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3512" r:id="rId7"/>
    <p:sldId id="3510" r:id="rId8"/>
    <p:sldId id="269" r:id="rId9"/>
    <p:sldId id="270" r:id="rId10"/>
    <p:sldId id="261" r:id="rId11"/>
    <p:sldId id="263" r:id="rId12"/>
    <p:sldId id="262" r:id="rId13"/>
    <p:sldId id="271" r:id="rId14"/>
    <p:sldId id="279" r:id="rId15"/>
    <p:sldId id="265" r:id="rId16"/>
    <p:sldId id="266" r:id="rId17"/>
    <p:sldId id="272" r:id="rId18"/>
    <p:sldId id="267" r:id="rId19"/>
    <p:sldId id="268" r:id="rId20"/>
    <p:sldId id="3505" r:id="rId21"/>
    <p:sldId id="273" r:id="rId22"/>
    <p:sldId id="3497" r:id="rId23"/>
    <p:sldId id="278" r:id="rId24"/>
    <p:sldId id="3513" r:id="rId25"/>
    <p:sldId id="3514" r:id="rId26"/>
    <p:sldId id="277" r:id="rId27"/>
  </p:sldIdLst>
  <p:sldSz cx="12192000" cy="6858000"/>
  <p:notesSz cx="6858000" cy="9144000"/>
  <p:embeddedFontLst>
    <p:embeddedFont>
      <p:font typeface="Museo Sans Cyrl 100" panose="02000000000000000000" charset="-52"/>
      <p:regular r:id="rId30"/>
      <p:bold r:id="rId31"/>
      <p:italic r:id="rId32"/>
      <p:boldItalic r:id="rId33"/>
    </p:embeddedFont>
    <p:embeddedFont>
      <p:font typeface="Museo Sans Cyrl 300" panose="02000000000000000000" charset="-52"/>
      <p:regular r:id="rId34"/>
      <p:bold r:id="rId35"/>
      <p:italic r:id="rId36"/>
      <p:boldItalic r:id="rId37"/>
    </p:embeddedFont>
    <p:embeddedFont>
      <p:font typeface="Museo Sans Cyrl 500" panose="02000000000000000000" charset="-52"/>
      <p:regular r:id="rId38"/>
      <p:bold r:id="rId39"/>
      <p:italic r:id="rId40"/>
    </p:embeddedFont>
    <p:embeddedFont>
      <p:font typeface="Museo Sans Cyrl 700" panose="02000000000000000000" charset="-52"/>
      <p:regular r:id="rId41"/>
      <p:bold r:id="rId42"/>
      <p:italic r:id="rId43"/>
      <p:boldItalic r:id="rId44"/>
    </p:embeddedFont>
    <p:embeddedFont>
      <p:font typeface="Museo Sans Cyrl 900" panose="02000000000000000000" charset="-52"/>
      <p:regular r:id="rId45"/>
      <p:bold r:id="rId46"/>
      <p:italic r:id="rId47"/>
      <p:boldItalic r:id="rId48"/>
    </p:embeddedFont>
    <p:embeddedFont>
      <p:font typeface="Nunito" pitchFamily="2" charset="-52"/>
      <p:regular r:id="rId49"/>
      <p:bold r:id="rId50"/>
      <p:italic r:id="rId51"/>
      <p:boldItalic r:id="rId5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EF157FF1-8867-4EFA-B540-9017EC65D0DA}">
          <p14:sldIdLst>
            <p14:sldId id="256"/>
            <p14:sldId id="257"/>
            <p14:sldId id="3512"/>
            <p14:sldId id="3510"/>
            <p14:sldId id="269"/>
            <p14:sldId id="270"/>
            <p14:sldId id="261"/>
            <p14:sldId id="263"/>
            <p14:sldId id="262"/>
            <p14:sldId id="271"/>
            <p14:sldId id="279"/>
            <p14:sldId id="265"/>
            <p14:sldId id="266"/>
            <p14:sldId id="272"/>
            <p14:sldId id="267"/>
            <p14:sldId id="268"/>
            <p14:sldId id="3505"/>
            <p14:sldId id="273"/>
            <p14:sldId id="3497"/>
            <p14:sldId id="278"/>
            <p14:sldId id="3513"/>
            <p14:sldId id="3514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F3F2"/>
    <a:srgbClr val="7DDBD7"/>
    <a:srgbClr val="33B6B1"/>
    <a:srgbClr val="BFE7FF"/>
    <a:srgbClr val="FFFFCC"/>
    <a:srgbClr val="B8FABA"/>
    <a:srgbClr val="CCCCFF"/>
    <a:srgbClr val="00D4B7"/>
    <a:srgbClr val="85D3D0"/>
    <a:srgbClr val="AFE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Помірний стиль 2 –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6" autoAdjust="0"/>
    <p:restoredTop sz="92998" autoAdjust="0"/>
  </p:normalViewPr>
  <p:slideViewPr>
    <p:cSldViewPr snapToGrid="0">
      <p:cViewPr varScale="1">
        <p:scale>
          <a:sx n="52" d="100"/>
          <a:sy n="52" d="100"/>
        </p:scale>
        <p:origin x="1248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font" Target="fonts/font18.fntdata"/><Relationship Id="rId50" Type="http://schemas.openxmlformats.org/officeDocument/2006/relationships/font" Target="fonts/font21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handoutMaster" Target="handoutMasters/handoutMaster1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font" Target="fonts/font19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22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0" Type="http://schemas.openxmlformats.org/officeDocument/2006/relationships/slide" Target="slides/slide16.xml"/><Relationship Id="rId41" Type="http://schemas.openxmlformats.org/officeDocument/2006/relationships/font" Target="fonts/font12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font" Target="fonts/font20.fntdata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52" Type="http://schemas.openxmlformats.org/officeDocument/2006/relationships/font" Target="fonts/font23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ія Ружицька" userId="61711973-aff3-488f-8910-80e2eb7506e6" providerId="ADAL" clId="{B1BD98C4-3E73-4761-9049-FAE0BBBC383F}"/>
    <pc:docChg chg="undo custSel addSld delSld modSld sldOrd modSection">
      <pc:chgData name="Наталія Ружицька" userId="61711973-aff3-488f-8910-80e2eb7506e6" providerId="ADAL" clId="{B1BD98C4-3E73-4761-9049-FAE0BBBC383F}" dt="2025-02-13T12:26:03.864" v="1247" actId="2696"/>
      <pc:docMkLst>
        <pc:docMk/>
      </pc:docMkLst>
      <pc:sldChg chg="modSp">
        <pc:chgData name="Наталія Ружицька" userId="61711973-aff3-488f-8910-80e2eb7506e6" providerId="ADAL" clId="{B1BD98C4-3E73-4761-9049-FAE0BBBC383F}" dt="2025-02-12T07:58:35.576" v="17" actId="1076"/>
        <pc:sldMkLst>
          <pc:docMk/>
          <pc:sldMk cId="1929348501" sldId="256"/>
        </pc:sldMkLst>
        <pc:spChg chg="mod">
          <ac:chgData name="Наталія Ружицька" userId="61711973-aff3-488f-8910-80e2eb7506e6" providerId="ADAL" clId="{B1BD98C4-3E73-4761-9049-FAE0BBBC383F}" dt="2025-02-12T07:58:31.799" v="16" actId="20577"/>
          <ac:spMkLst>
            <pc:docMk/>
            <pc:sldMk cId="1929348501" sldId="256"/>
            <ac:spMk id="2" creationId="{00000000-0000-0000-0000-000000000000}"/>
          </ac:spMkLst>
        </pc:spChg>
        <pc:spChg chg="mod">
          <ac:chgData name="Наталія Ружицька" userId="61711973-aff3-488f-8910-80e2eb7506e6" providerId="ADAL" clId="{B1BD98C4-3E73-4761-9049-FAE0BBBC383F}" dt="2025-02-12T07:58:35.576" v="17" actId="1076"/>
          <ac:spMkLst>
            <pc:docMk/>
            <pc:sldMk cId="1929348501" sldId="256"/>
            <ac:spMk id="3" creationId="{00000000-0000-0000-0000-000000000000}"/>
          </ac:spMkLst>
        </pc:spChg>
      </pc:sldChg>
      <pc:sldChg chg="add del">
        <pc:chgData name="Наталія Ружицька" userId="61711973-aff3-488f-8910-80e2eb7506e6" providerId="ADAL" clId="{B1BD98C4-3E73-4761-9049-FAE0BBBC383F}" dt="2025-02-12T08:15:15.967" v="91"/>
        <pc:sldMkLst>
          <pc:docMk/>
          <pc:sldMk cId="80692352" sldId="258"/>
        </pc:sldMkLst>
      </pc:sldChg>
      <pc:sldChg chg="modSp mod">
        <pc:chgData name="Наталія Ружицька" userId="61711973-aff3-488f-8910-80e2eb7506e6" providerId="ADAL" clId="{B1BD98C4-3E73-4761-9049-FAE0BBBC383F}" dt="2025-02-12T08:19:01.841" v="120"/>
        <pc:sldMkLst>
          <pc:docMk/>
          <pc:sldMk cId="2519962949" sldId="261"/>
        </pc:sldMkLst>
        <pc:spChg chg="mod">
          <ac:chgData name="Наталія Ружицька" userId="61711973-aff3-488f-8910-80e2eb7506e6" providerId="ADAL" clId="{B1BD98C4-3E73-4761-9049-FAE0BBBC383F}" dt="2025-02-12T08:16:09.420" v="110" actId="20577"/>
          <ac:spMkLst>
            <pc:docMk/>
            <pc:sldMk cId="2519962949" sldId="261"/>
            <ac:spMk id="2" creationId="{B6FCA2C9-68E5-4D9B-852B-245CB0E5DFC0}"/>
          </ac:spMkLst>
        </pc:spChg>
        <pc:spChg chg="mod">
          <ac:chgData name="Наталія Ружицька" userId="61711973-aff3-488f-8910-80e2eb7506e6" providerId="ADAL" clId="{B1BD98C4-3E73-4761-9049-FAE0BBBC383F}" dt="2025-02-12T08:17:53.257" v="115" actId="20577"/>
          <ac:spMkLst>
            <pc:docMk/>
            <pc:sldMk cId="2519962949" sldId="261"/>
            <ac:spMk id="4" creationId="{50A317A8-E87C-49A9-B19D-E46D46E7AD6F}"/>
          </ac:spMkLst>
        </pc:spChg>
        <pc:graphicFrameChg chg="mod">
          <ac:chgData name="Наталія Ружицька" userId="61711973-aff3-488f-8910-80e2eb7506e6" providerId="ADAL" clId="{B1BD98C4-3E73-4761-9049-FAE0BBBC383F}" dt="2025-02-12T08:19:01.841" v="120"/>
          <ac:graphicFrameMkLst>
            <pc:docMk/>
            <pc:sldMk cId="2519962949" sldId="261"/>
            <ac:graphicFrameMk id="5" creationId="{DBF90A62-FB17-4324-9FBB-168A85D42F87}"/>
          </ac:graphicFrameMkLst>
        </pc:graphicFrameChg>
      </pc:sldChg>
      <pc:sldChg chg="delSp modSp">
        <pc:chgData name="Наталія Ружицька" userId="61711973-aff3-488f-8910-80e2eb7506e6" providerId="ADAL" clId="{B1BD98C4-3E73-4761-9049-FAE0BBBC383F}" dt="2025-02-12T08:34:28.880" v="251" actId="20577"/>
        <pc:sldMkLst>
          <pc:docMk/>
          <pc:sldMk cId="1780971422" sldId="262"/>
        </pc:sldMkLst>
        <pc:spChg chg="mod">
          <ac:chgData name="Наталія Ружицька" userId="61711973-aff3-488f-8910-80e2eb7506e6" providerId="ADAL" clId="{B1BD98C4-3E73-4761-9049-FAE0BBBC383F}" dt="2025-02-12T08:34:24.937" v="248" actId="14100"/>
          <ac:spMkLst>
            <pc:docMk/>
            <pc:sldMk cId="1780971422" sldId="262"/>
            <ac:spMk id="39" creationId="{A2657EEF-5237-4A16-BDFE-87F0666A61E6}"/>
          </ac:spMkLst>
        </pc:spChg>
        <pc:spChg chg="mod">
          <ac:chgData name="Наталія Ружицька" userId="61711973-aff3-488f-8910-80e2eb7506e6" providerId="ADAL" clId="{B1BD98C4-3E73-4761-9049-FAE0BBBC383F}" dt="2025-02-12T08:32:58.545" v="242" actId="20577"/>
          <ac:spMkLst>
            <pc:docMk/>
            <pc:sldMk cId="1780971422" sldId="262"/>
            <ac:spMk id="60" creationId="{690136C2-DFF7-4498-92D2-F93195EE3F33}"/>
          </ac:spMkLst>
        </pc:spChg>
        <pc:spChg chg="mod">
          <ac:chgData name="Наталія Ружицька" userId="61711973-aff3-488f-8910-80e2eb7506e6" providerId="ADAL" clId="{B1BD98C4-3E73-4761-9049-FAE0BBBC383F}" dt="2025-02-12T08:34:03.349" v="245" actId="20577"/>
          <ac:spMkLst>
            <pc:docMk/>
            <pc:sldMk cId="1780971422" sldId="262"/>
            <ac:spMk id="65" creationId="{1793B4BC-9E6B-4B69-8226-20494D41DB8B}"/>
          </ac:spMkLst>
        </pc:spChg>
        <pc:spChg chg="mod">
          <ac:chgData name="Наталія Ружицька" userId="61711973-aff3-488f-8910-80e2eb7506e6" providerId="ADAL" clId="{B1BD98C4-3E73-4761-9049-FAE0BBBC383F}" dt="2025-02-12T08:34:28.880" v="251" actId="20577"/>
          <ac:spMkLst>
            <pc:docMk/>
            <pc:sldMk cId="1780971422" sldId="262"/>
            <ac:spMk id="67" creationId="{462C620E-2753-4EFD-8EFF-3603A0DF9A94}"/>
          </ac:spMkLst>
        </pc:spChg>
        <pc:spChg chg="mod">
          <ac:chgData name="Наталія Ружицька" userId="61711973-aff3-488f-8910-80e2eb7506e6" providerId="ADAL" clId="{B1BD98C4-3E73-4761-9049-FAE0BBBC383F}" dt="2025-02-12T08:33:47.605" v="244" actId="20577"/>
          <ac:spMkLst>
            <pc:docMk/>
            <pc:sldMk cId="1780971422" sldId="262"/>
            <ac:spMk id="76" creationId="{A5577963-BEFF-4D59-B838-F5267A82E302}"/>
          </ac:spMkLst>
        </pc:spChg>
        <pc:spChg chg="mod">
          <ac:chgData name="Наталія Ружицька" userId="61711973-aff3-488f-8910-80e2eb7506e6" providerId="ADAL" clId="{B1BD98C4-3E73-4761-9049-FAE0BBBC383F}" dt="2025-02-12T08:27:30.222" v="205" actId="1076"/>
          <ac:spMkLst>
            <pc:docMk/>
            <pc:sldMk cId="1780971422" sldId="262"/>
            <ac:spMk id="90" creationId="{95B1B01A-0836-4F44-A4A5-4CCA31B9DCC1}"/>
          </ac:spMkLst>
        </pc:spChg>
        <pc:spChg chg="mod">
          <ac:chgData name="Наталія Ружицька" userId="61711973-aff3-488f-8910-80e2eb7506e6" providerId="ADAL" clId="{B1BD98C4-3E73-4761-9049-FAE0BBBC383F}" dt="2025-02-12T08:27:47.890" v="209" actId="20577"/>
          <ac:spMkLst>
            <pc:docMk/>
            <pc:sldMk cId="1780971422" sldId="262"/>
            <ac:spMk id="91" creationId="{EC58D521-3CEB-4A89-8425-7C7076965130}"/>
          </ac:spMkLst>
        </pc:spChg>
        <pc:spChg chg="mod">
          <ac:chgData name="Наталія Ружицька" userId="61711973-aff3-488f-8910-80e2eb7506e6" providerId="ADAL" clId="{B1BD98C4-3E73-4761-9049-FAE0BBBC383F}" dt="2025-02-12T08:27:11.840" v="200" actId="20577"/>
          <ac:spMkLst>
            <pc:docMk/>
            <pc:sldMk cId="1780971422" sldId="262"/>
            <ac:spMk id="92" creationId="{8B76F474-48B5-4162-B41D-5EE1173D7400}"/>
          </ac:spMkLst>
        </pc:spChg>
        <pc:spChg chg="mod">
          <ac:chgData name="Наталія Ружицька" userId="61711973-aff3-488f-8910-80e2eb7506e6" providerId="ADAL" clId="{B1BD98C4-3E73-4761-9049-FAE0BBBC383F}" dt="2025-02-12T08:27:24.034" v="204" actId="20577"/>
          <ac:spMkLst>
            <pc:docMk/>
            <pc:sldMk cId="1780971422" sldId="262"/>
            <ac:spMk id="93" creationId="{E1623EDA-AADD-4732-97D2-CFF879B2B532}"/>
          </ac:spMkLst>
        </pc:spChg>
        <pc:spChg chg="del">
          <ac:chgData name="Наталія Ружицька" userId="61711973-aff3-488f-8910-80e2eb7506e6" providerId="ADAL" clId="{B1BD98C4-3E73-4761-9049-FAE0BBBC383F}" dt="2025-02-12T08:26:52.683" v="178" actId="478"/>
          <ac:spMkLst>
            <pc:docMk/>
            <pc:sldMk cId="1780971422" sldId="262"/>
            <ac:spMk id="95" creationId="{CFD3D750-73C1-40BB-9DF0-F49A150EAC9C}"/>
          </ac:spMkLst>
        </pc:spChg>
        <pc:spChg chg="del">
          <ac:chgData name="Наталія Ружицька" userId="61711973-aff3-488f-8910-80e2eb7506e6" providerId="ADAL" clId="{B1BD98C4-3E73-4761-9049-FAE0BBBC383F}" dt="2025-02-12T08:27:32.502" v="206" actId="478"/>
          <ac:spMkLst>
            <pc:docMk/>
            <pc:sldMk cId="1780971422" sldId="262"/>
            <ac:spMk id="96" creationId="{0989F1B8-F9EA-4F23-ACF6-110638A602F3}"/>
          </ac:spMkLst>
        </pc:spChg>
      </pc:sldChg>
      <pc:sldChg chg="addSp delSp modSp mod">
        <pc:chgData name="Наталія Ружицька" userId="61711973-aff3-488f-8910-80e2eb7506e6" providerId="ADAL" clId="{B1BD98C4-3E73-4761-9049-FAE0BBBC383F}" dt="2025-02-12T08:25:35.373" v="175" actId="14100"/>
        <pc:sldMkLst>
          <pc:docMk/>
          <pc:sldMk cId="1558747056" sldId="263"/>
        </pc:sldMkLst>
        <pc:spChg chg="mod">
          <ac:chgData name="Наталія Ружицька" userId="61711973-aff3-488f-8910-80e2eb7506e6" providerId="ADAL" clId="{B1BD98C4-3E73-4761-9049-FAE0BBBC383F}" dt="2025-02-12T08:19:35.824" v="131" actId="20577"/>
          <ac:spMkLst>
            <pc:docMk/>
            <pc:sldMk cId="1558747056" sldId="263"/>
            <ac:spMk id="2" creationId="{B6FCA2C9-68E5-4D9B-852B-245CB0E5DFC0}"/>
          </ac:spMkLst>
        </pc:spChg>
        <pc:spChg chg="add del mod">
          <ac:chgData name="Наталія Ружицька" userId="61711973-aff3-488f-8910-80e2eb7506e6" providerId="ADAL" clId="{B1BD98C4-3E73-4761-9049-FAE0BBBC383F}" dt="2025-02-12T08:21:51.022" v="143" actId="478"/>
          <ac:spMkLst>
            <pc:docMk/>
            <pc:sldMk cId="1558747056" sldId="263"/>
            <ac:spMk id="3" creationId="{1C5DAB86-9832-40E4-8DD7-E1022B69F668}"/>
          </ac:spMkLst>
        </pc:spChg>
        <pc:spChg chg="mod">
          <ac:chgData name="Наталія Ружицька" userId="61711973-aff3-488f-8910-80e2eb7506e6" providerId="ADAL" clId="{B1BD98C4-3E73-4761-9049-FAE0BBBC383F}" dt="2025-02-12T08:20:11.516" v="136" actId="20577"/>
          <ac:spMkLst>
            <pc:docMk/>
            <pc:sldMk cId="1558747056" sldId="263"/>
            <ac:spMk id="4" creationId="{50A317A8-E87C-49A9-B19D-E46D46E7AD6F}"/>
          </ac:spMkLst>
        </pc:spChg>
        <pc:graphicFrameChg chg="del">
          <ac:chgData name="Наталія Ружицька" userId="61711973-aff3-488f-8910-80e2eb7506e6" providerId="ADAL" clId="{B1BD98C4-3E73-4761-9049-FAE0BBBC383F}" dt="2025-02-12T08:21:37.896" v="140" actId="478"/>
          <ac:graphicFrameMkLst>
            <pc:docMk/>
            <pc:sldMk cId="1558747056" sldId="263"/>
            <ac:graphicFrameMk id="5" creationId="{DBF90A62-FB17-4324-9FBB-168A85D42F87}"/>
          </ac:graphicFrameMkLst>
        </pc:graphicFrameChg>
        <pc:graphicFrameChg chg="add mod">
          <ac:chgData name="Наталія Ружицька" userId="61711973-aff3-488f-8910-80e2eb7506e6" providerId="ADAL" clId="{B1BD98C4-3E73-4761-9049-FAE0BBBC383F}" dt="2025-02-12T08:25:35.373" v="175" actId="14100"/>
          <ac:graphicFrameMkLst>
            <pc:docMk/>
            <pc:sldMk cId="1558747056" sldId="263"/>
            <ac:graphicFrameMk id="6" creationId="{DBF90A62-FB17-4324-9FBB-168A85D42F87}"/>
          </ac:graphicFrameMkLst>
        </pc:graphicFrameChg>
      </pc:sldChg>
      <pc:sldChg chg="delSp modSp modNotesTx">
        <pc:chgData name="Наталія Ружицька" userId="61711973-aff3-488f-8910-80e2eb7506e6" providerId="ADAL" clId="{B1BD98C4-3E73-4761-9049-FAE0BBBC383F}" dt="2025-02-12T09:43:32.184" v="459" actId="790"/>
        <pc:sldMkLst>
          <pc:docMk/>
          <pc:sldMk cId="195621205" sldId="265"/>
        </pc:sldMkLst>
        <pc:spChg chg="mod">
          <ac:chgData name="Наталія Ружицька" userId="61711973-aff3-488f-8910-80e2eb7506e6" providerId="ADAL" clId="{B1BD98C4-3E73-4761-9049-FAE0BBBC383F}" dt="2025-02-12T09:38:15.817" v="389" actId="20577"/>
          <ac:spMkLst>
            <pc:docMk/>
            <pc:sldMk cId="195621205" sldId="265"/>
            <ac:spMk id="4" creationId="{EE10FE09-D9BA-4917-9854-DB5F411FFCBE}"/>
          </ac:spMkLst>
        </pc:spChg>
        <pc:spChg chg="mod">
          <ac:chgData name="Наталія Ружицька" userId="61711973-aff3-488f-8910-80e2eb7506e6" providerId="ADAL" clId="{B1BD98C4-3E73-4761-9049-FAE0BBBC383F}" dt="2025-02-12T09:38:05.470" v="387" actId="20577"/>
          <ac:spMkLst>
            <pc:docMk/>
            <pc:sldMk cId="195621205" sldId="265"/>
            <ac:spMk id="5" creationId="{858F5E0A-1D9E-4D58-8604-27C5EA16962A}"/>
          </ac:spMkLst>
        </pc:spChg>
        <pc:spChg chg="mod">
          <ac:chgData name="Наталія Ружицька" userId="61711973-aff3-488f-8910-80e2eb7506e6" providerId="ADAL" clId="{B1BD98C4-3E73-4761-9049-FAE0BBBC383F}" dt="2025-02-12T09:36:14.788" v="383" actId="20577"/>
          <ac:spMkLst>
            <pc:docMk/>
            <pc:sldMk cId="195621205" sldId="265"/>
            <ac:spMk id="23" creationId="{6D87B783-BEE0-4327-844D-F38B0299360C}"/>
          </ac:spMkLst>
        </pc:spChg>
        <pc:spChg chg="del mod">
          <ac:chgData name="Наталія Ружицька" userId="61711973-aff3-488f-8910-80e2eb7506e6" providerId="ADAL" clId="{B1BD98C4-3E73-4761-9049-FAE0BBBC383F}" dt="2025-02-12T09:43:13.379" v="457" actId="478"/>
          <ac:spMkLst>
            <pc:docMk/>
            <pc:sldMk cId="195621205" sldId="265"/>
            <ac:spMk id="24" creationId="{258FC4A8-D864-4C74-A3FD-3D96C8F71F15}"/>
          </ac:spMkLst>
        </pc:spChg>
        <pc:spChg chg="del mod">
          <ac:chgData name="Наталія Ружицька" userId="61711973-aff3-488f-8910-80e2eb7506e6" providerId="ADAL" clId="{B1BD98C4-3E73-4761-9049-FAE0BBBC383F}" dt="2025-02-12T09:43:02.178" v="455" actId="478"/>
          <ac:spMkLst>
            <pc:docMk/>
            <pc:sldMk cId="195621205" sldId="265"/>
            <ac:spMk id="55" creationId="{4F80D542-E062-45B2-83B7-EDAC54DA1C10}"/>
          </ac:spMkLst>
        </pc:spChg>
        <pc:spChg chg="mod">
          <ac:chgData name="Наталія Ружицька" userId="61711973-aff3-488f-8910-80e2eb7506e6" providerId="ADAL" clId="{B1BD98C4-3E73-4761-9049-FAE0BBBC383F}" dt="2025-02-12T09:42:25.670" v="447" actId="2711"/>
          <ac:spMkLst>
            <pc:docMk/>
            <pc:sldMk cId="195621205" sldId="265"/>
            <ac:spMk id="57" creationId="{2049DA59-0CF7-449B-83CF-4D7694C713C5}"/>
          </ac:spMkLst>
        </pc:spChg>
        <pc:spChg chg="mod">
          <ac:chgData name="Наталія Ружицька" userId="61711973-aff3-488f-8910-80e2eb7506e6" providerId="ADAL" clId="{B1BD98C4-3E73-4761-9049-FAE0BBBC383F}" dt="2025-02-12T09:39:25.841" v="405" actId="20577"/>
          <ac:spMkLst>
            <pc:docMk/>
            <pc:sldMk cId="195621205" sldId="265"/>
            <ac:spMk id="58" creationId="{2AA15424-B9DE-4DF7-B8D5-DB5DC9FE3A32}"/>
          </ac:spMkLst>
        </pc:spChg>
        <pc:spChg chg="mod">
          <ac:chgData name="Наталія Ружицька" userId="61711973-aff3-488f-8910-80e2eb7506e6" providerId="ADAL" clId="{B1BD98C4-3E73-4761-9049-FAE0BBBC383F}" dt="2025-02-12T09:38:34.979" v="392" actId="14100"/>
          <ac:spMkLst>
            <pc:docMk/>
            <pc:sldMk cId="195621205" sldId="265"/>
            <ac:spMk id="66" creationId="{C8CD42E9-3EBD-4A6F-9B2A-375EECD1AFEF}"/>
          </ac:spMkLst>
        </pc:spChg>
        <pc:spChg chg="mod">
          <ac:chgData name="Наталія Ружицька" userId="61711973-aff3-488f-8910-80e2eb7506e6" providerId="ADAL" clId="{B1BD98C4-3E73-4761-9049-FAE0BBBC383F}" dt="2025-02-12T09:38:40.530" v="396" actId="14100"/>
          <ac:spMkLst>
            <pc:docMk/>
            <pc:sldMk cId="195621205" sldId="265"/>
            <ac:spMk id="67" creationId="{A0BC0125-4598-419A-8D3E-9713838C50CB}"/>
          </ac:spMkLst>
        </pc:spChg>
        <pc:spChg chg="mod">
          <ac:chgData name="Наталія Ружицька" userId="61711973-aff3-488f-8910-80e2eb7506e6" providerId="ADAL" clId="{B1BD98C4-3E73-4761-9049-FAE0BBBC383F}" dt="2025-02-12T09:41:49.312" v="441" actId="1076"/>
          <ac:spMkLst>
            <pc:docMk/>
            <pc:sldMk cId="195621205" sldId="265"/>
            <ac:spMk id="68" creationId="{0FBCEDCA-DD22-41C7-8B09-EABA81AB73A9}"/>
          </ac:spMkLst>
        </pc:spChg>
        <pc:spChg chg="mod">
          <ac:chgData name="Наталія Ружицька" userId="61711973-aff3-488f-8910-80e2eb7506e6" providerId="ADAL" clId="{B1BD98C4-3E73-4761-9049-FAE0BBBC383F}" dt="2025-02-12T09:41:58.764" v="444" actId="1076"/>
          <ac:spMkLst>
            <pc:docMk/>
            <pc:sldMk cId="195621205" sldId="265"/>
            <ac:spMk id="69" creationId="{FDCE117F-CCF2-4D4C-92E1-F703B83DBC31}"/>
          </ac:spMkLst>
        </pc:spChg>
        <pc:spChg chg="mod">
          <ac:chgData name="Наталія Ружицька" userId="61711973-aff3-488f-8910-80e2eb7506e6" providerId="ADAL" clId="{B1BD98C4-3E73-4761-9049-FAE0BBBC383F}" dt="2025-02-12T09:41:52.143" v="442" actId="1076"/>
          <ac:spMkLst>
            <pc:docMk/>
            <pc:sldMk cId="195621205" sldId="265"/>
            <ac:spMk id="70" creationId="{8F5D4839-F9A4-4FEE-8188-524891659FA6}"/>
          </ac:spMkLst>
        </pc:spChg>
        <pc:spChg chg="mod">
          <ac:chgData name="Наталія Ружицька" userId="61711973-aff3-488f-8910-80e2eb7506e6" providerId="ADAL" clId="{B1BD98C4-3E73-4761-9049-FAE0BBBC383F}" dt="2025-02-12T09:42:37.282" v="449" actId="113"/>
          <ac:spMkLst>
            <pc:docMk/>
            <pc:sldMk cId="195621205" sldId="265"/>
            <ac:spMk id="71" creationId="{5CBE2E48-4FF9-484A-86F4-F012CE581E04}"/>
          </ac:spMkLst>
        </pc:spChg>
        <pc:spChg chg="mod">
          <ac:chgData name="Наталія Ружицька" userId="61711973-aff3-488f-8910-80e2eb7506e6" providerId="ADAL" clId="{B1BD98C4-3E73-4761-9049-FAE0BBBC383F}" dt="2025-02-12T09:42:05.290" v="446" actId="1076"/>
          <ac:spMkLst>
            <pc:docMk/>
            <pc:sldMk cId="195621205" sldId="265"/>
            <ac:spMk id="72" creationId="{283FCD25-9C80-44B9-B458-842415B85330}"/>
          </ac:spMkLst>
        </pc:spChg>
        <pc:spChg chg="mod">
          <ac:chgData name="Наталія Ружицька" userId="61711973-aff3-488f-8910-80e2eb7506e6" providerId="ADAL" clId="{B1BD98C4-3E73-4761-9049-FAE0BBBC383F}" dt="2025-02-12T09:42:51.708" v="453" actId="20577"/>
          <ac:spMkLst>
            <pc:docMk/>
            <pc:sldMk cId="195621205" sldId="265"/>
            <ac:spMk id="73" creationId="{8136AFD9-FCF3-45CA-A1E1-E158414F3EE1}"/>
          </ac:spMkLst>
        </pc:spChg>
        <pc:grpChg chg="mod">
          <ac:chgData name="Наталія Ружицька" userId="61711973-aff3-488f-8910-80e2eb7506e6" providerId="ADAL" clId="{B1BD98C4-3E73-4761-9049-FAE0BBBC383F}" dt="2025-02-12T09:41:37.809" v="438" actId="1076"/>
          <ac:grpSpMkLst>
            <pc:docMk/>
            <pc:sldMk cId="195621205" sldId="265"/>
            <ac:grpSpMk id="25" creationId="{8A4C82AA-4119-4A65-833C-AF188F0C66B0}"/>
          </ac:grpSpMkLst>
        </pc:grpChg>
        <pc:grpChg chg="mod">
          <ac:chgData name="Наталія Ружицька" userId="61711973-aff3-488f-8910-80e2eb7506e6" providerId="ADAL" clId="{B1BD98C4-3E73-4761-9049-FAE0BBBC383F}" dt="2025-02-12T09:41:35.807" v="437" actId="1076"/>
          <ac:grpSpMkLst>
            <pc:docMk/>
            <pc:sldMk cId="195621205" sldId="265"/>
            <ac:grpSpMk id="28" creationId="{D399BA7B-0F52-4B73-B7B3-715DB5537C31}"/>
          </ac:grpSpMkLst>
        </pc:grpChg>
        <pc:grpChg chg="mod">
          <ac:chgData name="Наталія Ружицька" userId="61711973-aff3-488f-8910-80e2eb7506e6" providerId="ADAL" clId="{B1BD98C4-3E73-4761-9049-FAE0BBBC383F}" dt="2025-02-12T09:41:43.033" v="439" actId="1076"/>
          <ac:grpSpMkLst>
            <pc:docMk/>
            <pc:sldMk cId="195621205" sldId="265"/>
            <ac:grpSpMk id="34" creationId="{986C8629-4C6A-4B3E-8C06-8E8262AD0419}"/>
          </ac:grpSpMkLst>
        </pc:grpChg>
        <pc:grpChg chg="mod">
          <ac:chgData name="Наталія Ружицька" userId="61711973-aff3-488f-8910-80e2eb7506e6" providerId="ADAL" clId="{B1BD98C4-3E73-4761-9049-FAE0BBBC383F}" dt="2025-02-12T09:41:45.666" v="440" actId="1076"/>
          <ac:grpSpMkLst>
            <pc:docMk/>
            <pc:sldMk cId="195621205" sldId="265"/>
            <ac:grpSpMk id="37" creationId="{FCDF7EC5-93E1-4CB8-AEAD-06B8EBB18465}"/>
          </ac:grpSpMkLst>
        </pc:grpChg>
      </pc:sldChg>
      <pc:sldChg chg="modSp mod">
        <pc:chgData name="Наталія Ружицька" userId="61711973-aff3-488f-8910-80e2eb7506e6" providerId="ADAL" clId="{B1BD98C4-3E73-4761-9049-FAE0BBBC383F}" dt="2025-02-12T09:53:12.152" v="523" actId="20577"/>
        <pc:sldMkLst>
          <pc:docMk/>
          <pc:sldMk cId="328742392" sldId="266"/>
        </pc:sldMkLst>
        <pc:spChg chg="mod">
          <ac:chgData name="Наталія Ружицька" userId="61711973-aff3-488f-8910-80e2eb7506e6" providerId="ADAL" clId="{B1BD98C4-3E73-4761-9049-FAE0BBBC383F}" dt="2025-02-12T09:51:09.588" v="515" actId="207"/>
          <ac:spMkLst>
            <pc:docMk/>
            <pc:sldMk cId="328742392" sldId="266"/>
            <ac:spMk id="100" creationId="{56DEAE00-013C-439A-A5BC-3CD042B290D6}"/>
          </ac:spMkLst>
        </pc:spChg>
        <pc:spChg chg="mod">
          <ac:chgData name="Наталія Ружицька" userId="61711973-aff3-488f-8910-80e2eb7506e6" providerId="ADAL" clId="{B1BD98C4-3E73-4761-9049-FAE0BBBC383F}" dt="2025-02-12T09:49:06.274" v="498" actId="207"/>
          <ac:spMkLst>
            <pc:docMk/>
            <pc:sldMk cId="328742392" sldId="266"/>
            <ac:spMk id="103" creationId="{79AA55B2-5CE8-4C3F-B6E2-3AC19D3C45DA}"/>
          </ac:spMkLst>
        </pc:spChg>
        <pc:spChg chg="mod">
          <ac:chgData name="Наталія Ружицька" userId="61711973-aff3-488f-8910-80e2eb7506e6" providerId="ADAL" clId="{B1BD98C4-3E73-4761-9049-FAE0BBBC383F}" dt="2025-02-12T09:50:56.953" v="512" actId="207"/>
          <ac:spMkLst>
            <pc:docMk/>
            <pc:sldMk cId="328742392" sldId="266"/>
            <ac:spMk id="112" creationId="{8A9870BD-ABC2-43D4-8F61-7832C489A2CF}"/>
          </ac:spMkLst>
        </pc:spChg>
        <pc:spChg chg="mod">
          <ac:chgData name="Наталія Ружицька" userId="61711973-aff3-488f-8910-80e2eb7506e6" providerId="ADAL" clId="{B1BD98C4-3E73-4761-9049-FAE0BBBC383F}" dt="2025-02-12T09:51:22.294" v="518" actId="207"/>
          <ac:spMkLst>
            <pc:docMk/>
            <pc:sldMk cId="328742392" sldId="266"/>
            <ac:spMk id="117" creationId="{F0D86B57-D23A-453B-AA7B-227841C86AFD}"/>
          </ac:spMkLst>
        </pc:spChg>
        <pc:spChg chg="mod">
          <ac:chgData name="Наталія Ружицька" userId="61711973-aff3-488f-8910-80e2eb7506e6" providerId="ADAL" clId="{B1BD98C4-3E73-4761-9049-FAE0BBBC383F}" dt="2025-02-12T09:50:23.601" v="507" actId="207"/>
          <ac:spMkLst>
            <pc:docMk/>
            <pc:sldMk cId="328742392" sldId="266"/>
            <ac:spMk id="120" creationId="{FED713D4-A070-4C4F-AEE9-8979F6C79F31}"/>
          </ac:spMkLst>
        </pc:spChg>
        <pc:spChg chg="mod">
          <ac:chgData name="Наталія Ружицька" userId="61711973-aff3-488f-8910-80e2eb7506e6" providerId="ADAL" clId="{B1BD98C4-3E73-4761-9049-FAE0BBBC383F}" dt="2025-02-12T09:48:34.386" v="493" actId="20577"/>
          <ac:spMkLst>
            <pc:docMk/>
            <pc:sldMk cId="328742392" sldId="266"/>
            <ac:spMk id="149" creationId="{BDCF4B7F-37B7-4EC0-AB50-7879478B851D}"/>
          </ac:spMkLst>
        </pc:spChg>
        <pc:spChg chg="mod">
          <ac:chgData name="Наталія Ружицька" userId="61711973-aff3-488f-8910-80e2eb7506e6" providerId="ADAL" clId="{B1BD98C4-3E73-4761-9049-FAE0BBBC383F}" dt="2025-02-12T09:48:45.043" v="496" actId="20577"/>
          <ac:spMkLst>
            <pc:docMk/>
            <pc:sldMk cId="328742392" sldId="266"/>
            <ac:spMk id="153" creationId="{4EE60AB5-7F47-4B1F-B12A-10255E381BE7}"/>
          </ac:spMkLst>
        </pc:spChg>
        <pc:spChg chg="mod">
          <ac:chgData name="Наталія Ружицька" userId="61711973-aff3-488f-8910-80e2eb7506e6" providerId="ADAL" clId="{B1BD98C4-3E73-4761-9049-FAE0BBBC383F}" dt="2025-02-12T09:48:56.314" v="497" actId="20577"/>
          <ac:spMkLst>
            <pc:docMk/>
            <pc:sldMk cId="328742392" sldId="266"/>
            <ac:spMk id="155" creationId="{F66B04D9-C059-4E3F-BFF6-BD13DAC747D1}"/>
          </ac:spMkLst>
        </pc:spChg>
        <pc:spChg chg="mod">
          <ac:chgData name="Наталія Ружицька" userId="61711973-aff3-488f-8910-80e2eb7506e6" providerId="ADAL" clId="{B1BD98C4-3E73-4761-9049-FAE0BBBC383F}" dt="2025-02-12T09:50:26.978" v="508" actId="20577"/>
          <ac:spMkLst>
            <pc:docMk/>
            <pc:sldMk cId="328742392" sldId="266"/>
            <ac:spMk id="159" creationId="{0C1B70A3-5D54-4C81-B7EB-21BB130B410E}"/>
          </ac:spMkLst>
        </pc:spChg>
        <pc:spChg chg="mod">
          <ac:chgData name="Наталія Ружицька" userId="61711973-aff3-488f-8910-80e2eb7506e6" providerId="ADAL" clId="{B1BD98C4-3E73-4761-9049-FAE0BBBC383F}" dt="2025-02-12T09:50:31.748" v="509" actId="20577"/>
          <ac:spMkLst>
            <pc:docMk/>
            <pc:sldMk cId="328742392" sldId="266"/>
            <ac:spMk id="160" creationId="{5F870D3E-A07F-4FE2-9AEC-34C1B8EEB2FF}"/>
          </ac:spMkLst>
        </pc:spChg>
        <pc:spChg chg="mod">
          <ac:chgData name="Наталія Ружицька" userId="61711973-aff3-488f-8910-80e2eb7506e6" providerId="ADAL" clId="{B1BD98C4-3E73-4761-9049-FAE0BBBC383F}" dt="2025-02-12T09:49:59.490" v="503" actId="20577"/>
          <ac:spMkLst>
            <pc:docMk/>
            <pc:sldMk cId="328742392" sldId="266"/>
            <ac:spMk id="162" creationId="{41981DE6-94D0-4FE0-A295-E4B2AA1FFA96}"/>
          </ac:spMkLst>
        </pc:spChg>
        <pc:spChg chg="mod">
          <ac:chgData name="Наталія Ружицька" userId="61711973-aff3-488f-8910-80e2eb7506e6" providerId="ADAL" clId="{B1BD98C4-3E73-4761-9049-FAE0BBBC383F}" dt="2025-02-12T09:51:45.572" v="520" actId="20577"/>
          <ac:spMkLst>
            <pc:docMk/>
            <pc:sldMk cId="328742392" sldId="266"/>
            <ac:spMk id="163" creationId="{4B5B5B75-046B-41D2-8590-6E3969A31BA5}"/>
          </ac:spMkLst>
        </pc:spChg>
        <pc:spChg chg="mod">
          <ac:chgData name="Наталія Ружицька" userId="61711973-aff3-488f-8910-80e2eb7506e6" providerId="ADAL" clId="{B1BD98C4-3E73-4761-9049-FAE0BBBC383F}" dt="2025-02-12T09:51:06.739" v="514" actId="20577"/>
          <ac:spMkLst>
            <pc:docMk/>
            <pc:sldMk cId="328742392" sldId="266"/>
            <ac:spMk id="164" creationId="{644E08C5-9489-46E7-A905-4C295055FB71}"/>
          </ac:spMkLst>
        </pc:spChg>
        <pc:spChg chg="mod">
          <ac:chgData name="Наталія Ружицька" userId="61711973-aff3-488f-8910-80e2eb7506e6" providerId="ADAL" clId="{B1BD98C4-3E73-4761-9049-FAE0BBBC383F}" dt="2025-02-12T09:53:12.152" v="523" actId="20577"/>
          <ac:spMkLst>
            <pc:docMk/>
            <pc:sldMk cId="328742392" sldId="266"/>
            <ac:spMk id="165" creationId="{6A2669B8-A802-4A7B-8BD8-625064CE2CB7}"/>
          </ac:spMkLst>
        </pc:spChg>
        <pc:spChg chg="mod">
          <ac:chgData name="Наталія Ружицька" userId="61711973-aff3-488f-8910-80e2eb7506e6" providerId="ADAL" clId="{B1BD98C4-3E73-4761-9049-FAE0BBBC383F}" dt="2025-02-12T09:49:53.517" v="502" actId="20577"/>
          <ac:spMkLst>
            <pc:docMk/>
            <pc:sldMk cId="328742392" sldId="266"/>
            <ac:spMk id="166" creationId="{8A523CF2-F72D-46D6-BA73-FB8A8818A774}"/>
          </ac:spMkLst>
        </pc:spChg>
        <pc:spChg chg="mod">
          <ac:chgData name="Наталія Ружицька" userId="61711973-aff3-488f-8910-80e2eb7506e6" providerId="ADAL" clId="{B1BD98C4-3E73-4761-9049-FAE0BBBC383F}" dt="2025-02-12T09:51:18.899" v="517" actId="20577"/>
          <ac:spMkLst>
            <pc:docMk/>
            <pc:sldMk cId="328742392" sldId="266"/>
            <ac:spMk id="169" creationId="{16B9576A-70E3-4041-B622-D6766784E23D}"/>
          </ac:spMkLst>
        </pc:spChg>
        <pc:spChg chg="mod">
          <ac:chgData name="Наталія Ружицька" userId="61711973-aff3-488f-8910-80e2eb7506e6" providerId="ADAL" clId="{B1BD98C4-3E73-4761-9049-FAE0BBBC383F}" dt="2025-02-12T09:51:54.909" v="521" actId="207"/>
          <ac:spMkLst>
            <pc:docMk/>
            <pc:sldMk cId="328742392" sldId="266"/>
            <ac:spMk id="170" creationId="{26BA9568-A113-49F5-97D7-3BE39935F1E5}"/>
          </ac:spMkLst>
        </pc:spChg>
        <pc:spChg chg="mod">
          <ac:chgData name="Наталія Ружицька" userId="61711973-aff3-488f-8910-80e2eb7506e6" providerId="ADAL" clId="{B1BD98C4-3E73-4761-9049-FAE0BBBC383F}" dt="2025-02-12T09:49:35.750" v="500" actId="20577"/>
          <ac:spMkLst>
            <pc:docMk/>
            <pc:sldMk cId="328742392" sldId="266"/>
            <ac:spMk id="171" creationId="{943D1F6F-D5CB-44C0-9F26-8AA4FA28FDD3}"/>
          </ac:spMkLst>
        </pc:spChg>
        <pc:spChg chg="mod">
          <ac:chgData name="Наталія Ружицька" userId="61711973-aff3-488f-8910-80e2eb7506e6" providerId="ADAL" clId="{B1BD98C4-3E73-4761-9049-FAE0BBBC383F}" dt="2025-02-12T09:50:09.071" v="504" actId="20577"/>
          <ac:spMkLst>
            <pc:docMk/>
            <pc:sldMk cId="328742392" sldId="266"/>
            <ac:spMk id="172" creationId="{9E3B8C7D-C4F6-4F34-9A09-4BA0F04FFF2C}"/>
          </ac:spMkLst>
        </pc:spChg>
        <pc:spChg chg="mod">
          <ac:chgData name="Наталія Ружицька" userId="61711973-aff3-488f-8910-80e2eb7506e6" providerId="ADAL" clId="{B1BD98C4-3E73-4761-9049-FAE0BBBC383F}" dt="2025-02-12T09:50:48.211" v="511" actId="20577"/>
          <ac:spMkLst>
            <pc:docMk/>
            <pc:sldMk cId="328742392" sldId="266"/>
            <ac:spMk id="173" creationId="{299D732F-7A16-49B8-8F9B-EF25D45726EE}"/>
          </ac:spMkLst>
        </pc:spChg>
        <pc:spChg chg="mod">
          <ac:chgData name="Наталія Ружицька" userId="61711973-aff3-488f-8910-80e2eb7506e6" providerId="ADAL" clId="{B1BD98C4-3E73-4761-9049-FAE0BBBC383F}" dt="2025-02-12T09:44:21.917" v="473" actId="20577"/>
          <ac:spMkLst>
            <pc:docMk/>
            <pc:sldMk cId="328742392" sldId="266"/>
            <ac:spMk id="177" creationId="{E6E18169-92E0-4698-9515-8A59F08A8AFE}"/>
          </ac:spMkLst>
        </pc:spChg>
        <pc:spChg chg="mod">
          <ac:chgData name="Наталія Ружицька" userId="61711973-aff3-488f-8910-80e2eb7506e6" providerId="ADAL" clId="{B1BD98C4-3E73-4761-9049-FAE0BBBC383F}" dt="2025-02-12T09:44:56.676" v="486" actId="20577"/>
          <ac:spMkLst>
            <pc:docMk/>
            <pc:sldMk cId="328742392" sldId="266"/>
            <ac:spMk id="184" creationId="{AEC2E749-3EC7-47FD-98E8-2A877BE7F477}"/>
          </ac:spMkLst>
        </pc:spChg>
        <pc:spChg chg="mod">
          <ac:chgData name="Наталія Ружицька" userId="61711973-aff3-488f-8910-80e2eb7506e6" providerId="ADAL" clId="{B1BD98C4-3E73-4761-9049-FAE0BBBC383F}" dt="2025-02-12T09:45:35.680" v="491" actId="20577"/>
          <ac:spMkLst>
            <pc:docMk/>
            <pc:sldMk cId="328742392" sldId="266"/>
            <ac:spMk id="187" creationId="{0801DB60-791F-474E-BEE2-C26A1FF83A2B}"/>
          </ac:spMkLst>
        </pc:spChg>
      </pc:sldChg>
      <pc:sldChg chg="addSp modSp">
        <pc:chgData name="Наталія Ружицька" userId="61711973-aff3-488f-8910-80e2eb7506e6" providerId="ADAL" clId="{B1BD98C4-3E73-4761-9049-FAE0BBBC383F}" dt="2025-02-12T11:40:35.920" v="692" actId="20577"/>
        <pc:sldMkLst>
          <pc:docMk/>
          <pc:sldMk cId="4170936768" sldId="267"/>
        </pc:sldMkLst>
        <pc:spChg chg="mod">
          <ac:chgData name="Наталія Ружицька" userId="61711973-aff3-488f-8910-80e2eb7506e6" providerId="ADAL" clId="{B1BD98C4-3E73-4761-9049-FAE0BBBC383F}" dt="2025-02-12T11:33:24.780" v="605" actId="20577"/>
          <ac:spMkLst>
            <pc:docMk/>
            <pc:sldMk cId="4170936768" sldId="267"/>
            <ac:spMk id="4" creationId="{EE10FE09-D9BA-4917-9854-DB5F411FFCBE}"/>
          </ac:spMkLst>
        </pc:spChg>
        <pc:spChg chg="mod">
          <ac:chgData name="Наталія Ружицька" userId="61711973-aff3-488f-8910-80e2eb7506e6" providerId="ADAL" clId="{B1BD98C4-3E73-4761-9049-FAE0BBBC383F}" dt="2025-02-12T11:33:21.483" v="603" actId="20577"/>
          <ac:spMkLst>
            <pc:docMk/>
            <pc:sldMk cId="4170936768" sldId="267"/>
            <ac:spMk id="5" creationId="{858F5E0A-1D9E-4D58-8604-27C5EA16962A}"/>
          </ac:spMkLst>
        </pc:spChg>
        <pc:spChg chg="mod">
          <ac:chgData name="Наталія Ружицька" userId="61711973-aff3-488f-8910-80e2eb7506e6" providerId="ADAL" clId="{B1BD98C4-3E73-4761-9049-FAE0BBBC383F}" dt="2025-02-12T11:32:38.884" v="589" actId="20577"/>
          <ac:spMkLst>
            <pc:docMk/>
            <pc:sldMk cId="4170936768" sldId="267"/>
            <ac:spMk id="23" creationId="{6D87B783-BEE0-4327-844D-F38B0299360C}"/>
          </ac:spMkLst>
        </pc:spChg>
        <pc:spChg chg="add mod">
          <ac:chgData name="Наталія Ружицька" userId="61711973-aff3-488f-8910-80e2eb7506e6" providerId="ADAL" clId="{B1BD98C4-3E73-4761-9049-FAE0BBBC383F}" dt="2025-02-12T11:37:39.214" v="661" actId="20577"/>
          <ac:spMkLst>
            <pc:docMk/>
            <pc:sldMk cId="4170936768" sldId="267"/>
            <ac:spMk id="57" creationId="{F41CD37F-72D5-4391-B077-97504B8AAD3F}"/>
          </ac:spMkLst>
        </pc:spChg>
        <pc:spChg chg="mod">
          <ac:chgData name="Наталія Ружицька" userId="61711973-aff3-488f-8910-80e2eb7506e6" providerId="ADAL" clId="{B1BD98C4-3E73-4761-9049-FAE0BBBC383F}" dt="2025-02-12T11:34:46.878" v="618" actId="1076"/>
          <ac:spMkLst>
            <pc:docMk/>
            <pc:sldMk cId="4170936768" sldId="267"/>
            <ac:spMk id="60" creationId="{802443C1-3AF3-4ACF-9E4B-B6A5A2A62477}"/>
          </ac:spMkLst>
        </pc:spChg>
        <pc:spChg chg="mod">
          <ac:chgData name="Наталія Ружицька" userId="61711973-aff3-488f-8910-80e2eb7506e6" providerId="ADAL" clId="{B1BD98C4-3E73-4761-9049-FAE0BBBC383F}" dt="2025-02-12T11:34:42.661" v="617" actId="1076"/>
          <ac:spMkLst>
            <pc:docMk/>
            <pc:sldMk cId="4170936768" sldId="267"/>
            <ac:spMk id="61" creationId="{63DB3318-8C44-44AB-BC0E-FF135138BA1B}"/>
          </ac:spMkLst>
        </pc:spChg>
        <pc:spChg chg="mod">
          <ac:chgData name="Наталія Ружицька" userId="61711973-aff3-488f-8910-80e2eb7506e6" providerId="ADAL" clId="{B1BD98C4-3E73-4761-9049-FAE0BBBC383F}" dt="2025-02-12T11:37:29.591" v="660" actId="20577"/>
          <ac:spMkLst>
            <pc:docMk/>
            <pc:sldMk cId="4170936768" sldId="267"/>
            <ac:spMk id="68" creationId="{0FBCEDCA-DD22-41C7-8B09-EABA81AB73A9}"/>
          </ac:spMkLst>
        </pc:spChg>
        <pc:spChg chg="mod">
          <ac:chgData name="Наталія Ружицька" userId="61711973-aff3-488f-8910-80e2eb7506e6" providerId="ADAL" clId="{B1BD98C4-3E73-4761-9049-FAE0BBBC383F}" dt="2025-02-12T11:37:49.363" v="664" actId="20577"/>
          <ac:spMkLst>
            <pc:docMk/>
            <pc:sldMk cId="4170936768" sldId="267"/>
            <ac:spMk id="69" creationId="{FDCE117F-CCF2-4D4C-92E1-F703B83DBC31}"/>
          </ac:spMkLst>
        </pc:spChg>
        <pc:spChg chg="mod">
          <ac:chgData name="Наталія Ружицька" userId="61711973-aff3-488f-8910-80e2eb7506e6" providerId="ADAL" clId="{B1BD98C4-3E73-4761-9049-FAE0BBBC383F}" dt="2025-02-12T11:38:18.044" v="668" actId="20577"/>
          <ac:spMkLst>
            <pc:docMk/>
            <pc:sldMk cId="4170936768" sldId="267"/>
            <ac:spMk id="71" creationId="{5CBE2E48-4FF9-484A-86F4-F012CE581E04}"/>
          </ac:spMkLst>
        </pc:spChg>
        <pc:spChg chg="mod">
          <ac:chgData name="Наталія Ружицька" userId="61711973-aff3-488f-8910-80e2eb7506e6" providerId="ADAL" clId="{B1BD98C4-3E73-4761-9049-FAE0BBBC383F}" dt="2025-02-12T11:38:59.484" v="674" actId="20577"/>
          <ac:spMkLst>
            <pc:docMk/>
            <pc:sldMk cId="4170936768" sldId="267"/>
            <ac:spMk id="85" creationId="{9F06983F-2C2F-4A31-8CEF-2212F61E0C74}"/>
          </ac:spMkLst>
        </pc:spChg>
        <pc:spChg chg="mod">
          <ac:chgData name="Наталія Ружицька" userId="61711973-aff3-488f-8910-80e2eb7506e6" providerId="ADAL" clId="{B1BD98C4-3E73-4761-9049-FAE0BBBC383F}" dt="2025-02-12T11:40:17.395" v="685" actId="20577"/>
          <ac:spMkLst>
            <pc:docMk/>
            <pc:sldMk cId="4170936768" sldId="267"/>
            <ac:spMk id="86" creationId="{D73A611C-DBF5-4181-A6B3-5CD70461F7CB}"/>
          </ac:spMkLst>
        </pc:spChg>
        <pc:spChg chg="mod">
          <ac:chgData name="Наталія Ружицька" userId="61711973-aff3-488f-8910-80e2eb7506e6" providerId="ADAL" clId="{B1BD98C4-3E73-4761-9049-FAE0BBBC383F}" dt="2025-02-12T11:40:35.920" v="692" actId="20577"/>
          <ac:spMkLst>
            <pc:docMk/>
            <pc:sldMk cId="4170936768" sldId="267"/>
            <ac:spMk id="87" creationId="{90DE485E-8A93-470D-80F8-996CB6511DE2}"/>
          </ac:spMkLst>
        </pc:spChg>
        <pc:spChg chg="mod">
          <ac:chgData name="Наталія Ружицька" userId="61711973-aff3-488f-8910-80e2eb7506e6" providerId="ADAL" clId="{B1BD98C4-3E73-4761-9049-FAE0BBBC383F}" dt="2025-02-12T11:39:17.435" v="678" actId="1076"/>
          <ac:spMkLst>
            <pc:docMk/>
            <pc:sldMk cId="4170936768" sldId="267"/>
            <ac:spMk id="89" creationId="{44926133-2445-4D9D-9AE4-F80393B279E1}"/>
          </ac:spMkLst>
        </pc:spChg>
        <pc:spChg chg="mod">
          <ac:chgData name="Наталія Ружицька" userId="61711973-aff3-488f-8910-80e2eb7506e6" providerId="ADAL" clId="{B1BD98C4-3E73-4761-9049-FAE0BBBC383F}" dt="2025-02-12T11:40:03.336" v="681" actId="20577"/>
          <ac:spMkLst>
            <pc:docMk/>
            <pc:sldMk cId="4170936768" sldId="267"/>
            <ac:spMk id="90" creationId="{6955A78B-B3B8-43BE-A87F-9F5DAFBFFC38}"/>
          </ac:spMkLst>
        </pc:spChg>
        <pc:spChg chg="mod">
          <ac:chgData name="Наталія Ружицька" userId="61711973-aff3-488f-8910-80e2eb7506e6" providerId="ADAL" clId="{B1BD98C4-3E73-4761-9049-FAE0BBBC383F}" dt="2025-02-12T11:38:29.966" v="672" actId="20577"/>
          <ac:spMkLst>
            <pc:docMk/>
            <pc:sldMk cId="4170936768" sldId="267"/>
            <ac:spMk id="98" creationId="{0710B1A1-0211-4975-AEA4-C87E4CF3F711}"/>
          </ac:spMkLst>
        </pc:spChg>
        <pc:grpChg chg="add mod">
          <ac:chgData name="Наталія Ружицька" userId="61711973-aff3-488f-8910-80e2eb7506e6" providerId="ADAL" clId="{B1BD98C4-3E73-4761-9049-FAE0BBBC383F}" dt="2025-02-12T11:36:08.172" v="639" actId="1076"/>
          <ac:grpSpMkLst>
            <pc:docMk/>
            <pc:sldMk cId="4170936768" sldId="267"/>
            <ac:grpSpMk id="52" creationId="{932A908B-7E43-47F9-80A9-ADB775BDEDEB}"/>
          </ac:grpSpMkLst>
        </pc:grpChg>
        <pc:grpChg chg="mod">
          <ac:chgData name="Наталія Ружицька" userId="61711973-aff3-488f-8910-80e2eb7506e6" providerId="ADAL" clId="{B1BD98C4-3E73-4761-9049-FAE0BBBC383F}" dt="2025-02-12T11:40:28.810" v="688" actId="14100"/>
          <ac:grpSpMkLst>
            <pc:docMk/>
            <pc:sldMk cId="4170936768" sldId="267"/>
            <ac:grpSpMk id="73" creationId="{4E10FDCE-D38F-424C-BA86-5AB8148779E9}"/>
          </ac:grpSpMkLst>
        </pc:grpChg>
        <pc:grpChg chg="mod">
          <ac:chgData name="Наталія Ружицька" userId="61711973-aff3-488f-8910-80e2eb7506e6" providerId="ADAL" clId="{B1BD98C4-3E73-4761-9049-FAE0BBBC383F}" dt="2025-02-12T11:40:24.343" v="686" actId="14100"/>
          <ac:grpSpMkLst>
            <pc:docMk/>
            <pc:sldMk cId="4170936768" sldId="267"/>
            <ac:grpSpMk id="76" creationId="{15CE3498-6FF1-4CDC-BB0E-C3B1E5EC3860}"/>
          </ac:grpSpMkLst>
        </pc:grpChg>
        <pc:grpChg chg="mod">
          <ac:chgData name="Наталія Ружицька" userId="61711973-aff3-488f-8910-80e2eb7506e6" providerId="ADAL" clId="{B1BD98C4-3E73-4761-9049-FAE0BBBC383F}" dt="2025-02-12T11:39:14.748" v="677" actId="14100"/>
          <ac:grpSpMkLst>
            <pc:docMk/>
            <pc:sldMk cId="4170936768" sldId="267"/>
            <ac:grpSpMk id="79" creationId="{4718E3A8-7FA9-40E1-8D51-B6F4A80D776D}"/>
          </ac:grpSpMkLst>
        </pc:grpChg>
        <pc:grpChg chg="mod">
          <ac:chgData name="Наталія Ружицька" userId="61711973-aff3-488f-8910-80e2eb7506e6" providerId="ADAL" clId="{B1BD98C4-3E73-4761-9049-FAE0BBBC383F}" dt="2025-02-12T11:36:59.730" v="652" actId="1076"/>
          <ac:grpSpMkLst>
            <pc:docMk/>
            <pc:sldMk cId="4170936768" sldId="267"/>
            <ac:grpSpMk id="91" creationId="{29D6452C-70F0-4AEF-985F-93C22779EC0A}"/>
          </ac:grpSpMkLst>
        </pc:grpChg>
        <pc:grpChg chg="mod">
          <ac:chgData name="Наталія Ружицька" userId="61711973-aff3-488f-8910-80e2eb7506e6" providerId="ADAL" clId="{B1BD98C4-3E73-4761-9049-FAE0BBBC383F}" dt="2025-02-12T11:36:43.757" v="646" actId="14100"/>
          <ac:grpSpMkLst>
            <pc:docMk/>
            <pc:sldMk cId="4170936768" sldId="267"/>
            <ac:grpSpMk id="94" creationId="{33FFE2BE-58B3-4809-9AD6-5A3CBDE941E0}"/>
          </ac:grpSpMkLst>
        </pc:grpChg>
      </pc:sldChg>
      <pc:sldChg chg="modSp">
        <pc:chgData name="Наталія Ружицька" userId="61711973-aff3-488f-8910-80e2eb7506e6" providerId="ADAL" clId="{B1BD98C4-3E73-4761-9049-FAE0BBBC383F}" dt="2025-02-12T11:48:44.168" v="809" actId="20577"/>
        <pc:sldMkLst>
          <pc:docMk/>
          <pc:sldMk cId="490410007" sldId="268"/>
        </pc:sldMkLst>
        <pc:spChg chg="mod">
          <ac:chgData name="Наталія Ружицька" userId="61711973-aff3-488f-8910-80e2eb7506e6" providerId="ADAL" clId="{B1BD98C4-3E73-4761-9049-FAE0BBBC383F}" dt="2025-02-12T11:47:38.762" v="791" actId="20577"/>
          <ac:spMkLst>
            <pc:docMk/>
            <pc:sldMk cId="490410007" sldId="268"/>
            <ac:spMk id="4" creationId="{EE10FE09-D9BA-4917-9854-DB5F411FFCBE}"/>
          </ac:spMkLst>
        </pc:spChg>
        <pc:spChg chg="mod">
          <ac:chgData name="Наталія Ружицька" userId="61711973-aff3-488f-8910-80e2eb7506e6" providerId="ADAL" clId="{B1BD98C4-3E73-4761-9049-FAE0BBBC383F}" dt="2025-02-12T11:47:27.473" v="781" actId="20577"/>
          <ac:spMkLst>
            <pc:docMk/>
            <pc:sldMk cId="490410007" sldId="268"/>
            <ac:spMk id="5" creationId="{858F5E0A-1D9E-4D58-8604-27C5EA16962A}"/>
          </ac:spMkLst>
        </pc:spChg>
        <pc:spChg chg="mod">
          <ac:chgData name="Наталія Ружицька" userId="61711973-aff3-488f-8910-80e2eb7506e6" providerId="ADAL" clId="{B1BD98C4-3E73-4761-9049-FAE0BBBC383F}" dt="2025-02-12T11:41:04.617" v="697" actId="20577"/>
          <ac:spMkLst>
            <pc:docMk/>
            <pc:sldMk cId="490410007" sldId="268"/>
            <ac:spMk id="23" creationId="{6D87B783-BEE0-4327-844D-F38B0299360C}"/>
          </ac:spMkLst>
        </pc:spChg>
        <pc:spChg chg="mod">
          <ac:chgData name="Наталія Ружицька" userId="61711973-aff3-488f-8910-80e2eb7506e6" providerId="ADAL" clId="{B1BD98C4-3E73-4761-9049-FAE0BBBC383F}" dt="2025-02-12T11:45:24.653" v="743" actId="20577"/>
          <ac:spMkLst>
            <pc:docMk/>
            <pc:sldMk cId="490410007" sldId="268"/>
            <ac:spMk id="55" creationId="{4F80D542-E062-45B2-83B7-EDAC54DA1C10}"/>
          </ac:spMkLst>
        </pc:spChg>
        <pc:spChg chg="mod">
          <ac:chgData name="Наталія Ружицька" userId="61711973-aff3-488f-8910-80e2eb7506e6" providerId="ADAL" clId="{B1BD98C4-3E73-4761-9049-FAE0BBBC383F}" dt="2025-02-12T11:43:43.543" v="709" actId="1076"/>
          <ac:spMkLst>
            <pc:docMk/>
            <pc:sldMk cId="490410007" sldId="268"/>
            <ac:spMk id="57" creationId="{FBBFF12C-08CC-4C9A-B4F5-8D42A45F5F5D}"/>
          </ac:spMkLst>
        </pc:spChg>
        <pc:spChg chg="mod">
          <ac:chgData name="Наталія Ружицька" userId="61711973-aff3-488f-8910-80e2eb7506e6" providerId="ADAL" clId="{B1BD98C4-3E73-4761-9049-FAE0BBBC383F}" dt="2025-02-12T11:43:47.940" v="710" actId="1076"/>
          <ac:spMkLst>
            <pc:docMk/>
            <pc:sldMk cId="490410007" sldId="268"/>
            <ac:spMk id="59" creationId="{072701DA-3123-42DA-9CAF-8E9B41817FF0}"/>
          </ac:spMkLst>
        </pc:spChg>
        <pc:spChg chg="mod">
          <ac:chgData name="Наталія Ружицька" userId="61711973-aff3-488f-8910-80e2eb7506e6" providerId="ADAL" clId="{B1BD98C4-3E73-4761-9049-FAE0BBBC383F}" dt="2025-02-12T11:48:02.613" v="796" actId="20577"/>
          <ac:spMkLst>
            <pc:docMk/>
            <pc:sldMk cId="490410007" sldId="268"/>
            <ac:spMk id="68" creationId="{0FBCEDCA-DD22-41C7-8B09-EABA81AB73A9}"/>
          </ac:spMkLst>
        </pc:spChg>
        <pc:spChg chg="mod">
          <ac:chgData name="Наталія Ружицька" userId="61711973-aff3-488f-8910-80e2eb7506e6" providerId="ADAL" clId="{B1BD98C4-3E73-4761-9049-FAE0BBBC383F}" dt="2025-02-12T11:48:21.167" v="801" actId="20577"/>
          <ac:spMkLst>
            <pc:docMk/>
            <pc:sldMk cId="490410007" sldId="268"/>
            <ac:spMk id="69" creationId="{FDCE117F-CCF2-4D4C-92E1-F703B83DBC31}"/>
          </ac:spMkLst>
        </pc:spChg>
        <pc:spChg chg="mod">
          <ac:chgData name="Наталія Ружицька" userId="61711973-aff3-488f-8910-80e2eb7506e6" providerId="ADAL" clId="{B1BD98C4-3E73-4761-9049-FAE0BBBC383F}" dt="2025-02-12T11:48:09.743" v="799" actId="20577"/>
          <ac:spMkLst>
            <pc:docMk/>
            <pc:sldMk cId="490410007" sldId="268"/>
            <ac:spMk id="70" creationId="{8F5D4839-F9A4-4FEE-8188-524891659FA6}"/>
          </ac:spMkLst>
        </pc:spChg>
        <pc:spChg chg="mod">
          <ac:chgData name="Наталія Ружицька" userId="61711973-aff3-488f-8910-80e2eb7506e6" providerId="ADAL" clId="{B1BD98C4-3E73-4761-9049-FAE0BBBC383F}" dt="2025-02-12T11:48:44.168" v="809" actId="20577"/>
          <ac:spMkLst>
            <pc:docMk/>
            <pc:sldMk cId="490410007" sldId="268"/>
            <ac:spMk id="71" creationId="{5CBE2E48-4FF9-484A-86F4-F012CE581E04}"/>
          </ac:spMkLst>
        </pc:spChg>
        <pc:spChg chg="mod">
          <ac:chgData name="Наталія Ружицька" userId="61711973-aff3-488f-8910-80e2eb7506e6" providerId="ADAL" clId="{B1BD98C4-3E73-4761-9049-FAE0BBBC383F}" dt="2025-02-12T11:45:39.540" v="748" actId="20577"/>
          <ac:spMkLst>
            <pc:docMk/>
            <pc:sldMk cId="490410007" sldId="268"/>
            <ac:spMk id="85" creationId="{9F06983F-2C2F-4A31-8CEF-2212F61E0C74}"/>
          </ac:spMkLst>
        </pc:spChg>
        <pc:spChg chg="mod">
          <ac:chgData name="Наталія Ружицька" userId="61711973-aff3-488f-8910-80e2eb7506e6" providerId="ADAL" clId="{B1BD98C4-3E73-4761-9049-FAE0BBBC383F}" dt="2025-02-12T11:46:09.727" v="757" actId="20577"/>
          <ac:spMkLst>
            <pc:docMk/>
            <pc:sldMk cId="490410007" sldId="268"/>
            <ac:spMk id="86" creationId="{D73A611C-DBF5-4181-A6B3-5CD70461F7CB}"/>
          </ac:spMkLst>
        </pc:spChg>
        <pc:spChg chg="mod">
          <ac:chgData name="Наталія Ружицька" userId="61711973-aff3-488f-8910-80e2eb7506e6" providerId="ADAL" clId="{B1BD98C4-3E73-4761-9049-FAE0BBBC383F}" dt="2025-02-12T11:46:14.209" v="760" actId="20577"/>
          <ac:spMkLst>
            <pc:docMk/>
            <pc:sldMk cId="490410007" sldId="268"/>
            <ac:spMk id="87" creationId="{90DE485E-8A93-470D-80F8-996CB6511DE2}"/>
          </ac:spMkLst>
        </pc:spChg>
        <pc:spChg chg="mod">
          <ac:chgData name="Наталія Ружицька" userId="61711973-aff3-488f-8910-80e2eb7506e6" providerId="ADAL" clId="{B1BD98C4-3E73-4761-9049-FAE0BBBC383F}" dt="2025-02-12T11:45:51.463" v="753" actId="20577"/>
          <ac:spMkLst>
            <pc:docMk/>
            <pc:sldMk cId="490410007" sldId="268"/>
            <ac:spMk id="89" creationId="{44926133-2445-4D9D-9AE4-F80393B279E1}"/>
          </ac:spMkLst>
        </pc:spChg>
        <pc:spChg chg="mod">
          <ac:chgData name="Наталія Ружицька" userId="61711973-aff3-488f-8910-80e2eb7506e6" providerId="ADAL" clId="{B1BD98C4-3E73-4761-9049-FAE0BBBC383F}" dt="2025-02-12T11:46:48.810" v="769" actId="20577"/>
          <ac:spMkLst>
            <pc:docMk/>
            <pc:sldMk cId="490410007" sldId="268"/>
            <ac:spMk id="90" creationId="{6955A78B-B3B8-43BE-A87F-9F5DAFBFFC38}"/>
          </ac:spMkLst>
        </pc:spChg>
        <pc:spChg chg="mod">
          <ac:chgData name="Наталія Ружицька" userId="61711973-aff3-488f-8910-80e2eb7506e6" providerId="ADAL" clId="{B1BD98C4-3E73-4761-9049-FAE0BBBC383F}" dt="2025-02-12T11:46:27.965" v="763" actId="20577"/>
          <ac:spMkLst>
            <pc:docMk/>
            <pc:sldMk cId="490410007" sldId="268"/>
            <ac:spMk id="98" creationId="{B4A335AE-5046-4DED-83D9-FC61C5BF6711}"/>
          </ac:spMkLst>
        </pc:spChg>
        <pc:spChg chg="mod">
          <ac:chgData name="Наталія Ружицька" userId="61711973-aff3-488f-8910-80e2eb7506e6" providerId="ADAL" clId="{B1BD98C4-3E73-4761-9049-FAE0BBBC383F}" dt="2025-02-12T11:46:39.639" v="766" actId="20577"/>
          <ac:spMkLst>
            <pc:docMk/>
            <pc:sldMk cId="490410007" sldId="268"/>
            <ac:spMk id="99" creationId="{E2271B78-D56B-4BE2-8771-F4912654B2F9}"/>
          </ac:spMkLst>
        </pc:spChg>
        <pc:spChg chg="mod">
          <ac:chgData name="Наталія Ружицька" userId="61711973-aff3-488f-8910-80e2eb7506e6" providerId="ADAL" clId="{B1BD98C4-3E73-4761-9049-FAE0BBBC383F}" dt="2025-02-12T11:48:25.869" v="803" actId="20577"/>
          <ac:spMkLst>
            <pc:docMk/>
            <pc:sldMk cId="490410007" sldId="268"/>
            <ac:spMk id="109" creationId="{A7D2BA1D-3A63-49FC-9FAD-5136E6F2C577}"/>
          </ac:spMkLst>
        </pc:spChg>
        <pc:spChg chg="mod">
          <ac:chgData name="Наталія Ружицька" userId="61711973-aff3-488f-8910-80e2eb7506e6" providerId="ADAL" clId="{B1BD98C4-3E73-4761-9049-FAE0BBBC383F}" dt="2025-02-12T11:48:29.833" v="806" actId="20577"/>
          <ac:spMkLst>
            <pc:docMk/>
            <pc:sldMk cId="490410007" sldId="268"/>
            <ac:spMk id="116" creationId="{E26A4687-0D48-46B3-A3EA-72DCE951F3F7}"/>
          </ac:spMkLst>
        </pc:spChg>
        <pc:grpChg chg="mod">
          <ac:chgData name="Наталія Ружицька" userId="61711973-aff3-488f-8910-80e2eb7506e6" providerId="ADAL" clId="{B1BD98C4-3E73-4761-9049-FAE0BBBC383F}" dt="2025-02-12T11:45:06.550" v="735" actId="1076"/>
          <ac:grpSpMkLst>
            <pc:docMk/>
            <pc:sldMk cId="490410007" sldId="268"/>
            <ac:grpSpMk id="110" creationId="{D9CE3DFF-B625-4258-ADFD-3184A5916EAE}"/>
          </ac:grpSpMkLst>
        </pc:grpChg>
        <pc:grpChg chg="mod">
          <ac:chgData name="Наталія Ружицька" userId="61711973-aff3-488f-8910-80e2eb7506e6" providerId="ADAL" clId="{B1BD98C4-3E73-4761-9049-FAE0BBBC383F}" dt="2025-02-12T11:44:55.927" v="730" actId="1076"/>
          <ac:grpSpMkLst>
            <pc:docMk/>
            <pc:sldMk cId="490410007" sldId="268"/>
            <ac:grpSpMk id="113" creationId="{627AB0C3-02D3-4204-8EC1-2C1BD996F1CC}"/>
          </ac:grpSpMkLst>
        </pc:grpChg>
      </pc:sldChg>
      <pc:sldChg chg="addSp delSp modSp">
        <pc:chgData name="Наталія Ружицька" userId="61711973-aff3-488f-8910-80e2eb7506e6" providerId="ADAL" clId="{B1BD98C4-3E73-4761-9049-FAE0BBBC383F}" dt="2025-02-12T08:10:42.688" v="72" actId="1076"/>
        <pc:sldMkLst>
          <pc:docMk/>
          <pc:sldMk cId="3508476220" sldId="269"/>
        </pc:sldMkLst>
        <pc:spChg chg="mod">
          <ac:chgData name="Наталія Ружицька" userId="61711973-aff3-488f-8910-80e2eb7506e6" providerId="ADAL" clId="{B1BD98C4-3E73-4761-9049-FAE0BBBC383F}" dt="2025-02-12T08:00:14.047" v="28" actId="20577"/>
          <ac:spMkLst>
            <pc:docMk/>
            <pc:sldMk cId="3508476220" sldId="269"/>
            <ac:spMk id="5" creationId="{B0BD7DE1-0C84-4B76-B11C-EF4638BC0463}"/>
          </ac:spMkLst>
        </pc:spChg>
        <pc:spChg chg="mod">
          <ac:chgData name="Наталія Ружицька" userId="61711973-aff3-488f-8910-80e2eb7506e6" providerId="ADAL" clId="{B1BD98C4-3E73-4761-9049-FAE0BBBC383F}" dt="2025-02-12T08:02:29.682" v="54" actId="20577"/>
          <ac:spMkLst>
            <pc:docMk/>
            <pc:sldMk cId="3508476220" sldId="269"/>
            <ac:spMk id="6" creationId="{2B570F05-7861-4E7D-A3BD-FDE4BABA7933}"/>
          </ac:spMkLst>
        </pc:spChg>
        <pc:spChg chg="mod">
          <ac:chgData name="Наталія Ружицька" userId="61711973-aff3-488f-8910-80e2eb7506e6" providerId="ADAL" clId="{B1BD98C4-3E73-4761-9049-FAE0BBBC383F}" dt="2025-02-12T07:59:13.363" v="21" actId="20577"/>
          <ac:spMkLst>
            <pc:docMk/>
            <pc:sldMk cId="3508476220" sldId="269"/>
            <ac:spMk id="7" creationId="{8301CC3D-3FA2-4204-A6C7-60C7CA577E39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05" creationId="{0F5B23B9-D1F5-4847-A123-CE74DA43AEF8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06" creationId="{A6890B0B-9F4B-4D8E-A8FE-6ADED38E73B2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07" creationId="{41F027BF-B2D6-4905-A597-6A8095E8FC13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08" creationId="{CAD3776D-F24E-45DD-A596-2BB74A4E65E2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09" creationId="{4B07B72E-5CDB-43C0-824E-40F0617D194E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10" creationId="{8730E8E1-D5E1-4352-A03C-B94174B2A3A7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11" creationId="{59CCAD5D-468A-4549-AACE-01408F74690A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12" creationId="{B0362651-B876-4096-AB51-64934999CE03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13" creationId="{1BDE6905-407E-481B-B454-97DEC026D173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14" creationId="{46252743-C306-4E5B-ABE0-BB0638AE017F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15" creationId="{67FE2F7D-60E6-41FB-9718-D6F5D8A2CDA5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16" creationId="{C9225E92-6387-4E3A-A561-645C3570F657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17" creationId="{1BFEDB7B-4A29-43A4-88D0-BB5FEDDC55D8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18" creationId="{A2888F3F-9E42-4E58-9B8A-DCA3ABA1F801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19" creationId="{72C5AE6F-7051-468B-A228-144DA149F2BE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20" creationId="{4B8C236D-051C-4B3F-B3A1-EC299A23D93E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21" creationId="{FF9A79FB-F40B-469E-B642-EAB51D1706C3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22" creationId="{19114CD6-DBD0-4F36-9A49-02EE4C9AC476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23" creationId="{7E3E395C-9805-41E7-A0EC-6F2F230D8F3A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24" creationId="{B633695E-35B3-4202-9CE8-AF17F7DC73E7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25" creationId="{D9DE735F-A729-4DEA-9E04-5F4CCDDCBF00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26" creationId="{4418EA56-FEF7-4C5D-B238-7BE4D87DE1AE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27" creationId="{829E7A4C-80DA-4212-8521-7A02E83F2C23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28" creationId="{D6605A16-16AA-4455-8F36-805A810AF064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29" creationId="{3BA1F1C9-8526-4D17-A492-401849A8505E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30" creationId="{56802A7C-D4B6-404B-9A50-5CFB3406376F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31" creationId="{1B59E00B-0EA9-40CB-8FC8-804C457996EE}"/>
          </ac:spMkLst>
        </pc:spChg>
        <pc:spChg chg="add del mod">
          <ac:chgData name="Наталія Ружицька" userId="61711973-aff3-488f-8910-80e2eb7506e6" providerId="ADAL" clId="{B1BD98C4-3E73-4761-9049-FAE0BBBC383F}" dt="2025-02-12T08:04:20.411" v="69"/>
          <ac:spMkLst>
            <pc:docMk/>
            <pc:sldMk cId="3508476220" sldId="269"/>
            <ac:spMk id="132" creationId="{252E9946-7754-43D2-B99B-927027DEB9D8}"/>
          </ac:spMkLst>
        </pc:spChg>
        <pc:grpChg chg="del">
          <ac:chgData name="Наталія Ружицька" userId="61711973-aff3-488f-8910-80e2eb7506e6" providerId="ADAL" clId="{B1BD98C4-3E73-4761-9049-FAE0BBBC383F}" dt="2025-02-12T08:03:35.140" v="59" actId="478"/>
          <ac:grpSpMkLst>
            <pc:docMk/>
            <pc:sldMk cId="3508476220" sldId="269"/>
            <ac:grpSpMk id="9" creationId="{03EAEA62-7632-4C3B-A564-C447243C7065}"/>
          </ac:grpSpMkLst>
        </pc:grpChg>
        <pc:grpChg chg="add del mod">
          <ac:chgData name="Наталія Ружицька" userId="61711973-aff3-488f-8910-80e2eb7506e6" providerId="ADAL" clId="{B1BD98C4-3E73-4761-9049-FAE0BBBC383F}" dt="2025-02-12T08:04:20.411" v="69"/>
          <ac:grpSpMkLst>
            <pc:docMk/>
            <pc:sldMk cId="3508476220" sldId="269"/>
            <ac:grpSpMk id="13" creationId="{76143566-3CDE-4418-B0EF-A0B1BCEE91EE}"/>
          </ac:grpSpMkLst>
        </pc:grpChg>
        <pc:graphicFrameChg chg="add del mod">
          <ac:chgData name="Наталія Ружицька" userId="61711973-aff3-488f-8910-80e2eb7506e6" providerId="ADAL" clId="{B1BD98C4-3E73-4761-9049-FAE0BBBC383F}" dt="2025-02-12T08:03:12.677" v="56"/>
          <ac:graphicFrameMkLst>
            <pc:docMk/>
            <pc:sldMk cId="3508476220" sldId="269"/>
            <ac:graphicFrameMk id="10" creationId="{B9D6249B-1812-447B-8B6B-C66C1B4BB7E6}"/>
          </ac:graphicFrameMkLst>
        </pc:graphicFrameChg>
        <pc:picChg chg="add del mod">
          <ac:chgData name="Наталія Ружицька" userId="61711973-aff3-488f-8910-80e2eb7506e6" providerId="ADAL" clId="{B1BD98C4-3E73-4761-9049-FAE0BBBC383F}" dt="2025-02-12T08:04:01.619" v="65" actId="478"/>
          <ac:picMkLst>
            <pc:docMk/>
            <pc:sldMk cId="3508476220" sldId="269"/>
            <ac:picMk id="11" creationId="{99983A2A-082A-436B-A2A6-E22E8674584C}"/>
          </ac:picMkLst>
        </pc:picChg>
        <pc:picChg chg="add mod">
          <ac:chgData name="Наталія Ружицька" userId="61711973-aff3-488f-8910-80e2eb7506e6" providerId="ADAL" clId="{B1BD98C4-3E73-4761-9049-FAE0BBBC383F}" dt="2025-02-12T08:10:42.688" v="72" actId="1076"/>
          <ac:picMkLst>
            <pc:docMk/>
            <pc:sldMk cId="3508476220" sldId="269"/>
            <ac:picMk id="12" creationId="{9F94FEE5-2371-4D21-9244-AD86F65FA1C8}"/>
          </ac:picMkLst>
        </pc:picChg>
      </pc:sldChg>
      <pc:sldChg chg="addSp delSp modSp">
        <pc:chgData name="Наталія Ружицька" userId="61711973-aff3-488f-8910-80e2eb7506e6" providerId="ADAL" clId="{B1BD98C4-3E73-4761-9049-FAE0BBBC383F}" dt="2025-02-12T08:15:41.824" v="97" actId="1076"/>
        <pc:sldMkLst>
          <pc:docMk/>
          <pc:sldMk cId="2765841581" sldId="270"/>
        </pc:sldMkLst>
        <pc:spChg chg="mod">
          <ac:chgData name="Наталія Ружицька" userId="61711973-aff3-488f-8910-80e2eb7506e6" providerId="ADAL" clId="{B1BD98C4-3E73-4761-9049-FAE0BBBC383F}" dt="2025-02-12T08:11:22.741" v="82" actId="20577"/>
          <ac:spMkLst>
            <pc:docMk/>
            <pc:sldMk cId="2765841581" sldId="270"/>
            <ac:spMk id="5" creationId="{B0BD7DE1-0C84-4B76-B11C-EF4638BC0463}"/>
          </ac:spMkLst>
        </pc:spChg>
        <pc:spChg chg="mod">
          <ac:chgData name="Наталія Ружицька" userId="61711973-aff3-488f-8910-80e2eb7506e6" providerId="ADAL" clId="{B1BD98C4-3E73-4761-9049-FAE0BBBC383F}" dt="2025-02-12T08:13:42.343" v="89" actId="20577"/>
          <ac:spMkLst>
            <pc:docMk/>
            <pc:sldMk cId="2765841581" sldId="270"/>
            <ac:spMk id="6" creationId="{2B570F05-7861-4E7D-A3BD-FDE4BABA7933}"/>
          </ac:spMkLst>
        </pc:spChg>
        <pc:spChg chg="mod">
          <ac:chgData name="Наталія Ружицька" userId="61711973-aff3-488f-8910-80e2eb7506e6" providerId="ADAL" clId="{B1BD98C4-3E73-4761-9049-FAE0BBBC383F}" dt="2025-02-12T07:59:29.466" v="25" actId="20577"/>
          <ac:spMkLst>
            <pc:docMk/>
            <pc:sldMk cId="2765841581" sldId="270"/>
            <ac:spMk id="7" creationId="{8301CC3D-3FA2-4204-A6C7-60C7CA577E39}"/>
          </ac:spMkLst>
        </pc:spChg>
        <pc:grpChg chg="del">
          <ac:chgData name="Наталія Ружицька" userId="61711973-aff3-488f-8910-80e2eb7506e6" providerId="ADAL" clId="{B1BD98C4-3E73-4761-9049-FAE0BBBC383F}" dt="2025-02-12T08:10:56.683" v="73" actId="478"/>
          <ac:grpSpMkLst>
            <pc:docMk/>
            <pc:sldMk cId="2765841581" sldId="270"/>
            <ac:grpSpMk id="4" creationId="{BD0DCC7A-BC34-47C4-8D19-E77E3C30847C}"/>
          </ac:grpSpMkLst>
        </pc:grpChg>
        <pc:picChg chg="add mod ord">
          <ac:chgData name="Наталія Ружицька" userId="61711973-aff3-488f-8910-80e2eb7506e6" providerId="ADAL" clId="{B1BD98C4-3E73-4761-9049-FAE0BBBC383F}" dt="2025-02-12T08:15:41.824" v="97" actId="1076"/>
          <ac:picMkLst>
            <pc:docMk/>
            <pc:sldMk cId="2765841581" sldId="270"/>
            <ac:picMk id="10" creationId="{159412B4-BEA5-49F4-A171-BED64B2A4831}"/>
          </ac:picMkLst>
        </pc:picChg>
      </pc:sldChg>
      <pc:sldChg chg="addSp delSp modSp">
        <pc:chgData name="Наталія Ружицька" userId="61711973-aff3-488f-8910-80e2eb7506e6" providerId="ADAL" clId="{B1BD98C4-3E73-4761-9049-FAE0BBBC383F}" dt="2025-02-12T08:55:49.393" v="257" actId="207"/>
        <pc:sldMkLst>
          <pc:docMk/>
          <pc:sldMk cId="4024587967" sldId="271"/>
        </pc:sldMkLst>
        <pc:spChg chg="mod">
          <ac:chgData name="Наталія Ружицька" userId="61711973-aff3-488f-8910-80e2eb7506e6" providerId="ADAL" clId="{B1BD98C4-3E73-4761-9049-FAE0BBBC383F}" dt="2025-02-12T08:55:49.393" v="257" actId="207"/>
          <ac:spMkLst>
            <pc:docMk/>
            <pc:sldMk cId="4024587967" sldId="271"/>
            <ac:spMk id="7" creationId="{08573C10-199C-4A2D-ACCF-39C775738CAA}"/>
          </ac:spMkLst>
        </pc:spChg>
        <pc:spChg chg="mod">
          <ac:chgData name="Наталія Ружицька" userId="61711973-aff3-488f-8910-80e2eb7506e6" providerId="ADAL" clId="{B1BD98C4-3E73-4761-9049-FAE0BBBC383F}" dt="2025-02-12T08:54:45.039" v="253" actId="207"/>
          <ac:spMkLst>
            <pc:docMk/>
            <pc:sldMk cId="4024587967" sldId="271"/>
            <ac:spMk id="15" creationId="{D6517BFF-517F-4CAB-9B1E-CA3E318FC77F}"/>
          </ac:spMkLst>
        </pc:spChg>
        <pc:spChg chg="add mod">
          <ac:chgData name="Наталія Ружицька" userId="61711973-aff3-488f-8910-80e2eb7506e6" providerId="ADAL" clId="{B1BD98C4-3E73-4761-9049-FAE0BBBC383F}" dt="2025-02-12T08:54:55.001" v="255" actId="1076"/>
          <ac:spMkLst>
            <pc:docMk/>
            <pc:sldMk cId="4024587967" sldId="271"/>
            <ac:spMk id="70" creationId="{9F8B25B3-ECF2-4490-A00C-C6B576B8EA80}"/>
          </ac:spMkLst>
        </pc:spChg>
        <pc:spChg chg="del">
          <ac:chgData name="Наталія Ружицька" userId="61711973-aff3-488f-8910-80e2eb7506e6" providerId="ADAL" clId="{B1BD98C4-3E73-4761-9049-FAE0BBBC383F}" dt="2025-02-12T08:28:35.135" v="211" actId="478"/>
          <ac:spMkLst>
            <pc:docMk/>
            <pc:sldMk cId="4024587967" sldId="271"/>
            <ac:spMk id="83" creationId="{BAA43776-729F-42AF-A3E2-D4D10A3114B8}"/>
          </ac:spMkLst>
        </pc:spChg>
        <pc:spChg chg="del">
          <ac:chgData name="Наталія Ружицька" userId="61711973-aff3-488f-8910-80e2eb7506e6" providerId="ADAL" clId="{B1BD98C4-3E73-4761-9049-FAE0BBBC383F}" dt="2025-02-12T08:55:42.030" v="256" actId="478"/>
          <ac:spMkLst>
            <pc:docMk/>
            <pc:sldMk cId="4024587967" sldId="271"/>
            <ac:spMk id="86" creationId="{7A948265-FC77-4A4E-B648-4204B073997E}"/>
          </ac:spMkLst>
        </pc:spChg>
        <pc:spChg chg="mod">
          <ac:chgData name="Наталія Ружицька" userId="61711973-aff3-488f-8910-80e2eb7506e6" providerId="ADAL" clId="{B1BD98C4-3E73-4761-9049-FAE0BBBC383F}" dt="2025-02-12T08:28:41.668" v="213" actId="1076"/>
          <ac:spMkLst>
            <pc:docMk/>
            <pc:sldMk cId="4024587967" sldId="271"/>
            <ac:spMk id="90" creationId="{95B1B01A-0836-4F44-A4A5-4CCA31B9DCC1}"/>
          </ac:spMkLst>
        </pc:spChg>
        <pc:spChg chg="mod">
          <ac:chgData name="Наталія Ружицька" userId="61711973-aff3-488f-8910-80e2eb7506e6" providerId="ADAL" clId="{B1BD98C4-3E73-4761-9049-FAE0BBBC383F}" dt="2025-02-12T08:28:58.681" v="236" actId="20577"/>
          <ac:spMkLst>
            <pc:docMk/>
            <pc:sldMk cId="4024587967" sldId="271"/>
            <ac:spMk id="92" creationId="{8B76F474-48B5-4162-B41D-5EE1173D7400}"/>
          </ac:spMkLst>
        </pc:spChg>
        <pc:spChg chg="mod">
          <ac:chgData name="Наталія Ружицька" userId="61711973-aff3-488f-8910-80e2eb7506e6" providerId="ADAL" clId="{B1BD98C4-3E73-4761-9049-FAE0BBBC383F}" dt="2025-02-12T08:29:07.902" v="240" actId="20577"/>
          <ac:spMkLst>
            <pc:docMk/>
            <pc:sldMk cId="4024587967" sldId="271"/>
            <ac:spMk id="93" creationId="{E1623EDA-AADD-4732-97D2-CFF879B2B532}"/>
          </ac:spMkLst>
        </pc:spChg>
        <pc:spChg chg="del">
          <ac:chgData name="Наталія Ружицька" userId="61711973-aff3-488f-8910-80e2eb7506e6" providerId="ADAL" clId="{B1BD98C4-3E73-4761-9049-FAE0BBBC383F}" dt="2025-02-12T08:28:37.805" v="212" actId="478"/>
          <ac:spMkLst>
            <pc:docMk/>
            <pc:sldMk cId="4024587967" sldId="271"/>
            <ac:spMk id="94" creationId="{97BF0B7D-0A88-480D-842F-6819E2FAAB44}"/>
          </ac:spMkLst>
        </pc:spChg>
      </pc:sldChg>
      <pc:sldChg chg="modSp">
        <pc:chgData name="Наталія Ружицька" userId="61711973-aff3-488f-8910-80e2eb7506e6" providerId="ADAL" clId="{B1BD98C4-3E73-4761-9049-FAE0BBBC383F}" dt="2025-02-12T11:32:22.101" v="584" actId="20577"/>
        <pc:sldMkLst>
          <pc:docMk/>
          <pc:sldMk cId="4039320922" sldId="272"/>
        </pc:sldMkLst>
        <pc:spChg chg="mod">
          <ac:chgData name="Наталія Ружицька" userId="61711973-aff3-488f-8910-80e2eb7506e6" providerId="ADAL" clId="{B1BD98C4-3E73-4761-9049-FAE0BBBC383F}" dt="2025-02-12T10:24:52.397" v="531" actId="20577"/>
          <ac:spMkLst>
            <pc:docMk/>
            <pc:sldMk cId="4039320922" sldId="272"/>
            <ac:spMk id="4" creationId="{EE10FE09-D9BA-4917-9854-DB5F411FFCBE}"/>
          </ac:spMkLst>
        </pc:spChg>
        <pc:spChg chg="mod">
          <ac:chgData name="Наталія Ружицька" userId="61711973-aff3-488f-8910-80e2eb7506e6" providerId="ADAL" clId="{B1BD98C4-3E73-4761-9049-FAE0BBBC383F}" dt="2025-02-12T10:24:48.967" v="528" actId="20577"/>
          <ac:spMkLst>
            <pc:docMk/>
            <pc:sldMk cId="4039320922" sldId="272"/>
            <ac:spMk id="5" creationId="{858F5E0A-1D9E-4D58-8604-27C5EA16962A}"/>
          </ac:spMkLst>
        </pc:spChg>
        <pc:spChg chg="mod">
          <ac:chgData name="Наталія Ружицька" userId="61711973-aff3-488f-8910-80e2eb7506e6" providerId="ADAL" clId="{B1BD98C4-3E73-4761-9049-FAE0BBBC383F}" dt="2025-02-12T09:36:05.313" v="373" actId="20577"/>
          <ac:spMkLst>
            <pc:docMk/>
            <pc:sldMk cId="4039320922" sldId="272"/>
            <ac:spMk id="23" creationId="{6D87B783-BEE0-4327-844D-F38B0299360C}"/>
          </ac:spMkLst>
        </pc:spChg>
        <pc:spChg chg="mod">
          <ac:chgData name="Наталія Ружицька" userId="61711973-aff3-488f-8910-80e2eb7506e6" providerId="ADAL" clId="{B1BD98C4-3E73-4761-9049-FAE0BBBC383F}" dt="2025-02-12T10:26:24.974" v="555" actId="20577"/>
          <ac:spMkLst>
            <pc:docMk/>
            <pc:sldMk cId="4039320922" sldId="272"/>
            <ac:spMk id="57" creationId="{2049DA59-0CF7-449B-83CF-4D7694C713C5}"/>
          </ac:spMkLst>
        </pc:spChg>
        <pc:spChg chg="mod">
          <ac:chgData name="Наталія Ружицька" userId="61711973-aff3-488f-8910-80e2eb7506e6" providerId="ADAL" clId="{B1BD98C4-3E73-4761-9049-FAE0BBBC383F}" dt="2025-02-12T10:26:03.784" v="549" actId="20577"/>
          <ac:spMkLst>
            <pc:docMk/>
            <pc:sldMk cId="4039320922" sldId="272"/>
            <ac:spMk id="58" creationId="{2AA15424-B9DE-4DF7-B8D5-DB5DC9FE3A32}"/>
          </ac:spMkLst>
        </pc:spChg>
        <pc:spChg chg="mod">
          <ac:chgData name="Наталія Ружицька" userId="61711973-aff3-488f-8910-80e2eb7506e6" providerId="ADAL" clId="{B1BD98C4-3E73-4761-9049-FAE0BBBC383F}" dt="2025-02-12T11:30:16.495" v="560" actId="20577"/>
          <ac:spMkLst>
            <pc:docMk/>
            <pc:sldMk cId="4039320922" sldId="272"/>
            <ac:spMk id="59" creationId="{0794E638-79CF-482A-9AC4-61E5C60A273C}"/>
          </ac:spMkLst>
        </pc:spChg>
        <pc:spChg chg="mod">
          <ac:chgData name="Наталія Ружицька" userId="61711973-aff3-488f-8910-80e2eb7506e6" providerId="ADAL" clId="{B1BD98C4-3E73-4761-9049-FAE0BBBC383F}" dt="2025-02-12T10:25:07.086" v="538" actId="14100"/>
          <ac:spMkLst>
            <pc:docMk/>
            <pc:sldMk cId="4039320922" sldId="272"/>
            <ac:spMk id="66" creationId="{C8CD42E9-3EBD-4A6F-9B2A-375EECD1AFEF}"/>
          </ac:spMkLst>
        </pc:spChg>
        <pc:spChg chg="mod">
          <ac:chgData name="Наталія Ружицька" userId="61711973-aff3-488f-8910-80e2eb7506e6" providerId="ADAL" clId="{B1BD98C4-3E73-4761-9049-FAE0BBBC383F}" dt="2025-02-12T10:25:15.432" v="542" actId="14100"/>
          <ac:spMkLst>
            <pc:docMk/>
            <pc:sldMk cId="4039320922" sldId="272"/>
            <ac:spMk id="67" creationId="{A0BC0125-4598-419A-8D3E-9713838C50CB}"/>
          </ac:spMkLst>
        </pc:spChg>
        <pc:spChg chg="mod">
          <ac:chgData name="Наталія Ружицька" userId="61711973-aff3-488f-8910-80e2eb7506e6" providerId="ADAL" clId="{B1BD98C4-3E73-4761-9049-FAE0BBBC383F}" dt="2025-02-12T11:31:50.356" v="575" actId="20577"/>
          <ac:spMkLst>
            <pc:docMk/>
            <pc:sldMk cId="4039320922" sldId="272"/>
            <ac:spMk id="68" creationId="{0FBCEDCA-DD22-41C7-8B09-EABA81AB73A9}"/>
          </ac:spMkLst>
        </pc:spChg>
        <pc:spChg chg="mod">
          <ac:chgData name="Наталія Ружицька" userId="61711973-aff3-488f-8910-80e2eb7506e6" providerId="ADAL" clId="{B1BD98C4-3E73-4761-9049-FAE0BBBC383F}" dt="2025-02-12T11:32:05.964" v="579" actId="20577"/>
          <ac:spMkLst>
            <pc:docMk/>
            <pc:sldMk cId="4039320922" sldId="272"/>
            <ac:spMk id="69" creationId="{FDCE117F-CCF2-4D4C-92E1-F703B83DBC31}"/>
          </ac:spMkLst>
        </pc:spChg>
        <pc:spChg chg="mod">
          <ac:chgData name="Наталія Ружицька" userId="61711973-aff3-488f-8910-80e2eb7506e6" providerId="ADAL" clId="{B1BD98C4-3E73-4761-9049-FAE0BBBC383F}" dt="2025-02-12T11:31:57.342" v="576" actId="20577"/>
          <ac:spMkLst>
            <pc:docMk/>
            <pc:sldMk cId="4039320922" sldId="272"/>
            <ac:spMk id="70" creationId="{8F5D4839-F9A4-4FEE-8188-524891659FA6}"/>
          </ac:spMkLst>
        </pc:spChg>
        <pc:spChg chg="mod">
          <ac:chgData name="Наталія Ружицька" userId="61711973-aff3-488f-8910-80e2eb7506e6" providerId="ADAL" clId="{B1BD98C4-3E73-4761-9049-FAE0BBBC383F}" dt="2025-02-12T11:30:47.596" v="570" actId="20577"/>
          <ac:spMkLst>
            <pc:docMk/>
            <pc:sldMk cId="4039320922" sldId="272"/>
            <ac:spMk id="71" creationId="{5CBE2E48-4FF9-484A-86F4-F012CE581E04}"/>
          </ac:spMkLst>
        </pc:spChg>
        <pc:spChg chg="mod">
          <ac:chgData name="Наталія Ружицька" userId="61711973-aff3-488f-8910-80e2eb7506e6" providerId="ADAL" clId="{B1BD98C4-3E73-4761-9049-FAE0BBBC383F}" dt="2025-02-12T11:32:12.274" v="580" actId="20577"/>
          <ac:spMkLst>
            <pc:docMk/>
            <pc:sldMk cId="4039320922" sldId="272"/>
            <ac:spMk id="72" creationId="{283FCD25-9C80-44B9-B458-842415B85330}"/>
          </ac:spMkLst>
        </pc:spChg>
        <pc:spChg chg="mod">
          <ac:chgData name="Наталія Ружицька" userId="61711973-aff3-488f-8910-80e2eb7506e6" providerId="ADAL" clId="{B1BD98C4-3E73-4761-9049-FAE0BBBC383F}" dt="2025-02-12T11:32:22.101" v="584" actId="20577"/>
          <ac:spMkLst>
            <pc:docMk/>
            <pc:sldMk cId="4039320922" sldId="272"/>
            <ac:spMk id="73" creationId="{8136AFD9-FCF3-45CA-A1E1-E158414F3EE1}"/>
          </ac:spMkLst>
        </pc:spChg>
      </pc:sldChg>
      <pc:sldChg chg="modSp">
        <pc:chgData name="Наталія Ружицька" userId="61711973-aff3-488f-8910-80e2eb7506e6" providerId="ADAL" clId="{B1BD98C4-3E73-4761-9049-FAE0BBBC383F}" dt="2025-02-12T11:59:58.798" v="870" actId="1076"/>
        <pc:sldMkLst>
          <pc:docMk/>
          <pc:sldMk cId="3556907117" sldId="273"/>
        </pc:sldMkLst>
        <pc:spChg chg="mod">
          <ac:chgData name="Наталія Ружицька" userId="61711973-aff3-488f-8910-80e2eb7506e6" providerId="ADAL" clId="{B1BD98C4-3E73-4761-9049-FAE0BBBC383F}" dt="2025-02-12T11:58:19.199" v="862" actId="20577"/>
          <ac:spMkLst>
            <pc:docMk/>
            <pc:sldMk cId="3556907117" sldId="273"/>
            <ac:spMk id="6" creationId="{B3AF9E12-723D-40B1-A355-61733DCCFE31}"/>
          </ac:spMkLst>
        </pc:spChg>
        <pc:spChg chg="mod">
          <ac:chgData name="Наталія Ружицька" userId="61711973-aff3-488f-8910-80e2eb7506e6" providerId="ADAL" clId="{B1BD98C4-3E73-4761-9049-FAE0BBBC383F}" dt="2025-02-12T11:58:42.422" v="867" actId="20577"/>
          <ac:spMkLst>
            <pc:docMk/>
            <pc:sldMk cId="3556907117" sldId="273"/>
            <ac:spMk id="7" creationId="{DE2EADE8-194F-43CA-8C4E-0BBD9C2ADB6B}"/>
          </ac:spMkLst>
        </pc:spChg>
        <pc:spChg chg="mod">
          <ac:chgData name="Наталія Ружицька" userId="61711973-aff3-488f-8910-80e2eb7506e6" providerId="ADAL" clId="{B1BD98C4-3E73-4761-9049-FAE0BBBC383F}" dt="2025-02-12T11:59:52.031" v="869" actId="207"/>
          <ac:spMkLst>
            <pc:docMk/>
            <pc:sldMk cId="3556907117" sldId="273"/>
            <ac:spMk id="57" creationId="{55DAB666-921F-4EAF-937F-81D69EEFBF48}"/>
          </ac:spMkLst>
        </pc:spChg>
        <pc:spChg chg="mod">
          <ac:chgData name="Наталія Ружицька" userId="61711973-aff3-488f-8910-80e2eb7506e6" providerId="ADAL" clId="{B1BD98C4-3E73-4761-9049-FAE0BBBC383F}" dt="2025-02-12T11:56:23.037" v="858" actId="20577"/>
          <ac:spMkLst>
            <pc:docMk/>
            <pc:sldMk cId="3556907117" sldId="273"/>
            <ac:spMk id="86" creationId="{B25CA856-6836-4D9A-B916-4B81FE9C2B0F}"/>
          </ac:spMkLst>
        </pc:spChg>
        <pc:spChg chg="mod">
          <ac:chgData name="Наталія Ружицька" userId="61711973-aff3-488f-8910-80e2eb7506e6" providerId="ADAL" clId="{B1BD98C4-3E73-4761-9049-FAE0BBBC383F}" dt="2025-02-12T11:59:58.798" v="870" actId="1076"/>
          <ac:spMkLst>
            <pc:docMk/>
            <pc:sldMk cId="3556907117" sldId="273"/>
            <ac:spMk id="108" creationId="{6BBB85D5-ED82-4570-910E-6BC420CD10C3}"/>
          </ac:spMkLst>
        </pc:spChg>
      </pc:sldChg>
      <pc:sldChg chg="addSp delSp modSp mod">
        <pc:chgData name="Наталія Ружицька" userId="61711973-aff3-488f-8910-80e2eb7506e6" providerId="ADAL" clId="{B1BD98C4-3E73-4761-9049-FAE0BBBC383F}" dt="2025-02-12T12:05:10.902" v="924" actId="121"/>
        <pc:sldMkLst>
          <pc:docMk/>
          <pc:sldMk cId="1059508607" sldId="278"/>
        </pc:sldMkLst>
        <pc:spChg chg="mod">
          <ac:chgData name="Наталія Ружицька" userId="61711973-aff3-488f-8910-80e2eb7506e6" providerId="ADAL" clId="{B1BD98C4-3E73-4761-9049-FAE0BBBC383F}" dt="2025-02-12T12:05:10.902" v="924" actId="121"/>
          <ac:spMkLst>
            <pc:docMk/>
            <pc:sldMk cId="1059508607" sldId="278"/>
            <ac:spMk id="8" creationId="{CBC0E8B7-9170-4C37-B34F-7E2B22396FF1}"/>
          </ac:spMkLst>
        </pc:spChg>
        <pc:spChg chg="mod">
          <ac:chgData name="Наталія Ружицька" userId="61711973-aff3-488f-8910-80e2eb7506e6" providerId="ADAL" clId="{B1BD98C4-3E73-4761-9049-FAE0BBBC383F}" dt="2025-02-12T12:00:37.540" v="876" actId="20577"/>
          <ac:spMkLst>
            <pc:docMk/>
            <pc:sldMk cId="1059508607" sldId="278"/>
            <ac:spMk id="15" creationId="{D19AEAB3-C425-4A6D-9BCD-52D635D5D96F}"/>
          </ac:spMkLst>
        </pc:spChg>
        <pc:graphicFrameChg chg="add mod">
          <ac:chgData name="Наталія Ружицька" userId="61711973-aff3-488f-8910-80e2eb7506e6" providerId="ADAL" clId="{B1BD98C4-3E73-4761-9049-FAE0BBBC383F}" dt="2025-02-12T12:02:17.384" v="886"/>
          <ac:graphicFrameMkLst>
            <pc:docMk/>
            <pc:sldMk cId="1059508607" sldId="278"/>
            <ac:graphicFrameMk id="6" creationId="{0CD18F73-BF4F-438B-ADED-11E11C39E086}"/>
          </ac:graphicFrameMkLst>
        </pc:graphicFrameChg>
        <pc:graphicFrameChg chg="del">
          <ac:chgData name="Наталія Ружицька" userId="61711973-aff3-488f-8910-80e2eb7506e6" providerId="ADAL" clId="{B1BD98C4-3E73-4761-9049-FAE0BBBC383F}" dt="2025-02-12T12:01:48.784" v="879" actId="478"/>
          <ac:graphicFrameMkLst>
            <pc:docMk/>
            <pc:sldMk cId="1059508607" sldId="278"/>
            <ac:graphicFrameMk id="11" creationId="{1066F34C-4235-4678-A1F0-F383F793C77C}"/>
          </ac:graphicFrameMkLst>
        </pc:graphicFrameChg>
      </pc:sldChg>
      <pc:sldChg chg="addSp delSp modSp">
        <pc:chgData name="Наталія Ружицька" userId="61711973-aff3-488f-8910-80e2eb7506e6" providerId="ADAL" clId="{B1BD98C4-3E73-4761-9049-FAE0BBBC383F}" dt="2025-02-12T09:07:39.029" v="269" actId="1076"/>
        <pc:sldMkLst>
          <pc:docMk/>
          <pc:sldMk cId="2264016591" sldId="279"/>
        </pc:sldMkLst>
        <pc:spChg chg="mod">
          <ac:chgData name="Наталія Ружицька" userId="61711973-aff3-488f-8910-80e2eb7506e6" providerId="ADAL" clId="{B1BD98C4-3E73-4761-9049-FAE0BBBC383F}" dt="2025-02-12T08:57:44.932" v="261" actId="20577"/>
          <ac:spMkLst>
            <pc:docMk/>
            <pc:sldMk cId="2264016591" sldId="279"/>
            <ac:spMk id="59" creationId="{F81114CC-EFFC-4DC7-9B1D-3F612CEC3C04}"/>
          </ac:spMkLst>
        </pc:spChg>
        <pc:spChg chg="mod">
          <ac:chgData name="Наталія Ружицька" userId="61711973-aff3-488f-8910-80e2eb7506e6" providerId="ADAL" clId="{B1BD98C4-3E73-4761-9049-FAE0BBBC383F}" dt="2025-02-12T08:58:12.564" v="265" actId="20577"/>
          <ac:spMkLst>
            <pc:docMk/>
            <pc:sldMk cId="2264016591" sldId="279"/>
            <ac:spMk id="93" creationId="{E1623EDA-AADD-4732-97D2-CFF879B2B532}"/>
          </ac:spMkLst>
        </pc:spChg>
        <pc:picChg chg="del">
          <ac:chgData name="Наталія Ружицька" userId="61711973-aff3-488f-8910-80e2eb7506e6" providerId="ADAL" clId="{B1BD98C4-3E73-4761-9049-FAE0BBBC383F}" dt="2025-02-12T09:07:22.519" v="266" actId="478"/>
          <ac:picMkLst>
            <pc:docMk/>
            <pc:sldMk cId="2264016591" sldId="279"/>
            <ac:picMk id="3" creationId="{5F546D7B-658D-47B7-862B-21152304DD57}"/>
          </ac:picMkLst>
        </pc:picChg>
        <pc:picChg chg="add mod">
          <ac:chgData name="Наталія Ружицька" userId="61711973-aff3-488f-8910-80e2eb7506e6" providerId="ADAL" clId="{B1BD98C4-3E73-4761-9049-FAE0BBBC383F}" dt="2025-02-12T09:07:39.029" v="269" actId="1076"/>
          <ac:picMkLst>
            <pc:docMk/>
            <pc:sldMk cId="2264016591" sldId="279"/>
            <ac:picMk id="4" creationId="{7291408E-04D4-4C57-A056-A74DFD9D1D93}"/>
          </ac:picMkLst>
        </pc:picChg>
      </pc:sldChg>
      <pc:sldChg chg="del">
        <pc:chgData name="Наталія Ружицька" userId="61711973-aff3-488f-8910-80e2eb7506e6" providerId="ADAL" clId="{B1BD98C4-3E73-4761-9049-FAE0BBBC383F}" dt="2025-02-12T12:25:54.089" v="1113" actId="2696"/>
        <pc:sldMkLst>
          <pc:docMk/>
          <pc:sldMk cId="3225168950" sldId="321"/>
        </pc:sldMkLst>
      </pc:sldChg>
      <pc:sldChg chg="modSp">
        <pc:chgData name="Наталія Ружицька" userId="61711973-aff3-488f-8910-80e2eb7506e6" providerId="ADAL" clId="{B1BD98C4-3E73-4761-9049-FAE0BBBC383F}" dt="2025-02-12T12:07:49.008" v="1090" actId="1076"/>
        <pc:sldMkLst>
          <pc:docMk/>
          <pc:sldMk cId="4042071719" sldId="3497"/>
        </pc:sldMkLst>
        <pc:spChg chg="mod">
          <ac:chgData name="Наталія Ружицька" userId="61711973-aff3-488f-8910-80e2eb7506e6" providerId="ADAL" clId="{B1BD98C4-3E73-4761-9049-FAE0BBBC383F}" dt="2025-02-12T12:07:49.008" v="1090" actId="1076"/>
          <ac:spMkLst>
            <pc:docMk/>
            <pc:sldMk cId="4042071719" sldId="3497"/>
            <ac:spMk id="4" creationId="{68DC6871-2C95-9DEC-901E-4D69BB15AD80}"/>
          </ac:spMkLst>
        </pc:spChg>
      </pc:sldChg>
      <pc:sldChg chg="modSp mod">
        <pc:chgData name="Наталія Ружицька" userId="61711973-aff3-488f-8910-80e2eb7506e6" providerId="ADAL" clId="{B1BD98C4-3E73-4761-9049-FAE0BBBC383F}" dt="2025-02-12T11:55:43.149" v="854" actId="20577"/>
        <pc:sldMkLst>
          <pc:docMk/>
          <pc:sldMk cId="310706615" sldId="3505"/>
        </pc:sldMkLst>
        <pc:spChg chg="mod">
          <ac:chgData name="Наталія Ружицька" userId="61711973-aff3-488f-8910-80e2eb7506e6" providerId="ADAL" clId="{B1BD98C4-3E73-4761-9049-FAE0BBBC383F}" dt="2025-02-12T11:55:43.149" v="854" actId="20577"/>
          <ac:spMkLst>
            <pc:docMk/>
            <pc:sldMk cId="310706615" sldId="3505"/>
            <ac:spMk id="8" creationId="{1D208C3E-B214-4EC5-8AB2-8487ADA2DCAE}"/>
          </ac:spMkLst>
        </pc:spChg>
        <pc:spChg chg="mod">
          <ac:chgData name="Наталія Ружицька" userId="61711973-aff3-488f-8910-80e2eb7506e6" providerId="ADAL" clId="{B1BD98C4-3E73-4761-9049-FAE0BBBC383F}" dt="2025-02-12T11:53:25.141" v="834" actId="20577"/>
          <ac:spMkLst>
            <pc:docMk/>
            <pc:sldMk cId="310706615" sldId="3505"/>
            <ac:spMk id="17" creationId="{847AE2F4-0B9F-4AD8-91E6-1B22E81690F4}"/>
          </ac:spMkLst>
        </pc:spChg>
        <pc:spChg chg="mod">
          <ac:chgData name="Наталія Ружицька" userId="61711973-aff3-488f-8910-80e2eb7506e6" providerId="ADAL" clId="{B1BD98C4-3E73-4761-9049-FAE0BBBC383F}" dt="2025-02-12T11:53:32.937" v="838" actId="20577"/>
          <ac:spMkLst>
            <pc:docMk/>
            <pc:sldMk cId="310706615" sldId="3505"/>
            <ac:spMk id="20" creationId="{9B18DD35-19AC-4A50-B068-BD0E239EB1BB}"/>
          </ac:spMkLst>
        </pc:spChg>
      </pc:sldChg>
      <pc:sldChg chg="del">
        <pc:chgData name="Наталія Ружицька" userId="61711973-aff3-488f-8910-80e2eb7506e6" providerId="ADAL" clId="{B1BD98C4-3E73-4761-9049-FAE0BBBC383F}" dt="2025-02-12T12:25:51.671" v="1112" actId="2696"/>
        <pc:sldMkLst>
          <pc:docMk/>
          <pc:sldMk cId="899045443" sldId="3506"/>
        </pc:sldMkLst>
      </pc:sldChg>
      <pc:sldChg chg="addSp delSp modSp">
        <pc:chgData name="Наталія Ружицька" userId="61711973-aff3-488f-8910-80e2eb7506e6" providerId="ADAL" clId="{B1BD98C4-3E73-4761-9049-FAE0BBBC383F}" dt="2025-02-12T09:25:56.830" v="346" actId="20577"/>
        <pc:sldMkLst>
          <pc:docMk/>
          <pc:sldMk cId="1292271447" sldId="3507"/>
        </pc:sldMkLst>
        <pc:spChg chg="mod">
          <ac:chgData name="Наталія Ружицька" userId="61711973-aff3-488f-8910-80e2eb7506e6" providerId="ADAL" clId="{B1BD98C4-3E73-4761-9049-FAE0BBBC383F}" dt="2025-02-12T09:21:53.625" v="307" actId="20577"/>
          <ac:spMkLst>
            <pc:docMk/>
            <pc:sldMk cId="1292271447" sldId="3507"/>
            <ac:spMk id="7" creationId="{FFE4AC40-D503-4F26-953A-9D6C292BF15A}"/>
          </ac:spMkLst>
        </pc:spChg>
        <pc:spChg chg="mod">
          <ac:chgData name="Наталія Ружицька" userId="61711973-aff3-488f-8910-80e2eb7506e6" providerId="ADAL" clId="{B1BD98C4-3E73-4761-9049-FAE0BBBC383F}" dt="2025-02-12T09:25:42.793" v="344" actId="1076"/>
          <ac:spMkLst>
            <pc:docMk/>
            <pc:sldMk cId="1292271447" sldId="3507"/>
            <ac:spMk id="11" creationId="{42EC5FB0-9B2B-4E76-878F-FC3092A57673}"/>
          </ac:spMkLst>
        </pc:spChg>
        <pc:spChg chg="mod">
          <ac:chgData name="Наталія Ружицька" userId="61711973-aff3-488f-8910-80e2eb7506e6" providerId="ADAL" clId="{B1BD98C4-3E73-4761-9049-FAE0BBBC383F}" dt="2025-02-12T09:25:40.216" v="343" actId="1076"/>
          <ac:spMkLst>
            <pc:docMk/>
            <pc:sldMk cId="1292271447" sldId="3507"/>
            <ac:spMk id="12" creationId="{8388A67E-5F86-411B-8164-EC785AC8E998}"/>
          </ac:spMkLst>
        </pc:spChg>
        <pc:graphicFrameChg chg="add del">
          <ac:chgData name="Наталія Ружицька" userId="61711973-aff3-488f-8910-80e2eb7506e6" providerId="ADAL" clId="{B1BD98C4-3E73-4761-9049-FAE0BBBC383F}" dt="2025-02-12T09:18:34.765" v="279"/>
          <ac:graphicFrameMkLst>
            <pc:docMk/>
            <pc:sldMk cId="1292271447" sldId="3507"/>
            <ac:graphicFrameMk id="3" creationId="{A7D0741F-484E-44FA-8F29-FC1F95BB5A44}"/>
          </ac:graphicFrameMkLst>
        </pc:graphicFrameChg>
        <pc:graphicFrameChg chg="add mod modGraphic">
          <ac:chgData name="Наталія Ружицька" userId="61711973-aff3-488f-8910-80e2eb7506e6" providerId="ADAL" clId="{B1BD98C4-3E73-4761-9049-FAE0BBBC383F}" dt="2025-02-12T09:25:56.830" v="346" actId="20577"/>
          <ac:graphicFrameMkLst>
            <pc:docMk/>
            <pc:sldMk cId="1292271447" sldId="3507"/>
            <ac:graphicFrameMk id="4" creationId="{A046396E-85F3-4801-9EED-B3E2B4FCFB40}"/>
          </ac:graphicFrameMkLst>
        </pc:graphicFrameChg>
        <pc:graphicFrameChg chg="del modGraphic">
          <ac:chgData name="Наталія Ружицька" userId="61711973-aff3-488f-8910-80e2eb7506e6" providerId="ADAL" clId="{B1BD98C4-3E73-4761-9049-FAE0BBBC383F}" dt="2025-02-12T09:18:26.207" v="271" actId="478"/>
          <ac:graphicFrameMkLst>
            <pc:docMk/>
            <pc:sldMk cId="1292271447" sldId="3507"/>
            <ac:graphicFrameMk id="14" creationId="{B24EE504-998B-4BA5-BF67-766A244F2ACE}"/>
          </ac:graphicFrameMkLst>
        </pc:graphicFrameChg>
      </pc:sldChg>
      <pc:sldChg chg="addSp delSp modSp">
        <pc:chgData name="Наталія Ружицька" userId="61711973-aff3-488f-8910-80e2eb7506e6" providerId="ADAL" clId="{B1BD98C4-3E73-4761-9049-FAE0BBBC383F}" dt="2025-02-12T09:27:15.072" v="363" actId="1076"/>
        <pc:sldMkLst>
          <pc:docMk/>
          <pc:sldMk cId="794485070" sldId="3508"/>
        </pc:sldMkLst>
        <pc:graphicFrameChg chg="add mod modGraphic">
          <ac:chgData name="Наталія Ружицька" userId="61711973-aff3-488f-8910-80e2eb7506e6" providerId="ADAL" clId="{B1BD98C4-3E73-4761-9049-FAE0BBBC383F}" dt="2025-02-12T09:27:15.072" v="363" actId="1076"/>
          <ac:graphicFrameMkLst>
            <pc:docMk/>
            <pc:sldMk cId="794485070" sldId="3508"/>
            <ac:graphicFrameMk id="3" creationId="{982A3FEE-D8F3-4F6E-977F-EF9B2417EB23}"/>
          </ac:graphicFrameMkLst>
        </pc:graphicFrameChg>
        <pc:graphicFrameChg chg="del">
          <ac:chgData name="Наталія Ружицька" userId="61711973-aff3-488f-8910-80e2eb7506e6" providerId="ADAL" clId="{B1BD98C4-3E73-4761-9049-FAE0BBBC383F}" dt="2025-02-12T09:26:10.193" v="347" actId="478"/>
          <ac:graphicFrameMkLst>
            <pc:docMk/>
            <pc:sldMk cId="794485070" sldId="3508"/>
            <ac:graphicFrameMk id="5" creationId="{879A2E7D-85F7-4DA2-B8B3-4DFF35AE1D53}"/>
          </ac:graphicFrameMkLst>
        </pc:graphicFrameChg>
      </pc:sldChg>
      <pc:sldChg chg="delSp modSp mod ord">
        <pc:chgData name="Наталія Ружицька" userId="61711973-aff3-488f-8910-80e2eb7506e6" providerId="ADAL" clId="{B1BD98C4-3E73-4761-9049-FAE0BBBC383F}" dt="2025-02-13T12:25:53.395" v="1245"/>
        <pc:sldMkLst>
          <pc:docMk/>
          <pc:sldMk cId="3852525083" sldId="3509"/>
        </pc:sldMkLst>
        <pc:spChg chg="mod">
          <ac:chgData name="Наталія Ружицька" userId="61711973-aff3-488f-8910-80e2eb7506e6" providerId="ADAL" clId="{B1BD98C4-3E73-4761-9049-FAE0BBBC383F}" dt="2025-02-13T12:25:25.233" v="1237" actId="1076"/>
          <ac:spMkLst>
            <pc:docMk/>
            <pc:sldMk cId="3852525083" sldId="3509"/>
            <ac:spMk id="5" creationId="{2FA71AEB-C9EC-4E62-AC27-1225CBB7D40A}"/>
          </ac:spMkLst>
        </pc:spChg>
        <pc:spChg chg="mod">
          <ac:chgData name="Наталія Ружицька" userId="61711973-aff3-488f-8910-80e2eb7506e6" providerId="ADAL" clId="{B1BD98C4-3E73-4761-9049-FAE0BBBC383F}" dt="2025-02-13T12:25:49.731" v="1244" actId="1076"/>
          <ac:spMkLst>
            <pc:docMk/>
            <pc:sldMk cId="3852525083" sldId="3509"/>
            <ac:spMk id="7" creationId="{2A056AE0-8D4C-4E22-B8A4-585AAA3AF7DC}"/>
          </ac:spMkLst>
        </pc:spChg>
        <pc:graphicFrameChg chg="mod">
          <ac:chgData name="Наталія Ружицька" userId="61711973-aff3-488f-8910-80e2eb7506e6" providerId="ADAL" clId="{B1BD98C4-3E73-4761-9049-FAE0BBBC383F}" dt="2025-02-13T12:25:53.395" v="1245"/>
          <ac:graphicFrameMkLst>
            <pc:docMk/>
            <pc:sldMk cId="3852525083" sldId="3509"/>
            <ac:graphicFrameMk id="4" creationId="{3538C465-AF50-46FC-B9D6-B924E9757B96}"/>
          </ac:graphicFrameMkLst>
        </pc:graphicFrameChg>
        <pc:graphicFrameChg chg="del">
          <ac:chgData name="Наталія Ружицька" userId="61711973-aff3-488f-8910-80e2eb7506e6" providerId="ADAL" clId="{B1BD98C4-3E73-4761-9049-FAE0BBBC383F}" dt="2025-02-13T12:17:24.493" v="1118" actId="478"/>
          <ac:graphicFrameMkLst>
            <pc:docMk/>
            <pc:sldMk cId="3852525083" sldId="3509"/>
            <ac:graphicFrameMk id="8" creationId="{6EDA1F63-336C-45D1-9952-A0F11420DE03}"/>
          </ac:graphicFrameMkLst>
        </pc:graphicFrameChg>
      </pc:sldChg>
      <pc:sldChg chg="modSp add">
        <pc:chgData name="Наталія Ружицька" userId="61711973-aff3-488f-8910-80e2eb7506e6" providerId="ADAL" clId="{B1BD98C4-3E73-4761-9049-FAE0BBBC383F}" dt="2025-02-12T12:10:16.702" v="1111" actId="20577"/>
        <pc:sldMkLst>
          <pc:docMk/>
          <pc:sldMk cId="456931492" sldId="3510"/>
        </pc:sldMkLst>
        <pc:spChg chg="mod">
          <ac:chgData name="Наталія Ружицька" userId="61711973-aff3-488f-8910-80e2eb7506e6" providerId="ADAL" clId="{B1BD98C4-3E73-4761-9049-FAE0BBBC383F}" dt="2025-02-12T12:10:16.702" v="1111" actId="20577"/>
          <ac:spMkLst>
            <pc:docMk/>
            <pc:sldMk cId="456931492" sldId="3510"/>
            <ac:spMk id="6" creationId="{7ADAF3BE-A809-4283-A1C0-C60E228B48E7}"/>
          </ac:spMkLst>
        </pc:spChg>
        <pc:spChg chg="mod">
          <ac:chgData name="Наталія Ружицька" userId="61711973-aff3-488f-8910-80e2eb7506e6" providerId="ADAL" clId="{B1BD98C4-3E73-4761-9049-FAE0BBBC383F}" dt="2025-02-12T12:09:08.929" v="1094" actId="20577"/>
          <ac:spMkLst>
            <pc:docMk/>
            <pc:sldMk cId="456931492" sldId="3510"/>
            <ac:spMk id="15" creationId="{8ECA7758-6A8B-44E5-BB60-DCE4E60C50F3}"/>
          </ac:spMkLst>
        </pc:spChg>
      </pc:sldChg>
      <pc:sldChg chg="del">
        <pc:chgData name="Наталія Ружицька" userId="61711973-aff3-488f-8910-80e2eb7506e6" providerId="ADAL" clId="{B1BD98C4-3E73-4761-9049-FAE0BBBC383F}" dt="2025-02-13T12:26:03.864" v="1247" actId="2696"/>
        <pc:sldMkLst>
          <pc:docMk/>
          <pc:sldMk cId="3744896490" sldId="4477"/>
        </pc:sldMkLst>
      </pc:sldChg>
      <pc:sldChg chg="add del">
        <pc:chgData name="Наталія Ружицька" userId="61711973-aff3-488f-8910-80e2eb7506e6" providerId="ADAL" clId="{B1BD98C4-3E73-4761-9049-FAE0BBBC383F}" dt="2025-02-12T08:03:32.213" v="58"/>
        <pc:sldMkLst>
          <pc:docMk/>
          <pc:sldMk cId="1616161280" sldId="4478"/>
        </pc:sldMkLst>
      </pc:sldChg>
      <pc:sldChg chg="addSp delSp modSp add">
        <pc:chgData name="Наталія Ружицька" userId="61711973-aff3-488f-8910-80e2eb7506e6" providerId="ADAL" clId="{B1BD98C4-3E73-4761-9049-FAE0BBBC383F}" dt="2025-02-12T12:28:37.705" v="1114"/>
        <pc:sldMkLst>
          <pc:docMk/>
          <pc:sldMk cId="2413479995" sldId="4478"/>
        </pc:sldMkLst>
        <pc:spChg chg="del">
          <ac:chgData name="Наталія Ружицька" userId="61711973-aff3-488f-8910-80e2eb7506e6" providerId="ADAL" clId="{B1BD98C4-3E73-4761-9049-FAE0BBBC383F}" dt="2025-02-12T12:03:06.094" v="895" actId="478"/>
          <ac:spMkLst>
            <pc:docMk/>
            <pc:sldMk cId="2413479995" sldId="4478"/>
            <ac:spMk id="2" creationId="{A3D3267D-EE06-4540-AF5C-0BAEF9EC9844}"/>
          </ac:spMkLst>
        </pc:spChg>
        <pc:spChg chg="del">
          <ac:chgData name="Наталія Ружицька" userId="61711973-aff3-488f-8910-80e2eb7506e6" providerId="ADAL" clId="{B1BD98C4-3E73-4761-9049-FAE0BBBC383F}" dt="2025-02-12T12:02:54.188" v="889" actId="478"/>
          <ac:spMkLst>
            <pc:docMk/>
            <pc:sldMk cId="2413479995" sldId="4478"/>
            <ac:spMk id="3" creationId="{1BB928CD-1488-427E-BF88-2A15F91171F4}"/>
          </ac:spMkLst>
        </pc:spChg>
        <pc:spChg chg="add mod">
          <ac:chgData name="Наталія Ружицька" userId="61711973-aff3-488f-8910-80e2eb7506e6" providerId="ADAL" clId="{B1BD98C4-3E73-4761-9049-FAE0BBBC383F}" dt="2025-02-12T12:04:16.348" v="904" actId="1076"/>
          <ac:spMkLst>
            <pc:docMk/>
            <pc:sldMk cId="2413479995" sldId="4478"/>
            <ac:spMk id="5" creationId="{CB077CAD-E86D-450D-9717-D886AB918255}"/>
          </ac:spMkLst>
        </pc:spChg>
        <pc:spChg chg="add">
          <ac:chgData name="Наталія Ружицька" userId="61711973-aff3-488f-8910-80e2eb7506e6" providerId="ADAL" clId="{B1BD98C4-3E73-4761-9049-FAE0BBBC383F}" dt="2025-02-12T12:28:37.705" v="1114"/>
          <ac:spMkLst>
            <pc:docMk/>
            <pc:sldMk cId="2413479995" sldId="4478"/>
            <ac:spMk id="6" creationId="{4EB37E18-C17C-406A-975F-4CD761F6669C}"/>
          </ac:spMkLst>
        </pc:spChg>
        <pc:graphicFrameChg chg="add mod">
          <ac:chgData name="Наталія Ружицька" userId="61711973-aff3-488f-8910-80e2eb7506e6" providerId="ADAL" clId="{B1BD98C4-3E73-4761-9049-FAE0BBBC383F}" dt="2025-02-12T12:04:11.447" v="903" actId="1076"/>
          <ac:graphicFrameMkLst>
            <pc:docMk/>
            <pc:sldMk cId="2413479995" sldId="4478"/>
            <ac:graphicFrameMk id="4" creationId="{7AFC2641-7BE8-6755-A723-A1CEA099D261}"/>
          </ac:graphicFrameMkLst>
        </pc:graphicFrameChg>
      </pc:sldChg>
      <pc:sldChg chg="modSp add del">
        <pc:chgData name="Наталія Ружицька" userId="61711973-aff3-488f-8910-80e2eb7506e6" providerId="ADAL" clId="{B1BD98C4-3E73-4761-9049-FAE0BBBC383F}" dt="2025-02-13T12:25:59.242" v="1246" actId="2696"/>
        <pc:sldMkLst>
          <pc:docMk/>
          <pc:sldMk cId="2036716702" sldId="4479"/>
        </pc:sldMkLst>
        <pc:spChg chg="mod">
          <ac:chgData name="Наталія Ружицька" userId="61711973-aff3-488f-8910-80e2eb7506e6" providerId="ADAL" clId="{B1BD98C4-3E73-4761-9049-FAE0BBBC383F}" dt="2025-02-13T12:22:17.290" v="1136" actId="20577"/>
          <ac:spMkLst>
            <pc:docMk/>
            <pc:sldMk cId="2036716702" sldId="4479"/>
            <ac:spMk id="7" creationId="{2A056AE0-8D4C-4E22-B8A4-585AAA3AF7DC}"/>
          </ac:spMkLst>
        </pc:spChg>
      </pc:sldChg>
    </pc:docChg>
  </pc:docChgLst>
  <pc:docChgLst>
    <pc:chgData name="Наталія Ружицька" userId="61711973-aff3-488f-8910-80e2eb7506e6" providerId="ADAL" clId="{DB3DE439-DDB4-4F3D-86FF-7B0767A01BBD}"/>
    <pc:docChg chg="undo custSel addSld delSld modSld sldOrd modSection">
      <pc:chgData name="Наталія Ружицька" userId="61711973-aff3-488f-8910-80e2eb7506e6" providerId="ADAL" clId="{DB3DE439-DDB4-4F3D-86FF-7B0767A01BBD}" dt="2024-12-17T12:08:10.506" v="1125"/>
      <pc:docMkLst>
        <pc:docMk/>
      </pc:docMkLst>
      <pc:sldChg chg="mod">
        <pc:chgData name="Наталія Ружицька" userId="61711973-aff3-488f-8910-80e2eb7506e6" providerId="ADAL" clId="{DB3DE439-DDB4-4F3D-86FF-7B0767A01BBD}" dt="2024-12-16T14:45:02.172" v="228" actId="27918"/>
        <pc:sldMkLst>
          <pc:docMk/>
          <pc:sldMk cId="2519962949" sldId="261"/>
        </pc:sldMkLst>
      </pc:sldChg>
      <pc:sldChg chg="mod">
        <pc:chgData name="Наталія Ружицька" userId="61711973-aff3-488f-8910-80e2eb7506e6" providerId="ADAL" clId="{DB3DE439-DDB4-4F3D-86FF-7B0767A01BBD}" dt="2024-12-16T14:46:02.358" v="232" actId="27918"/>
        <pc:sldMkLst>
          <pc:docMk/>
          <pc:sldMk cId="1558747056" sldId="263"/>
        </pc:sldMkLst>
      </pc:sldChg>
      <pc:sldChg chg="modSp">
        <pc:chgData name="Наталія Ружицька" userId="61711973-aff3-488f-8910-80e2eb7506e6" providerId="ADAL" clId="{DB3DE439-DDB4-4F3D-86FF-7B0767A01BBD}" dt="2024-12-16T14:48:54.821" v="245" actId="20577"/>
        <pc:sldMkLst>
          <pc:docMk/>
          <pc:sldMk cId="195621205" sldId="265"/>
        </pc:sldMkLst>
        <pc:spChg chg="mod">
          <ac:chgData name="Наталія Ружицька" userId="61711973-aff3-488f-8910-80e2eb7506e6" providerId="ADAL" clId="{DB3DE439-DDB4-4F3D-86FF-7B0767A01BBD}" dt="2024-12-16T14:47:26.277" v="234" actId="20577"/>
          <ac:spMkLst>
            <pc:docMk/>
            <pc:sldMk cId="195621205" sldId="265"/>
            <ac:spMk id="5" creationId="{858F5E0A-1D9E-4D58-8604-27C5EA16962A}"/>
          </ac:spMkLst>
        </pc:spChg>
        <pc:spChg chg="mod">
          <ac:chgData name="Наталія Ружицька" userId="61711973-aff3-488f-8910-80e2eb7506e6" providerId="ADAL" clId="{DB3DE439-DDB4-4F3D-86FF-7B0767A01BBD}" dt="2024-12-16T14:48:01.652" v="238" actId="20577"/>
          <ac:spMkLst>
            <pc:docMk/>
            <pc:sldMk cId="195621205" sldId="265"/>
            <ac:spMk id="57" creationId="{2049DA59-0CF7-449B-83CF-4D7694C713C5}"/>
          </ac:spMkLst>
        </pc:spChg>
        <pc:spChg chg="mod">
          <ac:chgData name="Наталія Ружицька" userId="61711973-aff3-488f-8910-80e2eb7506e6" providerId="ADAL" clId="{DB3DE439-DDB4-4F3D-86FF-7B0767A01BBD}" dt="2024-12-16T14:48:19.757" v="241" actId="20577"/>
          <ac:spMkLst>
            <pc:docMk/>
            <pc:sldMk cId="195621205" sldId="265"/>
            <ac:spMk id="68" creationId="{0FBCEDCA-DD22-41C7-8B09-EABA81AB73A9}"/>
          </ac:spMkLst>
        </pc:spChg>
        <pc:spChg chg="mod">
          <ac:chgData name="Наталія Ружицька" userId="61711973-aff3-488f-8910-80e2eb7506e6" providerId="ADAL" clId="{DB3DE439-DDB4-4F3D-86FF-7B0767A01BBD}" dt="2024-12-16T14:48:31.074" v="243" actId="20577"/>
          <ac:spMkLst>
            <pc:docMk/>
            <pc:sldMk cId="195621205" sldId="265"/>
            <ac:spMk id="70" creationId="{8F5D4839-F9A4-4FEE-8188-524891659FA6}"/>
          </ac:spMkLst>
        </pc:spChg>
        <pc:spChg chg="mod">
          <ac:chgData name="Наталія Ружицька" userId="61711973-aff3-488f-8910-80e2eb7506e6" providerId="ADAL" clId="{DB3DE439-DDB4-4F3D-86FF-7B0767A01BBD}" dt="2024-12-16T14:48:54.821" v="245" actId="20577"/>
          <ac:spMkLst>
            <pc:docMk/>
            <pc:sldMk cId="195621205" sldId="265"/>
            <ac:spMk id="73" creationId="{8136AFD9-FCF3-45CA-A1E1-E158414F3EE1}"/>
          </ac:spMkLst>
        </pc:spChg>
      </pc:sldChg>
      <pc:sldChg chg="modSp">
        <pc:chgData name="Наталія Ружицька" userId="61711973-aff3-488f-8910-80e2eb7506e6" providerId="ADAL" clId="{DB3DE439-DDB4-4F3D-86FF-7B0767A01BBD}" dt="2024-12-16T14:49:11.008" v="247" actId="20577"/>
        <pc:sldMkLst>
          <pc:docMk/>
          <pc:sldMk cId="328742392" sldId="266"/>
        </pc:sldMkLst>
        <pc:spChg chg="mod">
          <ac:chgData name="Наталія Ружицька" userId="61711973-aff3-488f-8910-80e2eb7506e6" providerId="ADAL" clId="{DB3DE439-DDB4-4F3D-86FF-7B0767A01BBD}" dt="2024-12-16T14:49:06.743" v="246" actId="20577"/>
          <ac:spMkLst>
            <pc:docMk/>
            <pc:sldMk cId="328742392" sldId="266"/>
            <ac:spMk id="177" creationId="{E6E18169-92E0-4698-9515-8A59F08A8AFE}"/>
          </ac:spMkLst>
        </pc:spChg>
        <pc:spChg chg="mod">
          <ac:chgData name="Наталія Ружицька" userId="61711973-aff3-488f-8910-80e2eb7506e6" providerId="ADAL" clId="{DB3DE439-DDB4-4F3D-86FF-7B0767A01BBD}" dt="2024-12-16T14:49:11.008" v="247" actId="20577"/>
          <ac:spMkLst>
            <pc:docMk/>
            <pc:sldMk cId="328742392" sldId="266"/>
            <ac:spMk id="184" creationId="{AEC2E749-3EC7-47FD-98E8-2A877BE7F477}"/>
          </ac:spMkLst>
        </pc:spChg>
      </pc:sldChg>
      <pc:sldChg chg="modSp">
        <pc:chgData name="Наталія Ружицька" userId="61711973-aff3-488f-8910-80e2eb7506e6" providerId="ADAL" clId="{DB3DE439-DDB4-4F3D-86FF-7B0767A01BBD}" dt="2024-12-17T10:19:10.437" v="377" actId="20577"/>
        <pc:sldMkLst>
          <pc:docMk/>
          <pc:sldMk cId="4170936768" sldId="267"/>
        </pc:sldMkLst>
        <pc:spChg chg="mod">
          <ac:chgData name="Наталія Ружицька" userId="61711973-aff3-488f-8910-80e2eb7506e6" providerId="ADAL" clId="{DB3DE439-DDB4-4F3D-86FF-7B0767A01BBD}" dt="2024-12-17T10:17:53.473" v="370" actId="20577"/>
          <ac:spMkLst>
            <pc:docMk/>
            <pc:sldMk cId="4170936768" sldId="267"/>
            <ac:spMk id="85" creationId="{9F06983F-2C2F-4A31-8CEF-2212F61E0C74}"/>
          </ac:spMkLst>
        </pc:spChg>
        <pc:spChg chg="mod">
          <ac:chgData name="Наталія Ружицька" userId="61711973-aff3-488f-8910-80e2eb7506e6" providerId="ADAL" clId="{DB3DE439-DDB4-4F3D-86FF-7B0767A01BBD}" dt="2024-12-17T10:19:03.513" v="376" actId="20577"/>
          <ac:spMkLst>
            <pc:docMk/>
            <pc:sldMk cId="4170936768" sldId="267"/>
            <ac:spMk id="86" creationId="{D73A611C-DBF5-4181-A6B3-5CD70461F7CB}"/>
          </ac:spMkLst>
        </pc:spChg>
        <pc:spChg chg="mod">
          <ac:chgData name="Наталія Ружицька" userId="61711973-aff3-488f-8910-80e2eb7506e6" providerId="ADAL" clId="{DB3DE439-DDB4-4F3D-86FF-7B0767A01BBD}" dt="2024-12-17T10:19:10.437" v="377" actId="20577"/>
          <ac:spMkLst>
            <pc:docMk/>
            <pc:sldMk cId="4170936768" sldId="267"/>
            <ac:spMk id="87" creationId="{90DE485E-8A93-470D-80F8-996CB6511DE2}"/>
          </ac:spMkLst>
        </pc:spChg>
      </pc:sldChg>
      <pc:sldChg chg="modSp ord">
        <pc:chgData name="Наталія Ружицька" userId="61711973-aff3-488f-8910-80e2eb7506e6" providerId="ADAL" clId="{DB3DE439-DDB4-4F3D-86FF-7B0767A01BBD}" dt="2024-12-17T11:48:58.335" v="978"/>
        <pc:sldMkLst>
          <pc:docMk/>
          <pc:sldMk cId="490410007" sldId="268"/>
        </pc:sldMkLst>
        <pc:spChg chg="mod">
          <ac:chgData name="Наталія Ружицька" userId="61711973-aff3-488f-8910-80e2eb7506e6" providerId="ADAL" clId="{DB3DE439-DDB4-4F3D-86FF-7B0767A01BBD}" dt="2024-12-17T10:19:27.550" v="383" actId="20577"/>
          <ac:spMkLst>
            <pc:docMk/>
            <pc:sldMk cId="490410007" sldId="268"/>
            <ac:spMk id="5" creationId="{858F5E0A-1D9E-4D58-8604-27C5EA16962A}"/>
          </ac:spMkLst>
        </pc:spChg>
        <pc:spChg chg="mod">
          <ac:chgData name="Наталія Ружицька" userId="61711973-aff3-488f-8910-80e2eb7506e6" providerId="ADAL" clId="{DB3DE439-DDB4-4F3D-86FF-7B0767A01BBD}" dt="2024-12-17T10:20:00.737" v="387" actId="20577"/>
          <ac:spMkLst>
            <pc:docMk/>
            <pc:sldMk cId="490410007" sldId="268"/>
            <ac:spMk id="85" creationId="{9F06983F-2C2F-4A31-8CEF-2212F61E0C74}"/>
          </ac:spMkLst>
        </pc:spChg>
        <pc:spChg chg="mod">
          <ac:chgData name="Наталія Ружицька" userId="61711973-aff3-488f-8910-80e2eb7506e6" providerId="ADAL" clId="{DB3DE439-DDB4-4F3D-86FF-7B0767A01BBD}" dt="2024-12-17T10:20:19.140" v="391" actId="20577"/>
          <ac:spMkLst>
            <pc:docMk/>
            <pc:sldMk cId="490410007" sldId="268"/>
            <ac:spMk id="86" creationId="{D73A611C-DBF5-4181-A6B3-5CD70461F7CB}"/>
          </ac:spMkLst>
        </pc:spChg>
        <pc:spChg chg="mod">
          <ac:chgData name="Наталія Ружицька" userId="61711973-aff3-488f-8910-80e2eb7506e6" providerId="ADAL" clId="{DB3DE439-DDB4-4F3D-86FF-7B0767A01BBD}" dt="2024-12-17T10:20:28.081" v="395" actId="20577"/>
          <ac:spMkLst>
            <pc:docMk/>
            <pc:sldMk cId="490410007" sldId="268"/>
            <ac:spMk id="87" creationId="{90DE485E-8A93-470D-80F8-996CB6511DE2}"/>
          </ac:spMkLst>
        </pc:spChg>
        <pc:spChg chg="mod">
          <ac:chgData name="Наталія Ружицька" userId="61711973-aff3-488f-8910-80e2eb7506e6" providerId="ADAL" clId="{DB3DE439-DDB4-4F3D-86FF-7B0767A01BBD}" dt="2024-12-17T10:20:10.680" v="388" actId="20577"/>
          <ac:spMkLst>
            <pc:docMk/>
            <pc:sldMk cId="490410007" sldId="268"/>
            <ac:spMk id="89" creationId="{44926133-2445-4D9D-9AE4-F80393B279E1}"/>
          </ac:spMkLst>
        </pc:spChg>
        <pc:spChg chg="mod">
          <ac:chgData name="Наталія Ружицька" userId="61711973-aff3-488f-8910-80e2eb7506e6" providerId="ADAL" clId="{DB3DE439-DDB4-4F3D-86FF-7B0767A01BBD}" dt="2024-12-17T10:20:37.577" v="399" actId="20577"/>
          <ac:spMkLst>
            <pc:docMk/>
            <pc:sldMk cId="490410007" sldId="268"/>
            <ac:spMk id="98" creationId="{B4A335AE-5046-4DED-83D9-FC61C5BF6711}"/>
          </ac:spMkLst>
        </pc:spChg>
      </pc:sldChg>
      <pc:sldChg chg="addSp modSp">
        <pc:chgData name="Наталія Ружицька" userId="61711973-aff3-488f-8910-80e2eb7506e6" providerId="ADAL" clId="{DB3DE439-DDB4-4F3D-86FF-7B0767A01BBD}" dt="2024-12-16T15:16:58.985" v="364" actId="164"/>
        <pc:sldMkLst>
          <pc:docMk/>
          <pc:sldMk cId="3508476220" sldId="269"/>
        </pc:sldMkLst>
        <pc:spChg chg="add mod">
          <ac:chgData name="Наталія Ружицька" userId="61711973-aff3-488f-8910-80e2eb7506e6" providerId="ADAL" clId="{DB3DE439-DDB4-4F3D-86FF-7B0767A01BBD}" dt="2024-12-16T15:16:19.794" v="363" actId="164"/>
          <ac:spMkLst>
            <pc:docMk/>
            <pc:sldMk cId="3508476220" sldId="269"/>
            <ac:spMk id="3" creationId="{52D981F6-D6C6-4806-B415-2412DD54EAF5}"/>
          </ac:spMkLst>
        </pc:spChg>
        <pc:spChg chg="mod">
          <ac:chgData name="Наталія Ружицька" userId="61711973-aff3-488f-8910-80e2eb7506e6" providerId="ADAL" clId="{DB3DE439-DDB4-4F3D-86FF-7B0767A01BBD}" dt="2024-12-16T14:44:07.377" v="216" actId="20577"/>
          <ac:spMkLst>
            <pc:docMk/>
            <pc:sldMk cId="3508476220" sldId="269"/>
            <ac:spMk id="5" creationId="{B0BD7DE1-0C84-4B76-B11C-EF4638BC0463}"/>
          </ac:spMkLst>
        </pc:spChg>
        <pc:spChg chg="mod">
          <ac:chgData name="Наталія Ружицька" userId="61711973-aff3-488f-8910-80e2eb7506e6" providerId="ADAL" clId="{DB3DE439-DDB4-4F3D-86FF-7B0767A01BBD}" dt="2024-12-16T14:44:11.224" v="218" actId="20577"/>
          <ac:spMkLst>
            <pc:docMk/>
            <pc:sldMk cId="3508476220" sldId="269"/>
            <ac:spMk id="6" creationId="{2B570F05-7861-4E7D-A3BD-FDE4BABA7933}"/>
          </ac:spMkLst>
        </pc:spChg>
        <pc:spChg chg="add mod">
          <ac:chgData name="Наталія Ружицька" userId="61711973-aff3-488f-8910-80e2eb7506e6" providerId="ADAL" clId="{DB3DE439-DDB4-4F3D-86FF-7B0767A01BBD}" dt="2024-12-16T15:16:58.985" v="364" actId="164"/>
          <ac:spMkLst>
            <pc:docMk/>
            <pc:sldMk cId="3508476220" sldId="269"/>
            <ac:spMk id="8" creationId="{569BDB4C-2CCE-47FD-A37B-DCDE08CE6039}"/>
          </ac:spMkLst>
        </pc:spChg>
        <pc:grpChg chg="add mod">
          <ac:chgData name="Наталія Ружицька" userId="61711973-aff3-488f-8910-80e2eb7506e6" providerId="ADAL" clId="{DB3DE439-DDB4-4F3D-86FF-7B0767A01BBD}" dt="2024-12-16T15:16:58.985" v="364" actId="164"/>
          <ac:grpSpMkLst>
            <pc:docMk/>
            <pc:sldMk cId="3508476220" sldId="269"/>
            <ac:grpSpMk id="4" creationId="{9E018303-E84F-4BC7-A052-BB25A69C030D}"/>
          </ac:grpSpMkLst>
        </pc:grpChg>
        <pc:grpChg chg="add mod">
          <ac:chgData name="Наталія Ружицька" userId="61711973-aff3-488f-8910-80e2eb7506e6" providerId="ADAL" clId="{DB3DE439-DDB4-4F3D-86FF-7B0767A01BBD}" dt="2024-12-16T15:16:58.985" v="364" actId="164"/>
          <ac:grpSpMkLst>
            <pc:docMk/>
            <pc:sldMk cId="3508476220" sldId="269"/>
            <ac:grpSpMk id="9" creationId="{03EAEA62-7632-4C3B-A564-C447243C7065}"/>
          </ac:grpSpMkLst>
        </pc:grpChg>
        <pc:picChg chg="mod">
          <ac:chgData name="Наталія Ружицька" userId="61711973-aff3-488f-8910-80e2eb7506e6" providerId="ADAL" clId="{DB3DE439-DDB4-4F3D-86FF-7B0767A01BBD}" dt="2024-12-16T15:16:19.794" v="363" actId="164"/>
          <ac:picMkLst>
            <pc:docMk/>
            <pc:sldMk cId="3508476220" sldId="269"/>
            <ac:picMk id="97" creationId="{756C0A8C-F764-4EE7-ABF9-912A10417DC1}"/>
          </ac:picMkLst>
        </pc:picChg>
      </pc:sldChg>
      <pc:sldChg chg="addSp modSp">
        <pc:chgData name="Наталія Ружицька" userId="61711973-aff3-488f-8910-80e2eb7506e6" providerId="ADAL" clId="{DB3DE439-DDB4-4F3D-86FF-7B0767A01BBD}" dt="2024-12-16T15:17:33.646" v="366" actId="164"/>
        <pc:sldMkLst>
          <pc:docMk/>
          <pc:sldMk cId="2765841581" sldId="270"/>
        </pc:sldMkLst>
        <pc:spChg chg="mod">
          <ac:chgData name="Наталія Ружицька" userId="61711973-aff3-488f-8910-80e2eb7506e6" providerId="ADAL" clId="{DB3DE439-DDB4-4F3D-86FF-7B0767A01BBD}" dt="2024-12-16T14:44:21.563" v="222" actId="20577"/>
          <ac:spMkLst>
            <pc:docMk/>
            <pc:sldMk cId="2765841581" sldId="270"/>
            <ac:spMk id="5" creationId="{B0BD7DE1-0C84-4B76-B11C-EF4638BC0463}"/>
          </ac:spMkLst>
        </pc:spChg>
        <pc:spChg chg="mod">
          <ac:chgData name="Наталія Ружицька" userId="61711973-aff3-488f-8910-80e2eb7506e6" providerId="ADAL" clId="{DB3DE439-DDB4-4F3D-86FF-7B0767A01BBD}" dt="2024-12-16T14:44:27.643" v="224" actId="20577"/>
          <ac:spMkLst>
            <pc:docMk/>
            <pc:sldMk cId="2765841581" sldId="270"/>
            <ac:spMk id="6" creationId="{2B570F05-7861-4E7D-A3BD-FDE4BABA7933}"/>
          </ac:spMkLst>
        </pc:spChg>
        <pc:spChg chg="add mod">
          <ac:chgData name="Наталія Ружицька" userId="61711973-aff3-488f-8910-80e2eb7506e6" providerId="ADAL" clId="{DB3DE439-DDB4-4F3D-86FF-7B0767A01BBD}" dt="2024-12-16T15:17:29.823" v="365" actId="164"/>
          <ac:spMkLst>
            <pc:docMk/>
            <pc:sldMk cId="2765841581" sldId="270"/>
            <ac:spMk id="8" creationId="{1A76A0E7-3AF2-4723-94EE-CF736EBC6B1B}"/>
          </ac:spMkLst>
        </pc:spChg>
        <pc:spChg chg="add mod">
          <ac:chgData name="Наталія Ружицька" userId="61711973-aff3-488f-8910-80e2eb7506e6" providerId="ADAL" clId="{DB3DE439-DDB4-4F3D-86FF-7B0767A01BBD}" dt="2024-12-16T15:17:33.646" v="366" actId="164"/>
          <ac:spMkLst>
            <pc:docMk/>
            <pc:sldMk cId="2765841581" sldId="270"/>
            <ac:spMk id="9" creationId="{148858D7-BA4F-4288-BA94-C450086DC8F1}"/>
          </ac:spMkLst>
        </pc:spChg>
        <pc:grpChg chg="add mod">
          <ac:chgData name="Наталія Ружицька" userId="61711973-aff3-488f-8910-80e2eb7506e6" providerId="ADAL" clId="{DB3DE439-DDB4-4F3D-86FF-7B0767A01BBD}" dt="2024-12-16T15:17:33.646" v="366" actId="164"/>
          <ac:grpSpMkLst>
            <pc:docMk/>
            <pc:sldMk cId="2765841581" sldId="270"/>
            <ac:grpSpMk id="3" creationId="{11F65EAE-C955-418B-A08A-77C15D096F23}"/>
          </ac:grpSpMkLst>
        </pc:grpChg>
        <pc:grpChg chg="add mod">
          <ac:chgData name="Наталія Ружицька" userId="61711973-aff3-488f-8910-80e2eb7506e6" providerId="ADAL" clId="{DB3DE439-DDB4-4F3D-86FF-7B0767A01BBD}" dt="2024-12-16T15:17:33.646" v="366" actId="164"/>
          <ac:grpSpMkLst>
            <pc:docMk/>
            <pc:sldMk cId="2765841581" sldId="270"/>
            <ac:grpSpMk id="4" creationId="{BD0DCC7A-BC34-47C4-8D19-E77E3C30847C}"/>
          </ac:grpSpMkLst>
        </pc:grpChg>
        <pc:picChg chg="mod">
          <ac:chgData name="Наталія Ружицька" userId="61711973-aff3-488f-8910-80e2eb7506e6" providerId="ADAL" clId="{DB3DE439-DDB4-4F3D-86FF-7B0767A01BBD}" dt="2024-12-16T15:17:29.823" v="365" actId="164"/>
          <ac:picMkLst>
            <pc:docMk/>
            <pc:sldMk cId="2765841581" sldId="270"/>
            <ac:picMk id="82" creationId="{BBD278FC-69EF-4C82-9D8C-5020C071D271}"/>
          </ac:picMkLst>
        </pc:picChg>
      </pc:sldChg>
      <pc:sldChg chg="modSp mod">
        <pc:chgData name="Наталія Ружицька" userId="61711973-aff3-488f-8910-80e2eb7506e6" providerId="ADAL" clId="{DB3DE439-DDB4-4F3D-86FF-7B0767A01BBD}" dt="2024-12-16T14:53:28.530" v="290"/>
        <pc:sldMkLst>
          <pc:docMk/>
          <pc:sldMk cId="310706615" sldId="3505"/>
        </pc:sldMkLst>
        <pc:spChg chg="mod">
          <ac:chgData name="Наталія Ружицька" userId="61711973-aff3-488f-8910-80e2eb7506e6" providerId="ADAL" clId="{DB3DE439-DDB4-4F3D-86FF-7B0767A01BBD}" dt="2024-12-16T14:53:26.021" v="289"/>
          <ac:spMkLst>
            <pc:docMk/>
            <pc:sldMk cId="310706615" sldId="3505"/>
            <ac:spMk id="8" creationId="{1D208C3E-B214-4EC5-8AB2-8487ADA2DCAE}"/>
          </ac:spMkLst>
        </pc:spChg>
        <pc:spChg chg="mod">
          <ac:chgData name="Наталія Ружицька" userId="61711973-aff3-488f-8910-80e2eb7506e6" providerId="ADAL" clId="{DB3DE439-DDB4-4F3D-86FF-7B0767A01BBD}" dt="2024-12-16T14:53:28.530" v="290"/>
          <ac:spMkLst>
            <pc:docMk/>
            <pc:sldMk cId="310706615" sldId="3505"/>
            <ac:spMk id="17" creationId="{847AE2F4-0B9F-4AD8-91E6-1B22E81690F4}"/>
          </ac:spMkLst>
        </pc:spChg>
      </pc:sldChg>
      <pc:sldChg chg="addSp delSp modSp add">
        <pc:chgData name="Наталія Ружицька" userId="61711973-aff3-488f-8910-80e2eb7506e6" providerId="ADAL" clId="{DB3DE439-DDB4-4F3D-86FF-7B0767A01BBD}" dt="2024-12-02T10:54:30.893" v="174" actId="20577"/>
        <pc:sldMkLst>
          <pc:docMk/>
          <pc:sldMk cId="1292271447" sldId="3507"/>
        </pc:sldMkLst>
        <pc:spChg chg="mod">
          <ac:chgData name="Наталія Ружицька" userId="61711973-aff3-488f-8910-80e2eb7506e6" providerId="ADAL" clId="{DB3DE439-DDB4-4F3D-86FF-7B0767A01BBD}" dt="2024-12-02T09:04:38.583" v="82" actId="1076"/>
          <ac:spMkLst>
            <pc:docMk/>
            <pc:sldMk cId="1292271447" sldId="3507"/>
            <ac:spMk id="2" creationId="{8B782419-E045-4D79-8E79-65A16269EA4A}"/>
          </ac:spMkLst>
        </pc:spChg>
        <pc:spChg chg="del">
          <ac:chgData name="Наталія Ружицька" userId="61711973-aff3-488f-8910-80e2eb7506e6" providerId="ADAL" clId="{DB3DE439-DDB4-4F3D-86FF-7B0767A01BBD}" dt="2024-12-02T08:58:58.694" v="14" actId="478"/>
          <ac:spMkLst>
            <pc:docMk/>
            <pc:sldMk cId="1292271447" sldId="3507"/>
            <ac:spMk id="3" creationId="{C8F483FF-2570-4835-ADC3-EA97AA76003C}"/>
          </ac:spMkLst>
        </pc:spChg>
        <pc:spChg chg="add mod">
          <ac:chgData name="Наталія Ружицька" userId="61711973-aff3-488f-8910-80e2eb7506e6" providerId="ADAL" clId="{DB3DE439-DDB4-4F3D-86FF-7B0767A01BBD}" dt="2024-12-02T09:00:58.591" v="37" actId="20577"/>
          <ac:spMkLst>
            <pc:docMk/>
            <pc:sldMk cId="1292271447" sldId="3507"/>
            <ac:spMk id="7" creationId="{FFE4AC40-D503-4F26-953A-9D6C292BF15A}"/>
          </ac:spMkLst>
        </pc:spChg>
        <pc:spChg chg="add mod">
          <ac:chgData name="Наталія Ружицька" userId="61711973-aff3-488f-8910-80e2eb7506e6" providerId="ADAL" clId="{DB3DE439-DDB4-4F3D-86FF-7B0767A01BBD}" dt="2024-12-02T09:04:49.941" v="85" actId="114"/>
          <ac:spMkLst>
            <pc:docMk/>
            <pc:sldMk cId="1292271447" sldId="3507"/>
            <ac:spMk id="11" creationId="{42EC5FB0-9B2B-4E76-878F-FC3092A57673}"/>
          </ac:spMkLst>
        </pc:spChg>
        <pc:spChg chg="add mod">
          <ac:chgData name="Наталія Ружицька" userId="61711973-aff3-488f-8910-80e2eb7506e6" providerId="ADAL" clId="{DB3DE439-DDB4-4F3D-86FF-7B0767A01BBD}" dt="2024-12-02T09:05:39.261" v="96" actId="1076"/>
          <ac:spMkLst>
            <pc:docMk/>
            <pc:sldMk cId="1292271447" sldId="3507"/>
            <ac:spMk id="12" creationId="{8388A67E-5F86-411B-8164-EC785AC8E998}"/>
          </ac:spMkLst>
        </pc:spChg>
        <pc:graphicFrameChg chg="add del mod">
          <ac:chgData name="Наталія Ружицька" userId="61711973-aff3-488f-8910-80e2eb7506e6" providerId="ADAL" clId="{DB3DE439-DDB4-4F3D-86FF-7B0767A01BBD}" dt="2024-12-02T08:59:40.237" v="18"/>
          <ac:graphicFrameMkLst>
            <pc:docMk/>
            <pc:sldMk cId="1292271447" sldId="3507"/>
            <ac:graphicFrameMk id="4" creationId="{BFFC89B7-C7D9-4A90-BB9A-DBAF3DFA5732}"/>
          </ac:graphicFrameMkLst>
        </pc:graphicFrameChg>
        <pc:graphicFrameChg chg="add del">
          <ac:chgData name="Наталія Ружицька" userId="61711973-aff3-488f-8910-80e2eb7506e6" providerId="ADAL" clId="{DB3DE439-DDB4-4F3D-86FF-7B0767A01BBD}" dt="2024-12-02T08:59:46.375" v="24"/>
          <ac:graphicFrameMkLst>
            <pc:docMk/>
            <pc:sldMk cId="1292271447" sldId="3507"/>
            <ac:graphicFrameMk id="5" creationId="{1E0E8AF7-BADA-475B-87BC-3CE940C9AF17}"/>
          </ac:graphicFrameMkLst>
        </pc:graphicFrameChg>
        <pc:graphicFrameChg chg="add del mod modGraphic">
          <ac:chgData name="Наталія Ружицька" userId="61711973-aff3-488f-8910-80e2eb7506e6" providerId="ADAL" clId="{DB3DE439-DDB4-4F3D-86FF-7B0767A01BBD}" dt="2024-12-02T10:51:53.957" v="132" actId="478"/>
          <ac:graphicFrameMkLst>
            <pc:docMk/>
            <pc:sldMk cId="1292271447" sldId="3507"/>
            <ac:graphicFrameMk id="6" creationId="{75D246D1-91E5-4F98-BA43-1652394F395A}"/>
          </ac:graphicFrameMkLst>
        </pc:graphicFrameChg>
        <pc:graphicFrameChg chg="add del mod">
          <ac:chgData name="Наталія Ружицька" userId="61711973-aff3-488f-8910-80e2eb7506e6" providerId="ADAL" clId="{DB3DE439-DDB4-4F3D-86FF-7B0767A01BBD}" dt="2024-12-02T09:01:48.491" v="52" actId="478"/>
          <ac:graphicFrameMkLst>
            <pc:docMk/>
            <pc:sldMk cId="1292271447" sldId="3507"/>
            <ac:graphicFrameMk id="8" creationId="{FEFC0BC7-208D-450F-A7B4-1FE120CE68F2}"/>
          </ac:graphicFrameMkLst>
        </pc:graphicFrameChg>
        <pc:graphicFrameChg chg="add del">
          <ac:chgData name="Наталія Ружицька" userId="61711973-aff3-488f-8910-80e2eb7506e6" providerId="ADAL" clId="{DB3DE439-DDB4-4F3D-86FF-7B0767A01BBD}" dt="2024-12-02T09:01:39.651" v="46"/>
          <ac:graphicFrameMkLst>
            <pc:docMk/>
            <pc:sldMk cId="1292271447" sldId="3507"/>
            <ac:graphicFrameMk id="9" creationId="{408F9061-364A-4D74-A53A-D434FCBBE4EA}"/>
          </ac:graphicFrameMkLst>
        </pc:graphicFrameChg>
        <pc:graphicFrameChg chg="add del">
          <ac:chgData name="Наталія Ружицька" userId="61711973-aff3-488f-8910-80e2eb7506e6" providerId="ADAL" clId="{DB3DE439-DDB4-4F3D-86FF-7B0767A01BBD}" dt="2024-12-02T09:01:42.265" v="50"/>
          <ac:graphicFrameMkLst>
            <pc:docMk/>
            <pc:sldMk cId="1292271447" sldId="3507"/>
            <ac:graphicFrameMk id="10" creationId="{7BC1D383-12BF-4C48-90AC-CA506D18C27E}"/>
          </ac:graphicFrameMkLst>
        </pc:graphicFrameChg>
        <pc:graphicFrameChg chg="add del">
          <ac:chgData name="Наталія Ружицька" userId="61711973-aff3-488f-8910-80e2eb7506e6" providerId="ADAL" clId="{DB3DE439-DDB4-4F3D-86FF-7B0767A01BBD}" dt="2024-12-02T10:52:00.093" v="138"/>
          <ac:graphicFrameMkLst>
            <pc:docMk/>
            <pc:sldMk cId="1292271447" sldId="3507"/>
            <ac:graphicFrameMk id="13" creationId="{C945196C-73A7-4CEC-9FB1-207317CF72F3}"/>
          </ac:graphicFrameMkLst>
        </pc:graphicFrameChg>
        <pc:graphicFrameChg chg="add mod modGraphic">
          <ac:chgData name="Наталія Ружицька" userId="61711973-aff3-488f-8910-80e2eb7506e6" providerId="ADAL" clId="{DB3DE439-DDB4-4F3D-86FF-7B0767A01BBD}" dt="2024-12-02T10:54:30.893" v="174" actId="20577"/>
          <ac:graphicFrameMkLst>
            <pc:docMk/>
            <pc:sldMk cId="1292271447" sldId="3507"/>
            <ac:graphicFrameMk id="14" creationId="{B24EE504-998B-4BA5-BF67-766A244F2ACE}"/>
          </ac:graphicFrameMkLst>
        </pc:graphicFrameChg>
      </pc:sldChg>
      <pc:sldChg chg="addSp delSp modSp add">
        <pc:chgData name="Наталія Ружицька" userId="61711973-aff3-488f-8910-80e2eb7506e6" providerId="ADAL" clId="{DB3DE439-DDB4-4F3D-86FF-7B0767A01BBD}" dt="2024-12-02T10:56:55.127" v="213" actId="20577"/>
        <pc:sldMkLst>
          <pc:docMk/>
          <pc:sldMk cId="794485070" sldId="3508"/>
        </pc:sldMkLst>
        <pc:spChg chg="mod">
          <ac:chgData name="Наталія Ружицька" userId="61711973-aff3-488f-8910-80e2eb7506e6" providerId="ADAL" clId="{DB3DE439-DDB4-4F3D-86FF-7B0767A01BBD}" dt="2024-12-02T09:06:20.954" v="100" actId="1076"/>
          <ac:spMkLst>
            <pc:docMk/>
            <pc:sldMk cId="794485070" sldId="3508"/>
            <ac:spMk id="2" creationId="{B54E3DBE-AEA2-454F-9100-4D7B71B3CBBB}"/>
          </ac:spMkLst>
        </pc:spChg>
        <pc:spChg chg="del">
          <ac:chgData name="Наталія Ружицька" userId="61711973-aff3-488f-8910-80e2eb7506e6" providerId="ADAL" clId="{DB3DE439-DDB4-4F3D-86FF-7B0767A01BBD}" dt="2024-12-02T09:06:22.775" v="101" actId="478"/>
          <ac:spMkLst>
            <pc:docMk/>
            <pc:sldMk cId="794485070" sldId="3508"/>
            <ac:spMk id="3" creationId="{802B2E20-1E7C-472C-86F8-835BC11C136C}"/>
          </ac:spMkLst>
        </pc:spChg>
        <pc:graphicFrameChg chg="add del mod modGraphic">
          <ac:chgData name="Наталія Ружицька" userId="61711973-aff3-488f-8910-80e2eb7506e6" providerId="ADAL" clId="{DB3DE439-DDB4-4F3D-86FF-7B0767A01BBD}" dt="2024-12-02T10:54:55.159" v="175" actId="478"/>
          <ac:graphicFrameMkLst>
            <pc:docMk/>
            <pc:sldMk cId="794485070" sldId="3508"/>
            <ac:graphicFrameMk id="4" creationId="{6C82FD1A-315B-43AE-A7CB-C3D709F2DC47}"/>
          </ac:graphicFrameMkLst>
        </pc:graphicFrameChg>
        <pc:graphicFrameChg chg="add mod modGraphic">
          <ac:chgData name="Наталія Ружицька" userId="61711973-aff3-488f-8910-80e2eb7506e6" providerId="ADAL" clId="{DB3DE439-DDB4-4F3D-86FF-7B0767A01BBD}" dt="2024-12-02T10:56:55.127" v="213" actId="20577"/>
          <ac:graphicFrameMkLst>
            <pc:docMk/>
            <pc:sldMk cId="794485070" sldId="3508"/>
            <ac:graphicFrameMk id="5" creationId="{879A2E7D-85F7-4DA2-B8B3-4DFF35AE1D53}"/>
          </ac:graphicFrameMkLst>
        </pc:graphicFrameChg>
      </pc:sldChg>
      <pc:sldChg chg="addSp delSp modSp add mod">
        <pc:chgData name="Наталія Ружицька" userId="61711973-aff3-488f-8910-80e2eb7506e6" providerId="ADAL" clId="{DB3DE439-DDB4-4F3D-86FF-7B0767A01BBD}" dt="2024-12-17T12:07:27.130" v="1121" actId="1076"/>
        <pc:sldMkLst>
          <pc:docMk/>
          <pc:sldMk cId="3852525083" sldId="3509"/>
        </pc:sldMkLst>
        <pc:spChg chg="mod">
          <ac:chgData name="Наталія Ружицька" userId="61711973-aff3-488f-8910-80e2eb7506e6" providerId="ADAL" clId="{DB3DE439-DDB4-4F3D-86FF-7B0767A01BBD}" dt="2024-12-17T11:51:21.329" v="1002" actId="1076"/>
          <ac:spMkLst>
            <pc:docMk/>
            <pc:sldMk cId="3852525083" sldId="3509"/>
            <ac:spMk id="2" creationId="{8C249A1C-3DD5-4624-88C3-DB6F0EF20CE3}"/>
          </ac:spMkLst>
        </pc:spChg>
        <pc:spChg chg="del">
          <ac:chgData name="Наталія Ружицька" userId="61711973-aff3-488f-8910-80e2eb7506e6" providerId="ADAL" clId="{DB3DE439-DDB4-4F3D-86FF-7B0767A01BBD}" dt="2024-12-17T11:15:27.145" v="411" actId="478"/>
          <ac:spMkLst>
            <pc:docMk/>
            <pc:sldMk cId="3852525083" sldId="3509"/>
            <ac:spMk id="3" creationId="{C6BD5AA5-F6CC-45D0-940D-53DD2DE257D7}"/>
          </ac:spMkLst>
        </pc:spChg>
        <pc:spChg chg="add mod">
          <ac:chgData name="Наталія Ружицька" userId="61711973-aff3-488f-8910-80e2eb7506e6" providerId="ADAL" clId="{DB3DE439-DDB4-4F3D-86FF-7B0767A01BBD}" dt="2024-12-17T11:53:38.366" v="1035" actId="1076"/>
          <ac:spMkLst>
            <pc:docMk/>
            <pc:sldMk cId="3852525083" sldId="3509"/>
            <ac:spMk id="5" creationId="{2FA71AEB-C9EC-4E62-AC27-1225CBB7D40A}"/>
          </ac:spMkLst>
        </pc:spChg>
        <pc:spChg chg="add del mod">
          <ac:chgData name="Наталія Ружицька" userId="61711973-aff3-488f-8910-80e2eb7506e6" providerId="ADAL" clId="{DB3DE439-DDB4-4F3D-86FF-7B0767A01BBD}" dt="2024-12-17T11:21:36.029" v="717" actId="478"/>
          <ac:spMkLst>
            <pc:docMk/>
            <pc:sldMk cId="3852525083" sldId="3509"/>
            <ac:spMk id="6" creationId="{ABEE3174-7F9B-4093-BB02-FDDD88177C02}"/>
          </ac:spMkLst>
        </pc:spChg>
        <pc:spChg chg="add mod">
          <ac:chgData name="Наталія Ружицька" userId="61711973-aff3-488f-8910-80e2eb7506e6" providerId="ADAL" clId="{DB3DE439-DDB4-4F3D-86FF-7B0767A01BBD}" dt="2024-12-17T12:07:27.130" v="1121" actId="1076"/>
          <ac:spMkLst>
            <pc:docMk/>
            <pc:sldMk cId="3852525083" sldId="3509"/>
            <ac:spMk id="7" creationId="{2A056AE0-8D4C-4E22-B8A4-585AAA3AF7DC}"/>
          </ac:spMkLst>
        </pc:spChg>
        <pc:graphicFrameChg chg="add mod">
          <ac:chgData name="Наталія Ружицька" userId="61711973-aff3-488f-8910-80e2eb7506e6" providerId="ADAL" clId="{DB3DE439-DDB4-4F3D-86FF-7B0767A01BBD}" dt="2024-12-17T12:07:13.615" v="1118"/>
          <ac:graphicFrameMkLst>
            <pc:docMk/>
            <pc:sldMk cId="3852525083" sldId="3509"/>
            <ac:graphicFrameMk id="4" creationId="{3538C465-AF50-46FC-B9D6-B924E9757B96}"/>
          </ac:graphicFrameMkLst>
        </pc:graphicFrameChg>
        <pc:graphicFrameChg chg="add mod">
          <ac:chgData name="Наталія Ружицька" userId="61711973-aff3-488f-8910-80e2eb7506e6" providerId="ADAL" clId="{DB3DE439-DDB4-4F3D-86FF-7B0767A01BBD}" dt="2024-12-17T11:53:12.402" v="1031" actId="403"/>
          <ac:graphicFrameMkLst>
            <pc:docMk/>
            <pc:sldMk cId="3852525083" sldId="3509"/>
            <ac:graphicFrameMk id="8" creationId="{6EDA1F63-336C-45D1-9952-A0F11420DE03}"/>
          </ac:graphicFrameMkLst>
        </pc:graphicFrameChg>
      </pc:sldChg>
    </pc:docChg>
  </pc:docChgLst>
  <pc:docChgLst>
    <pc:chgData name="Наталія Ружицька" userId="61711973-aff3-488f-8910-80e2eb7506e6" providerId="ADAL" clId="{A3D49A05-7965-4C81-B2A5-4D3C65FEAD8D}"/>
    <pc:docChg chg="undo custSel addSld delSld modSld modSection">
      <pc:chgData name="Наталія Ружицька" userId="61711973-aff3-488f-8910-80e2eb7506e6" providerId="ADAL" clId="{A3D49A05-7965-4C81-B2A5-4D3C65FEAD8D}" dt="2024-11-22T08:28:43.136" v="2012" actId="1076"/>
      <pc:docMkLst>
        <pc:docMk/>
      </pc:docMkLst>
      <pc:sldChg chg="modSp">
        <pc:chgData name="Наталія Ружицька" userId="61711973-aff3-488f-8910-80e2eb7506e6" providerId="ADAL" clId="{A3D49A05-7965-4C81-B2A5-4D3C65FEAD8D}" dt="2024-11-20T10:56:23.437" v="8" actId="1076"/>
        <pc:sldMkLst>
          <pc:docMk/>
          <pc:sldMk cId="1929348501" sldId="256"/>
        </pc:sldMkLst>
        <pc:spChg chg="mod">
          <ac:chgData name="Наталія Ружицька" userId="61711973-aff3-488f-8910-80e2eb7506e6" providerId="ADAL" clId="{A3D49A05-7965-4C81-B2A5-4D3C65FEAD8D}" dt="2024-11-20T10:56:19.489" v="7" actId="14100"/>
          <ac:spMkLst>
            <pc:docMk/>
            <pc:sldMk cId="1929348501" sldId="256"/>
            <ac:spMk id="2" creationId="{00000000-0000-0000-0000-000000000000}"/>
          </ac:spMkLst>
        </pc:spChg>
        <pc:spChg chg="mod">
          <ac:chgData name="Наталія Ружицька" userId="61711973-aff3-488f-8910-80e2eb7506e6" providerId="ADAL" clId="{A3D49A05-7965-4C81-B2A5-4D3C65FEAD8D}" dt="2024-11-20T10:56:23.437" v="8" actId="1076"/>
          <ac:spMkLst>
            <pc:docMk/>
            <pc:sldMk cId="1929348501" sldId="256"/>
            <ac:spMk id="3" creationId="{00000000-0000-0000-0000-000000000000}"/>
          </ac:spMkLst>
        </pc:spChg>
      </pc:sldChg>
      <pc:sldChg chg="modSp mod">
        <pc:chgData name="Наталія Ружицька" userId="61711973-aff3-488f-8910-80e2eb7506e6" providerId="ADAL" clId="{A3D49A05-7965-4C81-B2A5-4D3C65FEAD8D}" dt="2024-11-20T12:44:51.290" v="197" actId="20577"/>
        <pc:sldMkLst>
          <pc:docMk/>
          <pc:sldMk cId="2519962949" sldId="261"/>
        </pc:sldMkLst>
        <pc:spChg chg="mod">
          <ac:chgData name="Наталія Ружицька" userId="61711973-aff3-488f-8910-80e2eb7506e6" providerId="ADAL" clId="{A3D49A05-7965-4C81-B2A5-4D3C65FEAD8D}" dt="2024-11-20T12:44:51.290" v="197" actId="20577"/>
          <ac:spMkLst>
            <pc:docMk/>
            <pc:sldMk cId="2519962949" sldId="261"/>
            <ac:spMk id="4" creationId="{50A317A8-E87C-49A9-B19D-E46D46E7AD6F}"/>
          </ac:spMkLst>
        </pc:spChg>
      </pc:sldChg>
      <pc:sldChg chg="modSp">
        <pc:chgData name="Наталія Ружицька" userId="61711973-aff3-488f-8910-80e2eb7506e6" providerId="ADAL" clId="{A3D49A05-7965-4C81-B2A5-4D3C65FEAD8D}" dt="2024-11-20T13:21:40.008" v="275" actId="20577"/>
        <pc:sldMkLst>
          <pc:docMk/>
          <pc:sldMk cId="1780971422" sldId="262"/>
        </pc:sldMkLst>
        <pc:spChg chg="mod">
          <ac:chgData name="Наталія Ружицька" userId="61711973-aff3-488f-8910-80e2eb7506e6" providerId="ADAL" clId="{A3D49A05-7965-4C81-B2A5-4D3C65FEAD8D}" dt="2024-11-20T12:51:56.643" v="203" actId="1076"/>
          <ac:spMkLst>
            <pc:docMk/>
            <pc:sldMk cId="1780971422" sldId="262"/>
            <ac:spMk id="7" creationId="{08573C10-199C-4A2D-ACCF-39C775738CAA}"/>
          </ac:spMkLst>
        </pc:spChg>
        <pc:spChg chg="mod">
          <ac:chgData name="Наталія Ружицька" userId="61711973-aff3-488f-8910-80e2eb7506e6" providerId="ADAL" clId="{A3D49A05-7965-4C81-B2A5-4D3C65FEAD8D}" dt="2024-11-20T12:50:42.042" v="201" actId="20577"/>
          <ac:spMkLst>
            <pc:docMk/>
            <pc:sldMk cId="1780971422" sldId="262"/>
            <ac:spMk id="56" creationId="{4E23E817-5E5F-4888-A686-CB9A6BC57F97}"/>
          </ac:spMkLst>
        </pc:spChg>
        <pc:spChg chg="mod">
          <ac:chgData name="Наталія Ружицька" userId="61711973-aff3-488f-8910-80e2eb7506e6" providerId="ADAL" clId="{A3D49A05-7965-4C81-B2A5-4D3C65FEAD8D}" dt="2024-11-20T12:51:59.425" v="204" actId="20577"/>
          <ac:spMkLst>
            <pc:docMk/>
            <pc:sldMk cId="1780971422" sldId="262"/>
            <ac:spMk id="69" creationId="{0C40A8AE-B640-4447-8B1F-4068DA8094E6}"/>
          </ac:spMkLst>
        </pc:spChg>
        <pc:spChg chg="mod">
          <ac:chgData name="Наталія Ружицька" userId="61711973-aff3-488f-8910-80e2eb7506e6" providerId="ADAL" clId="{A3D49A05-7965-4C81-B2A5-4D3C65FEAD8D}" dt="2024-11-20T12:52:41.906" v="205" actId="20577"/>
          <ac:spMkLst>
            <pc:docMk/>
            <pc:sldMk cId="1780971422" sldId="262"/>
            <ac:spMk id="70" creationId="{ECFF09AC-150E-4A85-ABC0-ADBD87B73A2C}"/>
          </ac:spMkLst>
        </pc:spChg>
        <pc:spChg chg="mod">
          <ac:chgData name="Наталія Ружицька" userId="61711973-aff3-488f-8910-80e2eb7506e6" providerId="ADAL" clId="{A3D49A05-7965-4C81-B2A5-4D3C65FEAD8D}" dt="2024-11-20T13:21:40.008" v="275" actId="20577"/>
          <ac:spMkLst>
            <pc:docMk/>
            <pc:sldMk cId="1780971422" sldId="262"/>
            <ac:spMk id="91" creationId="{EC58D521-3CEB-4A89-8425-7C7076965130}"/>
          </ac:spMkLst>
        </pc:spChg>
        <pc:spChg chg="mod">
          <ac:chgData name="Наталія Ружицька" userId="61711973-aff3-488f-8910-80e2eb7506e6" providerId="ADAL" clId="{A3D49A05-7965-4C81-B2A5-4D3C65FEAD8D}" dt="2024-11-20T12:44:38.856" v="195" actId="20577"/>
          <ac:spMkLst>
            <pc:docMk/>
            <pc:sldMk cId="1780971422" sldId="262"/>
            <ac:spMk id="92" creationId="{8B76F474-48B5-4162-B41D-5EE1173D7400}"/>
          </ac:spMkLst>
        </pc:spChg>
        <pc:spChg chg="mod">
          <ac:chgData name="Наталія Ружицька" userId="61711973-aff3-488f-8910-80e2eb7506e6" providerId="ADAL" clId="{A3D49A05-7965-4C81-B2A5-4D3C65FEAD8D}" dt="2024-11-20T12:44:27.637" v="185" actId="20577"/>
          <ac:spMkLst>
            <pc:docMk/>
            <pc:sldMk cId="1780971422" sldId="262"/>
            <ac:spMk id="93" creationId="{E1623EDA-AADD-4732-97D2-CFF879B2B532}"/>
          </ac:spMkLst>
        </pc:spChg>
        <pc:spChg chg="mod">
          <ac:chgData name="Наталія Ружицька" userId="61711973-aff3-488f-8910-80e2eb7506e6" providerId="ADAL" clId="{A3D49A05-7965-4C81-B2A5-4D3C65FEAD8D}" dt="2024-11-20T12:43:34.303" v="177" actId="20577"/>
          <ac:spMkLst>
            <pc:docMk/>
            <pc:sldMk cId="1780971422" sldId="262"/>
            <ac:spMk id="95" creationId="{CFD3D750-73C1-40BB-9DF0-F49A150EAC9C}"/>
          </ac:spMkLst>
        </pc:spChg>
        <pc:spChg chg="mod">
          <ac:chgData name="Наталія Ружицька" userId="61711973-aff3-488f-8910-80e2eb7506e6" providerId="ADAL" clId="{A3D49A05-7965-4C81-B2A5-4D3C65FEAD8D}" dt="2024-11-20T12:44:14.609" v="181" actId="20577"/>
          <ac:spMkLst>
            <pc:docMk/>
            <pc:sldMk cId="1780971422" sldId="262"/>
            <ac:spMk id="96" creationId="{0989F1B8-F9EA-4F23-ACF6-110638A602F3}"/>
          </ac:spMkLst>
        </pc:spChg>
      </pc:sldChg>
      <pc:sldChg chg="modSp mod">
        <pc:chgData name="Наталія Ружицька" userId="61711973-aff3-488f-8910-80e2eb7506e6" providerId="ADAL" clId="{A3D49A05-7965-4C81-B2A5-4D3C65FEAD8D}" dt="2024-11-20T12:44:45.932" v="196" actId="20577"/>
        <pc:sldMkLst>
          <pc:docMk/>
          <pc:sldMk cId="1558747056" sldId="263"/>
        </pc:sldMkLst>
        <pc:spChg chg="mod">
          <ac:chgData name="Наталія Ружицька" userId="61711973-aff3-488f-8910-80e2eb7506e6" providerId="ADAL" clId="{A3D49A05-7965-4C81-B2A5-4D3C65FEAD8D}" dt="2024-11-20T12:44:45.932" v="196" actId="20577"/>
          <ac:spMkLst>
            <pc:docMk/>
            <pc:sldMk cId="1558747056" sldId="263"/>
            <ac:spMk id="4" creationId="{50A317A8-E87C-49A9-B19D-E46D46E7AD6F}"/>
          </ac:spMkLst>
        </pc:spChg>
        <pc:graphicFrameChg chg="mod">
          <ac:chgData name="Наталія Ружицька" userId="61711973-aff3-488f-8910-80e2eb7506e6" providerId="ADAL" clId="{A3D49A05-7965-4C81-B2A5-4D3C65FEAD8D}" dt="2024-11-20T12:42:28.244" v="145"/>
          <ac:graphicFrameMkLst>
            <pc:docMk/>
            <pc:sldMk cId="1558747056" sldId="263"/>
            <ac:graphicFrameMk id="5" creationId="{DBF90A62-FB17-4324-9FBB-168A85D42F87}"/>
          </ac:graphicFrameMkLst>
        </pc:graphicFrameChg>
      </pc:sldChg>
      <pc:sldChg chg="modSp">
        <pc:chgData name="Наталія Ружицька" userId="61711973-aff3-488f-8910-80e2eb7506e6" providerId="ADAL" clId="{A3D49A05-7965-4C81-B2A5-4D3C65FEAD8D}" dt="2024-11-21T15:23:23.781" v="926" actId="20577"/>
        <pc:sldMkLst>
          <pc:docMk/>
          <pc:sldMk cId="195621205" sldId="265"/>
        </pc:sldMkLst>
        <pc:spChg chg="mod">
          <ac:chgData name="Наталія Ружицька" userId="61711973-aff3-488f-8910-80e2eb7506e6" providerId="ADAL" clId="{A3D49A05-7965-4C81-B2A5-4D3C65FEAD8D}" dt="2024-11-21T15:23:23.781" v="926" actId="20577"/>
          <ac:spMkLst>
            <pc:docMk/>
            <pc:sldMk cId="195621205" sldId="265"/>
            <ac:spMk id="4" creationId="{EE10FE09-D9BA-4917-9854-DB5F411FFCBE}"/>
          </ac:spMkLst>
        </pc:spChg>
        <pc:spChg chg="mod">
          <ac:chgData name="Наталія Ружицька" userId="61711973-aff3-488f-8910-80e2eb7506e6" providerId="ADAL" clId="{A3D49A05-7965-4C81-B2A5-4D3C65FEAD8D}" dt="2024-11-21T15:20:33.764" v="888" actId="20577"/>
          <ac:spMkLst>
            <pc:docMk/>
            <pc:sldMk cId="195621205" sldId="265"/>
            <ac:spMk id="5" creationId="{858F5E0A-1D9E-4D58-8604-27C5EA16962A}"/>
          </ac:spMkLst>
        </pc:spChg>
        <pc:spChg chg="mod">
          <ac:chgData name="Наталія Ружицька" userId="61711973-aff3-488f-8910-80e2eb7506e6" providerId="ADAL" clId="{A3D49A05-7965-4C81-B2A5-4D3C65FEAD8D}" dt="2024-11-21T15:21:35.768" v="900" actId="20577"/>
          <ac:spMkLst>
            <pc:docMk/>
            <pc:sldMk cId="195621205" sldId="265"/>
            <ac:spMk id="57" creationId="{2049DA59-0CF7-449B-83CF-4D7694C713C5}"/>
          </ac:spMkLst>
        </pc:spChg>
        <pc:spChg chg="mod">
          <ac:chgData name="Наталія Ружицька" userId="61711973-aff3-488f-8910-80e2eb7506e6" providerId="ADAL" clId="{A3D49A05-7965-4C81-B2A5-4D3C65FEAD8D}" dt="2024-11-21T15:21:39.912" v="903" actId="20577"/>
          <ac:spMkLst>
            <pc:docMk/>
            <pc:sldMk cId="195621205" sldId="265"/>
            <ac:spMk id="58" creationId="{2AA15424-B9DE-4DF7-B8D5-DB5DC9FE3A32}"/>
          </ac:spMkLst>
        </pc:spChg>
        <pc:spChg chg="mod">
          <ac:chgData name="Наталія Ружицька" userId="61711973-aff3-488f-8910-80e2eb7506e6" providerId="ADAL" clId="{A3D49A05-7965-4C81-B2A5-4D3C65FEAD8D}" dt="2024-11-21T15:22:54.725" v="919" actId="20577"/>
          <ac:spMkLst>
            <pc:docMk/>
            <pc:sldMk cId="195621205" sldId="265"/>
            <ac:spMk id="68" creationId="{0FBCEDCA-DD22-41C7-8B09-EABA81AB73A9}"/>
          </ac:spMkLst>
        </pc:spChg>
        <pc:spChg chg="mod">
          <ac:chgData name="Наталія Ружицька" userId="61711973-aff3-488f-8910-80e2eb7506e6" providerId="ADAL" clId="{A3D49A05-7965-4C81-B2A5-4D3C65FEAD8D}" dt="2024-11-21T15:23:05.981" v="923" actId="20577"/>
          <ac:spMkLst>
            <pc:docMk/>
            <pc:sldMk cId="195621205" sldId="265"/>
            <ac:spMk id="69" creationId="{FDCE117F-CCF2-4D4C-92E1-F703B83DBC31}"/>
          </ac:spMkLst>
        </pc:spChg>
        <pc:spChg chg="mod">
          <ac:chgData name="Наталія Ружицька" userId="61711973-aff3-488f-8910-80e2eb7506e6" providerId="ADAL" clId="{A3D49A05-7965-4C81-B2A5-4D3C65FEAD8D}" dt="2024-11-21T15:22:59.877" v="920" actId="20577"/>
          <ac:spMkLst>
            <pc:docMk/>
            <pc:sldMk cId="195621205" sldId="265"/>
            <ac:spMk id="70" creationId="{8F5D4839-F9A4-4FEE-8188-524891659FA6}"/>
          </ac:spMkLst>
        </pc:spChg>
        <pc:spChg chg="mod">
          <ac:chgData name="Наталія Ружицька" userId="61711973-aff3-488f-8910-80e2eb7506e6" providerId="ADAL" clId="{A3D49A05-7965-4C81-B2A5-4D3C65FEAD8D}" dt="2024-11-21T15:23:12.836" v="924" actId="20577"/>
          <ac:spMkLst>
            <pc:docMk/>
            <pc:sldMk cId="195621205" sldId="265"/>
            <ac:spMk id="71" creationId="{5CBE2E48-4FF9-484A-86F4-F012CE581E04}"/>
          </ac:spMkLst>
        </pc:spChg>
        <pc:spChg chg="mod">
          <ac:chgData name="Наталія Ружицька" userId="61711973-aff3-488f-8910-80e2eb7506e6" providerId="ADAL" clId="{A3D49A05-7965-4C81-B2A5-4D3C65FEAD8D}" dt="2024-11-21T15:23:14.902" v="925" actId="20577"/>
          <ac:spMkLst>
            <pc:docMk/>
            <pc:sldMk cId="195621205" sldId="265"/>
            <ac:spMk id="72" creationId="{283FCD25-9C80-44B9-B458-842415B85330}"/>
          </ac:spMkLst>
        </pc:spChg>
      </pc:sldChg>
      <pc:sldChg chg="addSp delSp modSp">
        <pc:chgData name="Наталія Ружицька" userId="61711973-aff3-488f-8910-80e2eb7506e6" providerId="ADAL" clId="{A3D49A05-7965-4C81-B2A5-4D3C65FEAD8D}" dt="2024-11-21T15:32:55.304" v="1030"/>
        <pc:sldMkLst>
          <pc:docMk/>
          <pc:sldMk cId="328742392" sldId="266"/>
        </pc:sldMkLst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4" creationId="{393976B5-F95A-496B-8BC3-FC9CDB1E7FF3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5" creationId="{9DA12EE6-41D7-410C-8277-BD46BBF2C6CF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6" creationId="{93984711-05A7-4CB1-8C12-A92F7B2EC4E8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7" creationId="{A8272CE2-5135-4702-8C98-E92A619B569A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8" creationId="{59F0BF23-22B5-4A10-809D-BAA9446EFDE5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9" creationId="{2E6AB16E-A5F9-4BD1-8BD8-6E79E25BAC34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10" creationId="{8E7E371E-E799-4245-8E4A-34116F44FA60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11" creationId="{DCED5C60-F1B5-40E0-91BF-D941219E3B8A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12" creationId="{D129936D-DCDA-4CAF-9788-71C342F79BCA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13" creationId="{89A3343F-3F79-4861-B1C2-18F044AA17E7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14" creationId="{D47F841A-5803-4BB8-9570-F3DDDF61CC0F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15" creationId="{1191C290-796F-4C31-B28C-502DE1035710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16" creationId="{08E861A8-7E76-44F2-9CBD-6AF5D4B53916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17" creationId="{72CBB8CE-640C-4295-BADE-6B6118652EA2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18" creationId="{4CFA795A-86D7-43FB-A8F3-848D9F3CF6B1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19" creationId="{A8C53A23-B2A3-4AF1-A829-425578BA4C89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20" creationId="{C11D2763-6E13-44B4-B8D8-6F6332E0D5D8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21" creationId="{746B543B-BE32-4173-BC6B-EAC47B65661E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22" creationId="{2439F95D-3782-40CE-B479-3871C87A5560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23" creationId="{C45854CB-9800-49C9-AF5E-A74D9F1726F8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24" creationId="{55864675-5ACC-4C66-BE5E-1D8A91B2E0D4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25" creationId="{59143F33-FC7B-4A41-9B3F-0AFDE79B2C91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26" creationId="{CE7410C1-00A7-406E-A928-F84254D1BC48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27" creationId="{D030162B-CEEA-4EF6-99E5-2B7595CB08AA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28" creationId="{F7BA4505-54F6-465D-8AF3-72BD1C4B57AA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29" creationId="{190F9FEE-D130-495E-B432-1FEDE13900AC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30" creationId="{D181E403-60C7-4F60-AAF2-8A11DA543ECC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31" creationId="{77527901-1EC3-40D3-BE18-57C4909C857D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32" creationId="{620801F2-9728-4982-82C1-19030A5C57F0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33" creationId="{30591BDD-BA4F-4A3D-A91D-653D9704D7EA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34" creationId="{1AB50EA9-8D00-4B52-9D11-D27AEE8D56EF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35" creationId="{F3454D9A-C972-46EE-A4B7-D465189AF0BD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36" creationId="{739FFB98-D5E1-433B-8DAA-2C387126D764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37" creationId="{8836756E-87AA-4D0E-83E2-353A25EEA91A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38" creationId="{033AB1D2-71A6-4D93-90D8-06F4901CEEB6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39" creationId="{0CD382CB-6B8B-411E-94EC-357B3DE24067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40" creationId="{9BCC58ED-9C72-4E3D-9EB1-4C79EEA8B82D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41" creationId="{B4DB451B-61CC-44F8-8813-84949D1322A2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42" creationId="{860AB0CA-2FAA-4A46-AFDE-2731E5F7FE77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43" creationId="{407C9101-920D-48D1-80AB-2055CC8FB69C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44" creationId="{D6636047-7066-442E-B2C4-524D8A821B6A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45" creationId="{AB4DE8FA-1560-4CD6-8D5B-E841244ECE98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46" creationId="{E87C4DE7-9E00-453C-BE28-844A440098B7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47" creationId="{5EA5D855-A77A-47CA-AD1A-F1F5EAD3CACA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48" creationId="{DA3F9C30-279C-4F22-87A1-7265E29ED87A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49" creationId="{E77B967A-3608-4E50-BA04-0C977890F441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50" creationId="{F97E3878-4B09-4601-A5BA-A37837DF1A4E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51" creationId="{55BF40F0-281E-4A23-81FE-9AE9197A15F5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52" creationId="{53B5BFA3-B365-4A60-90E4-39EBFBEA3338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53" creationId="{80667347-2194-42D2-B9BA-38DCB118A7EA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54" creationId="{C7FD9B89-2F2B-4A52-A6F2-B2C7D7AC7929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56" creationId="{F88A19D4-7CF0-46B7-9047-D5F013F0AB62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57" creationId="{4CAC05B5-B596-428C-A885-693BD219ACBE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58" creationId="{ADFD1FEB-0FDC-45C5-AAB9-744E5C8AE7E6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59" creationId="{116A7953-9830-4203-81D7-277F67CBAA92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60" creationId="{E5DB8DD4-2E8F-4754-8AA5-6064DB1A1E71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61" creationId="{A62ED105-D105-4CB6-BD30-277150599368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62" creationId="{E3036343-3DE9-4ED9-86DE-BA037ACC51F1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63" creationId="{54EF5B1A-2728-4C65-835C-669CED792EDA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64" creationId="{FD21C9AB-1D22-4011-8D81-6A5125663D75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65" creationId="{81F6B11F-C479-43D5-B38B-4A55793230B8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66" creationId="{4C309AC2-25A4-4DBB-8AC0-DF3D5ECF1B36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67" creationId="{8B57F6F4-940A-43BF-8C6F-DF3C92208B47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68" creationId="{64231F3F-B254-49EC-97CF-8FA06F00B4E9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69" creationId="{11D08348-ED2A-4FD8-AAC3-2C4E6DF92FDA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70" creationId="{BA7BF38B-6EFD-42A7-AAF5-39E82FFD7B4D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71" creationId="{F6EEB946-C6C0-4AA0-B643-859C131FAA5C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72" creationId="{626E2670-DE51-4B65-AE6C-7EE7151B7667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73" creationId="{B2E87D7D-942F-44FC-8EC6-FF639AEEB662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74" creationId="{7EF6DE1D-BFC2-41DE-B1E6-16C470EFE297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75" creationId="{CE8C195D-C815-4CAD-A53A-B60A113E24A1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76" creationId="{F7ABCE6C-DB7A-4557-A872-A1D1CA65F31F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77" creationId="{44F453D4-8F2C-4BF7-A3F7-AAB404F51A3A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78" creationId="{2FCCB42C-1EB2-486B-A21A-B8AB3282D9C2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79" creationId="{A392F30B-F65D-4EF5-BC21-FEE18CE4DC49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80" creationId="{164D5D6A-7C32-47E5-AA6A-891F5408C6A9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81" creationId="{D44942CE-BA02-4CD8-A97A-980EB0C9209A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82" creationId="{162223DD-AB83-4607-BADB-88C3D1A01AFC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84" creationId="{844254F2-F2B8-48DF-9731-3C45E05B3063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85" creationId="{BEC30181-F480-4C82-9A94-31804615E43F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86" creationId="{B4C0824D-BFDB-4A00-87C5-39608B54D8B1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87" creationId="{ED57CCB5-7DB7-4051-94C3-4DDA85436530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88" creationId="{8E5E877A-85E6-4530-98A6-7826963525CC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89" creationId="{1EF335A5-0730-47F8-9A63-C99459D397AB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90" creationId="{94BEB31B-798C-4A1E-AEEA-32DA44373B42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91" creationId="{1DE61378-5D48-4326-9F47-BF1EA0AD468F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94" creationId="{DC82F7F7-9BB3-4BE3-AB89-0F28BBD201FA}"/>
          </ac:spMkLst>
        </pc:spChg>
        <pc:spChg chg="mod">
          <ac:chgData name="Наталія Ружицька" userId="61711973-aff3-488f-8910-80e2eb7506e6" providerId="ADAL" clId="{A3D49A05-7965-4C81-B2A5-4D3C65FEAD8D}" dt="2024-11-21T15:24:46.070" v="934" actId="164"/>
          <ac:spMkLst>
            <pc:docMk/>
            <pc:sldMk cId="328742392" sldId="266"/>
            <ac:spMk id="95" creationId="{5755C52F-712A-4EF8-8F5E-F5BC4250C957}"/>
          </ac:spMkLst>
        </pc:spChg>
        <pc:spChg chg="mod">
          <ac:chgData name="Наталія Ружицька" userId="61711973-aff3-488f-8910-80e2eb7506e6" providerId="ADAL" clId="{A3D49A05-7965-4C81-B2A5-4D3C65FEAD8D}" dt="2024-11-21T15:26:24.564" v="947" actId="2711"/>
          <ac:spMkLst>
            <pc:docMk/>
            <pc:sldMk cId="328742392" sldId="266"/>
            <ac:spMk id="150" creationId="{E75A69B8-B47B-4FBB-BECD-E212319B6EFE}"/>
          </ac:spMkLst>
        </pc:spChg>
        <pc:spChg chg="mod">
          <ac:chgData name="Наталія Ружицька" userId="61711973-aff3-488f-8910-80e2eb7506e6" providerId="ADAL" clId="{A3D49A05-7965-4C81-B2A5-4D3C65FEAD8D}" dt="2024-11-21T15:25:51.913" v="941" actId="2711"/>
          <ac:spMkLst>
            <pc:docMk/>
            <pc:sldMk cId="328742392" sldId="266"/>
            <ac:spMk id="177" creationId="{E6E18169-92E0-4698-9515-8A59F08A8AFE}"/>
          </ac:spMkLst>
        </pc:spChg>
        <pc:spChg chg="mod">
          <ac:chgData name="Наталія Ружицька" userId="61711973-aff3-488f-8910-80e2eb7506e6" providerId="ADAL" clId="{A3D49A05-7965-4C81-B2A5-4D3C65FEAD8D}" dt="2024-11-21T15:26:17.644" v="946" actId="2711"/>
          <ac:spMkLst>
            <pc:docMk/>
            <pc:sldMk cId="328742392" sldId="266"/>
            <ac:spMk id="179" creationId="{BF2A467B-6A92-4C87-A68A-04942A51FCFE}"/>
          </ac:spMkLst>
        </pc:spChg>
        <pc:spChg chg="mod">
          <ac:chgData name="Наталія Ружицька" userId="61711973-aff3-488f-8910-80e2eb7506e6" providerId="ADAL" clId="{A3D49A05-7965-4C81-B2A5-4D3C65FEAD8D}" dt="2024-11-21T15:25:56.266" v="942" actId="2711"/>
          <ac:spMkLst>
            <pc:docMk/>
            <pc:sldMk cId="328742392" sldId="266"/>
            <ac:spMk id="184" creationId="{AEC2E749-3EC7-47FD-98E8-2A877BE7F477}"/>
          </ac:spMkLst>
        </pc:spChg>
        <pc:spChg chg="add">
          <ac:chgData name="Наталія Ружицька" userId="61711973-aff3-488f-8910-80e2eb7506e6" providerId="ADAL" clId="{A3D49A05-7965-4C81-B2A5-4D3C65FEAD8D}" dt="2024-11-21T15:32:55.304" v="1030"/>
          <ac:spMkLst>
            <pc:docMk/>
            <pc:sldMk cId="328742392" sldId="266"/>
            <ac:spMk id="187" creationId="{0801DB60-791F-474E-BEE2-C26A1FF83A2B}"/>
          </ac:spMkLst>
        </pc:spChg>
        <pc:grpChg chg="add del mod">
          <ac:chgData name="Наталія Ружицька" userId="61711973-aff3-488f-8910-80e2eb7506e6" providerId="ADAL" clId="{A3D49A05-7965-4C81-B2A5-4D3C65FEAD8D}" dt="2024-11-21T15:24:48.773" v="935" actId="478"/>
          <ac:grpSpMkLst>
            <pc:docMk/>
            <pc:sldMk cId="328742392" sldId="266"/>
            <ac:grpSpMk id="2" creationId="{2C45F395-B58B-4AE3-BCE9-55635F36E1E0}"/>
          </ac:grpSpMkLst>
        </pc:grpChg>
        <pc:grpChg chg="add">
          <ac:chgData name="Наталія Ружицька" userId="61711973-aff3-488f-8910-80e2eb7506e6" providerId="ADAL" clId="{A3D49A05-7965-4C81-B2A5-4D3C65FEAD8D}" dt="2024-11-21T15:25:16.231" v="937"/>
          <ac:grpSpMkLst>
            <pc:docMk/>
            <pc:sldMk cId="328742392" sldId="266"/>
            <ac:grpSpMk id="96" creationId="{E8EA5FA2-7F2E-4EC4-853C-7A56E197A713}"/>
          </ac:grpSpMkLst>
        </pc:grpChg>
        <pc:graphicFrameChg chg="del">
          <ac:chgData name="Наталія Ружицька" userId="61711973-aff3-488f-8910-80e2eb7506e6" providerId="ADAL" clId="{A3D49A05-7965-4C81-B2A5-4D3C65FEAD8D}" dt="2024-11-21T15:24:51.597" v="936" actId="478"/>
          <ac:graphicFrameMkLst>
            <pc:docMk/>
            <pc:sldMk cId="328742392" sldId="266"/>
            <ac:graphicFrameMk id="93" creationId="{B9752A19-A36E-4316-9AC1-DA12F72F73FE}"/>
          </ac:graphicFrameMkLst>
        </pc:graphicFrameChg>
        <pc:graphicFrameChg chg="add modGraphic">
          <ac:chgData name="Наталія Ружицька" userId="61711973-aff3-488f-8910-80e2eb7506e6" providerId="ADAL" clId="{A3D49A05-7965-4C81-B2A5-4D3C65FEAD8D}" dt="2024-11-21T15:26:10.697" v="945" actId="2711"/>
          <ac:graphicFrameMkLst>
            <pc:docMk/>
            <pc:sldMk cId="328742392" sldId="266"/>
            <ac:graphicFrameMk id="186" creationId="{F48FCF15-C6B0-4659-9EF0-F526C757406E}"/>
          </ac:graphicFrameMkLst>
        </pc:graphicFrameChg>
        <pc:cxnChg chg="mod">
          <ac:chgData name="Наталія Ружицька" userId="61711973-aff3-488f-8910-80e2eb7506e6" providerId="ADAL" clId="{A3D49A05-7965-4C81-B2A5-4D3C65FEAD8D}" dt="2024-11-21T15:24:48.773" v="935" actId="478"/>
          <ac:cxnSpMkLst>
            <pc:docMk/>
            <pc:sldMk cId="328742392" sldId="266"/>
            <ac:cxnSpMk id="55" creationId="{491F9DDB-142E-402E-92C8-FA0CBA7854B0}"/>
          </ac:cxnSpMkLst>
        </pc:cxnChg>
        <pc:cxnChg chg="mod">
          <ac:chgData name="Наталія Ружицька" userId="61711973-aff3-488f-8910-80e2eb7506e6" providerId="ADAL" clId="{A3D49A05-7965-4C81-B2A5-4D3C65FEAD8D}" dt="2024-11-21T15:24:48.773" v="935" actId="478"/>
          <ac:cxnSpMkLst>
            <pc:docMk/>
            <pc:sldMk cId="328742392" sldId="266"/>
            <ac:cxnSpMk id="83" creationId="{B7A1BF12-A2CC-4BC3-9FF6-03817233C9C8}"/>
          </ac:cxnSpMkLst>
        </pc:cxnChg>
      </pc:sldChg>
      <pc:sldChg chg="delSp modSp">
        <pc:chgData name="Наталія Ружицька" userId="61711973-aff3-488f-8910-80e2eb7506e6" providerId="ADAL" clId="{A3D49A05-7965-4C81-B2A5-4D3C65FEAD8D}" dt="2024-11-21T15:39:01.389" v="1109" actId="14100"/>
        <pc:sldMkLst>
          <pc:docMk/>
          <pc:sldMk cId="4170936768" sldId="267"/>
        </pc:sldMkLst>
        <pc:spChg chg="mod">
          <ac:chgData name="Наталія Ружицька" userId="61711973-aff3-488f-8910-80e2eb7506e6" providerId="ADAL" clId="{A3D49A05-7965-4C81-B2A5-4D3C65FEAD8D}" dt="2024-11-21T15:37:02.226" v="1082" actId="20577"/>
          <ac:spMkLst>
            <pc:docMk/>
            <pc:sldMk cId="4170936768" sldId="267"/>
            <ac:spMk id="4" creationId="{EE10FE09-D9BA-4917-9854-DB5F411FFCBE}"/>
          </ac:spMkLst>
        </pc:spChg>
        <pc:spChg chg="mod">
          <ac:chgData name="Наталія Ружицька" userId="61711973-aff3-488f-8910-80e2eb7506e6" providerId="ADAL" clId="{A3D49A05-7965-4C81-B2A5-4D3C65FEAD8D}" dt="2024-11-21T15:36:39.607" v="1077" actId="20577"/>
          <ac:spMkLst>
            <pc:docMk/>
            <pc:sldMk cId="4170936768" sldId="267"/>
            <ac:spMk id="5" creationId="{858F5E0A-1D9E-4D58-8604-27C5EA16962A}"/>
          </ac:spMkLst>
        </pc:spChg>
        <pc:spChg chg="mod">
          <ac:chgData name="Наталія Ружицька" userId="61711973-aff3-488f-8910-80e2eb7506e6" providerId="ADAL" clId="{A3D49A05-7965-4C81-B2A5-4D3C65FEAD8D}" dt="2024-11-21T15:32:18.728" v="1016" actId="20577"/>
          <ac:spMkLst>
            <pc:docMk/>
            <pc:sldMk cId="4170936768" sldId="267"/>
            <ac:spMk id="23" creationId="{6D87B783-BEE0-4327-844D-F38B0299360C}"/>
          </ac:spMkLst>
        </pc:spChg>
        <pc:spChg chg="mod">
          <ac:chgData name="Наталія Ружицька" userId="61711973-aff3-488f-8910-80e2eb7506e6" providerId="ADAL" clId="{A3D49A05-7965-4C81-B2A5-4D3C65FEAD8D}" dt="2024-11-21T15:37:33.791" v="1091" actId="20577"/>
          <ac:spMkLst>
            <pc:docMk/>
            <pc:sldMk cId="4170936768" sldId="267"/>
            <ac:spMk id="68" creationId="{0FBCEDCA-DD22-41C7-8B09-EABA81AB73A9}"/>
          </ac:spMkLst>
        </pc:spChg>
        <pc:spChg chg="mod">
          <ac:chgData name="Наталія Ружицька" userId="61711973-aff3-488f-8910-80e2eb7506e6" providerId="ADAL" clId="{A3D49A05-7965-4C81-B2A5-4D3C65FEAD8D}" dt="2024-11-21T15:38:21.706" v="1103" actId="1076"/>
          <ac:spMkLst>
            <pc:docMk/>
            <pc:sldMk cId="4170936768" sldId="267"/>
            <ac:spMk id="69" creationId="{FDCE117F-CCF2-4D4C-92E1-F703B83DBC31}"/>
          </ac:spMkLst>
        </pc:spChg>
        <pc:spChg chg="del">
          <ac:chgData name="Наталія Ружицька" userId="61711973-aff3-488f-8910-80e2eb7506e6" providerId="ADAL" clId="{A3D49A05-7965-4C81-B2A5-4D3C65FEAD8D}" dt="2024-11-21T15:38:17.692" v="1102" actId="478"/>
          <ac:spMkLst>
            <pc:docMk/>
            <pc:sldMk cId="4170936768" sldId="267"/>
            <ac:spMk id="70" creationId="{8F5D4839-F9A4-4FEE-8188-524891659FA6}"/>
          </ac:spMkLst>
        </pc:spChg>
        <pc:spChg chg="mod">
          <ac:chgData name="Наталія Ружицька" userId="61711973-aff3-488f-8910-80e2eb7506e6" providerId="ADAL" clId="{A3D49A05-7965-4C81-B2A5-4D3C65FEAD8D}" dt="2024-11-21T15:38:41.807" v="1106" actId="20577"/>
          <ac:spMkLst>
            <pc:docMk/>
            <pc:sldMk cId="4170936768" sldId="267"/>
            <ac:spMk id="71" creationId="{5CBE2E48-4FF9-484A-86F4-F012CE581E04}"/>
          </ac:spMkLst>
        </pc:spChg>
        <pc:spChg chg="mod">
          <ac:chgData name="Наталія Ружицька" userId="61711973-aff3-488f-8910-80e2eb7506e6" providerId="ADAL" clId="{A3D49A05-7965-4C81-B2A5-4D3C65FEAD8D}" dt="2024-11-21T15:35:12.746" v="1050" actId="20577"/>
          <ac:spMkLst>
            <pc:docMk/>
            <pc:sldMk cId="4170936768" sldId="267"/>
            <ac:spMk id="85" creationId="{9F06983F-2C2F-4A31-8CEF-2212F61E0C74}"/>
          </ac:spMkLst>
        </pc:spChg>
        <pc:spChg chg="mod">
          <ac:chgData name="Наталія Ружицька" userId="61711973-aff3-488f-8910-80e2eb7506e6" providerId="ADAL" clId="{A3D49A05-7965-4C81-B2A5-4D3C65FEAD8D}" dt="2024-11-21T15:35:43.936" v="1063" actId="20577"/>
          <ac:spMkLst>
            <pc:docMk/>
            <pc:sldMk cId="4170936768" sldId="267"/>
            <ac:spMk id="86" creationId="{D73A611C-DBF5-4181-A6B3-5CD70461F7CB}"/>
          </ac:spMkLst>
        </pc:spChg>
        <pc:spChg chg="mod">
          <ac:chgData name="Наталія Ружицька" userId="61711973-aff3-488f-8910-80e2eb7506e6" providerId="ADAL" clId="{A3D49A05-7965-4C81-B2A5-4D3C65FEAD8D}" dt="2024-11-21T15:36:09.197" v="1067" actId="20577"/>
          <ac:spMkLst>
            <pc:docMk/>
            <pc:sldMk cId="4170936768" sldId="267"/>
            <ac:spMk id="87" creationId="{90DE485E-8A93-470D-80F8-996CB6511DE2}"/>
          </ac:spMkLst>
        </pc:spChg>
        <pc:spChg chg="mod">
          <ac:chgData name="Наталія Ружицька" userId="61711973-aff3-488f-8910-80e2eb7506e6" providerId="ADAL" clId="{A3D49A05-7965-4C81-B2A5-4D3C65FEAD8D}" dt="2024-11-21T15:35:31.781" v="1056" actId="20577"/>
          <ac:spMkLst>
            <pc:docMk/>
            <pc:sldMk cId="4170936768" sldId="267"/>
            <ac:spMk id="89" creationId="{44926133-2445-4D9D-9AE4-F80393B279E1}"/>
          </ac:spMkLst>
        </pc:spChg>
        <pc:spChg chg="mod">
          <ac:chgData name="Наталія Ружицька" userId="61711973-aff3-488f-8910-80e2eb7506e6" providerId="ADAL" clId="{A3D49A05-7965-4C81-B2A5-4D3C65FEAD8D}" dt="2024-11-21T15:36:22.472" v="1070" actId="20577"/>
          <ac:spMkLst>
            <pc:docMk/>
            <pc:sldMk cId="4170936768" sldId="267"/>
            <ac:spMk id="90" creationId="{6955A78B-B3B8-43BE-A87F-9F5DAFBFFC38}"/>
          </ac:spMkLst>
        </pc:spChg>
        <pc:spChg chg="mod">
          <ac:chgData name="Наталія Ружицька" userId="61711973-aff3-488f-8910-80e2eb7506e6" providerId="ADAL" clId="{A3D49A05-7965-4C81-B2A5-4D3C65FEAD8D}" dt="2024-11-21T15:33:05.892" v="1034" actId="20577"/>
          <ac:spMkLst>
            <pc:docMk/>
            <pc:sldMk cId="4170936768" sldId="267"/>
            <ac:spMk id="98" creationId="{0710B1A1-0211-4975-AEA4-C87E4CF3F711}"/>
          </ac:spMkLst>
        </pc:spChg>
        <pc:grpChg chg="del">
          <ac:chgData name="Наталія Ружицька" userId="61711973-aff3-488f-8910-80e2eb7506e6" providerId="ADAL" clId="{A3D49A05-7965-4C81-B2A5-4D3C65FEAD8D}" dt="2024-11-21T15:38:16.247" v="1101" actId="478"/>
          <ac:grpSpMkLst>
            <pc:docMk/>
            <pc:sldMk cId="4170936768" sldId="267"/>
            <ac:grpSpMk id="34" creationId="{986C8629-4C6A-4B3E-8C06-8E8262AD0419}"/>
          </ac:grpSpMkLst>
        </pc:grpChg>
        <pc:grpChg chg="mod">
          <ac:chgData name="Наталія Ружицька" userId="61711973-aff3-488f-8910-80e2eb7506e6" providerId="ADAL" clId="{A3D49A05-7965-4C81-B2A5-4D3C65FEAD8D}" dt="2024-11-21T15:39:01.389" v="1109" actId="14100"/>
          <ac:grpSpMkLst>
            <pc:docMk/>
            <pc:sldMk cId="4170936768" sldId="267"/>
            <ac:grpSpMk id="63" creationId="{A01BFEAD-F78B-40C3-A224-14608995A19B}"/>
          </ac:grpSpMkLst>
        </pc:grpChg>
        <pc:grpChg chg="mod">
          <ac:chgData name="Наталія Ружицька" userId="61711973-aff3-488f-8910-80e2eb7506e6" providerId="ADAL" clId="{A3D49A05-7965-4C81-B2A5-4D3C65FEAD8D}" dt="2024-11-21T15:35:51.383" v="1064" actId="14100"/>
          <ac:grpSpMkLst>
            <pc:docMk/>
            <pc:sldMk cId="4170936768" sldId="267"/>
            <ac:grpSpMk id="76" creationId="{15CE3498-6FF1-4CDC-BB0E-C3B1E5EC3860}"/>
          </ac:grpSpMkLst>
        </pc:grpChg>
        <pc:grpChg chg="mod">
          <ac:chgData name="Наталія Ружицька" userId="61711973-aff3-488f-8910-80e2eb7506e6" providerId="ADAL" clId="{A3D49A05-7965-4C81-B2A5-4D3C65FEAD8D}" dt="2024-11-21T15:38:47.116" v="1107" actId="1076"/>
          <ac:grpSpMkLst>
            <pc:docMk/>
            <pc:sldMk cId="4170936768" sldId="267"/>
            <ac:grpSpMk id="91" creationId="{29D6452C-70F0-4AEF-985F-93C22779EC0A}"/>
          </ac:grpSpMkLst>
        </pc:grpChg>
        <pc:grpChg chg="mod">
          <ac:chgData name="Наталія Ружицька" userId="61711973-aff3-488f-8910-80e2eb7506e6" providerId="ADAL" clId="{A3D49A05-7965-4C81-B2A5-4D3C65FEAD8D}" dt="2024-11-21T15:38:56.136" v="1108" actId="14100"/>
          <ac:grpSpMkLst>
            <pc:docMk/>
            <pc:sldMk cId="4170936768" sldId="267"/>
            <ac:grpSpMk id="94" creationId="{33FFE2BE-58B3-4809-9AD6-5A3CBDE941E0}"/>
          </ac:grpSpMkLst>
        </pc:grpChg>
      </pc:sldChg>
      <pc:sldChg chg="modSp">
        <pc:chgData name="Наталія Ружицька" userId="61711973-aff3-488f-8910-80e2eb7506e6" providerId="ADAL" clId="{A3D49A05-7965-4C81-B2A5-4D3C65FEAD8D}" dt="2024-11-21T15:44:55.250" v="1200" actId="1076"/>
        <pc:sldMkLst>
          <pc:docMk/>
          <pc:sldMk cId="490410007" sldId="268"/>
        </pc:sldMkLst>
        <pc:spChg chg="mod">
          <ac:chgData name="Наталія Ружицька" userId="61711973-aff3-488f-8910-80e2eb7506e6" providerId="ADAL" clId="{A3D49A05-7965-4C81-B2A5-4D3C65FEAD8D}" dt="2024-11-21T15:39:40.074" v="1121" actId="20577"/>
          <ac:spMkLst>
            <pc:docMk/>
            <pc:sldMk cId="490410007" sldId="268"/>
            <ac:spMk id="4" creationId="{EE10FE09-D9BA-4917-9854-DB5F411FFCBE}"/>
          </ac:spMkLst>
        </pc:spChg>
        <pc:spChg chg="mod">
          <ac:chgData name="Наталія Ружицька" userId="61711973-aff3-488f-8910-80e2eb7506e6" providerId="ADAL" clId="{A3D49A05-7965-4C81-B2A5-4D3C65FEAD8D}" dt="2024-11-21T15:39:23.915" v="1114" actId="20577"/>
          <ac:spMkLst>
            <pc:docMk/>
            <pc:sldMk cId="490410007" sldId="268"/>
            <ac:spMk id="5" creationId="{858F5E0A-1D9E-4D58-8604-27C5EA16962A}"/>
          </ac:spMkLst>
        </pc:spChg>
        <pc:spChg chg="mod">
          <ac:chgData name="Наталія Ружицька" userId="61711973-aff3-488f-8910-80e2eb7506e6" providerId="ADAL" clId="{A3D49A05-7965-4C81-B2A5-4D3C65FEAD8D}" dt="2024-11-21T15:32:31.566" v="1027" actId="20577"/>
          <ac:spMkLst>
            <pc:docMk/>
            <pc:sldMk cId="490410007" sldId="268"/>
            <ac:spMk id="23" creationId="{6D87B783-BEE0-4327-844D-F38B0299360C}"/>
          </ac:spMkLst>
        </pc:spChg>
        <pc:spChg chg="mod">
          <ac:chgData name="Наталія Ружицька" userId="61711973-aff3-488f-8910-80e2eb7506e6" providerId="ADAL" clId="{A3D49A05-7965-4C81-B2A5-4D3C65FEAD8D}" dt="2024-11-21T15:33:13.075" v="1036" actId="20577"/>
          <ac:spMkLst>
            <pc:docMk/>
            <pc:sldMk cId="490410007" sldId="268"/>
            <ac:spMk id="55" creationId="{4F80D542-E062-45B2-83B7-EDAC54DA1C10}"/>
          </ac:spMkLst>
        </pc:spChg>
        <pc:spChg chg="mod">
          <ac:chgData name="Наталія Ружицька" userId="61711973-aff3-488f-8910-80e2eb7506e6" providerId="ADAL" clId="{A3D49A05-7965-4C81-B2A5-4D3C65FEAD8D}" dt="2024-11-21T15:44:06.150" v="1181" actId="20577"/>
          <ac:spMkLst>
            <pc:docMk/>
            <pc:sldMk cId="490410007" sldId="268"/>
            <ac:spMk id="68" creationId="{0FBCEDCA-DD22-41C7-8B09-EABA81AB73A9}"/>
          </ac:spMkLst>
        </pc:spChg>
        <pc:spChg chg="mod">
          <ac:chgData name="Наталія Ружицька" userId="61711973-aff3-488f-8910-80e2eb7506e6" providerId="ADAL" clId="{A3D49A05-7965-4C81-B2A5-4D3C65FEAD8D}" dt="2024-11-21T15:43:38.184" v="1170" actId="20577"/>
          <ac:spMkLst>
            <pc:docMk/>
            <pc:sldMk cId="490410007" sldId="268"/>
            <ac:spMk id="69" creationId="{FDCE117F-CCF2-4D4C-92E1-F703B83DBC31}"/>
          </ac:spMkLst>
        </pc:spChg>
        <pc:spChg chg="mod">
          <ac:chgData name="Наталія Ружицька" userId="61711973-aff3-488f-8910-80e2eb7506e6" providerId="ADAL" clId="{A3D49A05-7965-4C81-B2A5-4D3C65FEAD8D}" dt="2024-11-21T15:44:09.286" v="1185" actId="20577"/>
          <ac:spMkLst>
            <pc:docMk/>
            <pc:sldMk cId="490410007" sldId="268"/>
            <ac:spMk id="70" creationId="{8F5D4839-F9A4-4FEE-8188-524891659FA6}"/>
          </ac:spMkLst>
        </pc:spChg>
        <pc:spChg chg="mod">
          <ac:chgData name="Наталія Ружицька" userId="61711973-aff3-488f-8910-80e2eb7506e6" providerId="ADAL" clId="{A3D49A05-7965-4C81-B2A5-4D3C65FEAD8D}" dt="2024-11-21T15:44:23.452" v="1191" actId="20577"/>
          <ac:spMkLst>
            <pc:docMk/>
            <pc:sldMk cId="490410007" sldId="268"/>
            <ac:spMk id="71" creationId="{5CBE2E48-4FF9-484A-86F4-F012CE581E04}"/>
          </ac:spMkLst>
        </pc:spChg>
        <pc:spChg chg="mod">
          <ac:chgData name="Наталія Ружицька" userId="61711973-aff3-488f-8910-80e2eb7506e6" providerId="ADAL" clId="{A3D49A05-7965-4C81-B2A5-4D3C65FEAD8D}" dt="2024-11-21T15:41:56.711" v="1140" actId="20577"/>
          <ac:spMkLst>
            <pc:docMk/>
            <pc:sldMk cId="490410007" sldId="268"/>
            <ac:spMk id="85" creationId="{9F06983F-2C2F-4A31-8CEF-2212F61E0C74}"/>
          </ac:spMkLst>
        </pc:spChg>
        <pc:spChg chg="mod">
          <ac:chgData name="Наталія Ружицька" userId="61711973-aff3-488f-8910-80e2eb7506e6" providerId="ADAL" clId="{A3D49A05-7965-4C81-B2A5-4D3C65FEAD8D}" dt="2024-11-21T15:42:20.580" v="1147" actId="20577"/>
          <ac:spMkLst>
            <pc:docMk/>
            <pc:sldMk cId="490410007" sldId="268"/>
            <ac:spMk id="86" creationId="{D73A611C-DBF5-4181-A6B3-5CD70461F7CB}"/>
          </ac:spMkLst>
        </pc:spChg>
        <pc:spChg chg="mod">
          <ac:chgData name="Наталія Ружицька" userId="61711973-aff3-488f-8910-80e2eb7506e6" providerId="ADAL" clId="{A3D49A05-7965-4C81-B2A5-4D3C65FEAD8D}" dt="2024-11-21T15:42:24.306" v="1150" actId="20577"/>
          <ac:spMkLst>
            <pc:docMk/>
            <pc:sldMk cId="490410007" sldId="268"/>
            <ac:spMk id="87" creationId="{90DE485E-8A93-470D-80F8-996CB6511DE2}"/>
          </ac:spMkLst>
        </pc:spChg>
        <pc:spChg chg="mod">
          <ac:chgData name="Наталія Ружицька" userId="61711973-aff3-488f-8910-80e2eb7506e6" providerId="ADAL" clId="{A3D49A05-7965-4C81-B2A5-4D3C65FEAD8D}" dt="2024-11-21T15:42:06.653" v="1143" actId="20577"/>
          <ac:spMkLst>
            <pc:docMk/>
            <pc:sldMk cId="490410007" sldId="268"/>
            <ac:spMk id="89" creationId="{44926133-2445-4D9D-9AE4-F80393B279E1}"/>
          </ac:spMkLst>
        </pc:spChg>
        <pc:spChg chg="mod">
          <ac:chgData name="Наталія Ружицька" userId="61711973-aff3-488f-8910-80e2eb7506e6" providerId="ADAL" clId="{A3D49A05-7965-4C81-B2A5-4D3C65FEAD8D}" dt="2024-11-21T15:42:51.558" v="1159" actId="20577"/>
          <ac:spMkLst>
            <pc:docMk/>
            <pc:sldMk cId="490410007" sldId="268"/>
            <ac:spMk id="90" creationId="{6955A78B-B3B8-43BE-A87F-9F5DAFBFFC38}"/>
          </ac:spMkLst>
        </pc:spChg>
        <pc:spChg chg="mod">
          <ac:chgData name="Наталія Ружицька" userId="61711973-aff3-488f-8910-80e2eb7506e6" providerId="ADAL" clId="{A3D49A05-7965-4C81-B2A5-4D3C65FEAD8D}" dt="2024-11-21T15:42:42.114" v="1155" actId="20577"/>
          <ac:spMkLst>
            <pc:docMk/>
            <pc:sldMk cId="490410007" sldId="268"/>
            <ac:spMk id="98" creationId="{B4A335AE-5046-4DED-83D9-FC61C5BF6711}"/>
          </ac:spMkLst>
        </pc:spChg>
        <pc:spChg chg="mod">
          <ac:chgData name="Наталія Ружицька" userId="61711973-aff3-488f-8910-80e2eb7506e6" providerId="ADAL" clId="{A3D49A05-7965-4C81-B2A5-4D3C65FEAD8D}" dt="2024-11-21T15:42:44.971" v="1156" actId="20577"/>
          <ac:spMkLst>
            <pc:docMk/>
            <pc:sldMk cId="490410007" sldId="268"/>
            <ac:spMk id="99" creationId="{E2271B78-D56B-4BE2-8771-F4912654B2F9}"/>
          </ac:spMkLst>
        </pc:spChg>
        <pc:spChg chg="mod">
          <ac:chgData name="Наталія Ружицька" userId="61711973-aff3-488f-8910-80e2eb7506e6" providerId="ADAL" clId="{A3D49A05-7965-4C81-B2A5-4D3C65FEAD8D}" dt="2024-11-21T15:43:41.119" v="1171" actId="20577"/>
          <ac:spMkLst>
            <pc:docMk/>
            <pc:sldMk cId="490410007" sldId="268"/>
            <ac:spMk id="109" creationId="{A7D2BA1D-3A63-49FC-9FAD-5136E6F2C577}"/>
          </ac:spMkLst>
        </pc:spChg>
        <pc:spChg chg="mod">
          <ac:chgData name="Наталія Ружицька" userId="61711973-aff3-488f-8910-80e2eb7506e6" providerId="ADAL" clId="{A3D49A05-7965-4C81-B2A5-4D3C65FEAD8D}" dt="2024-11-21T15:44:30.302" v="1194" actId="20577"/>
          <ac:spMkLst>
            <pc:docMk/>
            <pc:sldMk cId="490410007" sldId="268"/>
            <ac:spMk id="116" creationId="{E26A4687-0D48-46B3-A3EA-72DCE951F3F7}"/>
          </ac:spMkLst>
        </pc:spChg>
        <pc:grpChg chg="mod">
          <ac:chgData name="Наталія Ружицька" userId="61711973-aff3-488f-8910-80e2eb7506e6" providerId="ADAL" clId="{A3D49A05-7965-4C81-B2A5-4D3C65FEAD8D}" dt="2024-11-21T15:42:35.055" v="1152" actId="14100"/>
          <ac:grpSpMkLst>
            <pc:docMk/>
            <pc:sldMk cId="490410007" sldId="268"/>
            <ac:grpSpMk id="73" creationId="{4E10FDCE-D38F-424C-BA86-5AB8148779E9}"/>
          </ac:grpSpMkLst>
        </pc:grpChg>
        <pc:grpChg chg="mod">
          <ac:chgData name="Наталія Ружицька" userId="61711973-aff3-488f-8910-80e2eb7506e6" providerId="ADAL" clId="{A3D49A05-7965-4C81-B2A5-4D3C65FEAD8D}" dt="2024-11-21T15:42:32.695" v="1151" actId="14100"/>
          <ac:grpSpMkLst>
            <pc:docMk/>
            <pc:sldMk cId="490410007" sldId="268"/>
            <ac:grpSpMk id="76" creationId="{15CE3498-6FF1-4CDC-BB0E-C3B1E5EC3860}"/>
          </ac:grpSpMkLst>
        </pc:grpChg>
        <pc:grpChg chg="mod">
          <ac:chgData name="Наталія Ружицька" userId="61711973-aff3-488f-8910-80e2eb7506e6" providerId="ADAL" clId="{A3D49A05-7965-4C81-B2A5-4D3C65FEAD8D}" dt="2024-11-21T15:44:46.089" v="1197" actId="14100"/>
          <ac:grpSpMkLst>
            <pc:docMk/>
            <pc:sldMk cId="490410007" sldId="268"/>
            <ac:grpSpMk id="91" creationId="{29D6452C-70F0-4AEF-985F-93C22779EC0A}"/>
          </ac:grpSpMkLst>
        </pc:grpChg>
        <pc:grpChg chg="mod">
          <ac:chgData name="Наталія Ружицька" userId="61711973-aff3-488f-8910-80e2eb7506e6" providerId="ADAL" clId="{A3D49A05-7965-4C81-B2A5-4D3C65FEAD8D}" dt="2024-11-21T15:44:49.015" v="1198" actId="1076"/>
          <ac:grpSpMkLst>
            <pc:docMk/>
            <pc:sldMk cId="490410007" sldId="268"/>
            <ac:grpSpMk id="106" creationId="{42F9582D-AAAC-4DCC-8940-38B3FD8D0F46}"/>
          </ac:grpSpMkLst>
        </pc:grpChg>
        <pc:grpChg chg="mod">
          <ac:chgData name="Наталія Ружицька" userId="61711973-aff3-488f-8910-80e2eb7506e6" providerId="ADAL" clId="{A3D49A05-7965-4C81-B2A5-4D3C65FEAD8D}" dt="2024-11-21T15:44:53.055" v="1199" actId="1076"/>
          <ac:grpSpMkLst>
            <pc:docMk/>
            <pc:sldMk cId="490410007" sldId="268"/>
            <ac:grpSpMk id="110" creationId="{D9CE3DFF-B625-4258-ADFD-3184A5916EAE}"/>
          </ac:grpSpMkLst>
        </pc:grpChg>
        <pc:grpChg chg="mod">
          <ac:chgData name="Наталія Ружицька" userId="61711973-aff3-488f-8910-80e2eb7506e6" providerId="ADAL" clId="{A3D49A05-7965-4C81-B2A5-4D3C65FEAD8D}" dt="2024-11-21T15:44:55.250" v="1200" actId="1076"/>
          <ac:grpSpMkLst>
            <pc:docMk/>
            <pc:sldMk cId="490410007" sldId="268"/>
            <ac:grpSpMk id="113" creationId="{627AB0C3-02D3-4204-8EC1-2C1BD996F1CC}"/>
          </ac:grpSpMkLst>
        </pc:grpChg>
      </pc:sldChg>
      <pc:sldChg chg="addSp delSp modSp">
        <pc:chgData name="Наталія Ружицька" userId="61711973-aff3-488f-8910-80e2eb7506e6" providerId="ADAL" clId="{A3D49A05-7965-4C81-B2A5-4D3C65FEAD8D}" dt="2024-11-20T11:11:00.170" v="39" actId="20577"/>
        <pc:sldMkLst>
          <pc:docMk/>
          <pc:sldMk cId="3508476220" sldId="269"/>
        </pc:sldMkLst>
        <pc:spChg chg="mod">
          <ac:chgData name="Наталія Ружицька" userId="61711973-aff3-488f-8910-80e2eb7506e6" providerId="ADAL" clId="{A3D49A05-7965-4C81-B2A5-4D3C65FEAD8D}" dt="2024-11-20T11:04:46.858" v="29" actId="20577"/>
          <ac:spMkLst>
            <pc:docMk/>
            <pc:sldMk cId="3508476220" sldId="269"/>
            <ac:spMk id="5" creationId="{B0BD7DE1-0C84-4B76-B11C-EF4638BC0463}"/>
          </ac:spMkLst>
        </pc:spChg>
        <pc:spChg chg="mod">
          <ac:chgData name="Наталія Ружицька" userId="61711973-aff3-488f-8910-80e2eb7506e6" providerId="ADAL" clId="{A3D49A05-7965-4C81-B2A5-4D3C65FEAD8D}" dt="2024-11-20T11:11:00.170" v="39" actId="20577"/>
          <ac:spMkLst>
            <pc:docMk/>
            <pc:sldMk cId="3508476220" sldId="269"/>
            <ac:spMk id="6" creationId="{2B570F05-7861-4E7D-A3BD-FDE4BABA7933}"/>
          </ac:spMkLst>
        </pc:spChg>
        <pc:spChg chg="mod">
          <ac:chgData name="Наталія Ружицька" userId="61711973-aff3-488f-8910-80e2eb7506e6" providerId="ADAL" clId="{A3D49A05-7965-4C81-B2A5-4D3C65FEAD8D}" dt="2024-11-20T11:04:29.165" v="19" actId="20577"/>
          <ac:spMkLst>
            <pc:docMk/>
            <pc:sldMk cId="3508476220" sldId="269"/>
            <ac:spMk id="7" creationId="{8301CC3D-3FA2-4204-A6C7-60C7CA577E39}"/>
          </ac:spMkLst>
        </pc:spChg>
        <pc:grpChg chg="del">
          <ac:chgData name="Наталія Ружицька" userId="61711973-aff3-488f-8910-80e2eb7506e6" providerId="ADAL" clId="{A3D49A05-7965-4C81-B2A5-4D3C65FEAD8D}" dt="2024-11-20T11:04:17.829" v="15" actId="478"/>
          <ac:grpSpMkLst>
            <pc:docMk/>
            <pc:sldMk cId="3508476220" sldId="269"/>
            <ac:grpSpMk id="98" creationId="{BE554D3C-112E-4577-9E1F-A91A6C2BCA68}"/>
          </ac:grpSpMkLst>
        </pc:grpChg>
        <pc:picChg chg="add mod">
          <ac:chgData name="Наталія Ружицька" userId="61711973-aff3-488f-8910-80e2eb7506e6" providerId="ADAL" clId="{A3D49A05-7965-4C81-B2A5-4D3C65FEAD8D}" dt="2024-11-20T11:04:24.341" v="17" actId="14100"/>
          <ac:picMkLst>
            <pc:docMk/>
            <pc:sldMk cId="3508476220" sldId="269"/>
            <ac:picMk id="97" creationId="{756C0A8C-F764-4EE7-ABF9-912A10417DC1}"/>
          </ac:picMkLst>
        </pc:picChg>
      </pc:sldChg>
      <pc:sldChg chg="addSp delSp modSp">
        <pc:chgData name="Наталія Ружицька" userId="61711973-aff3-488f-8910-80e2eb7506e6" providerId="ADAL" clId="{A3D49A05-7965-4C81-B2A5-4D3C65FEAD8D}" dt="2024-11-20T11:38:53.630" v="82" actId="20577"/>
        <pc:sldMkLst>
          <pc:docMk/>
          <pc:sldMk cId="2765841581" sldId="270"/>
        </pc:sldMkLst>
        <pc:spChg chg="mod">
          <ac:chgData name="Наталія Ружицька" userId="61711973-aff3-488f-8910-80e2eb7506e6" providerId="ADAL" clId="{A3D49A05-7965-4C81-B2A5-4D3C65FEAD8D}" dt="2024-11-20T11:14:29.913" v="64" actId="207"/>
          <ac:spMkLst>
            <pc:docMk/>
            <pc:sldMk cId="2765841581" sldId="270"/>
            <ac:spMk id="2" creationId="{00000000-0000-0000-0000-000000000000}"/>
          </ac:spMkLst>
        </pc:spChg>
        <pc:spChg chg="mod">
          <ac:chgData name="Наталія Ружицька" userId="61711973-aff3-488f-8910-80e2eb7506e6" providerId="ADAL" clId="{A3D49A05-7965-4C81-B2A5-4D3C65FEAD8D}" dt="2024-11-20T11:19:44.641" v="69" actId="20577"/>
          <ac:spMkLst>
            <pc:docMk/>
            <pc:sldMk cId="2765841581" sldId="270"/>
            <ac:spMk id="5" creationId="{B0BD7DE1-0C84-4B76-B11C-EF4638BC0463}"/>
          </ac:spMkLst>
        </pc:spChg>
        <pc:spChg chg="mod">
          <ac:chgData name="Наталія Ружицька" userId="61711973-aff3-488f-8910-80e2eb7506e6" providerId="ADAL" clId="{A3D49A05-7965-4C81-B2A5-4D3C65FEAD8D}" dt="2024-11-20T11:38:53.630" v="82" actId="20577"/>
          <ac:spMkLst>
            <pc:docMk/>
            <pc:sldMk cId="2765841581" sldId="270"/>
            <ac:spMk id="6" creationId="{2B570F05-7861-4E7D-A3BD-FDE4BABA7933}"/>
          </ac:spMkLst>
        </pc:spChg>
        <pc:spChg chg="mod">
          <ac:chgData name="Наталія Ружицька" userId="61711973-aff3-488f-8910-80e2eb7506e6" providerId="ADAL" clId="{A3D49A05-7965-4C81-B2A5-4D3C65FEAD8D}" dt="2024-11-20T11:14:04.079" v="43" actId="20577"/>
          <ac:spMkLst>
            <pc:docMk/>
            <pc:sldMk cId="2765841581" sldId="270"/>
            <ac:spMk id="7" creationId="{8301CC3D-3FA2-4204-A6C7-60C7CA577E39}"/>
          </ac:spMkLst>
        </pc:spChg>
        <pc:grpChg chg="del">
          <ac:chgData name="Наталія Ружицька" userId="61711973-aff3-488f-8910-80e2eb7506e6" providerId="ADAL" clId="{A3D49A05-7965-4C81-B2A5-4D3C65FEAD8D}" dt="2024-11-20T11:14:07.196" v="44" actId="478"/>
          <ac:grpSpMkLst>
            <pc:docMk/>
            <pc:sldMk cId="2765841581" sldId="270"/>
            <ac:grpSpMk id="8" creationId="{0D9D42F5-87B0-4B35-9B41-3C63E9CBFB9C}"/>
          </ac:grpSpMkLst>
        </pc:grpChg>
        <pc:picChg chg="add mod">
          <ac:chgData name="Наталія Ружицька" userId="61711973-aff3-488f-8910-80e2eb7506e6" providerId="ADAL" clId="{A3D49A05-7965-4C81-B2A5-4D3C65FEAD8D}" dt="2024-11-20T11:14:10.644" v="45" actId="1076"/>
          <ac:picMkLst>
            <pc:docMk/>
            <pc:sldMk cId="2765841581" sldId="270"/>
            <ac:picMk id="82" creationId="{BBD278FC-69EF-4C82-9D8C-5020C071D271}"/>
          </ac:picMkLst>
        </pc:picChg>
      </pc:sldChg>
      <pc:sldChg chg="modSp">
        <pc:chgData name="Наталія Ружицька" userId="61711973-aff3-488f-8910-80e2eb7506e6" providerId="ADAL" clId="{A3D49A05-7965-4C81-B2A5-4D3C65FEAD8D}" dt="2024-11-20T12:58:44.954" v="268" actId="20577"/>
        <pc:sldMkLst>
          <pc:docMk/>
          <pc:sldMk cId="4024587967" sldId="271"/>
        </pc:sldMkLst>
        <pc:spChg chg="mod">
          <ac:chgData name="Наталія Ружицька" userId="61711973-aff3-488f-8910-80e2eb7506e6" providerId="ADAL" clId="{A3D49A05-7965-4C81-B2A5-4D3C65FEAD8D}" dt="2024-11-20T12:58:44.954" v="268" actId="20577"/>
          <ac:spMkLst>
            <pc:docMk/>
            <pc:sldMk cId="4024587967" sldId="271"/>
            <ac:spMk id="63" creationId="{6DD98B96-05D7-4F96-A1F9-873D561C18C3}"/>
          </ac:spMkLst>
        </pc:spChg>
        <pc:spChg chg="mod">
          <ac:chgData name="Наталія Ружицька" userId="61711973-aff3-488f-8910-80e2eb7506e6" providerId="ADAL" clId="{A3D49A05-7965-4C81-B2A5-4D3C65FEAD8D}" dt="2024-11-20T12:55:14.834" v="259" actId="14100"/>
          <ac:spMkLst>
            <pc:docMk/>
            <pc:sldMk cId="4024587967" sldId="271"/>
            <ac:spMk id="83" creationId="{BAA43776-729F-42AF-A3E2-D4D10A3114B8}"/>
          </ac:spMkLst>
        </pc:spChg>
        <pc:spChg chg="mod">
          <ac:chgData name="Наталія Ружицька" userId="61711973-aff3-488f-8910-80e2eb7506e6" providerId="ADAL" clId="{A3D49A05-7965-4C81-B2A5-4D3C65FEAD8D}" dt="2024-11-20T12:47:33.649" v="200" actId="20577"/>
          <ac:spMkLst>
            <pc:docMk/>
            <pc:sldMk cId="4024587967" sldId="271"/>
            <ac:spMk id="90" creationId="{95B1B01A-0836-4F44-A4A5-4CCA31B9DCC1}"/>
          </ac:spMkLst>
        </pc:spChg>
        <pc:spChg chg="mod">
          <ac:chgData name="Наталія Ружицька" userId="61711973-aff3-488f-8910-80e2eb7506e6" providerId="ADAL" clId="{A3D49A05-7965-4C81-B2A5-4D3C65FEAD8D}" dt="2024-11-20T12:53:17.153" v="227" actId="20577"/>
          <ac:spMkLst>
            <pc:docMk/>
            <pc:sldMk cId="4024587967" sldId="271"/>
            <ac:spMk id="92" creationId="{8B76F474-48B5-4162-B41D-5EE1173D7400}"/>
          </ac:spMkLst>
        </pc:spChg>
        <pc:spChg chg="mod">
          <ac:chgData name="Наталія Ружицька" userId="61711973-aff3-488f-8910-80e2eb7506e6" providerId="ADAL" clId="{A3D49A05-7965-4C81-B2A5-4D3C65FEAD8D}" dt="2024-11-20T12:53:22.599" v="229" actId="20577"/>
          <ac:spMkLst>
            <pc:docMk/>
            <pc:sldMk cId="4024587967" sldId="271"/>
            <ac:spMk id="93" creationId="{E1623EDA-AADD-4732-97D2-CFF879B2B532}"/>
          </ac:spMkLst>
        </pc:spChg>
        <pc:spChg chg="mod">
          <ac:chgData name="Наталія Ружицька" userId="61711973-aff3-488f-8910-80e2eb7506e6" providerId="ADAL" clId="{A3D49A05-7965-4C81-B2A5-4D3C65FEAD8D}" dt="2024-11-20T12:55:30.114" v="263" actId="1076"/>
          <ac:spMkLst>
            <pc:docMk/>
            <pc:sldMk cId="4024587967" sldId="271"/>
            <ac:spMk id="94" creationId="{97BF0B7D-0A88-480D-842F-6819E2FAAB44}"/>
          </ac:spMkLst>
        </pc:spChg>
      </pc:sldChg>
      <pc:sldChg chg="modSp">
        <pc:chgData name="Наталія Ружицька" userId="61711973-aff3-488f-8910-80e2eb7506e6" providerId="ADAL" clId="{A3D49A05-7965-4C81-B2A5-4D3C65FEAD8D}" dt="2024-11-21T15:33:01.131" v="1032" actId="20577"/>
        <pc:sldMkLst>
          <pc:docMk/>
          <pc:sldMk cId="4039320922" sldId="272"/>
        </pc:sldMkLst>
        <pc:spChg chg="mod">
          <ac:chgData name="Наталія Ружицька" userId="61711973-aff3-488f-8910-80e2eb7506e6" providerId="ADAL" clId="{A3D49A05-7965-4C81-B2A5-4D3C65FEAD8D}" dt="2024-11-21T15:27:15.737" v="953" actId="20577"/>
          <ac:spMkLst>
            <pc:docMk/>
            <pc:sldMk cId="4039320922" sldId="272"/>
            <ac:spMk id="4" creationId="{EE10FE09-D9BA-4917-9854-DB5F411FFCBE}"/>
          </ac:spMkLst>
        </pc:spChg>
        <pc:spChg chg="mod">
          <ac:chgData name="Наталія Ружицька" userId="61711973-aff3-488f-8910-80e2eb7506e6" providerId="ADAL" clId="{A3D49A05-7965-4C81-B2A5-4D3C65FEAD8D}" dt="2024-11-21T15:27:12.467" v="950" actId="20577"/>
          <ac:spMkLst>
            <pc:docMk/>
            <pc:sldMk cId="4039320922" sldId="272"/>
            <ac:spMk id="5" creationId="{858F5E0A-1D9E-4D58-8604-27C5EA16962A}"/>
          </ac:spMkLst>
        </pc:spChg>
        <pc:spChg chg="mod">
          <ac:chgData name="Наталія Ружицька" userId="61711973-aff3-488f-8910-80e2eb7506e6" providerId="ADAL" clId="{A3D49A05-7965-4C81-B2A5-4D3C65FEAD8D}" dt="2024-11-21T15:28:14.827" v="965" actId="20577"/>
          <ac:spMkLst>
            <pc:docMk/>
            <pc:sldMk cId="4039320922" sldId="272"/>
            <ac:spMk id="57" creationId="{2049DA59-0CF7-449B-83CF-4D7694C713C5}"/>
          </ac:spMkLst>
        </pc:spChg>
        <pc:spChg chg="mod">
          <ac:chgData name="Наталія Ружицька" userId="61711973-aff3-488f-8910-80e2eb7506e6" providerId="ADAL" clId="{A3D49A05-7965-4C81-B2A5-4D3C65FEAD8D}" dt="2024-11-21T15:27:56.967" v="959" actId="20577"/>
          <ac:spMkLst>
            <pc:docMk/>
            <pc:sldMk cId="4039320922" sldId="272"/>
            <ac:spMk id="58" creationId="{2AA15424-B9DE-4DF7-B8D5-DB5DC9FE3A32}"/>
          </ac:spMkLst>
        </pc:spChg>
        <pc:spChg chg="mod">
          <ac:chgData name="Наталія Ружицька" userId="61711973-aff3-488f-8910-80e2eb7506e6" providerId="ADAL" clId="{A3D49A05-7965-4C81-B2A5-4D3C65FEAD8D}" dt="2024-11-21T15:31:13.579" v="1005" actId="14100"/>
          <ac:spMkLst>
            <pc:docMk/>
            <pc:sldMk cId="4039320922" sldId="272"/>
            <ac:spMk id="59" creationId="{0794E638-79CF-482A-9AC4-61E5C60A273C}"/>
          </ac:spMkLst>
        </pc:spChg>
        <pc:spChg chg="mod">
          <ac:chgData name="Наталія Ружицька" userId="61711973-aff3-488f-8910-80e2eb7506e6" providerId="ADAL" clId="{A3D49A05-7965-4C81-B2A5-4D3C65FEAD8D}" dt="2024-11-21T15:27:29.557" v="955" actId="20577"/>
          <ac:spMkLst>
            <pc:docMk/>
            <pc:sldMk cId="4039320922" sldId="272"/>
            <ac:spMk id="66" creationId="{C8CD42E9-3EBD-4A6F-9B2A-375EECD1AFEF}"/>
          </ac:spMkLst>
        </pc:spChg>
        <pc:spChg chg="mod">
          <ac:chgData name="Наталія Ружицька" userId="61711973-aff3-488f-8910-80e2eb7506e6" providerId="ADAL" clId="{A3D49A05-7965-4C81-B2A5-4D3C65FEAD8D}" dt="2024-11-21T15:27:32.497" v="956" actId="20577"/>
          <ac:spMkLst>
            <pc:docMk/>
            <pc:sldMk cId="4039320922" sldId="272"/>
            <ac:spMk id="67" creationId="{A0BC0125-4598-419A-8D3E-9713838C50CB}"/>
          </ac:spMkLst>
        </pc:spChg>
        <pc:spChg chg="mod">
          <ac:chgData name="Наталія Ружицька" userId="61711973-aff3-488f-8910-80e2eb7506e6" providerId="ADAL" clId="{A3D49A05-7965-4C81-B2A5-4D3C65FEAD8D}" dt="2024-11-21T15:29:57.447" v="981" actId="20577"/>
          <ac:spMkLst>
            <pc:docMk/>
            <pc:sldMk cId="4039320922" sldId="272"/>
            <ac:spMk id="68" creationId="{0FBCEDCA-DD22-41C7-8B09-EABA81AB73A9}"/>
          </ac:spMkLst>
        </pc:spChg>
        <pc:spChg chg="mod">
          <ac:chgData name="Наталія Ружицька" userId="61711973-aff3-488f-8910-80e2eb7506e6" providerId="ADAL" clId="{A3D49A05-7965-4C81-B2A5-4D3C65FEAD8D}" dt="2024-11-21T15:30:16.047" v="987" actId="20577"/>
          <ac:spMkLst>
            <pc:docMk/>
            <pc:sldMk cId="4039320922" sldId="272"/>
            <ac:spMk id="69" creationId="{FDCE117F-CCF2-4D4C-92E1-F703B83DBC31}"/>
          </ac:spMkLst>
        </pc:spChg>
        <pc:spChg chg="mod">
          <ac:chgData name="Наталія Ружицька" userId="61711973-aff3-488f-8910-80e2eb7506e6" providerId="ADAL" clId="{A3D49A05-7965-4C81-B2A5-4D3C65FEAD8D}" dt="2024-11-21T15:30:00.759" v="984" actId="20577"/>
          <ac:spMkLst>
            <pc:docMk/>
            <pc:sldMk cId="4039320922" sldId="272"/>
            <ac:spMk id="70" creationId="{8F5D4839-F9A4-4FEE-8188-524891659FA6}"/>
          </ac:spMkLst>
        </pc:spChg>
        <pc:spChg chg="mod">
          <ac:chgData name="Наталія Ружицька" userId="61711973-aff3-488f-8910-80e2eb7506e6" providerId="ADAL" clId="{A3D49A05-7965-4C81-B2A5-4D3C65FEAD8D}" dt="2024-11-21T15:30:24.109" v="993" actId="20577"/>
          <ac:spMkLst>
            <pc:docMk/>
            <pc:sldMk cId="4039320922" sldId="272"/>
            <ac:spMk id="71" creationId="{5CBE2E48-4FF9-484A-86F4-F012CE581E04}"/>
          </ac:spMkLst>
        </pc:spChg>
        <pc:spChg chg="mod">
          <ac:chgData name="Наталія Ружицька" userId="61711973-aff3-488f-8910-80e2eb7506e6" providerId="ADAL" clId="{A3D49A05-7965-4C81-B2A5-4D3C65FEAD8D}" dt="2024-11-21T15:30:27.367" v="994" actId="20577"/>
          <ac:spMkLst>
            <pc:docMk/>
            <pc:sldMk cId="4039320922" sldId="272"/>
            <ac:spMk id="72" creationId="{283FCD25-9C80-44B9-B458-842415B85330}"/>
          </ac:spMkLst>
        </pc:spChg>
        <pc:spChg chg="mod">
          <ac:chgData name="Наталія Ружицька" userId="61711973-aff3-488f-8910-80e2eb7506e6" providerId="ADAL" clId="{A3D49A05-7965-4C81-B2A5-4D3C65FEAD8D}" dt="2024-11-21T15:33:01.131" v="1032" actId="20577"/>
          <ac:spMkLst>
            <pc:docMk/>
            <pc:sldMk cId="4039320922" sldId="272"/>
            <ac:spMk id="73" creationId="{8136AFD9-FCF3-45CA-A1E1-E158414F3EE1}"/>
          </ac:spMkLst>
        </pc:spChg>
        <pc:grpChg chg="mod">
          <ac:chgData name="Наталія Ружицька" userId="61711973-aff3-488f-8910-80e2eb7506e6" providerId="ADAL" clId="{A3D49A05-7965-4C81-B2A5-4D3C65FEAD8D}" dt="2024-11-21T15:30:38.617" v="997" actId="14100"/>
          <ac:grpSpMkLst>
            <pc:docMk/>
            <pc:sldMk cId="4039320922" sldId="272"/>
            <ac:grpSpMk id="25" creationId="{8A4C82AA-4119-4A65-833C-AF188F0C66B0}"/>
          </ac:grpSpMkLst>
        </pc:grpChg>
        <pc:grpChg chg="mod">
          <ac:chgData name="Наталія Ружицька" userId="61711973-aff3-488f-8910-80e2eb7506e6" providerId="ADAL" clId="{A3D49A05-7965-4C81-B2A5-4D3C65FEAD8D}" dt="2024-11-21T15:30:42.977" v="998" actId="14100"/>
          <ac:grpSpMkLst>
            <pc:docMk/>
            <pc:sldMk cId="4039320922" sldId="272"/>
            <ac:grpSpMk id="28" creationId="{D399BA7B-0F52-4B73-B7B3-715DB5537C31}"/>
          </ac:grpSpMkLst>
        </pc:grpChg>
        <pc:grpChg chg="mod">
          <ac:chgData name="Наталія Ружицька" userId="61711973-aff3-488f-8910-80e2eb7506e6" providerId="ADAL" clId="{A3D49A05-7965-4C81-B2A5-4D3C65FEAD8D}" dt="2024-11-21T15:30:32.577" v="995" actId="14100"/>
          <ac:grpSpMkLst>
            <pc:docMk/>
            <pc:sldMk cId="4039320922" sldId="272"/>
            <ac:grpSpMk id="31" creationId="{D10316A8-FDDD-4050-BD9F-E6C8CA6B3009}"/>
          </ac:grpSpMkLst>
        </pc:grpChg>
      </pc:sldChg>
      <pc:sldChg chg="modSp">
        <pc:chgData name="Наталія Ружицька" userId="61711973-aff3-488f-8910-80e2eb7506e6" providerId="ADAL" clId="{A3D49A05-7965-4C81-B2A5-4D3C65FEAD8D}" dt="2024-11-21T15:53:36.508" v="1284" actId="20577"/>
        <pc:sldMkLst>
          <pc:docMk/>
          <pc:sldMk cId="3556907117" sldId="273"/>
        </pc:sldMkLst>
        <pc:spChg chg="mod">
          <ac:chgData name="Наталія Ружицька" userId="61711973-aff3-488f-8910-80e2eb7506e6" providerId="ADAL" clId="{A3D49A05-7965-4C81-B2A5-4D3C65FEAD8D}" dt="2024-11-21T15:53:14.783" v="1278" actId="20577"/>
          <ac:spMkLst>
            <pc:docMk/>
            <pc:sldMk cId="3556907117" sldId="273"/>
            <ac:spMk id="6" creationId="{B3AF9E12-723D-40B1-A355-61733DCCFE31}"/>
          </ac:spMkLst>
        </pc:spChg>
        <pc:spChg chg="mod">
          <ac:chgData name="Наталія Ружицька" userId="61711973-aff3-488f-8910-80e2eb7506e6" providerId="ADAL" clId="{A3D49A05-7965-4C81-B2A5-4D3C65FEAD8D}" dt="2024-11-21T15:52:49.207" v="1274" actId="207"/>
          <ac:spMkLst>
            <pc:docMk/>
            <pc:sldMk cId="3556907117" sldId="273"/>
            <ac:spMk id="36" creationId="{545D986D-8236-4107-8AEF-02A098F59A39}"/>
          </ac:spMkLst>
        </pc:spChg>
        <pc:spChg chg="mod">
          <ac:chgData name="Наталія Ружицька" userId="61711973-aff3-488f-8910-80e2eb7506e6" providerId="ADAL" clId="{A3D49A05-7965-4C81-B2A5-4D3C65FEAD8D}" dt="2024-11-21T15:33:23.644" v="1040" actId="20577"/>
          <ac:spMkLst>
            <pc:docMk/>
            <pc:sldMk cId="3556907117" sldId="273"/>
            <ac:spMk id="86" creationId="{B25CA856-6836-4D9A-B916-4B81FE9C2B0F}"/>
          </ac:spMkLst>
        </pc:spChg>
        <pc:spChg chg="mod">
          <ac:chgData name="Наталія Ружицька" userId="61711973-aff3-488f-8910-80e2eb7506e6" providerId="ADAL" clId="{A3D49A05-7965-4C81-B2A5-4D3C65FEAD8D}" dt="2024-11-21T15:53:36.508" v="1284" actId="20577"/>
          <ac:spMkLst>
            <pc:docMk/>
            <pc:sldMk cId="3556907117" sldId="273"/>
            <ac:spMk id="108" creationId="{6BBB85D5-ED82-4570-910E-6BC420CD10C3}"/>
          </ac:spMkLst>
        </pc:spChg>
      </pc:sldChg>
      <pc:sldChg chg="modSp mod">
        <pc:chgData name="Наталія Ружицька" userId="61711973-aff3-488f-8910-80e2eb7506e6" providerId="ADAL" clId="{A3D49A05-7965-4C81-B2A5-4D3C65FEAD8D}" dt="2024-11-22T07:50:46.039" v="1312" actId="27918"/>
        <pc:sldMkLst>
          <pc:docMk/>
          <pc:sldMk cId="1059508607" sldId="278"/>
        </pc:sldMkLst>
        <pc:spChg chg="mod">
          <ac:chgData name="Наталія Ружицька" userId="61711973-aff3-488f-8910-80e2eb7506e6" providerId="ADAL" clId="{A3D49A05-7965-4C81-B2A5-4D3C65FEAD8D}" dt="2024-11-22T07:48:00.307" v="1309" actId="1076"/>
          <ac:spMkLst>
            <pc:docMk/>
            <pc:sldMk cId="1059508607" sldId="278"/>
            <ac:spMk id="8" creationId="{CBC0E8B7-9170-4C37-B34F-7E2B22396FF1}"/>
          </ac:spMkLst>
        </pc:spChg>
        <pc:spChg chg="mod">
          <ac:chgData name="Наталія Ружицька" userId="61711973-aff3-488f-8910-80e2eb7506e6" providerId="ADAL" clId="{A3D49A05-7965-4C81-B2A5-4D3C65FEAD8D}" dt="2024-11-21T15:33:39.318" v="1044" actId="20577"/>
          <ac:spMkLst>
            <pc:docMk/>
            <pc:sldMk cId="1059508607" sldId="278"/>
            <ac:spMk id="15" creationId="{D19AEAB3-C425-4A6D-9BCD-52D635D5D96F}"/>
          </ac:spMkLst>
        </pc:spChg>
        <pc:graphicFrameChg chg="mod">
          <ac:chgData name="Наталія Ружицька" userId="61711973-aff3-488f-8910-80e2eb7506e6" providerId="ADAL" clId="{A3D49A05-7965-4C81-B2A5-4D3C65FEAD8D}" dt="2024-11-21T15:57:25.480" v="1302" actId="1076"/>
          <ac:graphicFrameMkLst>
            <pc:docMk/>
            <pc:sldMk cId="1059508607" sldId="278"/>
            <ac:graphicFrameMk id="11" creationId="{1066F34C-4235-4678-A1F0-F383F793C77C}"/>
          </ac:graphicFrameMkLst>
        </pc:graphicFrameChg>
      </pc:sldChg>
      <pc:sldChg chg="addSp delSp modSp">
        <pc:chgData name="Наталія Ружицька" userId="61711973-aff3-488f-8910-80e2eb7506e6" providerId="ADAL" clId="{A3D49A05-7965-4C81-B2A5-4D3C65FEAD8D}" dt="2024-11-21T08:32:25.728" v="283" actId="20577"/>
        <pc:sldMkLst>
          <pc:docMk/>
          <pc:sldMk cId="2264016591" sldId="279"/>
        </pc:sldMkLst>
        <pc:spChg chg="mod">
          <ac:chgData name="Наталія Ружицька" userId="61711973-aff3-488f-8910-80e2eb7506e6" providerId="ADAL" clId="{A3D49A05-7965-4C81-B2A5-4D3C65FEAD8D}" dt="2024-11-21T08:32:25.728" v="283" actId="20577"/>
          <ac:spMkLst>
            <pc:docMk/>
            <pc:sldMk cId="2264016591" sldId="279"/>
            <ac:spMk id="59" creationId="{F81114CC-EFFC-4DC7-9B1D-3F612CEC3C04}"/>
          </ac:spMkLst>
        </pc:spChg>
        <pc:spChg chg="mod">
          <ac:chgData name="Наталія Ружицька" userId="61711973-aff3-488f-8910-80e2eb7506e6" providerId="ADAL" clId="{A3D49A05-7965-4C81-B2A5-4D3C65FEAD8D}" dt="2024-11-20T12:57:55.137" v="267" actId="20577"/>
          <ac:spMkLst>
            <pc:docMk/>
            <pc:sldMk cId="2264016591" sldId="279"/>
            <ac:spMk id="93" creationId="{E1623EDA-AADD-4732-97D2-CFF879B2B532}"/>
          </ac:spMkLst>
        </pc:spChg>
        <pc:picChg chg="add mod">
          <ac:chgData name="Наталія Ружицька" userId="61711973-aff3-488f-8910-80e2eb7506e6" providerId="ADAL" clId="{A3D49A05-7965-4C81-B2A5-4D3C65FEAD8D}" dt="2024-11-21T08:30:50.163" v="281" actId="1076"/>
          <ac:picMkLst>
            <pc:docMk/>
            <pc:sldMk cId="2264016591" sldId="279"/>
            <ac:picMk id="3" creationId="{5F546D7B-658D-47B7-862B-21152304DD57}"/>
          </ac:picMkLst>
        </pc:picChg>
        <pc:picChg chg="del mod">
          <ac:chgData name="Наталія Ружицька" userId="61711973-aff3-488f-8910-80e2eb7506e6" providerId="ADAL" clId="{A3D49A05-7965-4C81-B2A5-4D3C65FEAD8D}" dt="2024-11-21T08:30:44.690" v="280" actId="478"/>
          <ac:picMkLst>
            <pc:docMk/>
            <pc:sldMk cId="2264016591" sldId="279"/>
            <ac:picMk id="58" creationId="{B61427FD-B176-492A-9135-31CA9760599C}"/>
          </ac:picMkLst>
        </pc:picChg>
      </pc:sldChg>
      <pc:sldChg chg="modSp">
        <pc:chgData name="Наталія Ружицька" userId="61711973-aff3-488f-8910-80e2eb7506e6" providerId="ADAL" clId="{A3D49A05-7965-4C81-B2A5-4D3C65FEAD8D}" dt="2024-11-20T10:57:28.784" v="11"/>
        <pc:sldMkLst>
          <pc:docMk/>
          <pc:sldMk cId="1868561296" sldId="280"/>
        </pc:sldMkLst>
        <pc:spChg chg="mod">
          <ac:chgData name="Наталія Ружицька" userId="61711973-aff3-488f-8910-80e2eb7506e6" providerId="ADAL" clId="{A3D49A05-7965-4C81-B2A5-4D3C65FEAD8D}" dt="2024-11-20T10:57:28.784" v="11"/>
          <ac:spMkLst>
            <pc:docMk/>
            <pc:sldMk cId="1868561296" sldId="280"/>
            <ac:spMk id="8" creationId="{49E0C807-40D3-4A7B-8B1D-32641656CB94}"/>
          </ac:spMkLst>
        </pc:spChg>
      </pc:sldChg>
      <pc:sldChg chg="modSp mod">
        <pc:chgData name="Наталія Ружицька" userId="61711973-aff3-488f-8910-80e2eb7506e6" providerId="ADAL" clId="{A3D49A05-7965-4C81-B2A5-4D3C65FEAD8D}" dt="2024-11-22T08:28:43.136" v="2012" actId="1076"/>
        <pc:sldMkLst>
          <pc:docMk/>
          <pc:sldMk cId="310706615" sldId="3505"/>
        </pc:sldMkLst>
        <pc:spChg chg="mod">
          <ac:chgData name="Наталія Ружицька" userId="61711973-aff3-488f-8910-80e2eb7506e6" providerId="ADAL" clId="{A3D49A05-7965-4C81-B2A5-4D3C65FEAD8D}" dt="2024-11-21T15:47:34.964" v="1227" actId="20577"/>
          <ac:spMkLst>
            <pc:docMk/>
            <pc:sldMk cId="310706615" sldId="3505"/>
            <ac:spMk id="8" creationId="{1D208C3E-B214-4EC5-8AB2-8487ADA2DCAE}"/>
          </ac:spMkLst>
        </pc:spChg>
        <pc:spChg chg="mod">
          <ac:chgData name="Наталія Ружицька" userId="61711973-aff3-488f-8910-80e2eb7506e6" providerId="ADAL" clId="{A3D49A05-7965-4C81-B2A5-4D3C65FEAD8D}" dt="2024-11-21T15:46:10.143" v="1211" actId="20577"/>
          <ac:spMkLst>
            <pc:docMk/>
            <pc:sldMk cId="310706615" sldId="3505"/>
            <ac:spMk id="17" creationId="{847AE2F4-0B9F-4AD8-91E6-1B22E81690F4}"/>
          </ac:spMkLst>
        </pc:spChg>
        <pc:spChg chg="mod">
          <ac:chgData name="Наталія Ружицька" userId="61711973-aff3-488f-8910-80e2eb7506e6" providerId="ADAL" clId="{A3D49A05-7965-4C81-B2A5-4D3C65FEAD8D}" dt="2024-11-22T08:27:25.755" v="1992" actId="1076"/>
          <ac:spMkLst>
            <pc:docMk/>
            <pc:sldMk cId="310706615" sldId="3505"/>
            <ac:spMk id="20" creationId="{9B18DD35-19AC-4A50-B068-BD0E239EB1BB}"/>
          </ac:spMkLst>
        </pc:spChg>
        <pc:graphicFrameChg chg="mod">
          <ac:chgData name="Наталія Ружицька" userId="61711973-aff3-488f-8910-80e2eb7506e6" providerId="ADAL" clId="{A3D49A05-7965-4C81-B2A5-4D3C65FEAD8D}" dt="2024-11-22T08:28:15.667" v="2005"/>
          <ac:graphicFrameMkLst>
            <pc:docMk/>
            <pc:sldMk cId="310706615" sldId="3505"/>
            <ac:graphicFrameMk id="13" creationId="{66602886-28C7-4746-A9F9-A6BF1A1F9AD4}"/>
          </ac:graphicFrameMkLst>
        </pc:graphicFrameChg>
        <pc:graphicFrameChg chg="mod">
          <ac:chgData name="Наталія Ружицька" userId="61711973-aff3-488f-8910-80e2eb7506e6" providerId="ADAL" clId="{A3D49A05-7965-4C81-B2A5-4D3C65FEAD8D}" dt="2024-11-22T08:28:43.136" v="2012" actId="1076"/>
          <ac:graphicFrameMkLst>
            <pc:docMk/>
            <pc:sldMk cId="310706615" sldId="3505"/>
            <ac:graphicFrameMk id="14" creationId="{69A1C748-03AE-4557-8650-CCD349C2BA75}"/>
          </ac:graphicFrameMkLst>
        </pc:graphicFrameChg>
      </pc:sldChg>
      <pc:sldMasterChg chg="delSldLayout">
        <pc:chgData name="Наталія Ружицька" userId="61711973-aff3-488f-8910-80e2eb7506e6" providerId="ADAL" clId="{A3D49A05-7965-4C81-B2A5-4D3C65FEAD8D}" dt="2024-11-20T12:59:44.384" v="273" actId="2696"/>
        <pc:sldMasterMkLst>
          <pc:docMk/>
          <pc:sldMasterMk cId="2717325077" sldId="2147483660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47816864203024E-2"/>
          <c:y val="4.4973596053406437E-2"/>
          <c:w val="0.9122217889440436"/>
          <c:h val="0.71323709536307967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Аркуш1!$C$1</c:f>
              <c:strCache>
                <c:ptCount val="1"/>
                <c:pt idx="0">
                  <c:v>Фактична кількість пацієнтів на кінець періоду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8"/>
              <c:layout>
                <c:manualLayout>
                  <c:x val="-7.4974426122272935E-1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E5-4C92-AC7C-69BCD08E81A0}"/>
                </c:ext>
              </c:extLst>
            </c:dLbl>
            <c:dLbl>
              <c:idx val="21"/>
              <c:layout>
                <c:manualLayout>
                  <c:x val="2.044780697270068E-3"/>
                  <c:y val="2.105263157894736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E5-4C92-AC7C-69BCD08E81A0}"/>
                </c:ext>
              </c:extLst>
            </c:dLbl>
            <c:dLbl>
              <c:idx val="22"/>
              <c:layout>
                <c:manualLayout>
                  <c:x val="0"/>
                  <c:y val="2.45614035087718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E5-4C92-AC7C-69BCD08E81A0}"/>
                </c:ext>
              </c:extLst>
            </c:dLbl>
            <c:dLbl>
              <c:idx val="23"/>
              <c:layout>
                <c:manualLayout>
                  <c:x val="0"/>
                  <c:y val="2.80701754385964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4E5-4C92-AC7C-69BCD08E81A0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Львівська</c:v>
                </c:pt>
                <c:pt idx="1">
                  <c:v>Івано-Франківська</c:v>
                </c:pt>
                <c:pt idx="2">
                  <c:v>Полтавська</c:v>
                </c:pt>
                <c:pt idx="3">
                  <c:v>Кіровоградська</c:v>
                </c:pt>
                <c:pt idx="4">
                  <c:v>Черкаська</c:v>
                </c:pt>
                <c:pt idx="5">
                  <c:v>Чернігівська</c:v>
                </c:pt>
                <c:pt idx="6">
                  <c:v>Харківська</c:v>
                </c:pt>
                <c:pt idx="7">
                  <c:v>Миколаївська</c:v>
                </c:pt>
                <c:pt idx="8">
                  <c:v>Вінницька</c:v>
                </c:pt>
                <c:pt idx="9">
                  <c:v>Житомирська</c:v>
                </c:pt>
                <c:pt idx="10">
                  <c:v>Волинська</c:v>
                </c:pt>
                <c:pt idx="11">
                  <c:v>м.Київ</c:v>
                </c:pt>
                <c:pt idx="12">
                  <c:v>Дніпропетровська</c:v>
                </c:pt>
                <c:pt idx="13">
                  <c:v>Закарпатська</c:v>
                </c:pt>
                <c:pt idx="14">
                  <c:v>Чернівецька</c:v>
                </c:pt>
                <c:pt idx="15">
                  <c:v>Хмельницька</c:v>
                </c:pt>
                <c:pt idx="16">
                  <c:v>Рівненська</c:v>
                </c:pt>
                <c:pt idx="17">
                  <c:v>Запорізька</c:v>
                </c:pt>
                <c:pt idx="18">
                  <c:v>Київська</c:v>
                </c:pt>
                <c:pt idx="19">
                  <c:v>Одеська</c:v>
                </c:pt>
                <c:pt idx="20">
                  <c:v>Сумська</c:v>
                </c:pt>
                <c:pt idx="21">
                  <c:v>Херсонська</c:v>
                </c:pt>
                <c:pt idx="22">
                  <c:v>Тернопільська</c:v>
                </c:pt>
                <c:pt idx="23">
                  <c:v>Донецька</c:v>
                </c:pt>
              </c:strCache>
            </c:strRef>
          </c:cat>
          <c:val>
            <c:numRef>
              <c:f>Аркуш1!$C$2:$C$25</c:f>
              <c:numCache>
                <c:formatCode>General</c:formatCode>
                <c:ptCount val="24"/>
                <c:pt idx="0">
                  <c:v>1468</c:v>
                </c:pt>
                <c:pt idx="1">
                  <c:v>612</c:v>
                </c:pt>
                <c:pt idx="2">
                  <c:v>1210</c:v>
                </c:pt>
                <c:pt idx="3">
                  <c:v>1295</c:v>
                </c:pt>
                <c:pt idx="4">
                  <c:v>1051</c:v>
                </c:pt>
                <c:pt idx="5">
                  <c:v>640</c:v>
                </c:pt>
                <c:pt idx="6">
                  <c:v>1171</c:v>
                </c:pt>
                <c:pt idx="7">
                  <c:v>1304</c:v>
                </c:pt>
                <c:pt idx="8">
                  <c:v>631</c:v>
                </c:pt>
                <c:pt idx="9">
                  <c:v>559</c:v>
                </c:pt>
                <c:pt idx="10">
                  <c:v>325</c:v>
                </c:pt>
                <c:pt idx="11">
                  <c:v>2339</c:v>
                </c:pt>
                <c:pt idx="12">
                  <c:v>3776</c:v>
                </c:pt>
                <c:pt idx="13">
                  <c:v>97</c:v>
                </c:pt>
                <c:pt idx="14">
                  <c:v>257</c:v>
                </c:pt>
                <c:pt idx="15">
                  <c:v>481</c:v>
                </c:pt>
                <c:pt idx="16">
                  <c:v>368</c:v>
                </c:pt>
                <c:pt idx="17">
                  <c:v>914</c:v>
                </c:pt>
                <c:pt idx="18">
                  <c:v>564</c:v>
                </c:pt>
                <c:pt idx="19">
                  <c:v>1267</c:v>
                </c:pt>
                <c:pt idx="20">
                  <c:v>809</c:v>
                </c:pt>
                <c:pt idx="21">
                  <c:v>310</c:v>
                </c:pt>
                <c:pt idx="22">
                  <c:v>147</c:v>
                </c:pt>
                <c:pt idx="23">
                  <c:v>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E5-4C92-AC7C-69BCD08E81A0}"/>
            </c:ext>
          </c:extLst>
        </c:ser>
        <c:ser>
          <c:idx val="0"/>
          <c:order val="1"/>
          <c:tx>
            <c:strRef>
              <c:f>Аркуш1!$D$1</c:f>
              <c:strCache>
                <c:ptCount val="1"/>
                <c:pt idx="0">
                  <c:v>Недовиконання цілі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5">
                  <a:lumMod val="20000"/>
                  <a:lumOff val="80000"/>
                  <a:alpha val="39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Львівська</c:v>
                </c:pt>
                <c:pt idx="1">
                  <c:v>Івано-Франківська</c:v>
                </c:pt>
                <c:pt idx="2">
                  <c:v>Полтавська</c:v>
                </c:pt>
                <c:pt idx="3">
                  <c:v>Кіровоградська</c:v>
                </c:pt>
                <c:pt idx="4">
                  <c:v>Черкаська</c:v>
                </c:pt>
                <c:pt idx="5">
                  <c:v>Чернігівська</c:v>
                </c:pt>
                <c:pt idx="6">
                  <c:v>Харківська</c:v>
                </c:pt>
                <c:pt idx="7">
                  <c:v>Миколаївська</c:v>
                </c:pt>
                <c:pt idx="8">
                  <c:v>Вінницька</c:v>
                </c:pt>
                <c:pt idx="9">
                  <c:v>Житомирська</c:v>
                </c:pt>
                <c:pt idx="10">
                  <c:v>Волинська</c:v>
                </c:pt>
                <c:pt idx="11">
                  <c:v>м.Київ</c:v>
                </c:pt>
                <c:pt idx="12">
                  <c:v>Дніпропетровська</c:v>
                </c:pt>
                <c:pt idx="13">
                  <c:v>Закарпатська</c:v>
                </c:pt>
                <c:pt idx="14">
                  <c:v>Чернівецька</c:v>
                </c:pt>
                <c:pt idx="15">
                  <c:v>Хмельницька</c:v>
                </c:pt>
                <c:pt idx="16">
                  <c:v>Рівненська</c:v>
                </c:pt>
                <c:pt idx="17">
                  <c:v>Запорізька</c:v>
                </c:pt>
                <c:pt idx="18">
                  <c:v>Київська</c:v>
                </c:pt>
                <c:pt idx="19">
                  <c:v>Одеська</c:v>
                </c:pt>
                <c:pt idx="20">
                  <c:v>Сумська</c:v>
                </c:pt>
                <c:pt idx="21">
                  <c:v>Херсонська</c:v>
                </c:pt>
                <c:pt idx="22">
                  <c:v>Тернопільська</c:v>
                </c:pt>
                <c:pt idx="23">
                  <c:v>Донецька</c:v>
                </c:pt>
              </c:strCache>
            </c:strRef>
          </c:cat>
          <c:val>
            <c:numRef>
              <c:f>Аркуш1!$D$2:$D$25</c:f>
              <c:numCache>
                <c:formatCode>General</c:formatCode>
                <c:ptCount val="24"/>
                <c:pt idx="0">
                  <c:v>207</c:v>
                </c:pt>
                <c:pt idx="1">
                  <c:v>108</c:v>
                </c:pt>
                <c:pt idx="2">
                  <c:v>298</c:v>
                </c:pt>
                <c:pt idx="3">
                  <c:v>556</c:v>
                </c:pt>
                <c:pt idx="4">
                  <c:v>512</c:v>
                </c:pt>
                <c:pt idx="5">
                  <c:v>328</c:v>
                </c:pt>
                <c:pt idx="6">
                  <c:v>601</c:v>
                </c:pt>
                <c:pt idx="7">
                  <c:v>703</c:v>
                </c:pt>
                <c:pt idx="8">
                  <c:v>405</c:v>
                </c:pt>
                <c:pt idx="9">
                  <c:v>372</c:v>
                </c:pt>
                <c:pt idx="10">
                  <c:v>232</c:v>
                </c:pt>
                <c:pt idx="11">
                  <c:v>2132</c:v>
                </c:pt>
                <c:pt idx="12">
                  <c:v>3662</c:v>
                </c:pt>
                <c:pt idx="13">
                  <c:v>101</c:v>
                </c:pt>
                <c:pt idx="14">
                  <c:v>287</c:v>
                </c:pt>
                <c:pt idx="15">
                  <c:v>599</c:v>
                </c:pt>
                <c:pt idx="16">
                  <c:v>459</c:v>
                </c:pt>
                <c:pt idx="17">
                  <c:v>1158</c:v>
                </c:pt>
                <c:pt idx="18">
                  <c:v>765</c:v>
                </c:pt>
                <c:pt idx="19">
                  <c:v>2028</c:v>
                </c:pt>
                <c:pt idx="20">
                  <c:v>1413</c:v>
                </c:pt>
                <c:pt idx="21">
                  <c:v>732</c:v>
                </c:pt>
                <c:pt idx="22">
                  <c:v>428</c:v>
                </c:pt>
                <c:pt idx="23">
                  <c:v>1352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E5-4C92-AC7C-69BCD08E8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1929280"/>
        <c:axId val="834500848"/>
      </c:barChart>
      <c:lineChart>
        <c:grouping val="standard"/>
        <c:varyColors val="0"/>
        <c:ser>
          <c:idx val="2"/>
          <c:order val="2"/>
          <c:tx>
            <c:strRef>
              <c:f>Аркуш1!$E$1</c:f>
              <c:strCache>
                <c:ptCount val="1"/>
                <c:pt idx="0">
                  <c:v>% виконання</c:v>
                </c:pt>
              </c:strCache>
            </c:strRef>
          </c:tx>
          <c:spPr>
            <a:ln w="34925" cap="rnd">
              <a:solidFill>
                <a:srgbClr val="2EA29F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2EA29F"/>
              </a:solidFill>
              <a:ln w="9525">
                <a:solidFill>
                  <a:srgbClr val="2EA29F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22"/>
              <c:layout>
                <c:manualLayout>
                  <c:x val="-2.795208691521886E-2"/>
                  <c:y val="4.57192763705372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E5-4C92-AC7C-69BCD08E81A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Львівська</c:v>
                </c:pt>
                <c:pt idx="1">
                  <c:v>Івано-Франківська</c:v>
                </c:pt>
                <c:pt idx="2">
                  <c:v>Полтавська</c:v>
                </c:pt>
                <c:pt idx="3">
                  <c:v>Кіровоградська</c:v>
                </c:pt>
                <c:pt idx="4">
                  <c:v>Черкаська</c:v>
                </c:pt>
                <c:pt idx="5">
                  <c:v>Чернігівська</c:v>
                </c:pt>
                <c:pt idx="6">
                  <c:v>Харківська</c:v>
                </c:pt>
                <c:pt idx="7">
                  <c:v>Миколаївська</c:v>
                </c:pt>
                <c:pt idx="8">
                  <c:v>Вінницька</c:v>
                </c:pt>
                <c:pt idx="9">
                  <c:v>Житомирська</c:v>
                </c:pt>
                <c:pt idx="10">
                  <c:v>Волинська</c:v>
                </c:pt>
                <c:pt idx="11">
                  <c:v>м.Київ</c:v>
                </c:pt>
                <c:pt idx="12">
                  <c:v>Дніпропетровська</c:v>
                </c:pt>
                <c:pt idx="13">
                  <c:v>Закарпатська</c:v>
                </c:pt>
                <c:pt idx="14">
                  <c:v>Чернівецька</c:v>
                </c:pt>
                <c:pt idx="15">
                  <c:v>Хмельницька</c:v>
                </c:pt>
                <c:pt idx="16">
                  <c:v>Рівненська</c:v>
                </c:pt>
                <c:pt idx="17">
                  <c:v>Запорізька</c:v>
                </c:pt>
                <c:pt idx="18">
                  <c:v>Київська</c:v>
                </c:pt>
                <c:pt idx="19">
                  <c:v>Одеська</c:v>
                </c:pt>
                <c:pt idx="20">
                  <c:v>Сумська</c:v>
                </c:pt>
                <c:pt idx="21">
                  <c:v>Херсонська</c:v>
                </c:pt>
                <c:pt idx="22">
                  <c:v>Тернопільська</c:v>
                </c:pt>
                <c:pt idx="23">
                  <c:v>Донецька</c:v>
                </c:pt>
              </c:strCache>
            </c:strRef>
          </c:cat>
          <c:val>
            <c:numRef>
              <c:f>Аркуш1!$E$2:$E$25</c:f>
              <c:numCache>
                <c:formatCode>0.0%</c:formatCode>
                <c:ptCount val="24"/>
                <c:pt idx="0">
                  <c:v>0.87641791044776118</c:v>
                </c:pt>
                <c:pt idx="1">
                  <c:v>0.85</c:v>
                </c:pt>
                <c:pt idx="2">
                  <c:v>0.80238726790450932</c:v>
                </c:pt>
                <c:pt idx="3">
                  <c:v>0.69962182603997836</c:v>
                </c:pt>
                <c:pt idx="4">
                  <c:v>0.672424824056302</c:v>
                </c:pt>
                <c:pt idx="5">
                  <c:v>0.66115702479338845</c:v>
                </c:pt>
                <c:pt idx="6">
                  <c:v>0.66083521444695259</c:v>
                </c:pt>
                <c:pt idx="7">
                  <c:v>0.64972595914299947</c:v>
                </c:pt>
                <c:pt idx="8">
                  <c:v>0.60907335907335902</c:v>
                </c:pt>
                <c:pt idx="9">
                  <c:v>0.6004296455424275</c:v>
                </c:pt>
                <c:pt idx="10">
                  <c:v>0.58348294434470382</c:v>
                </c:pt>
                <c:pt idx="11">
                  <c:v>0.5231491836278237</c:v>
                </c:pt>
                <c:pt idx="12">
                  <c:v>0.50766335036300081</c:v>
                </c:pt>
                <c:pt idx="13">
                  <c:v>0.48989898989898989</c:v>
                </c:pt>
                <c:pt idx="14">
                  <c:v>0.47242647058823528</c:v>
                </c:pt>
                <c:pt idx="15">
                  <c:v>0.44537037037037036</c:v>
                </c:pt>
                <c:pt idx="16">
                  <c:v>0.44498186215235791</c:v>
                </c:pt>
                <c:pt idx="17">
                  <c:v>0.44111969111969113</c:v>
                </c:pt>
                <c:pt idx="18">
                  <c:v>0.42437923250564336</c:v>
                </c:pt>
                <c:pt idx="19">
                  <c:v>0.38452200303490136</c:v>
                </c:pt>
                <c:pt idx="20">
                  <c:v>0.36408640864086411</c:v>
                </c:pt>
                <c:pt idx="21">
                  <c:v>0.29750479846449135</c:v>
                </c:pt>
                <c:pt idx="22">
                  <c:v>0.25565217391304346</c:v>
                </c:pt>
                <c:pt idx="23">
                  <c:v>0.24215246636771301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4E5-4C92-AC7C-69BCD08E81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1929280"/>
        <c:axId val="834500848"/>
      </c:lineChart>
      <c:catAx>
        <c:axId val="9319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34500848"/>
        <c:crosses val="autoZero"/>
        <c:auto val="1"/>
        <c:lblAlgn val="ctr"/>
        <c:lblOffset val="100"/>
        <c:noMultiLvlLbl val="0"/>
      </c:catAx>
      <c:valAx>
        <c:axId val="83450084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319292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445247776703512E-3"/>
          <c:y val="0.93866191726034232"/>
          <c:w val="0.98682372299822807"/>
          <c:h val="5.223697037870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+mn-lt"/>
        </a:defRPr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447816864203024E-2"/>
          <c:y val="4.4973596053406437E-2"/>
          <c:w val="0.9122217889440436"/>
          <c:h val="0.71323709536307967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Аркуш1!$C$1</c:f>
              <c:strCache>
                <c:ptCount val="1"/>
                <c:pt idx="0">
                  <c:v>Фактична кількість пацієнтів на кінець періоду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/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м.Київ</c:v>
                </c:pt>
                <c:pt idx="1">
                  <c:v>Харківська</c:v>
                </c:pt>
                <c:pt idx="2">
                  <c:v>Запорізька</c:v>
                </c:pt>
                <c:pt idx="3">
                  <c:v>Львівська</c:v>
                </c:pt>
                <c:pt idx="4">
                  <c:v>Полтавська</c:v>
                </c:pt>
                <c:pt idx="5">
                  <c:v>Івано-Франківська</c:v>
                </c:pt>
                <c:pt idx="6">
                  <c:v>Кіровоградська</c:v>
                </c:pt>
                <c:pt idx="7">
                  <c:v>Черкаська</c:v>
                </c:pt>
                <c:pt idx="8">
                  <c:v>Вінницька</c:v>
                </c:pt>
                <c:pt idx="9">
                  <c:v>Чернігівська</c:v>
                </c:pt>
                <c:pt idx="10">
                  <c:v>Миколаївська</c:v>
                </c:pt>
                <c:pt idx="11">
                  <c:v>Житомирська</c:v>
                </c:pt>
                <c:pt idx="12">
                  <c:v>Волинська</c:v>
                </c:pt>
                <c:pt idx="13">
                  <c:v>Дніпропетровська</c:v>
                </c:pt>
                <c:pt idx="14">
                  <c:v>Рівненська</c:v>
                </c:pt>
                <c:pt idx="15">
                  <c:v>Закарпатська</c:v>
                </c:pt>
                <c:pt idx="16">
                  <c:v>Одеська</c:v>
                </c:pt>
                <c:pt idx="17">
                  <c:v>Чернівецька</c:v>
                </c:pt>
                <c:pt idx="18">
                  <c:v>Хмельницька</c:v>
                </c:pt>
                <c:pt idx="19">
                  <c:v>Сумська</c:v>
                </c:pt>
                <c:pt idx="20">
                  <c:v>Київська</c:v>
                </c:pt>
                <c:pt idx="21">
                  <c:v>Херсонська</c:v>
                </c:pt>
                <c:pt idx="22">
                  <c:v>Тернопільська</c:v>
                </c:pt>
                <c:pt idx="23">
                  <c:v>Донецька</c:v>
                </c:pt>
              </c:strCache>
            </c:strRef>
          </c:cat>
          <c:val>
            <c:numRef>
              <c:f>Аркуш1!$C$2:$C$25</c:f>
              <c:numCache>
                <c:formatCode>General</c:formatCode>
                <c:ptCount val="24"/>
                <c:pt idx="0">
                  <c:v>8319</c:v>
                </c:pt>
                <c:pt idx="1">
                  <c:v>2668</c:v>
                </c:pt>
                <c:pt idx="2">
                  <c:v>2551</c:v>
                </c:pt>
                <c:pt idx="3">
                  <c:v>1601</c:v>
                </c:pt>
                <c:pt idx="4">
                  <c:v>1430</c:v>
                </c:pt>
                <c:pt idx="5">
                  <c:v>612</c:v>
                </c:pt>
                <c:pt idx="6">
                  <c:v>1295</c:v>
                </c:pt>
                <c:pt idx="7">
                  <c:v>1051</c:v>
                </c:pt>
                <c:pt idx="8">
                  <c:v>691</c:v>
                </c:pt>
                <c:pt idx="9">
                  <c:v>640</c:v>
                </c:pt>
                <c:pt idx="10">
                  <c:v>1304</c:v>
                </c:pt>
                <c:pt idx="11">
                  <c:v>559</c:v>
                </c:pt>
                <c:pt idx="12">
                  <c:v>325</c:v>
                </c:pt>
                <c:pt idx="13">
                  <c:v>4328</c:v>
                </c:pt>
                <c:pt idx="14">
                  <c:v>450</c:v>
                </c:pt>
                <c:pt idx="15">
                  <c:v>97</c:v>
                </c:pt>
                <c:pt idx="16">
                  <c:v>1605</c:v>
                </c:pt>
                <c:pt idx="17">
                  <c:v>257</c:v>
                </c:pt>
                <c:pt idx="18">
                  <c:v>481</c:v>
                </c:pt>
                <c:pt idx="19">
                  <c:v>987</c:v>
                </c:pt>
                <c:pt idx="20">
                  <c:v>564</c:v>
                </c:pt>
                <c:pt idx="21">
                  <c:v>310</c:v>
                </c:pt>
                <c:pt idx="22">
                  <c:v>147</c:v>
                </c:pt>
                <c:pt idx="23">
                  <c:v>432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ED-40AB-8EDE-13721C1FCF19}"/>
            </c:ext>
          </c:extLst>
        </c:ser>
        <c:ser>
          <c:idx val="0"/>
          <c:order val="1"/>
          <c:tx>
            <c:strRef>
              <c:f>Аркуш1!$D$1</c:f>
              <c:strCache>
                <c:ptCount val="1"/>
                <c:pt idx="0">
                  <c:v>Недовиконання цілі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solidFill>
                <a:schemeClr val="accent5">
                  <a:lumMod val="20000"/>
                  <a:lumOff val="80000"/>
                  <a:alpha val="39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0" tIns="0" rIns="0" bIns="0" anchor="ctr" anchorCtr="1"/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м.Київ</c:v>
                </c:pt>
                <c:pt idx="1">
                  <c:v>Харківська</c:v>
                </c:pt>
                <c:pt idx="2">
                  <c:v>Запорізька</c:v>
                </c:pt>
                <c:pt idx="3">
                  <c:v>Львівська</c:v>
                </c:pt>
                <c:pt idx="4">
                  <c:v>Полтавська</c:v>
                </c:pt>
                <c:pt idx="5">
                  <c:v>Івано-Франківська</c:v>
                </c:pt>
                <c:pt idx="6">
                  <c:v>Кіровоградська</c:v>
                </c:pt>
                <c:pt idx="7">
                  <c:v>Черкаська</c:v>
                </c:pt>
                <c:pt idx="8">
                  <c:v>Вінницька</c:v>
                </c:pt>
                <c:pt idx="9">
                  <c:v>Чернігівська</c:v>
                </c:pt>
                <c:pt idx="10">
                  <c:v>Миколаївська</c:v>
                </c:pt>
                <c:pt idx="11">
                  <c:v>Житомирська</c:v>
                </c:pt>
                <c:pt idx="12">
                  <c:v>Волинська</c:v>
                </c:pt>
                <c:pt idx="13">
                  <c:v>Дніпропетровська</c:v>
                </c:pt>
                <c:pt idx="14">
                  <c:v>Рівненська</c:v>
                </c:pt>
                <c:pt idx="15">
                  <c:v>Закарпатська</c:v>
                </c:pt>
                <c:pt idx="16">
                  <c:v>Одеська</c:v>
                </c:pt>
                <c:pt idx="17">
                  <c:v>Чернівецька</c:v>
                </c:pt>
                <c:pt idx="18">
                  <c:v>Хмельницька</c:v>
                </c:pt>
                <c:pt idx="19">
                  <c:v>Сумська</c:v>
                </c:pt>
                <c:pt idx="20">
                  <c:v>Київська</c:v>
                </c:pt>
                <c:pt idx="21">
                  <c:v>Херсонська</c:v>
                </c:pt>
                <c:pt idx="22">
                  <c:v>Тернопільська</c:v>
                </c:pt>
                <c:pt idx="23">
                  <c:v>Донецька</c:v>
                </c:pt>
              </c:strCache>
            </c:strRef>
          </c:cat>
          <c:val>
            <c:numRef>
              <c:f>Аркуш1!$D$2:$D$25</c:f>
              <c:numCache>
                <c:formatCode>General</c:formatCode>
                <c:ptCount val="24"/>
                <c:pt idx="0">
                  <c:v>-3848</c:v>
                </c:pt>
                <c:pt idx="1">
                  <c:v>-896</c:v>
                </c:pt>
                <c:pt idx="2">
                  <c:v>-479</c:v>
                </c:pt>
                <c:pt idx="3">
                  <c:v>74</c:v>
                </c:pt>
                <c:pt idx="4">
                  <c:v>78</c:v>
                </c:pt>
                <c:pt idx="5">
                  <c:v>108</c:v>
                </c:pt>
                <c:pt idx="6">
                  <c:v>556</c:v>
                </c:pt>
                <c:pt idx="7">
                  <c:v>512</c:v>
                </c:pt>
                <c:pt idx="8">
                  <c:v>345</c:v>
                </c:pt>
                <c:pt idx="9">
                  <c:v>328</c:v>
                </c:pt>
                <c:pt idx="10">
                  <c:v>703</c:v>
                </c:pt>
                <c:pt idx="11">
                  <c:v>372</c:v>
                </c:pt>
                <c:pt idx="12">
                  <c:v>232</c:v>
                </c:pt>
                <c:pt idx="13">
                  <c:v>3110</c:v>
                </c:pt>
                <c:pt idx="14">
                  <c:v>377</c:v>
                </c:pt>
                <c:pt idx="15">
                  <c:v>101</c:v>
                </c:pt>
                <c:pt idx="16">
                  <c:v>1690</c:v>
                </c:pt>
                <c:pt idx="17">
                  <c:v>287</c:v>
                </c:pt>
                <c:pt idx="18">
                  <c:v>599</c:v>
                </c:pt>
                <c:pt idx="19">
                  <c:v>1235</c:v>
                </c:pt>
                <c:pt idx="20">
                  <c:v>765</c:v>
                </c:pt>
                <c:pt idx="21">
                  <c:v>732</c:v>
                </c:pt>
                <c:pt idx="22">
                  <c:v>428</c:v>
                </c:pt>
                <c:pt idx="23">
                  <c:v>1352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ED-40AB-8EDE-13721C1FC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1929280"/>
        <c:axId val="834500848"/>
      </c:barChart>
      <c:lineChart>
        <c:grouping val="standard"/>
        <c:varyColors val="0"/>
        <c:ser>
          <c:idx val="2"/>
          <c:order val="2"/>
          <c:tx>
            <c:strRef>
              <c:f>Аркуш1!$E$1</c:f>
              <c:strCache>
                <c:ptCount val="1"/>
                <c:pt idx="0">
                  <c:v>% виконання</c:v>
                </c:pt>
              </c:strCache>
            </c:strRef>
          </c:tx>
          <c:spPr>
            <a:ln w="34925" cap="rnd">
              <a:solidFill>
                <a:srgbClr val="2EA29F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2EA29F"/>
              </a:solidFill>
              <a:ln w="9525">
                <a:solidFill>
                  <a:srgbClr val="2EA29F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dLbl>
              <c:idx val="21"/>
              <c:layout>
                <c:manualLayout>
                  <c:x val="-1.5560531496062992E-2"/>
                  <c:y val="-5.393175584621039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ED-40AB-8EDE-13721C1FCF19}"/>
                </c:ext>
              </c:extLst>
            </c:dLbl>
            <c:dLbl>
              <c:idx val="22"/>
              <c:layout>
                <c:manualLayout>
                  <c:x val="-1.4853393643995759E-2"/>
                  <c:y val="-4.728179551122200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ED-40AB-8EDE-13721C1FCF19}"/>
                </c:ext>
              </c:extLst>
            </c:dLbl>
            <c:dLbl>
              <c:idx val="23"/>
              <c:layout>
                <c:manualLayout>
                  <c:x val="-1.3515173884514588E-2"/>
                  <c:y val="-5.201802853081571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uk-UA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ED-40AB-8EDE-13721C1FCF1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Аркуш1!$A$2:$A$25</c:f>
              <c:strCache>
                <c:ptCount val="24"/>
                <c:pt idx="0">
                  <c:v>м.Київ</c:v>
                </c:pt>
                <c:pt idx="1">
                  <c:v>Харківська</c:v>
                </c:pt>
                <c:pt idx="2">
                  <c:v>Запорізька</c:v>
                </c:pt>
                <c:pt idx="3">
                  <c:v>Львівська</c:v>
                </c:pt>
                <c:pt idx="4">
                  <c:v>Полтавська</c:v>
                </c:pt>
                <c:pt idx="5">
                  <c:v>Івано-Франківська</c:v>
                </c:pt>
                <c:pt idx="6">
                  <c:v>Кіровоградська</c:v>
                </c:pt>
                <c:pt idx="7">
                  <c:v>Черкаська</c:v>
                </c:pt>
                <c:pt idx="8">
                  <c:v>Вінницька</c:v>
                </c:pt>
                <c:pt idx="9">
                  <c:v>Чернігівська</c:v>
                </c:pt>
                <c:pt idx="10">
                  <c:v>Миколаївська</c:v>
                </c:pt>
                <c:pt idx="11">
                  <c:v>Житомирська</c:v>
                </c:pt>
                <c:pt idx="12">
                  <c:v>Волинська</c:v>
                </c:pt>
                <c:pt idx="13">
                  <c:v>Дніпропетровська</c:v>
                </c:pt>
                <c:pt idx="14">
                  <c:v>Рівненська</c:v>
                </c:pt>
                <c:pt idx="15">
                  <c:v>Закарпатська</c:v>
                </c:pt>
                <c:pt idx="16">
                  <c:v>Одеська</c:v>
                </c:pt>
                <c:pt idx="17">
                  <c:v>Чернівецька</c:v>
                </c:pt>
                <c:pt idx="18">
                  <c:v>Хмельницька</c:v>
                </c:pt>
                <c:pt idx="19">
                  <c:v>Сумська</c:v>
                </c:pt>
                <c:pt idx="20">
                  <c:v>Київська</c:v>
                </c:pt>
                <c:pt idx="21">
                  <c:v>Херсонська</c:v>
                </c:pt>
                <c:pt idx="22">
                  <c:v>Тернопільська</c:v>
                </c:pt>
                <c:pt idx="23">
                  <c:v>Донецька</c:v>
                </c:pt>
              </c:strCache>
            </c:strRef>
          </c:cat>
          <c:val>
            <c:numRef>
              <c:f>Аркуш1!$E$2:$E$25</c:f>
              <c:numCache>
                <c:formatCode>0.0%</c:formatCode>
                <c:ptCount val="24"/>
                <c:pt idx="0">
                  <c:v>1.8606575710131961</c:v>
                </c:pt>
                <c:pt idx="1">
                  <c:v>1.5056433408577878</c:v>
                </c:pt>
                <c:pt idx="2">
                  <c:v>1.2311776061776061</c:v>
                </c:pt>
                <c:pt idx="3">
                  <c:v>0.95582089552238803</c:v>
                </c:pt>
                <c:pt idx="4">
                  <c:v>0.94827586206896552</c:v>
                </c:pt>
                <c:pt idx="5">
                  <c:v>0.85</c:v>
                </c:pt>
                <c:pt idx="6">
                  <c:v>0.69962182603997836</c:v>
                </c:pt>
                <c:pt idx="7">
                  <c:v>0.672424824056302</c:v>
                </c:pt>
                <c:pt idx="8">
                  <c:v>0.66698841698841704</c:v>
                </c:pt>
                <c:pt idx="9">
                  <c:v>0.66115702479338845</c:v>
                </c:pt>
                <c:pt idx="10">
                  <c:v>0.64972595914299947</c:v>
                </c:pt>
                <c:pt idx="11">
                  <c:v>0.6004296455424275</c:v>
                </c:pt>
                <c:pt idx="12">
                  <c:v>0.58348294434470382</c:v>
                </c:pt>
                <c:pt idx="13">
                  <c:v>0.58187684861521916</c:v>
                </c:pt>
                <c:pt idx="14">
                  <c:v>0.54413542926239422</c:v>
                </c:pt>
                <c:pt idx="15">
                  <c:v>0.48989898989898989</c:v>
                </c:pt>
                <c:pt idx="16">
                  <c:v>0.48710166919575115</c:v>
                </c:pt>
                <c:pt idx="17">
                  <c:v>0.47242647058823528</c:v>
                </c:pt>
                <c:pt idx="18">
                  <c:v>0.44537037037037036</c:v>
                </c:pt>
                <c:pt idx="19">
                  <c:v>0.44419441944194421</c:v>
                </c:pt>
                <c:pt idx="20">
                  <c:v>0.42437923250564336</c:v>
                </c:pt>
                <c:pt idx="21">
                  <c:v>0.29750479846449135</c:v>
                </c:pt>
                <c:pt idx="22">
                  <c:v>0.25565217391304346</c:v>
                </c:pt>
                <c:pt idx="23">
                  <c:v>0.24215246636771301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AED-40AB-8EDE-13721C1FC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1929280"/>
        <c:axId val="834500848"/>
      </c:lineChart>
      <c:catAx>
        <c:axId val="93192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834500848"/>
        <c:crosses val="autoZero"/>
        <c:auto val="1"/>
        <c:lblAlgn val="ctr"/>
        <c:lblOffset val="100"/>
        <c:noMultiLvlLbl val="0"/>
      </c:catAx>
      <c:valAx>
        <c:axId val="834500848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93192928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445247776703512E-3"/>
          <c:y val="0.93866191726034232"/>
          <c:w val="0.98682372299822807"/>
          <c:h val="5.2236970378702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latin typeface="+mn-lt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охоплення АРТ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56.5</c:v>
                </c:pt>
                <c:pt idx="1">
                  <c:v>60.4</c:v>
                </c:pt>
                <c:pt idx="2">
                  <c:v>70.3</c:v>
                </c:pt>
                <c:pt idx="3">
                  <c:v>80.400000000000006</c:v>
                </c:pt>
                <c:pt idx="4">
                  <c:v>87.7</c:v>
                </c:pt>
                <c:pt idx="5">
                  <c:v>92.4</c:v>
                </c:pt>
                <c:pt idx="6">
                  <c:v>94.2</c:v>
                </c:pt>
                <c:pt idx="7">
                  <c:v>95.6</c:v>
                </c:pt>
                <c:pt idx="8">
                  <c:v>96.4</c:v>
                </c:pt>
                <c:pt idx="9">
                  <c:v>97.4</c:v>
                </c:pt>
                <c:pt idx="10">
                  <c:v>98</c:v>
                </c:pt>
                <c:pt idx="11">
                  <c:v>98.3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65-4AAF-9D31-3AF428B432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6687520"/>
        <c:axId val="1536687040"/>
      </c:lineChart>
      <c:catAx>
        <c:axId val="153668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UA"/>
          </a:p>
        </c:txPr>
        <c:crossAx val="1536687040"/>
        <c:crosses val="autoZero"/>
        <c:auto val="1"/>
        <c:lblAlgn val="ctr"/>
        <c:lblOffset val="100"/>
        <c:noMultiLvlLbl val="0"/>
      </c:catAx>
      <c:valAx>
        <c:axId val="1536687040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3668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32687922206447"/>
          <c:y val="3.542673107890499E-2"/>
          <c:w val="0.78058568908394643"/>
          <c:h val="0.760742066788431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кількість осіб на підтримувальному лікуванні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Заклади комунальної форми власності</c:v>
                </c:pt>
                <c:pt idx="1">
                  <c:v>Заклади приватної форми власності</c:v>
                </c:pt>
              </c:strCache>
            </c:strRef>
          </c:cat>
          <c:val>
            <c:numRef>
              <c:f>Аркуш1!$B$2:$B$3</c:f>
              <c:numCache>
                <c:formatCode>_-* #\ ##0\ _₴_-;\-* #\ ##0\ _₴_-;_-* "-"??\ _₴_-;_-@_-</c:formatCode>
                <c:ptCount val="2"/>
                <c:pt idx="0">
                  <c:v>2609</c:v>
                </c:pt>
                <c:pt idx="1">
                  <c:v>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F8-482E-94AB-6326B8352CB9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з них на терапевтичному дозуванні (≥8 мг)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7BA0ED6-522F-4232-9C5F-EEAF9D5C9DED}" type="CELLRANGE">
                      <a:rPr lang="en-US"/>
                      <a:pPr/>
                      <a:t>[ДІАПАЗОН КЛІТИНОК]</a:t>
                    </a:fld>
                    <a:endParaRPr lang="en-US" baseline="0"/>
                  </a:p>
                  <a:p>
                    <a:fld id="{070B4CA8-F5AB-4006-835C-66AE6FE06B42}" type="VALUE">
                      <a:rPr lang="en-US"/>
                      <a:pPr/>
                      <a:t>[ЗНАЧЕННЯ]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6FF8-482E-94AB-6326B8352CB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F4CAD81-A755-4E04-8B1B-FA7AE28A836F}" type="CELLRANGE">
                      <a:rPr lang="en-US"/>
                      <a:pPr/>
                      <a:t>[ДІАПАЗОН КЛІТИНОК]</a:t>
                    </a:fld>
                    <a:endParaRPr lang="en-US" baseline="0"/>
                  </a:p>
                  <a:p>
                    <a:fld id="{8752A2E0-FB8C-479A-B3B1-E76532E537EB}" type="VALUE">
                      <a:rPr lang="en-US"/>
                      <a:pPr/>
                      <a:t>[ЗНАЧЕННЯ]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FF8-482E-94AB-6326B8352CB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Заклади комунальної форми власності</c:v>
                </c:pt>
                <c:pt idx="1">
                  <c:v>Заклади приватної форми власності</c:v>
                </c:pt>
              </c:strCache>
            </c:strRef>
          </c:cat>
          <c:val>
            <c:numRef>
              <c:f>Аркуш1!$C$2:$C$3</c:f>
              <c:numCache>
                <c:formatCode>_-* #\ ##0\ _₴_-;\-* #\ ##0\ _₴_-;_-* "-"??\ _₴_-;_-@_-</c:formatCode>
                <c:ptCount val="2"/>
                <c:pt idx="0">
                  <c:v>2338</c:v>
                </c:pt>
                <c:pt idx="1">
                  <c:v>734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Аркуш1!$D$2:$D$3</c15:f>
                <c15:dlblRangeCache>
                  <c:ptCount val="2"/>
                  <c:pt idx="0">
                    <c:v>89,6%</c:v>
                  </c:pt>
                  <c:pt idx="1">
                    <c:v>88,9%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6FF8-482E-94AB-6326B8352C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59076160"/>
        <c:axId val="2054000848"/>
      </c:barChart>
      <c:catAx>
        <c:axId val="20590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054000848"/>
        <c:crosses val="autoZero"/>
        <c:auto val="1"/>
        <c:lblAlgn val="ctr"/>
        <c:lblOffset val="100"/>
        <c:noMultiLvlLbl val="0"/>
      </c:catAx>
      <c:valAx>
        <c:axId val="2054000848"/>
        <c:scaling>
          <c:orientation val="minMax"/>
          <c:max val="27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₴_-;\-* #\ ##0\ _₴_-;_-* &quot;-&quot;??\ _₴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05907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94909857579278"/>
          <c:y val="1.6871180667033067E-2"/>
          <c:w val="0.85050901424207215"/>
          <c:h val="0.78274310925016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кількість осіб на підтримувальному лікуванні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2.6229508196721311E-2"/>
                  <c:y val="-3.23624595469255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C2-4DB2-AE78-F3235CC1BAD9}"/>
                </c:ext>
              </c:extLst>
            </c:dLbl>
            <c:dLbl>
              <c:idx val="1"/>
              <c:layout>
                <c:manualLayout>
                  <c:x val="-1.311475409836065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C2-4DB2-AE78-F3235CC1BAD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Заклади комунальної форми власності</c:v>
                </c:pt>
                <c:pt idx="1">
                  <c:v>Заклади приватної форми власності</c:v>
                </c:pt>
              </c:strCache>
            </c:strRef>
          </c:cat>
          <c:val>
            <c:numRef>
              <c:f>Аркуш1!$B$2:$B$3</c:f>
              <c:numCache>
                <c:formatCode>_-* #\ ##0\ _₴_-;\-* #\ ##0\ _₴_-;_-* "-"??\ _₴_-;_-@_-</c:formatCode>
                <c:ptCount val="2"/>
                <c:pt idx="0">
                  <c:v>19108</c:v>
                </c:pt>
                <c:pt idx="1">
                  <c:v>9804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C2-4DB2-AE78-F3235CC1BAD9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з них на терапевтичному дозуванні (≥ 60 мг)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7BA0ED6-522F-4232-9C5F-EEAF9D5C9DED}" type="CELLRANGE">
                      <a:rPr lang="en-US"/>
                      <a:pPr/>
                      <a:t>[ДІАПАЗОН КЛІТИНОК]</a:t>
                    </a:fld>
                    <a:endParaRPr lang="en-US" baseline="0"/>
                  </a:p>
                  <a:p>
                    <a:fld id="{070B4CA8-F5AB-4006-835C-66AE6FE06B42}" type="VALUE">
                      <a:rPr lang="en-US"/>
                      <a:pPr/>
                      <a:t>[ЗНАЧЕННЯ]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FC2-4DB2-AE78-F3235CC1BAD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F4CAD81-A755-4E04-8B1B-FA7AE28A836F}" type="CELLRANGE">
                      <a:rPr lang="en-US"/>
                      <a:pPr/>
                      <a:t>[ДІАПАЗОН КЛІТИНОК]</a:t>
                    </a:fld>
                    <a:endParaRPr lang="en-US" baseline="0"/>
                  </a:p>
                  <a:p>
                    <a:fld id="{8752A2E0-FB8C-479A-B3B1-E76532E537EB}" type="VALUE">
                      <a:rPr lang="en-US"/>
                      <a:pPr/>
                      <a:t>[ЗНАЧЕННЯ]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FC2-4DB2-AE78-F3235CC1BAD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Заклади комунальної форми власності</c:v>
                </c:pt>
                <c:pt idx="1">
                  <c:v>Заклади приватної форми власності</c:v>
                </c:pt>
              </c:strCache>
            </c:strRef>
          </c:cat>
          <c:val>
            <c:numRef>
              <c:f>Аркуш1!$C$2:$C$3</c:f>
              <c:numCache>
                <c:formatCode>_-* #\ ##0\ _₴_-;\-* #\ ##0\ _₴_-;_-* "-"??\ _₴_-;_-@_-</c:formatCode>
                <c:ptCount val="2"/>
                <c:pt idx="0">
                  <c:v>18017</c:v>
                </c:pt>
                <c:pt idx="1">
                  <c:v>9611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Аркуш1!$D$2:$D$3</c15:f>
                <c15:dlblRangeCache>
                  <c:ptCount val="2"/>
                  <c:pt idx="0">
                    <c:v>94,3%</c:v>
                  </c:pt>
                  <c:pt idx="1">
                    <c:v>98,0%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9FC2-4DB2-AE78-F3235CC1BAD9}"/>
            </c:ext>
          </c:extLst>
        </c:ser>
        <c:ser>
          <c:idx val="2"/>
          <c:order val="2"/>
          <c:tx>
            <c:strRef>
              <c:f>Аркуш1!$E$1</c:f>
              <c:strCache>
                <c:ptCount val="1"/>
                <c:pt idx="0">
                  <c:v>з них на терапевтичному дозуванні (≥80 мг)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8.7431693989070639E-3"/>
                  <c:y val="2.9665245222570858E-17"/>
                </c:manualLayout>
              </c:layout>
              <c:tx>
                <c:rich>
                  <a:bodyPr/>
                  <a:lstStyle/>
                  <a:p>
                    <a:fld id="{76345F6C-D754-41BD-B05E-11AFA42493A9}" type="CELLRANGE">
                      <a:rPr lang="en-US"/>
                      <a:pPr/>
                      <a:t>[ДІАПАЗОН КЛІТИНОК]</a:t>
                    </a:fld>
                    <a:endParaRPr lang="en-US" baseline="0"/>
                  </a:p>
                  <a:p>
                    <a:fld id="{41436C00-D3B3-498D-A84E-52E33BA8B687}" type="VALUE">
                      <a:rPr lang="en-US"/>
                      <a:pPr/>
                      <a:t>[ЗНАЧЕННЯ]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FC2-4DB2-AE78-F3235CC1BAD9}"/>
                </c:ext>
              </c:extLst>
            </c:dLbl>
            <c:dLbl>
              <c:idx val="1"/>
              <c:layout>
                <c:manualLayout>
                  <c:x val="1.7486338797814208E-2"/>
                  <c:y val="0"/>
                </c:manualLayout>
              </c:layout>
              <c:tx>
                <c:rich>
                  <a:bodyPr/>
                  <a:lstStyle/>
                  <a:p>
                    <a:fld id="{0100D47A-77C7-483E-B683-ADF64F2E085F}" type="CELLRANGE">
                      <a:rPr lang="en-US"/>
                      <a:pPr/>
                      <a:t>[ДІАПАЗОН КЛІТИНОК]</a:t>
                    </a:fld>
                    <a:endParaRPr lang="en-US" baseline="0"/>
                  </a:p>
                  <a:p>
                    <a:fld id="{D8EC759A-3898-461A-A584-7858E90B68B5}" type="VALUE">
                      <a:rPr lang="en-US"/>
                      <a:pPr/>
                      <a:t>[ЗНАЧЕННЯ]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FC2-4DB2-AE78-F3235CC1BAD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accent3">
                        <a:lumMod val="50000"/>
                      </a:schemeClr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Заклади комунальної форми власності</c:v>
                </c:pt>
                <c:pt idx="1">
                  <c:v>Заклади приватної форми власності</c:v>
                </c:pt>
              </c:strCache>
            </c:strRef>
          </c:cat>
          <c:val>
            <c:numRef>
              <c:f>Аркуш1!$E$2:$E$3</c:f>
              <c:numCache>
                <c:formatCode>_-* #\ ##0\ _₴_-;\-* #\ ##0\ _₴_-;_-* "-"??\ _₴_-;_-@_-</c:formatCode>
                <c:ptCount val="2"/>
                <c:pt idx="0">
                  <c:v>14790</c:v>
                </c:pt>
                <c:pt idx="1">
                  <c:v>9131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Аркуш1!$F$2:$F$3</c15:f>
                <c15:dlblRangeCache>
                  <c:ptCount val="2"/>
                  <c:pt idx="0">
                    <c:v>77,4%</c:v>
                  </c:pt>
                  <c:pt idx="1">
                    <c:v>93,1%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9FC2-4DB2-AE78-F3235CC1BAD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59076160"/>
        <c:axId val="2054000848"/>
      </c:barChart>
      <c:catAx>
        <c:axId val="205907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054000848"/>
        <c:crosses val="autoZero"/>
        <c:auto val="1"/>
        <c:lblAlgn val="ctr"/>
        <c:lblOffset val="100"/>
        <c:noMultiLvlLbl val="0"/>
      </c:catAx>
      <c:valAx>
        <c:axId val="2054000848"/>
        <c:scaling>
          <c:orientation val="minMax"/>
          <c:max val="2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\ _₴_-;\-* #\ ##0\ _₴_-;_-* &quot;-&quot;??\ _₴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uk-UA"/>
          </a:p>
        </c:txPr>
        <c:crossAx val="205907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Ціль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9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Аркуш1!$A$2:$A$24</c:f>
              <c:strCache>
                <c:ptCount val="23"/>
                <c:pt idx="0">
                  <c:v>Львівська</c:v>
                </c:pt>
                <c:pt idx="1">
                  <c:v>Кіровоградська</c:v>
                </c:pt>
                <c:pt idx="2">
                  <c:v>Дніпропетровська</c:v>
                </c:pt>
                <c:pt idx="3">
                  <c:v>Запорізька</c:v>
                </c:pt>
                <c:pt idx="4">
                  <c:v>Миколаївська</c:v>
                </c:pt>
                <c:pt idx="5">
                  <c:v>Одеська</c:v>
                </c:pt>
                <c:pt idx="6">
                  <c:v>Полтавська</c:v>
                </c:pt>
                <c:pt idx="7">
                  <c:v>Харківська</c:v>
                </c:pt>
                <c:pt idx="8">
                  <c:v>Чернігівська</c:v>
                </c:pt>
                <c:pt idx="9">
                  <c:v>Івано-Франківська</c:v>
                </c:pt>
                <c:pt idx="10">
                  <c:v>Донецька</c:v>
                </c:pt>
                <c:pt idx="11">
                  <c:v>м.Київ</c:v>
                </c:pt>
                <c:pt idx="12">
                  <c:v>Хмельницька</c:v>
                </c:pt>
                <c:pt idx="13">
                  <c:v>Київська</c:v>
                </c:pt>
                <c:pt idx="14">
                  <c:v>Волинська</c:v>
                </c:pt>
                <c:pt idx="15">
                  <c:v>Вінницька</c:v>
                </c:pt>
                <c:pt idx="16">
                  <c:v>Житомирська</c:v>
                </c:pt>
                <c:pt idx="17">
                  <c:v>Херсонська</c:v>
                </c:pt>
                <c:pt idx="18">
                  <c:v>Сумська</c:v>
                </c:pt>
                <c:pt idx="19">
                  <c:v>Черкаська</c:v>
                </c:pt>
                <c:pt idx="20">
                  <c:v>Рівненська</c:v>
                </c:pt>
                <c:pt idx="21">
                  <c:v>Тернопільська</c:v>
                </c:pt>
                <c:pt idx="22">
                  <c:v>Закарпатська</c:v>
                </c:pt>
              </c:strCache>
            </c:strRef>
          </c:cat>
          <c:val>
            <c:numRef>
              <c:f>Аркуш1!$B$2:$B$24</c:f>
              <c:numCache>
                <c:formatCode>General</c:formatCode>
                <c:ptCount val="23"/>
                <c:pt idx="0">
                  <c:v>285</c:v>
                </c:pt>
                <c:pt idx="1">
                  <c:v>226</c:v>
                </c:pt>
                <c:pt idx="2">
                  <c:v>201</c:v>
                </c:pt>
                <c:pt idx="3">
                  <c:v>172</c:v>
                </c:pt>
                <c:pt idx="4">
                  <c:v>110</c:v>
                </c:pt>
                <c:pt idx="5">
                  <c:v>110</c:v>
                </c:pt>
                <c:pt idx="6">
                  <c:v>102</c:v>
                </c:pt>
                <c:pt idx="7">
                  <c:v>90</c:v>
                </c:pt>
                <c:pt idx="8">
                  <c:v>75</c:v>
                </c:pt>
                <c:pt idx="9">
                  <c:v>60</c:v>
                </c:pt>
                <c:pt idx="10">
                  <c:v>46</c:v>
                </c:pt>
                <c:pt idx="11">
                  <c:v>45</c:v>
                </c:pt>
                <c:pt idx="12">
                  <c:v>44</c:v>
                </c:pt>
                <c:pt idx="13">
                  <c:v>40</c:v>
                </c:pt>
                <c:pt idx="14">
                  <c:v>36</c:v>
                </c:pt>
                <c:pt idx="15">
                  <c:v>34</c:v>
                </c:pt>
                <c:pt idx="16">
                  <c:v>32</c:v>
                </c:pt>
                <c:pt idx="17">
                  <c:v>30</c:v>
                </c:pt>
                <c:pt idx="18">
                  <c:v>25</c:v>
                </c:pt>
                <c:pt idx="19">
                  <c:v>12</c:v>
                </c:pt>
                <c:pt idx="20">
                  <c:v>10</c:v>
                </c:pt>
                <c:pt idx="21">
                  <c:v>10</c:v>
                </c:pt>
                <c:pt idx="2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2D-426B-ADFB-0BF17E484CAE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Виконання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ln>
                      <a:noFill/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Аркуш1!$A$2:$A$24</c:f>
              <c:strCache>
                <c:ptCount val="23"/>
                <c:pt idx="0">
                  <c:v>Львівська</c:v>
                </c:pt>
                <c:pt idx="1">
                  <c:v>Кіровоградська</c:v>
                </c:pt>
                <c:pt idx="2">
                  <c:v>Дніпропетровська</c:v>
                </c:pt>
                <c:pt idx="3">
                  <c:v>Запорізька</c:v>
                </c:pt>
                <c:pt idx="4">
                  <c:v>Миколаївська</c:v>
                </c:pt>
                <c:pt idx="5">
                  <c:v>Одеська</c:v>
                </c:pt>
                <c:pt idx="6">
                  <c:v>Полтавська</c:v>
                </c:pt>
                <c:pt idx="7">
                  <c:v>Харківська</c:v>
                </c:pt>
                <c:pt idx="8">
                  <c:v>Чернігівська</c:v>
                </c:pt>
                <c:pt idx="9">
                  <c:v>Івано-Франківська</c:v>
                </c:pt>
                <c:pt idx="10">
                  <c:v>Донецька</c:v>
                </c:pt>
                <c:pt idx="11">
                  <c:v>м.Київ</c:v>
                </c:pt>
                <c:pt idx="12">
                  <c:v>Хмельницька</c:v>
                </c:pt>
                <c:pt idx="13">
                  <c:v>Київська</c:v>
                </c:pt>
                <c:pt idx="14">
                  <c:v>Волинська</c:v>
                </c:pt>
                <c:pt idx="15">
                  <c:v>Вінницька</c:v>
                </c:pt>
                <c:pt idx="16">
                  <c:v>Житомирська</c:v>
                </c:pt>
                <c:pt idx="17">
                  <c:v>Херсонська</c:v>
                </c:pt>
                <c:pt idx="18">
                  <c:v>Сумська</c:v>
                </c:pt>
                <c:pt idx="19">
                  <c:v>Черкаська</c:v>
                </c:pt>
                <c:pt idx="20">
                  <c:v>Рівненська</c:v>
                </c:pt>
                <c:pt idx="21">
                  <c:v>Тернопільська</c:v>
                </c:pt>
                <c:pt idx="22">
                  <c:v>Закарпатська</c:v>
                </c:pt>
              </c:strCache>
            </c:strRef>
          </c:cat>
          <c:val>
            <c:numRef>
              <c:f>Аркуш1!$C$2:$C$24</c:f>
              <c:numCache>
                <c:formatCode>General</c:formatCode>
                <c:ptCount val="23"/>
                <c:pt idx="0">
                  <c:v>222</c:v>
                </c:pt>
                <c:pt idx="1">
                  <c:v>169</c:v>
                </c:pt>
                <c:pt idx="2">
                  <c:v>136</c:v>
                </c:pt>
                <c:pt idx="3">
                  <c:v>152</c:v>
                </c:pt>
                <c:pt idx="4">
                  <c:v>89</c:v>
                </c:pt>
                <c:pt idx="5">
                  <c:v>65</c:v>
                </c:pt>
                <c:pt idx="6">
                  <c:v>90</c:v>
                </c:pt>
                <c:pt idx="7">
                  <c:v>50</c:v>
                </c:pt>
                <c:pt idx="8">
                  <c:v>33</c:v>
                </c:pt>
                <c:pt idx="9">
                  <c:v>34</c:v>
                </c:pt>
                <c:pt idx="10">
                  <c:v>28</c:v>
                </c:pt>
                <c:pt idx="11">
                  <c:v>6</c:v>
                </c:pt>
                <c:pt idx="12">
                  <c:v>15</c:v>
                </c:pt>
                <c:pt idx="13">
                  <c:v>27</c:v>
                </c:pt>
                <c:pt idx="14">
                  <c:v>18</c:v>
                </c:pt>
                <c:pt idx="15">
                  <c:v>28</c:v>
                </c:pt>
                <c:pt idx="16">
                  <c:v>19</c:v>
                </c:pt>
                <c:pt idx="17">
                  <c:v>27</c:v>
                </c:pt>
                <c:pt idx="18">
                  <c:v>18</c:v>
                </c:pt>
                <c:pt idx="19">
                  <c:v>2</c:v>
                </c:pt>
                <c:pt idx="20">
                  <c:v>0</c:v>
                </c:pt>
                <c:pt idx="21">
                  <c:v>3</c:v>
                </c:pt>
                <c:pt idx="2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2D-426B-ADFB-0BF17E484CA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1410991"/>
        <c:axId val="205458607"/>
      </c:barChart>
      <c:lineChart>
        <c:grouping val="standard"/>
        <c:varyColors val="0"/>
        <c:ser>
          <c:idx val="2"/>
          <c:order val="2"/>
          <c:tx>
            <c:strRef>
              <c:f>Аркуш1!$D$1</c:f>
              <c:strCache>
                <c:ptCount val="1"/>
                <c:pt idx="0">
                  <c:v>% виконання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ln>
                      <a:noFill/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Аркуш1!$A$2:$A$24</c:f>
              <c:strCache>
                <c:ptCount val="23"/>
                <c:pt idx="0">
                  <c:v>Львівська</c:v>
                </c:pt>
                <c:pt idx="1">
                  <c:v>Кіровоградська</c:v>
                </c:pt>
                <c:pt idx="2">
                  <c:v>Дніпропетровська</c:v>
                </c:pt>
                <c:pt idx="3">
                  <c:v>Запорізька</c:v>
                </c:pt>
                <c:pt idx="4">
                  <c:v>Миколаївська</c:v>
                </c:pt>
                <c:pt idx="5">
                  <c:v>Одеська</c:v>
                </c:pt>
                <c:pt idx="6">
                  <c:v>Полтавська</c:v>
                </c:pt>
                <c:pt idx="7">
                  <c:v>Харківська</c:v>
                </c:pt>
                <c:pt idx="8">
                  <c:v>Чернігівська</c:v>
                </c:pt>
                <c:pt idx="9">
                  <c:v>Івано-Франківська</c:v>
                </c:pt>
                <c:pt idx="10">
                  <c:v>Донецька</c:v>
                </c:pt>
                <c:pt idx="11">
                  <c:v>м.Київ</c:v>
                </c:pt>
                <c:pt idx="12">
                  <c:v>Хмельницька</c:v>
                </c:pt>
                <c:pt idx="13">
                  <c:v>Київська</c:v>
                </c:pt>
                <c:pt idx="14">
                  <c:v>Волинська</c:v>
                </c:pt>
                <c:pt idx="15">
                  <c:v>Вінницька</c:v>
                </c:pt>
                <c:pt idx="16">
                  <c:v>Житомирська</c:v>
                </c:pt>
                <c:pt idx="17">
                  <c:v>Херсонська</c:v>
                </c:pt>
                <c:pt idx="18">
                  <c:v>Сумська</c:v>
                </c:pt>
                <c:pt idx="19">
                  <c:v>Черкаська</c:v>
                </c:pt>
                <c:pt idx="20">
                  <c:v>Рівненська</c:v>
                </c:pt>
                <c:pt idx="21">
                  <c:v>Тернопільська</c:v>
                </c:pt>
                <c:pt idx="22">
                  <c:v>Закарпатська</c:v>
                </c:pt>
              </c:strCache>
            </c:strRef>
          </c:cat>
          <c:val>
            <c:numRef>
              <c:f>Аркуш1!$D$2:$D$24</c:f>
              <c:numCache>
                <c:formatCode>0%</c:formatCode>
                <c:ptCount val="23"/>
                <c:pt idx="0">
                  <c:v>0.77894736842105261</c:v>
                </c:pt>
                <c:pt idx="1">
                  <c:v>0.74778761061946908</c:v>
                </c:pt>
                <c:pt idx="2">
                  <c:v>0.6766169154228856</c:v>
                </c:pt>
                <c:pt idx="3">
                  <c:v>0.88372093023255816</c:v>
                </c:pt>
                <c:pt idx="4">
                  <c:v>0.80909090909090908</c:v>
                </c:pt>
                <c:pt idx="5">
                  <c:v>0.59090909090909094</c:v>
                </c:pt>
                <c:pt idx="6">
                  <c:v>0.88235294117647056</c:v>
                </c:pt>
                <c:pt idx="7">
                  <c:v>0.55555555555555558</c:v>
                </c:pt>
                <c:pt idx="8">
                  <c:v>0.44</c:v>
                </c:pt>
                <c:pt idx="9">
                  <c:v>0.56666666666666665</c:v>
                </c:pt>
                <c:pt idx="10">
                  <c:v>0.60869565217391308</c:v>
                </c:pt>
                <c:pt idx="11">
                  <c:v>0.13333333333333333</c:v>
                </c:pt>
                <c:pt idx="12">
                  <c:v>0.34090909090909088</c:v>
                </c:pt>
                <c:pt idx="13">
                  <c:v>0.67500000000000004</c:v>
                </c:pt>
                <c:pt idx="14">
                  <c:v>0.5</c:v>
                </c:pt>
                <c:pt idx="15">
                  <c:v>0.82352941176470584</c:v>
                </c:pt>
                <c:pt idx="16">
                  <c:v>0.59375</c:v>
                </c:pt>
                <c:pt idx="17">
                  <c:v>0.9</c:v>
                </c:pt>
                <c:pt idx="18">
                  <c:v>0.72</c:v>
                </c:pt>
                <c:pt idx="19">
                  <c:v>0.16666666666666666</c:v>
                </c:pt>
                <c:pt idx="20">
                  <c:v>0</c:v>
                </c:pt>
                <c:pt idx="21">
                  <c:v>0.3</c:v>
                </c:pt>
                <c:pt idx="22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2D-426B-ADFB-0BF17E484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9338144"/>
        <c:axId val="389337184"/>
      </c:lineChart>
      <c:catAx>
        <c:axId val="201410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5458607"/>
        <c:crosses val="autoZero"/>
        <c:auto val="1"/>
        <c:lblAlgn val="ctr"/>
        <c:lblOffset val="100"/>
        <c:noMultiLvlLbl val="0"/>
      </c:catAx>
      <c:valAx>
        <c:axId val="205458607"/>
        <c:scaling>
          <c:orientation val="minMax"/>
          <c:max val="38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1410991"/>
        <c:crosses val="autoZero"/>
        <c:crossBetween val="between"/>
      </c:valAx>
      <c:valAx>
        <c:axId val="389337184"/>
        <c:scaling>
          <c:orientation val="minMax"/>
          <c:max val="1.2"/>
          <c:min val="-4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ln>
                  <a:noFill/>
                </a:ln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389338144"/>
        <c:crosses val="max"/>
        <c:crossBetween val="between"/>
      </c:valAx>
      <c:catAx>
        <c:axId val="3893381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93371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ln>
                <a:noFill/>
              </a:ln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1">
          <a:ln>
            <a:noFill/>
          </a:ln>
        </a:defRPr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47ED5-4686-4BAE-9212-9CA005ED446A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372A8-530C-48E7-92E1-ED40E0C2C8C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26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4DCC-35FD-4B7E-A868-6920BE4AA310}" type="datetimeFigureOut">
              <a:rPr lang="ru-RU" smtClean="0"/>
              <a:t>28.12.2025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870EA-BEA5-4ECA-95A2-486A7944E22B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9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96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920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401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870EA-BEA5-4ECA-95A2-486A7944E22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786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6285"/>
            <a:ext cx="3733800" cy="999289"/>
          </a:xfrm>
          <a:prstGeom prst="rect">
            <a:avLst/>
          </a:prstGeom>
        </p:spPr>
      </p:pic>
      <p:sp>
        <p:nvSpPr>
          <p:cNvPr id="35" name="Текст 34"/>
          <p:cNvSpPr>
            <a:spLocks noGrp="1"/>
          </p:cNvSpPr>
          <p:nvPr>
            <p:ph type="body" sz="quarter" idx="11" hasCustomPrompt="1"/>
          </p:nvPr>
        </p:nvSpPr>
        <p:spPr>
          <a:xfrm>
            <a:off x="693749" y="4544203"/>
            <a:ext cx="7314870" cy="31115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1400" baseline="0"/>
            </a:lvl1pPr>
          </a:lstStyle>
          <a:p>
            <a:pPr algn="l">
              <a:spcBef>
                <a:spcPts val="600"/>
              </a:spcBef>
            </a:pPr>
            <a:r>
              <a:rPr lang="uk-UA" sz="1400" kern="1200" dirty="0">
                <a:solidFill>
                  <a:srgbClr val="004188"/>
                </a:solidFill>
                <a:latin typeface="Museo Sans Cyrl 500" panose="02000000000000000000" pitchFamily="50" charset="-52"/>
                <a:ea typeface="+mn-ea"/>
                <a:cs typeface="+mn-cs"/>
              </a:rPr>
              <a:t>Посада спікера</a:t>
            </a:r>
            <a:endParaRPr lang="en-US" sz="1400" kern="1200" dirty="0">
              <a:solidFill>
                <a:srgbClr val="004188"/>
              </a:solidFill>
              <a:latin typeface="Museo Sans Cyrl 5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685032" y="4052066"/>
            <a:ext cx="7323587" cy="539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ts val="600"/>
              </a:spcBef>
              <a:buNone/>
              <a:defRPr>
                <a:latin typeface="Museo Sans Cyrl 900" panose="02000000000000000000" charset="-52"/>
              </a:defRPr>
            </a:lvl1pPr>
          </a:lstStyle>
          <a:p>
            <a:pPr marL="0" algn="l" defTabSz="914400" rtl="0" eaLnBrk="1" latinLnBrk="0" hangingPunct="1">
              <a:spcBef>
                <a:spcPts val="600"/>
              </a:spcBef>
            </a:pPr>
            <a:r>
              <a:rPr lang="uk-UA" sz="2800" kern="1200" dirty="0">
                <a:solidFill>
                  <a:srgbClr val="004188"/>
                </a:solidFill>
                <a:latin typeface="Museo Sans Cyrl 900" panose="02000000000000000000" pitchFamily="50" charset="-52"/>
                <a:ea typeface="+mn-ea"/>
                <a:cs typeface="+mn-cs"/>
              </a:rPr>
              <a:t>Ім’я спікера</a:t>
            </a:r>
            <a:endParaRPr lang="en-US" sz="2800" kern="1200" dirty="0">
              <a:solidFill>
                <a:srgbClr val="004188"/>
              </a:solidFill>
              <a:latin typeface="Museo Sans Cyrl 900" panose="02000000000000000000" pitchFamily="50" charset="-52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9F06A5-5062-4C08-8F8F-E2FAD19C5AA8}"/>
              </a:ext>
            </a:extLst>
          </p:cNvPr>
          <p:cNvSpPr txBox="1"/>
          <p:nvPr userDrawn="1"/>
        </p:nvSpPr>
        <p:spPr>
          <a:xfrm>
            <a:off x="682652" y="6019800"/>
            <a:ext cx="857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dirty="0">
                <a:solidFill>
                  <a:srgbClr val="004188"/>
                </a:solidFill>
                <a:latin typeface="Museo Sans Cyrl 500" panose="02000000000000000000" pitchFamily="50" charset="-52"/>
              </a:rPr>
              <a:t>2024</a:t>
            </a:r>
            <a:endParaRPr lang="en-US" sz="2000" dirty="0" err="1">
              <a:solidFill>
                <a:srgbClr val="004188"/>
              </a:solidFill>
              <a:latin typeface="Museo Sans Cyrl 500" panose="02000000000000000000" pitchFamily="50" charset="-52"/>
            </a:endParaRPr>
          </a:p>
        </p:txBody>
      </p:sp>
      <p:sp>
        <p:nvSpPr>
          <p:cNvPr id="16" name="Заголовок 5"/>
          <p:cNvSpPr>
            <a:spLocks noGrp="1"/>
          </p:cNvSpPr>
          <p:nvPr>
            <p:ph type="ctrTitle" hasCustomPrompt="1"/>
          </p:nvPr>
        </p:nvSpPr>
        <p:spPr>
          <a:xfrm>
            <a:off x="707747" y="2404678"/>
            <a:ext cx="10744200" cy="73866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4800" dirty="0"/>
              <a:t>Заголовок слайда</a:t>
            </a:r>
            <a:endParaRPr lang="uk-UA" sz="4000" dirty="0">
              <a:solidFill>
                <a:srgbClr val="004188"/>
              </a:solidFill>
              <a:latin typeface="Museo Sans Cyrl 900" panose="02000000000000000000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90663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Заголовок слайда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3663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s usage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Приклад використання шрифтів 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017343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2000" dirty="0" smtClean="0">
                <a:latin typeface="Museo Sans Cyrl 7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700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7343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300</a:t>
            </a:r>
          </a:p>
        </p:txBody>
      </p:sp>
      <p:sp>
        <p:nvSpPr>
          <p:cNvPr id="10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351219" y="3272071"/>
            <a:ext cx="3331992" cy="3788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dirty="0" smtClean="0">
                <a:latin typeface="Museo Sans Cyrl 3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500</a:t>
            </a:r>
          </a:p>
        </p:txBody>
      </p:sp>
      <p:sp>
        <p:nvSpPr>
          <p:cNvPr id="11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351219" y="3747647"/>
            <a:ext cx="3331992" cy="22239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400" dirty="0" smtClean="0">
                <a:latin typeface="Museo Sans Cyrl 100" panose="02000000000000000000" pitchFamily="50" charset="-52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100</a:t>
            </a:r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  <p:sp>
        <p:nvSpPr>
          <p:cNvPr id="13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017343" y="2614040"/>
            <a:ext cx="4333876" cy="399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 err="1"/>
              <a:t>Museo</a:t>
            </a:r>
            <a:r>
              <a:rPr lang="en-US" dirty="0"/>
              <a:t> Sans </a:t>
            </a:r>
            <a:r>
              <a:rPr lang="en-US" dirty="0" err="1"/>
              <a:t>Cyrl</a:t>
            </a:r>
            <a:r>
              <a:rPr lang="en-US" dirty="0"/>
              <a:t> 900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4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703" y="1441832"/>
            <a:ext cx="11550594" cy="36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latin typeface="+mj-lt"/>
              </a:defRPr>
            </a:lvl1pPr>
          </a:lstStyle>
          <a:p>
            <a:r>
              <a:rPr lang="uk-UA" dirty="0">
                <a:solidFill>
                  <a:srgbClr val="004188"/>
                </a:solidFill>
                <a:latin typeface="+mj-lt"/>
              </a:rPr>
              <a:t>Діаграма</a:t>
            </a:r>
            <a:endParaRPr lang="nl-NL" dirty="0">
              <a:solidFill>
                <a:srgbClr val="004188"/>
              </a:solidFill>
              <a:latin typeface="+mj-lt"/>
            </a:endParaRPr>
          </a:p>
        </p:txBody>
      </p:sp>
      <p:sp>
        <p:nvSpPr>
          <p:cNvPr id="5" name="Диаграмма 4"/>
          <p:cNvSpPr>
            <a:spLocks noGrp="1"/>
          </p:cNvSpPr>
          <p:nvPr>
            <p:ph type="chart" sz="quarter" idx="11" hasCustomPrompt="1"/>
          </p:nvPr>
        </p:nvSpPr>
        <p:spPr>
          <a:xfrm>
            <a:off x="3023410" y="2352714"/>
            <a:ext cx="6559128" cy="38972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uk-UA" dirty="0"/>
              <a:t>Діаграма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75" y="386897"/>
            <a:ext cx="1970740" cy="67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43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Shape 650"/>
          <p:cNvSpPr>
            <a:spLocks noGrp="1"/>
          </p:cNvSpPr>
          <p:nvPr>
            <p:ph type="title"/>
          </p:nvPr>
        </p:nvSpPr>
        <p:spPr>
          <a:xfrm>
            <a:off x="548640" y="3138627"/>
            <a:ext cx="5766816" cy="3662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85000"/>
              </a:lnSpc>
              <a:defRPr sz="2800"/>
            </a:lvl1pPr>
          </a:lstStyle>
          <a:p>
            <a:r>
              <a:t>Текст назви</a:t>
            </a:r>
          </a:p>
        </p:txBody>
      </p:sp>
      <p:sp>
        <p:nvSpPr>
          <p:cNvPr id="651" name="Shape 651"/>
          <p:cNvSpPr>
            <a:spLocks noGrp="1"/>
          </p:cNvSpPr>
          <p:nvPr>
            <p:ph type="body" sz="quarter" idx="1"/>
          </p:nvPr>
        </p:nvSpPr>
        <p:spPr>
          <a:xfrm>
            <a:off x="548640" y="3694176"/>
            <a:ext cx="5766816" cy="3077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2200"/>
              </a:spcBef>
              <a:defRPr sz="2000"/>
            </a:lvl1pPr>
            <a:lvl2pPr marL="194027" indent="-194027">
              <a:lnSpc>
                <a:spcPct val="100000"/>
              </a:lnSpc>
              <a:spcBef>
                <a:spcPts val="2200"/>
              </a:spcBef>
              <a:buChar char="•"/>
              <a:defRPr sz="2000"/>
            </a:lvl2pPr>
            <a:lvl3pPr marL="384175" indent="-214310">
              <a:lnSpc>
                <a:spcPct val="100000"/>
              </a:lnSpc>
              <a:spcBef>
                <a:spcPts val="2200"/>
              </a:spcBef>
              <a:defRPr sz="2000"/>
            </a:lvl3pPr>
            <a:lvl4pPr marL="559593" indent="-218281">
              <a:lnSpc>
                <a:spcPct val="100000"/>
              </a:lnSpc>
              <a:spcBef>
                <a:spcPts val="2200"/>
              </a:spcBef>
              <a:defRPr sz="2000"/>
            </a:lvl4pPr>
            <a:lvl5pPr marL="732233" indent="-216296">
              <a:lnSpc>
                <a:spcPct val="100000"/>
              </a:lnSpc>
              <a:spcBef>
                <a:spcPts val="2200"/>
              </a:spcBef>
              <a:defRPr sz="2000"/>
            </a:lvl5pPr>
          </a:lstStyle>
          <a:p>
            <a:r>
              <a:t>1 рівень тексту</a:t>
            </a:r>
          </a:p>
          <a:p>
            <a:pPr lvl="1"/>
            <a:r>
              <a:t>2 рівень тексту</a:t>
            </a:r>
          </a:p>
          <a:p>
            <a:pPr lvl="2"/>
            <a:r>
              <a:t>3 рівень тексту</a:t>
            </a:r>
          </a:p>
          <a:p>
            <a:pPr lvl="3"/>
            <a:r>
              <a:t>4 рівень тексту</a:t>
            </a:r>
          </a:p>
          <a:p>
            <a:pPr lvl="4"/>
            <a:r>
              <a:t>5 рівень тексту</a:t>
            </a:r>
          </a:p>
        </p:txBody>
      </p:sp>
      <p:sp>
        <p:nvSpPr>
          <p:cNvPr id="652" name="Shape 652"/>
          <p:cNvSpPr>
            <a:spLocks noGrp="1"/>
          </p:cNvSpPr>
          <p:nvPr>
            <p:ph type="sldNum" sz="quarter" idx="2"/>
          </p:nvPr>
        </p:nvSpPr>
        <p:spPr>
          <a:xfrm>
            <a:off x="8463948" y="6221732"/>
            <a:ext cx="273653" cy="269237"/>
          </a:xfrm>
          <a:prstGeom prst="rect">
            <a:avLst/>
          </a:prstGeom>
          <a:effectLst/>
        </p:spPr>
        <p:txBody>
          <a:bodyPr lIns="45718" tIns="45718" rIns="45718" bIns="45718" anchor="ctr"/>
          <a:lstStyle>
            <a:lvl1pPr algn="r">
              <a:defRPr sz="1200">
                <a:solidFill>
                  <a:srgbClr val="002776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11374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7325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drive.google.com/drive/folders/1x3HAdf5kVHu1jMAFAHy4chu2RrlbgQHr" TargetMode="External"/><Relationship Id="rId7" Type="http://schemas.openxmlformats.org/officeDocument/2006/relationships/hyperlink" Target="https://phc.org.ua/kontrol-zakhvoryuvan/zalezhnist-vid-psikhoaktivnikh-rechovin/zamisna-pidtrimuvalna-terapiya-zpt/zalezhnist-vid-psikhoaktivnikh-rechovin-informaciyni-ta-navchalni-materiali" TargetMode="External"/><Relationship Id="rId2" Type="http://schemas.openxmlformats.org/officeDocument/2006/relationships/hyperlink" Target="https://phc.org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.facebook.com/SoSprojectEECA/?__tn__=%2Cg" TargetMode="External"/><Relationship Id="rId5" Type="http://schemas.openxmlformats.org/officeDocument/2006/relationships/hyperlink" Target="https://drive.google.com/file/d/1MYQSld5L1GRF_PJZjXVNbh2zgbCgsap8/view?usp=sharing" TargetMode="External"/><Relationship Id="rId10" Type="http://schemas.openxmlformats.org/officeDocument/2006/relationships/hyperlink" Target="https://docs.google.com/document/d/16G9oWM01EXdg7Dr15Qk6SduJ-pC-J8Jqh387M-WFmmk/edit?tab=t.0" TargetMode="External"/><Relationship Id="rId4" Type="http://schemas.openxmlformats.org/officeDocument/2006/relationships/hyperlink" Target="https://harmreductioneurasia.org/ru/" TargetMode="External"/><Relationship Id="rId9" Type="http://schemas.openxmlformats.org/officeDocument/2006/relationships/hyperlink" Target="http://hopeandtrust.org.ua/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harmreductioneurasia.org/ru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s://phc.org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opeandtrust.org.ua/" TargetMode="External"/><Relationship Id="rId5" Type="http://schemas.openxmlformats.org/officeDocument/2006/relationships/hyperlink" Target="https://m.facebook.com/SoSprojectEECA/?__tn__=%2Cg" TargetMode="External"/><Relationship Id="rId4" Type="http://schemas.openxmlformats.org/officeDocument/2006/relationships/hyperlink" Target="https://harmreductioneurasia.org/" TargetMode="External"/><Relationship Id="rId9" Type="http://schemas.openxmlformats.org/officeDocument/2006/relationships/hyperlink" Target="https://t.me/zpt_poruch_bo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4961436" y="3960543"/>
            <a:ext cx="3292878" cy="290181"/>
          </a:xfrm>
        </p:spPr>
        <p:txBody>
          <a:bodyPr/>
          <a:lstStyle/>
          <a:p>
            <a:r>
              <a:rPr lang="uk-UA" noProof="0" dirty="0"/>
              <a:t>Станом на 01 жовтня 2025 року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835536" y="2522027"/>
            <a:ext cx="9610926" cy="2044194"/>
          </a:xfrm>
        </p:spPr>
        <p:txBody>
          <a:bodyPr/>
          <a:lstStyle/>
          <a:p>
            <a:pPr algn="ctr"/>
            <a:r>
              <a:rPr lang="uk-UA" spc="-20" noProof="0" dirty="0"/>
              <a:t>Ситуаційний</a:t>
            </a:r>
            <a:r>
              <a:rPr lang="uk-UA" spc="-70" noProof="0" dirty="0"/>
              <a:t> </a:t>
            </a:r>
            <a:r>
              <a:rPr lang="uk-UA" spc="-35" noProof="0" dirty="0"/>
              <a:t>звіт</a:t>
            </a:r>
            <a:r>
              <a:rPr lang="uk-UA" spc="-60" noProof="0" dirty="0"/>
              <a:t> </a:t>
            </a:r>
            <a:r>
              <a:rPr lang="uk-UA" noProof="0" dirty="0"/>
              <a:t>про</a:t>
            </a:r>
            <a:r>
              <a:rPr lang="uk-UA" spc="-50" noProof="0" dirty="0"/>
              <a:t> </a:t>
            </a:r>
            <a:r>
              <a:rPr lang="uk-UA" spc="-40" noProof="0" dirty="0"/>
              <a:t>доступ</a:t>
            </a:r>
            <a:r>
              <a:rPr lang="uk-UA" spc="-65" noProof="0" dirty="0"/>
              <a:t> </a:t>
            </a:r>
            <a:r>
              <a:rPr lang="uk-UA" noProof="0" dirty="0"/>
              <a:t>до</a:t>
            </a:r>
            <a:r>
              <a:rPr lang="uk-UA" spc="-50" noProof="0" dirty="0"/>
              <a:t> </a:t>
            </a:r>
            <a:r>
              <a:rPr lang="uk-UA" noProof="0" dirty="0"/>
              <a:t>програм</a:t>
            </a:r>
            <a:r>
              <a:rPr lang="uk-UA" spc="-45" noProof="0" dirty="0"/>
              <a:t> </a:t>
            </a:r>
            <a:r>
              <a:rPr lang="uk-UA" spc="-10" noProof="0" dirty="0"/>
              <a:t>замісної </a:t>
            </a:r>
            <a:r>
              <a:rPr lang="uk-UA" spc="-25" noProof="0" dirty="0"/>
              <a:t>підтримувальної</a:t>
            </a:r>
            <a:r>
              <a:rPr lang="uk-UA" spc="-95" noProof="0" dirty="0"/>
              <a:t> </a:t>
            </a:r>
            <a:r>
              <a:rPr lang="uk-UA" noProof="0" dirty="0"/>
              <a:t>терапії</a:t>
            </a:r>
            <a:r>
              <a:rPr lang="uk-UA" spc="-80" noProof="0" dirty="0"/>
              <a:t> </a:t>
            </a:r>
            <a:r>
              <a:rPr lang="uk-UA" noProof="0" dirty="0"/>
              <a:t>в</a:t>
            </a:r>
            <a:r>
              <a:rPr lang="uk-UA" spc="-80" noProof="0" dirty="0"/>
              <a:t> </a:t>
            </a:r>
            <a:r>
              <a:rPr lang="uk-UA" spc="-10" noProof="0" dirty="0"/>
              <a:t>Україні</a:t>
            </a:r>
            <a:endParaRPr lang="uk-UA" noProof="0" dirty="0"/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7F8F0AB-1839-4AC2-A23F-87DF70B37226}"/>
              </a:ext>
            </a:extLst>
          </p:cNvPr>
          <p:cNvSpPr txBox="1"/>
          <p:nvPr/>
        </p:nvSpPr>
        <p:spPr>
          <a:xfrm>
            <a:off x="4731142" y="4668010"/>
            <a:ext cx="7184633" cy="17363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uk-UA" sz="1400" spc="43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умовах</a:t>
            </a:r>
            <a:r>
              <a:rPr lang="uk-UA" sz="1400" spc="44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війни</a:t>
            </a:r>
            <a:r>
              <a:rPr lang="uk-UA" sz="1400" spc="43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одними</a:t>
            </a:r>
            <a:r>
              <a:rPr lang="uk-UA" sz="1400" spc="44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1400" spc="434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актуальних</a:t>
            </a:r>
            <a:r>
              <a:rPr lang="uk-UA" sz="1400" spc="44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питань</a:t>
            </a:r>
            <a:r>
              <a:rPr lang="uk-UA" sz="1400" spc="434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uk-UA" sz="1400" spc="44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сфері</a:t>
            </a:r>
            <a:r>
              <a:rPr lang="uk-UA" sz="1400" spc="434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spc="-1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охорони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здоров’я</a:t>
            </a:r>
            <a:r>
              <a:rPr lang="uk-UA" sz="1400" spc="19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spc="-2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залишається</a:t>
            </a:r>
            <a:r>
              <a:rPr lang="uk-UA" sz="1400" spc="2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</a:t>
            </a:r>
            <a:r>
              <a:rPr lang="uk-UA" sz="1400" spc="2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забезпечення</a:t>
            </a:r>
            <a:r>
              <a:rPr lang="uk-UA" sz="1400" spc="21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необхідного</a:t>
            </a:r>
            <a:r>
              <a:rPr lang="uk-UA" sz="1400" spc="21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uk-UA" sz="1400" spc="204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spc="-1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безперервного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лікування</a:t>
            </a:r>
            <a:r>
              <a:rPr lang="uk-UA" sz="1400" spc="5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уразливих</a:t>
            </a:r>
            <a:r>
              <a:rPr lang="uk-UA" sz="1400" spc="6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uk-UA" sz="1400" spc="5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spc="-3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населення.</a:t>
            </a:r>
            <a:r>
              <a:rPr lang="uk-UA" sz="1400" spc="3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Однією</a:t>
            </a:r>
            <a:r>
              <a:rPr lang="uk-UA" sz="1400" spc="5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1400" spc="4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таких</a:t>
            </a:r>
            <a:r>
              <a:rPr lang="uk-UA" sz="1400" spc="5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</a:t>
            </a:r>
            <a:r>
              <a:rPr lang="uk-UA" sz="1400" spc="6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</a:t>
            </a:r>
            <a:r>
              <a:rPr lang="uk-UA" sz="1400" spc="4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особи,</a:t>
            </a:r>
            <a:r>
              <a:rPr lang="uk-UA" sz="1400" spc="6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залежні</a:t>
            </a:r>
            <a:r>
              <a:rPr lang="uk-UA" sz="1400" spc="5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spc="-2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психоактивних</a:t>
            </a:r>
            <a:r>
              <a:rPr lang="uk-UA" sz="1400" spc="114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речовин.</a:t>
            </a:r>
            <a:r>
              <a:rPr lang="uk-UA" sz="1400" spc="10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Одним</a:t>
            </a:r>
            <a:r>
              <a:rPr lang="uk-UA" sz="1400" spc="10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uk-UA" sz="1400" spc="11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spc="-1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найефективніших</a:t>
            </a:r>
            <a:r>
              <a:rPr lang="uk-UA" sz="1400" spc="114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методів</a:t>
            </a:r>
            <a:r>
              <a:rPr lang="uk-UA" sz="1400" spc="10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лікування</a:t>
            </a:r>
            <a:r>
              <a:rPr lang="uk-UA" sz="1400" spc="114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осіб</a:t>
            </a:r>
            <a:r>
              <a:rPr lang="uk-UA" sz="1400" spc="11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spc="-2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із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психічними</a:t>
            </a:r>
            <a:r>
              <a:rPr lang="uk-UA" sz="1400" spc="11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uk-UA" sz="1400" spc="12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поведінковими</a:t>
            </a:r>
            <a:r>
              <a:rPr lang="uk-UA" sz="1400" spc="10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розладами</a:t>
            </a:r>
            <a:r>
              <a:rPr lang="uk-UA" sz="1400" spc="11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внаслідок</a:t>
            </a:r>
            <a:r>
              <a:rPr lang="uk-UA" sz="1400" spc="10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вживання</a:t>
            </a:r>
            <a:r>
              <a:rPr lang="uk-UA" sz="1400" spc="114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опіоїдів</a:t>
            </a:r>
            <a:r>
              <a:rPr lang="uk-UA" sz="1400" spc="114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1400" spc="-6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є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замісна</a:t>
            </a:r>
            <a:r>
              <a:rPr lang="uk-UA" sz="1400" spc="1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підтримувальна</a:t>
            </a:r>
            <a:r>
              <a:rPr lang="uk-UA" sz="1400" spc="10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терапія</a:t>
            </a:r>
            <a:r>
              <a:rPr lang="uk-UA" sz="1400" spc="9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(ЗПТ).</a:t>
            </a:r>
            <a:r>
              <a:rPr lang="uk-UA" sz="1400" spc="10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</a:t>
            </a:r>
            <a:r>
              <a:rPr lang="uk-UA" sz="1400" spc="1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</a:t>
            </a:r>
            <a:r>
              <a:rPr lang="uk-UA" sz="1400" spc="9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воєнної</a:t>
            </a:r>
            <a:r>
              <a:rPr lang="uk-UA" sz="1400" spc="1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агресії</a:t>
            </a:r>
            <a:r>
              <a:rPr lang="uk-UA" sz="1400" spc="9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k-UA" sz="1400" spc="-1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питання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забезпеченості</a:t>
            </a:r>
            <a:r>
              <a:rPr lang="uk-UA" sz="1400" spc="15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uk-UA" sz="1400" spc="15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доступу</a:t>
            </a:r>
            <a:r>
              <a:rPr lang="uk-UA" sz="1400" spc="15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uk-UA" sz="1400" spc="15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лікувальних</a:t>
            </a:r>
            <a:r>
              <a:rPr lang="uk-UA" sz="1400" spc="15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препаратів</a:t>
            </a:r>
            <a:r>
              <a:rPr lang="uk-UA" sz="1400" spc="15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uk-UA" sz="1400" spc="16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пацієнтів</a:t>
            </a:r>
            <a:r>
              <a:rPr lang="uk-UA" sz="1400" spc="15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spc="-1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замісної підтримувальної</a:t>
            </a:r>
            <a:r>
              <a:rPr lang="uk-UA" sz="1400" spc="-6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spc="-10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терапії</a:t>
            </a:r>
            <a:r>
              <a:rPr lang="uk-UA" sz="1400" spc="-4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1400" spc="-25" noProof="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залишається актуальним.</a:t>
            </a:r>
            <a:endParaRPr lang="uk-UA" sz="1400" noProof="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13BF2D12-DB23-44D8-AC0A-2AA878EC47B8}"/>
              </a:ext>
            </a:extLst>
          </p:cNvPr>
          <p:cNvSpPr/>
          <p:nvPr/>
        </p:nvSpPr>
        <p:spPr>
          <a:xfrm>
            <a:off x="0" y="4552886"/>
            <a:ext cx="7566659" cy="13335"/>
          </a:xfrm>
          <a:custGeom>
            <a:avLst/>
            <a:gdLst/>
            <a:ahLst/>
            <a:cxnLst/>
            <a:rect l="l" t="t" r="r" b="b"/>
            <a:pathLst>
              <a:path w="7566659" h="13335">
                <a:moveTo>
                  <a:pt x="0" y="12826"/>
                </a:moveTo>
                <a:lnTo>
                  <a:pt x="7566533" y="0"/>
                </a:lnTo>
              </a:path>
            </a:pathLst>
          </a:custGeom>
          <a:ln w="25399">
            <a:solidFill>
              <a:srgbClr val="F19100"/>
            </a:solidFill>
          </a:ln>
        </p:spPr>
        <p:txBody>
          <a:bodyPr wrap="square" lIns="0" tIns="0" rIns="0" bIns="0" rtlCol="0"/>
          <a:lstStyle/>
          <a:p>
            <a:endParaRPr lang="uk-UA" noProof="0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A2EB19BF-9166-4B4A-976D-D022124D85A8}"/>
              </a:ext>
            </a:extLst>
          </p:cNvPr>
          <p:cNvSpPr/>
          <p:nvPr/>
        </p:nvSpPr>
        <p:spPr>
          <a:xfrm>
            <a:off x="4625341" y="6401561"/>
            <a:ext cx="7566659" cy="13335"/>
          </a:xfrm>
          <a:custGeom>
            <a:avLst/>
            <a:gdLst/>
            <a:ahLst/>
            <a:cxnLst/>
            <a:rect l="l" t="t" r="r" b="b"/>
            <a:pathLst>
              <a:path w="7566659" h="13335">
                <a:moveTo>
                  <a:pt x="0" y="12826"/>
                </a:moveTo>
                <a:lnTo>
                  <a:pt x="7566533" y="0"/>
                </a:lnTo>
              </a:path>
            </a:pathLst>
          </a:custGeom>
          <a:ln w="25399">
            <a:solidFill>
              <a:srgbClr val="F19100"/>
            </a:solidFill>
          </a:ln>
        </p:spPr>
        <p:txBody>
          <a:bodyPr wrap="square" lIns="0" tIns="0" rIns="0" bIns="0" rtlCol="0"/>
          <a:lstStyle/>
          <a:p>
            <a:endParaRPr lang="uk-UA" noProof="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04CF41-D76C-488F-4C69-823E56EDBCA2}"/>
              </a:ext>
            </a:extLst>
          </p:cNvPr>
          <p:cNvSpPr/>
          <p:nvPr/>
        </p:nvSpPr>
        <p:spPr>
          <a:xfrm>
            <a:off x="528438" y="5724078"/>
            <a:ext cx="1600200" cy="690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noProof="0" dirty="0"/>
          </a:p>
        </p:txBody>
      </p:sp>
    </p:spTree>
    <p:extLst>
      <p:ext uri="{BB962C8B-B14F-4D97-AF65-F5344CB8AC3E}">
        <p14:creationId xmlns:p14="http://schemas.microsoft.com/office/powerpoint/2010/main" val="1929348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FCFDB5B7-E4C5-4D2D-A7BF-2915CEDD7E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6830" y="549587"/>
            <a:ext cx="3913094" cy="366425"/>
          </a:xfrm>
        </p:spPr>
        <p:txBody>
          <a:bodyPr/>
          <a:lstStyle/>
          <a:p>
            <a:r>
              <a:rPr lang="uk-UA" sz="2800" dirty="0"/>
              <a:t>Провайдери послуг</a:t>
            </a:r>
          </a:p>
        </p:txBody>
      </p:sp>
      <p:sp>
        <p:nvSpPr>
          <p:cNvPr id="4" name="Полилиния 60">
            <a:extLst>
              <a:ext uri="{FF2B5EF4-FFF2-40B4-BE49-F238E27FC236}">
                <a16:creationId xmlns:a16="http://schemas.microsoft.com/office/drawing/2014/main" id="{A9BF32C0-126C-48DB-B064-41F8365FED69}"/>
              </a:ext>
            </a:extLst>
          </p:cNvPr>
          <p:cNvSpPr/>
          <p:nvPr/>
        </p:nvSpPr>
        <p:spPr>
          <a:xfrm>
            <a:off x="6692775" y="2976000"/>
            <a:ext cx="894512" cy="1341069"/>
          </a:xfrm>
          <a:custGeom>
            <a:avLst/>
            <a:gdLst>
              <a:gd name="connsiteX0" fmla="*/ 83820 w 986034"/>
              <a:gd name="connsiteY0" fmla="*/ 99060 h 1478280"/>
              <a:gd name="connsiteX1" fmla="*/ 121920 w 986034"/>
              <a:gd name="connsiteY1" fmla="*/ 121920 h 1478280"/>
              <a:gd name="connsiteX2" fmla="*/ 152400 w 986034"/>
              <a:gd name="connsiteY2" fmla="*/ 76200 h 1478280"/>
              <a:gd name="connsiteX3" fmla="*/ 160020 w 986034"/>
              <a:gd name="connsiteY3" fmla="*/ 7620 h 1478280"/>
              <a:gd name="connsiteX4" fmla="*/ 190500 w 986034"/>
              <a:gd name="connsiteY4" fmla="*/ 0 h 1478280"/>
              <a:gd name="connsiteX5" fmla="*/ 228600 w 986034"/>
              <a:gd name="connsiteY5" fmla="*/ 30480 h 1478280"/>
              <a:gd name="connsiteX6" fmla="*/ 259080 w 986034"/>
              <a:gd name="connsiteY6" fmla="*/ 99060 h 1478280"/>
              <a:gd name="connsiteX7" fmla="*/ 289560 w 986034"/>
              <a:gd name="connsiteY7" fmla="*/ 91440 h 1478280"/>
              <a:gd name="connsiteX8" fmla="*/ 335280 w 986034"/>
              <a:gd name="connsiteY8" fmla="*/ 99060 h 1478280"/>
              <a:gd name="connsiteX9" fmla="*/ 388620 w 986034"/>
              <a:gd name="connsiteY9" fmla="*/ 129540 h 1478280"/>
              <a:gd name="connsiteX10" fmla="*/ 441960 w 986034"/>
              <a:gd name="connsiteY10" fmla="*/ 198120 h 1478280"/>
              <a:gd name="connsiteX11" fmla="*/ 510540 w 986034"/>
              <a:gd name="connsiteY11" fmla="*/ 167640 h 1478280"/>
              <a:gd name="connsiteX12" fmla="*/ 556260 w 986034"/>
              <a:gd name="connsiteY12" fmla="*/ 152400 h 1478280"/>
              <a:gd name="connsiteX13" fmla="*/ 586740 w 986034"/>
              <a:gd name="connsiteY13" fmla="*/ 160020 h 1478280"/>
              <a:gd name="connsiteX14" fmla="*/ 609600 w 986034"/>
              <a:gd name="connsiteY14" fmla="*/ 175260 h 1478280"/>
              <a:gd name="connsiteX15" fmla="*/ 624840 w 986034"/>
              <a:gd name="connsiteY15" fmla="*/ 236220 h 1478280"/>
              <a:gd name="connsiteX16" fmla="*/ 670560 w 986034"/>
              <a:gd name="connsiteY16" fmla="*/ 228600 h 1478280"/>
              <a:gd name="connsiteX17" fmla="*/ 731520 w 986034"/>
              <a:gd name="connsiteY17" fmla="*/ 251460 h 1478280"/>
              <a:gd name="connsiteX18" fmla="*/ 746760 w 986034"/>
              <a:gd name="connsiteY18" fmla="*/ 281940 h 1478280"/>
              <a:gd name="connsiteX19" fmla="*/ 762000 w 986034"/>
              <a:gd name="connsiteY19" fmla="*/ 304800 h 1478280"/>
              <a:gd name="connsiteX20" fmla="*/ 769620 w 986034"/>
              <a:gd name="connsiteY20" fmla="*/ 327660 h 1478280"/>
              <a:gd name="connsiteX21" fmla="*/ 800100 w 986034"/>
              <a:gd name="connsiteY21" fmla="*/ 335280 h 1478280"/>
              <a:gd name="connsiteX22" fmla="*/ 822960 w 986034"/>
              <a:gd name="connsiteY22" fmla="*/ 342900 h 1478280"/>
              <a:gd name="connsiteX23" fmla="*/ 982980 w 986034"/>
              <a:gd name="connsiteY23" fmla="*/ 342900 h 1478280"/>
              <a:gd name="connsiteX24" fmla="*/ 975360 w 986034"/>
              <a:gd name="connsiteY24" fmla="*/ 365760 h 1478280"/>
              <a:gd name="connsiteX25" fmla="*/ 929640 w 986034"/>
              <a:gd name="connsiteY25" fmla="*/ 381000 h 1478280"/>
              <a:gd name="connsiteX26" fmla="*/ 967740 w 986034"/>
              <a:gd name="connsiteY26" fmla="*/ 434340 h 1478280"/>
              <a:gd name="connsiteX27" fmla="*/ 975360 w 986034"/>
              <a:gd name="connsiteY27" fmla="*/ 579120 h 1478280"/>
              <a:gd name="connsiteX28" fmla="*/ 952500 w 986034"/>
              <a:gd name="connsiteY28" fmla="*/ 624840 h 1478280"/>
              <a:gd name="connsiteX29" fmla="*/ 899160 w 986034"/>
              <a:gd name="connsiteY29" fmla="*/ 632460 h 1478280"/>
              <a:gd name="connsiteX30" fmla="*/ 876300 w 986034"/>
              <a:gd name="connsiteY30" fmla="*/ 655320 h 1478280"/>
              <a:gd name="connsiteX31" fmla="*/ 822960 w 986034"/>
              <a:gd name="connsiteY31" fmla="*/ 662940 h 1478280"/>
              <a:gd name="connsiteX32" fmla="*/ 784860 w 986034"/>
              <a:gd name="connsiteY32" fmla="*/ 670560 h 1478280"/>
              <a:gd name="connsiteX33" fmla="*/ 746760 w 986034"/>
              <a:gd name="connsiteY33" fmla="*/ 708660 h 1478280"/>
              <a:gd name="connsiteX34" fmla="*/ 792480 w 986034"/>
              <a:gd name="connsiteY34" fmla="*/ 731520 h 1478280"/>
              <a:gd name="connsiteX35" fmla="*/ 815340 w 986034"/>
              <a:gd name="connsiteY35" fmla="*/ 754380 h 1478280"/>
              <a:gd name="connsiteX36" fmla="*/ 830580 w 986034"/>
              <a:gd name="connsiteY36" fmla="*/ 777240 h 1478280"/>
              <a:gd name="connsiteX37" fmla="*/ 906780 w 986034"/>
              <a:gd name="connsiteY37" fmla="*/ 769620 h 1478280"/>
              <a:gd name="connsiteX38" fmla="*/ 929640 w 986034"/>
              <a:gd name="connsiteY38" fmla="*/ 845820 h 1478280"/>
              <a:gd name="connsiteX39" fmla="*/ 815340 w 986034"/>
              <a:gd name="connsiteY39" fmla="*/ 853440 h 1478280"/>
              <a:gd name="connsiteX40" fmla="*/ 792480 w 986034"/>
              <a:gd name="connsiteY40" fmla="*/ 944880 h 1478280"/>
              <a:gd name="connsiteX41" fmla="*/ 769620 w 986034"/>
              <a:gd name="connsiteY41" fmla="*/ 960120 h 1478280"/>
              <a:gd name="connsiteX42" fmla="*/ 800100 w 986034"/>
              <a:gd name="connsiteY42" fmla="*/ 967740 h 1478280"/>
              <a:gd name="connsiteX43" fmla="*/ 838200 w 986034"/>
              <a:gd name="connsiteY43" fmla="*/ 975360 h 1478280"/>
              <a:gd name="connsiteX44" fmla="*/ 845820 w 986034"/>
              <a:gd name="connsiteY44" fmla="*/ 998220 h 1478280"/>
              <a:gd name="connsiteX45" fmla="*/ 853440 w 986034"/>
              <a:gd name="connsiteY45" fmla="*/ 1051560 h 1478280"/>
              <a:gd name="connsiteX46" fmla="*/ 868680 w 986034"/>
              <a:gd name="connsiteY46" fmla="*/ 1074420 h 1478280"/>
              <a:gd name="connsiteX47" fmla="*/ 861060 w 986034"/>
              <a:gd name="connsiteY47" fmla="*/ 1165860 h 1478280"/>
              <a:gd name="connsiteX48" fmla="*/ 853440 w 986034"/>
              <a:gd name="connsiteY48" fmla="*/ 1165860 h 1478280"/>
              <a:gd name="connsiteX49" fmla="*/ 914400 w 986034"/>
              <a:gd name="connsiteY49" fmla="*/ 1196340 h 1478280"/>
              <a:gd name="connsiteX50" fmla="*/ 906780 w 986034"/>
              <a:gd name="connsiteY50" fmla="*/ 1226820 h 1478280"/>
              <a:gd name="connsiteX51" fmla="*/ 861060 w 986034"/>
              <a:gd name="connsiteY51" fmla="*/ 1272540 h 1478280"/>
              <a:gd name="connsiteX52" fmla="*/ 853440 w 986034"/>
              <a:gd name="connsiteY52" fmla="*/ 1295400 h 1478280"/>
              <a:gd name="connsiteX53" fmla="*/ 845820 w 986034"/>
              <a:gd name="connsiteY53" fmla="*/ 1325880 h 1478280"/>
              <a:gd name="connsiteX54" fmla="*/ 822960 w 986034"/>
              <a:gd name="connsiteY54" fmla="*/ 1333500 h 1478280"/>
              <a:gd name="connsiteX55" fmla="*/ 807720 w 986034"/>
              <a:gd name="connsiteY55" fmla="*/ 1417320 h 1478280"/>
              <a:gd name="connsiteX56" fmla="*/ 800100 w 986034"/>
              <a:gd name="connsiteY56" fmla="*/ 1440180 h 1478280"/>
              <a:gd name="connsiteX57" fmla="*/ 754380 w 986034"/>
              <a:gd name="connsiteY57" fmla="*/ 1455420 h 1478280"/>
              <a:gd name="connsiteX58" fmla="*/ 693420 w 986034"/>
              <a:gd name="connsiteY58" fmla="*/ 1478280 h 1478280"/>
              <a:gd name="connsiteX59" fmla="*/ 556260 w 986034"/>
              <a:gd name="connsiteY59" fmla="*/ 1463040 h 1478280"/>
              <a:gd name="connsiteX60" fmla="*/ 533400 w 986034"/>
              <a:gd name="connsiteY60" fmla="*/ 1447800 h 1478280"/>
              <a:gd name="connsiteX61" fmla="*/ 487680 w 986034"/>
              <a:gd name="connsiteY61" fmla="*/ 1424940 h 1478280"/>
              <a:gd name="connsiteX62" fmla="*/ 480060 w 986034"/>
              <a:gd name="connsiteY62" fmla="*/ 1363980 h 1478280"/>
              <a:gd name="connsiteX63" fmla="*/ 396240 w 986034"/>
              <a:gd name="connsiteY63" fmla="*/ 1341120 h 1478280"/>
              <a:gd name="connsiteX64" fmla="*/ 388620 w 986034"/>
              <a:gd name="connsiteY64" fmla="*/ 1318260 h 1478280"/>
              <a:gd name="connsiteX65" fmla="*/ 365760 w 986034"/>
              <a:gd name="connsiteY65" fmla="*/ 1264920 h 1478280"/>
              <a:gd name="connsiteX66" fmla="*/ 304800 w 986034"/>
              <a:gd name="connsiteY66" fmla="*/ 1234440 h 1478280"/>
              <a:gd name="connsiteX67" fmla="*/ 274320 w 986034"/>
              <a:gd name="connsiteY67" fmla="*/ 1165860 h 1478280"/>
              <a:gd name="connsiteX68" fmla="*/ 220980 w 986034"/>
              <a:gd name="connsiteY68" fmla="*/ 1158240 h 1478280"/>
              <a:gd name="connsiteX69" fmla="*/ 243840 w 986034"/>
              <a:gd name="connsiteY69" fmla="*/ 1082040 h 1478280"/>
              <a:gd name="connsiteX70" fmla="*/ 228600 w 986034"/>
              <a:gd name="connsiteY70" fmla="*/ 1059180 h 1478280"/>
              <a:gd name="connsiteX71" fmla="*/ 182880 w 986034"/>
              <a:gd name="connsiteY71" fmla="*/ 1051560 h 1478280"/>
              <a:gd name="connsiteX72" fmla="*/ 175260 w 986034"/>
              <a:gd name="connsiteY72" fmla="*/ 960120 h 1478280"/>
              <a:gd name="connsiteX73" fmla="*/ 160020 w 986034"/>
              <a:gd name="connsiteY73" fmla="*/ 937260 h 1478280"/>
              <a:gd name="connsiteX74" fmla="*/ 175260 w 986034"/>
              <a:gd name="connsiteY74" fmla="*/ 906780 h 1478280"/>
              <a:gd name="connsiteX75" fmla="*/ 182880 w 986034"/>
              <a:gd name="connsiteY75" fmla="*/ 883920 h 1478280"/>
              <a:gd name="connsiteX76" fmla="*/ 175260 w 986034"/>
              <a:gd name="connsiteY76" fmla="*/ 861060 h 1478280"/>
              <a:gd name="connsiteX77" fmla="*/ 144780 w 986034"/>
              <a:gd name="connsiteY77" fmla="*/ 815340 h 1478280"/>
              <a:gd name="connsiteX78" fmla="*/ 137160 w 986034"/>
              <a:gd name="connsiteY78" fmla="*/ 792480 h 1478280"/>
              <a:gd name="connsiteX79" fmla="*/ 91440 w 986034"/>
              <a:gd name="connsiteY79" fmla="*/ 769620 h 1478280"/>
              <a:gd name="connsiteX80" fmla="*/ 68580 w 986034"/>
              <a:gd name="connsiteY80" fmla="*/ 754380 h 1478280"/>
              <a:gd name="connsiteX81" fmla="*/ 68580 w 986034"/>
              <a:gd name="connsiteY81" fmla="*/ 609600 h 1478280"/>
              <a:gd name="connsiteX82" fmla="*/ 45720 w 986034"/>
              <a:gd name="connsiteY82" fmla="*/ 617220 h 1478280"/>
              <a:gd name="connsiteX83" fmla="*/ 7620 w 986034"/>
              <a:gd name="connsiteY83" fmla="*/ 609600 h 1478280"/>
              <a:gd name="connsiteX84" fmla="*/ 0 w 986034"/>
              <a:gd name="connsiteY84" fmla="*/ 586740 h 1478280"/>
              <a:gd name="connsiteX85" fmla="*/ 7620 w 986034"/>
              <a:gd name="connsiteY85" fmla="*/ 434340 h 1478280"/>
              <a:gd name="connsiteX86" fmla="*/ 45720 w 986034"/>
              <a:gd name="connsiteY86" fmla="*/ 335280 h 1478280"/>
              <a:gd name="connsiteX87" fmla="*/ 53340 w 986034"/>
              <a:gd name="connsiteY87" fmla="*/ 312420 h 1478280"/>
              <a:gd name="connsiteX88" fmla="*/ 68580 w 986034"/>
              <a:gd name="connsiteY88" fmla="*/ 205740 h 1478280"/>
              <a:gd name="connsiteX89" fmla="*/ 83820 w 986034"/>
              <a:gd name="connsiteY89" fmla="*/ 182880 h 1478280"/>
              <a:gd name="connsiteX90" fmla="*/ 83820 w 986034"/>
              <a:gd name="connsiteY90" fmla="*/ 99060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86034" h="1478280">
                <a:moveTo>
                  <a:pt x="83820" y="99060"/>
                </a:moveTo>
                <a:cubicBezTo>
                  <a:pt x="90170" y="88900"/>
                  <a:pt x="107869" y="126604"/>
                  <a:pt x="121920" y="121920"/>
                </a:cubicBezTo>
                <a:cubicBezTo>
                  <a:pt x="139296" y="116128"/>
                  <a:pt x="152400" y="76200"/>
                  <a:pt x="152400" y="76200"/>
                </a:cubicBezTo>
                <a:cubicBezTo>
                  <a:pt x="139874" y="38621"/>
                  <a:pt x="121694" y="29520"/>
                  <a:pt x="160020" y="7620"/>
                </a:cubicBezTo>
                <a:cubicBezTo>
                  <a:pt x="169113" y="2424"/>
                  <a:pt x="180340" y="2540"/>
                  <a:pt x="190500" y="0"/>
                </a:cubicBezTo>
                <a:cubicBezTo>
                  <a:pt x="210820" y="6773"/>
                  <a:pt x="221707" y="5204"/>
                  <a:pt x="228600" y="30480"/>
                </a:cubicBezTo>
                <a:cubicBezTo>
                  <a:pt x="248417" y="103144"/>
                  <a:pt x="212399" y="83500"/>
                  <a:pt x="259080" y="99060"/>
                </a:cubicBezTo>
                <a:cubicBezTo>
                  <a:pt x="269240" y="96520"/>
                  <a:pt x="279087" y="91440"/>
                  <a:pt x="289560" y="91440"/>
                </a:cubicBezTo>
                <a:cubicBezTo>
                  <a:pt x="305010" y="91440"/>
                  <a:pt x="320481" y="94620"/>
                  <a:pt x="335280" y="99060"/>
                </a:cubicBezTo>
                <a:cubicBezTo>
                  <a:pt x="352858" y="104333"/>
                  <a:pt x="373315" y="119336"/>
                  <a:pt x="388620" y="129540"/>
                </a:cubicBezTo>
                <a:cubicBezTo>
                  <a:pt x="425078" y="184226"/>
                  <a:pt x="406148" y="162308"/>
                  <a:pt x="441960" y="198120"/>
                </a:cubicBezTo>
                <a:cubicBezTo>
                  <a:pt x="553668" y="179502"/>
                  <a:pt x="438144" y="207860"/>
                  <a:pt x="510540" y="167640"/>
                </a:cubicBezTo>
                <a:cubicBezTo>
                  <a:pt x="524583" y="159838"/>
                  <a:pt x="556260" y="152400"/>
                  <a:pt x="556260" y="152400"/>
                </a:cubicBezTo>
                <a:cubicBezTo>
                  <a:pt x="566420" y="154940"/>
                  <a:pt x="577114" y="155895"/>
                  <a:pt x="586740" y="160020"/>
                </a:cubicBezTo>
                <a:cubicBezTo>
                  <a:pt x="595158" y="163628"/>
                  <a:pt x="603879" y="168109"/>
                  <a:pt x="609600" y="175260"/>
                </a:cubicBezTo>
                <a:cubicBezTo>
                  <a:pt x="615848" y="183070"/>
                  <a:pt x="624461" y="234323"/>
                  <a:pt x="624840" y="236220"/>
                </a:cubicBezTo>
                <a:cubicBezTo>
                  <a:pt x="640080" y="233680"/>
                  <a:pt x="655110" y="228600"/>
                  <a:pt x="670560" y="228600"/>
                </a:cubicBezTo>
                <a:cubicBezTo>
                  <a:pt x="691310" y="228600"/>
                  <a:pt x="714180" y="242790"/>
                  <a:pt x="731520" y="251460"/>
                </a:cubicBezTo>
                <a:cubicBezTo>
                  <a:pt x="736600" y="261620"/>
                  <a:pt x="741124" y="272077"/>
                  <a:pt x="746760" y="281940"/>
                </a:cubicBezTo>
                <a:cubicBezTo>
                  <a:pt x="751304" y="289891"/>
                  <a:pt x="757904" y="296609"/>
                  <a:pt x="762000" y="304800"/>
                </a:cubicBezTo>
                <a:cubicBezTo>
                  <a:pt x="765592" y="311984"/>
                  <a:pt x="763348" y="322642"/>
                  <a:pt x="769620" y="327660"/>
                </a:cubicBezTo>
                <a:cubicBezTo>
                  <a:pt x="777798" y="334202"/>
                  <a:pt x="790030" y="332403"/>
                  <a:pt x="800100" y="335280"/>
                </a:cubicBezTo>
                <a:cubicBezTo>
                  <a:pt x="807823" y="337487"/>
                  <a:pt x="815340" y="340360"/>
                  <a:pt x="822960" y="342900"/>
                </a:cubicBezTo>
                <a:cubicBezTo>
                  <a:pt x="881211" y="323483"/>
                  <a:pt x="883690" y="319538"/>
                  <a:pt x="982980" y="342900"/>
                </a:cubicBezTo>
                <a:cubicBezTo>
                  <a:pt x="990799" y="344740"/>
                  <a:pt x="981896" y="361091"/>
                  <a:pt x="975360" y="365760"/>
                </a:cubicBezTo>
                <a:cubicBezTo>
                  <a:pt x="962288" y="375097"/>
                  <a:pt x="929640" y="381000"/>
                  <a:pt x="929640" y="381000"/>
                </a:cubicBezTo>
                <a:cubicBezTo>
                  <a:pt x="908720" y="443759"/>
                  <a:pt x="898497" y="424448"/>
                  <a:pt x="967740" y="434340"/>
                </a:cubicBezTo>
                <a:cubicBezTo>
                  <a:pt x="991501" y="505623"/>
                  <a:pt x="988236" y="476114"/>
                  <a:pt x="975360" y="579120"/>
                </a:cubicBezTo>
                <a:cubicBezTo>
                  <a:pt x="974216" y="588269"/>
                  <a:pt x="961509" y="620836"/>
                  <a:pt x="952500" y="624840"/>
                </a:cubicBezTo>
                <a:cubicBezTo>
                  <a:pt x="936087" y="632134"/>
                  <a:pt x="916940" y="629920"/>
                  <a:pt x="899160" y="632460"/>
                </a:cubicBezTo>
                <a:cubicBezTo>
                  <a:pt x="891540" y="640080"/>
                  <a:pt x="886306" y="651318"/>
                  <a:pt x="876300" y="655320"/>
                </a:cubicBezTo>
                <a:cubicBezTo>
                  <a:pt x="859624" y="661990"/>
                  <a:pt x="840676" y="659987"/>
                  <a:pt x="822960" y="662940"/>
                </a:cubicBezTo>
                <a:cubicBezTo>
                  <a:pt x="810185" y="665069"/>
                  <a:pt x="797560" y="668020"/>
                  <a:pt x="784860" y="670560"/>
                </a:cubicBezTo>
                <a:cubicBezTo>
                  <a:pt x="777688" y="675341"/>
                  <a:pt x="743772" y="693719"/>
                  <a:pt x="746760" y="708660"/>
                </a:cubicBezTo>
                <a:cubicBezTo>
                  <a:pt x="748870" y="719211"/>
                  <a:pt x="784992" y="729024"/>
                  <a:pt x="792480" y="731520"/>
                </a:cubicBezTo>
                <a:cubicBezTo>
                  <a:pt x="800100" y="739140"/>
                  <a:pt x="808441" y="746101"/>
                  <a:pt x="815340" y="754380"/>
                </a:cubicBezTo>
                <a:cubicBezTo>
                  <a:pt x="821203" y="761415"/>
                  <a:pt x="821547" y="775734"/>
                  <a:pt x="830580" y="777240"/>
                </a:cubicBezTo>
                <a:cubicBezTo>
                  <a:pt x="855759" y="781437"/>
                  <a:pt x="881380" y="772160"/>
                  <a:pt x="906780" y="769620"/>
                </a:cubicBezTo>
                <a:cubicBezTo>
                  <a:pt x="920518" y="776489"/>
                  <a:pt x="1001872" y="805190"/>
                  <a:pt x="929640" y="845820"/>
                </a:cubicBezTo>
                <a:cubicBezTo>
                  <a:pt x="896359" y="864540"/>
                  <a:pt x="853440" y="850900"/>
                  <a:pt x="815340" y="853440"/>
                </a:cubicBezTo>
                <a:cubicBezTo>
                  <a:pt x="811486" y="884275"/>
                  <a:pt x="814008" y="919047"/>
                  <a:pt x="792480" y="944880"/>
                </a:cubicBezTo>
                <a:cubicBezTo>
                  <a:pt x="786617" y="951915"/>
                  <a:pt x="777240" y="955040"/>
                  <a:pt x="769620" y="960120"/>
                </a:cubicBezTo>
                <a:cubicBezTo>
                  <a:pt x="779780" y="962660"/>
                  <a:pt x="789877" y="965468"/>
                  <a:pt x="800100" y="967740"/>
                </a:cubicBezTo>
                <a:cubicBezTo>
                  <a:pt x="812743" y="970550"/>
                  <a:pt x="827424" y="968176"/>
                  <a:pt x="838200" y="975360"/>
                </a:cubicBezTo>
                <a:cubicBezTo>
                  <a:pt x="844883" y="979815"/>
                  <a:pt x="843280" y="990600"/>
                  <a:pt x="845820" y="998220"/>
                </a:cubicBezTo>
                <a:cubicBezTo>
                  <a:pt x="848360" y="1016000"/>
                  <a:pt x="848279" y="1034357"/>
                  <a:pt x="853440" y="1051560"/>
                </a:cubicBezTo>
                <a:cubicBezTo>
                  <a:pt x="856072" y="1060332"/>
                  <a:pt x="868071" y="1065282"/>
                  <a:pt x="868680" y="1074420"/>
                </a:cubicBezTo>
                <a:cubicBezTo>
                  <a:pt x="870715" y="1104938"/>
                  <a:pt x="863600" y="1135380"/>
                  <a:pt x="861060" y="1165860"/>
                </a:cubicBezTo>
                <a:cubicBezTo>
                  <a:pt x="791114" y="1148373"/>
                  <a:pt x="844938" y="1161001"/>
                  <a:pt x="853440" y="1165860"/>
                </a:cubicBezTo>
                <a:cubicBezTo>
                  <a:pt x="913886" y="1200401"/>
                  <a:pt x="853797" y="1181189"/>
                  <a:pt x="914400" y="1196340"/>
                </a:cubicBezTo>
                <a:cubicBezTo>
                  <a:pt x="911860" y="1206500"/>
                  <a:pt x="910905" y="1217194"/>
                  <a:pt x="906780" y="1226820"/>
                </a:cubicBezTo>
                <a:cubicBezTo>
                  <a:pt x="896224" y="1251450"/>
                  <a:pt x="882602" y="1256384"/>
                  <a:pt x="861060" y="1272540"/>
                </a:cubicBezTo>
                <a:cubicBezTo>
                  <a:pt x="858520" y="1280160"/>
                  <a:pt x="855647" y="1287677"/>
                  <a:pt x="853440" y="1295400"/>
                </a:cubicBezTo>
                <a:cubicBezTo>
                  <a:pt x="850563" y="1305470"/>
                  <a:pt x="852362" y="1317702"/>
                  <a:pt x="845820" y="1325880"/>
                </a:cubicBezTo>
                <a:cubicBezTo>
                  <a:pt x="840802" y="1332152"/>
                  <a:pt x="830580" y="1330960"/>
                  <a:pt x="822960" y="1333500"/>
                </a:cubicBezTo>
                <a:cubicBezTo>
                  <a:pt x="805485" y="1385926"/>
                  <a:pt x="824953" y="1322541"/>
                  <a:pt x="807720" y="1417320"/>
                </a:cubicBezTo>
                <a:cubicBezTo>
                  <a:pt x="806283" y="1425223"/>
                  <a:pt x="806636" y="1435511"/>
                  <a:pt x="800100" y="1440180"/>
                </a:cubicBezTo>
                <a:cubicBezTo>
                  <a:pt x="787028" y="1449517"/>
                  <a:pt x="769295" y="1449454"/>
                  <a:pt x="754380" y="1455420"/>
                </a:cubicBezTo>
                <a:cubicBezTo>
                  <a:pt x="708822" y="1473643"/>
                  <a:pt x="729256" y="1466335"/>
                  <a:pt x="693420" y="1478280"/>
                </a:cubicBezTo>
                <a:cubicBezTo>
                  <a:pt x="686738" y="1477723"/>
                  <a:pt x="581556" y="1471472"/>
                  <a:pt x="556260" y="1463040"/>
                </a:cubicBezTo>
                <a:cubicBezTo>
                  <a:pt x="547572" y="1460144"/>
                  <a:pt x="541591" y="1451896"/>
                  <a:pt x="533400" y="1447800"/>
                </a:cubicBezTo>
                <a:cubicBezTo>
                  <a:pt x="470304" y="1416252"/>
                  <a:pt x="553194" y="1468616"/>
                  <a:pt x="487680" y="1424940"/>
                </a:cubicBezTo>
                <a:cubicBezTo>
                  <a:pt x="485140" y="1404620"/>
                  <a:pt x="487665" y="1382993"/>
                  <a:pt x="480060" y="1363980"/>
                </a:cubicBezTo>
                <a:cubicBezTo>
                  <a:pt x="470960" y="1341231"/>
                  <a:pt x="397418" y="1341267"/>
                  <a:pt x="396240" y="1341120"/>
                </a:cubicBezTo>
                <a:cubicBezTo>
                  <a:pt x="393700" y="1333500"/>
                  <a:pt x="390827" y="1325983"/>
                  <a:pt x="388620" y="1318260"/>
                </a:cubicBezTo>
                <a:cubicBezTo>
                  <a:pt x="383899" y="1301736"/>
                  <a:pt x="382332" y="1276520"/>
                  <a:pt x="365760" y="1264920"/>
                </a:cubicBezTo>
                <a:cubicBezTo>
                  <a:pt x="347148" y="1251892"/>
                  <a:pt x="304800" y="1234440"/>
                  <a:pt x="304800" y="1234440"/>
                </a:cubicBezTo>
                <a:cubicBezTo>
                  <a:pt x="291394" y="1100377"/>
                  <a:pt x="322966" y="1165860"/>
                  <a:pt x="274320" y="1165860"/>
                </a:cubicBezTo>
                <a:cubicBezTo>
                  <a:pt x="256359" y="1165860"/>
                  <a:pt x="238760" y="1160780"/>
                  <a:pt x="220980" y="1158240"/>
                </a:cubicBezTo>
                <a:cubicBezTo>
                  <a:pt x="248097" y="1117565"/>
                  <a:pt x="261147" y="1122423"/>
                  <a:pt x="243840" y="1082040"/>
                </a:cubicBezTo>
                <a:cubicBezTo>
                  <a:pt x="240232" y="1073622"/>
                  <a:pt x="236791" y="1063276"/>
                  <a:pt x="228600" y="1059180"/>
                </a:cubicBezTo>
                <a:cubicBezTo>
                  <a:pt x="214781" y="1052270"/>
                  <a:pt x="198120" y="1054100"/>
                  <a:pt x="182880" y="1051560"/>
                </a:cubicBezTo>
                <a:cubicBezTo>
                  <a:pt x="180340" y="1021080"/>
                  <a:pt x="181258" y="990112"/>
                  <a:pt x="175260" y="960120"/>
                </a:cubicBezTo>
                <a:cubicBezTo>
                  <a:pt x="173464" y="951140"/>
                  <a:pt x="160020" y="946418"/>
                  <a:pt x="160020" y="937260"/>
                </a:cubicBezTo>
                <a:cubicBezTo>
                  <a:pt x="160020" y="925901"/>
                  <a:pt x="170785" y="917221"/>
                  <a:pt x="175260" y="906780"/>
                </a:cubicBezTo>
                <a:cubicBezTo>
                  <a:pt x="178424" y="899397"/>
                  <a:pt x="180340" y="891540"/>
                  <a:pt x="182880" y="883920"/>
                </a:cubicBezTo>
                <a:cubicBezTo>
                  <a:pt x="180340" y="876300"/>
                  <a:pt x="179161" y="868081"/>
                  <a:pt x="175260" y="861060"/>
                </a:cubicBezTo>
                <a:cubicBezTo>
                  <a:pt x="166365" y="845049"/>
                  <a:pt x="150572" y="832716"/>
                  <a:pt x="144780" y="815340"/>
                </a:cubicBezTo>
                <a:cubicBezTo>
                  <a:pt x="142240" y="807720"/>
                  <a:pt x="142178" y="798752"/>
                  <a:pt x="137160" y="792480"/>
                </a:cubicBezTo>
                <a:cubicBezTo>
                  <a:pt x="122601" y="774282"/>
                  <a:pt x="109846" y="778823"/>
                  <a:pt x="91440" y="769620"/>
                </a:cubicBezTo>
                <a:cubicBezTo>
                  <a:pt x="83249" y="765524"/>
                  <a:pt x="76200" y="759460"/>
                  <a:pt x="68580" y="754380"/>
                </a:cubicBezTo>
                <a:cubicBezTo>
                  <a:pt x="70600" y="732164"/>
                  <a:pt x="85121" y="638547"/>
                  <a:pt x="68580" y="609600"/>
                </a:cubicBezTo>
                <a:cubicBezTo>
                  <a:pt x="64595" y="602626"/>
                  <a:pt x="53340" y="614680"/>
                  <a:pt x="45720" y="617220"/>
                </a:cubicBezTo>
                <a:cubicBezTo>
                  <a:pt x="33020" y="614680"/>
                  <a:pt x="18396" y="616784"/>
                  <a:pt x="7620" y="609600"/>
                </a:cubicBezTo>
                <a:cubicBezTo>
                  <a:pt x="937" y="605145"/>
                  <a:pt x="0" y="594772"/>
                  <a:pt x="0" y="586740"/>
                </a:cubicBezTo>
                <a:cubicBezTo>
                  <a:pt x="0" y="535877"/>
                  <a:pt x="2872" y="484981"/>
                  <a:pt x="7620" y="434340"/>
                </a:cubicBezTo>
                <a:cubicBezTo>
                  <a:pt x="16702" y="337470"/>
                  <a:pt x="-4511" y="352024"/>
                  <a:pt x="45720" y="335280"/>
                </a:cubicBezTo>
                <a:cubicBezTo>
                  <a:pt x="48260" y="327660"/>
                  <a:pt x="51944" y="320330"/>
                  <a:pt x="53340" y="312420"/>
                </a:cubicBezTo>
                <a:cubicBezTo>
                  <a:pt x="59583" y="277046"/>
                  <a:pt x="60353" y="240706"/>
                  <a:pt x="68580" y="205740"/>
                </a:cubicBezTo>
                <a:cubicBezTo>
                  <a:pt x="70678" y="196825"/>
                  <a:pt x="78740" y="190500"/>
                  <a:pt x="83820" y="182880"/>
                </a:cubicBezTo>
                <a:cubicBezTo>
                  <a:pt x="73790" y="152791"/>
                  <a:pt x="77470" y="109220"/>
                  <a:pt x="83820" y="9906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Полилиния 61">
            <a:extLst>
              <a:ext uri="{FF2B5EF4-FFF2-40B4-BE49-F238E27FC236}">
                <a16:creationId xmlns:a16="http://schemas.microsoft.com/office/drawing/2014/main" id="{A5CDC0B8-B204-4CF0-9A14-E1EAD5C4081E}"/>
              </a:ext>
            </a:extLst>
          </p:cNvPr>
          <p:cNvSpPr/>
          <p:nvPr/>
        </p:nvSpPr>
        <p:spPr>
          <a:xfrm>
            <a:off x="5539015" y="2770360"/>
            <a:ext cx="1228112" cy="1125034"/>
          </a:xfrm>
          <a:custGeom>
            <a:avLst/>
            <a:gdLst>
              <a:gd name="connsiteX0" fmla="*/ 1275629 w 1353766"/>
              <a:gd name="connsiteY0" fmla="*/ 592442 h 1240142"/>
              <a:gd name="connsiteX1" fmla="*/ 1306109 w 1353766"/>
              <a:gd name="connsiteY1" fmla="*/ 554342 h 1240142"/>
              <a:gd name="connsiteX2" fmla="*/ 1351829 w 1353766"/>
              <a:gd name="connsiteY2" fmla="*/ 546722 h 1240142"/>
              <a:gd name="connsiteX3" fmla="*/ 1336589 w 1353766"/>
              <a:gd name="connsiteY3" fmla="*/ 470522 h 1240142"/>
              <a:gd name="connsiteX4" fmla="*/ 1336589 w 1353766"/>
              <a:gd name="connsiteY4" fmla="*/ 340982 h 1240142"/>
              <a:gd name="connsiteX5" fmla="*/ 1313729 w 1353766"/>
              <a:gd name="connsiteY5" fmla="*/ 333362 h 1240142"/>
              <a:gd name="connsiteX6" fmla="*/ 1290869 w 1353766"/>
              <a:gd name="connsiteY6" fmla="*/ 318122 h 1240142"/>
              <a:gd name="connsiteX7" fmla="*/ 1283249 w 1353766"/>
              <a:gd name="connsiteY7" fmla="*/ 257162 h 1240142"/>
              <a:gd name="connsiteX8" fmla="*/ 1252769 w 1353766"/>
              <a:gd name="connsiteY8" fmla="*/ 249542 h 1240142"/>
              <a:gd name="connsiteX9" fmla="*/ 1214669 w 1353766"/>
              <a:gd name="connsiteY9" fmla="*/ 241922 h 1240142"/>
              <a:gd name="connsiteX10" fmla="*/ 1191809 w 1353766"/>
              <a:gd name="connsiteY10" fmla="*/ 211442 h 1240142"/>
              <a:gd name="connsiteX11" fmla="*/ 1161329 w 1353766"/>
              <a:gd name="connsiteY11" fmla="*/ 165722 h 1240142"/>
              <a:gd name="connsiteX12" fmla="*/ 1153709 w 1353766"/>
              <a:gd name="connsiteY12" fmla="*/ 81902 h 1240142"/>
              <a:gd name="connsiteX13" fmla="*/ 1107989 w 1353766"/>
              <a:gd name="connsiteY13" fmla="*/ 66662 h 1240142"/>
              <a:gd name="connsiteX14" fmla="*/ 1100369 w 1353766"/>
              <a:gd name="connsiteY14" fmla="*/ 5702 h 1240142"/>
              <a:gd name="connsiteX15" fmla="*/ 1016549 w 1353766"/>
              <a:gd name="connsiteY15" fmla="*/ 13322 h 1240142"/>
              <a:gd name="connsiteX16" fmla="*/ 993689 w 1353766"/>
              <a:gd name="connsiteY16" fmla="*/ 28562 h 1240142"/>
              <a:gd name="connsiteX17" fmla="*/ 963209 w 1353766"/>
              <a:gd name="connsiteY17" fmla="*/ 43802 h 1240142"/>
              <a:gd name="connsiteX18" fmla="*/ 940349 w 1353766"/>
              <a:gd name="connsiteY18" fmla="*/ 59042 h 1240142"/>
              <a:gd name="connsiteX19" fmla="*/ 887009 w 1353766"/>
              <a:gd name="connsiteY19" fmla="*/ 66662 h 1240142"/>
              <a:gd name="connsiteX20" fmla="*/ 795569 w 1353766"/>
              <a:gd name="connsiteY20" fmla="*/ 81902 h 1240142"/>
              <a:gd name="connsiteX21" fmla="*/ 772709 w 1353766"/>
              <a:gd name="connsiteY21" fmla="*/ 127622 h 1240142"/>
              <a:gd name="connsiteX22" fmla="*/ 765089 w 1353766"/>
              <a:gd name="connsiteY22" fmla="*/ 150482 h 1240142"/>
              <a:gd name="connsiteX23" fmla="*/ 711749 w 1353766"/>
              <a:gd name="connsiteY23" fmla="*/ 142862 h 1240142"/>
              <a:gd name="connsiteX24" fmla="*/ 688889 w 1353766"/>
              <a:gd name="connsiteY24" fmla="*/ 112382 h 1240142"/>
              <a:gd name="connsiteX25" fmla="*/ 666029 w 1353766"/>
              <a:gd name="connsiteY25" fmla="*/ 97142 h 1240142"/>
              <a:gd name="connsiteX26" fmla="*/ 589829 w 1353766"/>
              <a:gd name="connsiteY26" fmla="*/ 97142 h 1240142"/>
              <a:gd name="connsiteX27" fmla="*/ 582209 w 1353766"/>
              <a:gd name="connsiteY27" fmla="*/ 74282 h 1240142"/>
              <a:gd name="connsiteX28" fmla="*/ 528869 w 1353766"/>
              <a:gd name="connsiteY28" fmla="*/ 13322 h 1240142"/>
              <a:gd name="connsiteX29" fmla="*/ 506009 w 1353766"/>
              <a:gd name="connsiteY29" fmla="*/ 5702 h 1240142"/>
              <a:gd name="connsiteX30" fmla="*/ 399329 w 1353766"/>
              <a:gd name="connsiteY30" fmla="*/ 13322 h 1240142"/>
              <a:gd name="connsiteX31" fmla="*/ 376469 w 1353766"/>
              <a:gd name="connsiteY31" fmla="*/ 20942 h 1240142"/>
              <a:gd name="connsiteX32" fmla="*/ 353609 w 1353766"/>
              <a:gd name="connsiteY32" fmla="*/ 74282 h 1240142"/>
              <a:gd name="connsiteX33" fmla="*/ 330749 w 1353766"/>
              <a:gd name="connsiteY33" fmla="*/ 89522 h 1240142"/>
              <a:gd name="connsiteX34" fmla="*/ 285029 w 1353766"/>
              <a:gd name="connsiteY34" fmla="*/ 97142 h 1240142"/>
              <a:gd name="connsiteX35" fmla="*/ 231689 w 1353766"/>
              <a:gd name="connsiteY35" fmla="*/ 89522 h 1240142"/>
              <a:gd name="connsiteX36" fmla="*/ 224069 w 1353766"/>
              <a:gd name="connsiteY36" fmla="*/ 66662 h 1240142"/>
              <a:gd name="connsiteX37" fmla="*/ 201209 w 1353766"/>
              <a:gd name="connsiteY37" fmla="*/ 59042 h 1240142"/>
              <a:gd name="connsiteX38" fmla="*/ 178349 w 1353766"/>
              <a:gd name="connsiteY38" fmla="*/ 66662 h 1240142"/>
              <a:gd name="connsiteX39" fmla="*/ 170729 w 1353766"/>
              <a:gd name="connsiteY39" fmla="*/ 97142 h 1240142"/>
              <a:gd name="connsiteX40" fmla="*/ 147869 w 1353766"/>
              <a:gd name="connsiteY40" fmla="*/ 142862 h 1240142"/>
              <a:gd name="connsiteX41" fmla="*/ 94529 w 1353766"/>
              <a:gd name="connsiteY41" fmla="*/ 142862 h 1240142"/>
              <a:gd name="connsiteX42" fmla="*/ 64049 w 1353766"/>
              <a:gd name="connsiteY42" fmla="*/ 188582 h 1240142"/>
              <a:gd name="connsiteX43" fmla="*/ 18329 w 1353766"/>
              <a:gd name="connsiteY43" fmla="*/ 203822 h 1240142"/>
              <a:gd name="connsiteX44" fmla="*/ 10709 w 1353766"/>
              <a:gd name="connsiteY44" fmla="*/ 333362 h 1240142"/>
              <a:gd name="connsiteX45" fmla="*/ 109769 w 1353766"/>
              <a:gd name="connsiteY45" fmla="*/ 371462 h 1240142"/>
              <a:gd name="connsiteX46" fmla="*/ 140249 w 1353766"/>
              <a:gd name="connsiteY46" fmla="*/ 432422 h 1240142"/>
              <a:gd name="connsiteX47" fmla="*/ 163109 w 1353766"/>
              <a:gd name="connsiteY47" fmla="*/ 455282 h 1240142"/>
              <a:gd name="connsiteX48" fmla="*/ 208829 w 1353766"/>
              <a:gd name="connsiteY48" fmla="*/ 485762 h 1240142"/>
              <a:gd name="connsiteX49" fmla="*/ 216449 w 1353766"/>
              <a:gd name="connsiteY49" fmla="*/ 508622 h 1240142"/>
              <a:gd name="connsiteX50" fmla="*/ 262169 w 1353766"/>
              <a:gd name="connsiteY50" fmla="*/ 523862 h 1240142"/>
              <a:gd name="connsiteX51" fmla="*/ 254549 w 1353766"/>
              <a:gd name="connsiteY51" fmla="*/ 630542 h 1240142"/>
              <a:gd name="connsiteX52" fmla="*/ 193589 w 1353766"/>
              <a:gd name="connsiteY52" fmla="*/ 638162 h 1240142"/>
              <a:gd name="connsiteX53" fmla="*/ 163109 w 1353766"/>
              <a:gd name="connsiteY53" fmla="*/ 760082 h 1240142"/>
              <a:gd name="connsiteX54" fmla="*/ 132629 w 1353766"/>
              <a:gd name="connsiteY54" fmla="*/ 752462 h 1240142"/>
              <a:gd name="connsiteX55" fmla="*/ 56429 w 1353766"/>
              <a:gd name="connsiteY55" fmla="*/ 721982 h 1240142"/>
              <a:gd name="connsiteX56" fmla="*/ 41189 w 1353766"/>
              <a:gd name="connsiteY56" fmla="*/ 752462 h 1240142"/>
              <a:gd name="connsiteX57" fmla="*/ 33569 w 1353766"/>
              <a:gd name="connsiteY57" fmla="*/ 798182 h 1240142"/>
              <a:gd name="connsiteX58" fmla="*/ 48809 w 1353766"/>
              <a:gd name="connsiteY58" fmla="*/ 836282 h 1240142"/>
              <a:gd name="connsiteX59" fmla="*/ 71669 w 1353766"/>
              <a:gd name="connsiteY59" fmla="*/ 843902 h 1240142"/>
              <a:gd name="connsiteX60" fmla="*/ 178349 w 1353766"/>
              <a:gd name="connsiteY60" fmla="*/ 859142 h 1240142"/>
              <a:gd name="connsiteX61" fmla="*/ 201209 w 1353766"/>
              <a:gd name="connsiteY61" fmla="*/ 927722 h 1240142"/>
              <a:gd name="connsiteX62" fmla="*/ 254549 w 1353766"/>
              <a:gd name="connsiteY62" fmla="*/ 935342 h 1240142"/>
              <a:gd name="connsiteX63" fmla="*/ 277409 w 1353766"/>
              <a:gd name="connsiteY63" fmla="*/ 942962 h 1240142"/>
              <a:gd name="connsiteX64" fmla="*/ 292649 w 1353766"/>
              <a:gd name="connsiteY64" fmla="*/ 965822 h 1240142"/>
              <a:gd name="connsiteX65" fmla="*/ 483149 w 1353766"/>
              <a:gd name="connsiteY65" fmla="*/ 958202 h 1240142"/>
              <a:gd name="connsiteX66" fmla="*/ 490769 w 1353766"/>
              <a:gd name="connsiteY66" fmla="*/ 1011542 h 1240142"/>
              <a:gd name="connsiteX67" fmla="*/ 513629 w 1353766"/>
              <a:gd name="connsiteY67" fmla="*/ 1019162 h 1240142"/>
              <a:gd name="connsiteX68" fmla="*/ 536489 w 1353766"/>
              <a:gd name="connsiteY68" fmla="*/ 1042022 h 1240142"/>
              <a:gd name="connsiteX69" fmla="*/ 544109 w 1353766"/>
              <a:gd name="connsiteY69" fmla="*/ 1064882 h 1240142"/>
              <a:gd name="connsiteX70" fmla="*/ 544109 w 1353766"/>
              <a:gd name="connsiteY70" fmla="*/ 1125842 h 1240142"/>
              <a:gd name="connsiteX71" fmla="*/ 589829 w 1353766"/>
              <a:gd name="connsiteY71" fmla="*/ 1141082 h 1240142"/>
              <a:gd name="connsiteX72" fmla="*/ 597449 w 1353766"/>
              <a:gd name="connsiteY72" fmla="*/ 1171562 h 1240142"/>
              <a:gd name="connsiteX73" fmla="*/ 620309 w 1353766"/>
              <a:gd name="connsiteY73" fmla="*/ 1240142 h 1240142"/>
              <a:gd name="connsiteX74" fmla="*/ 658409 w 1353766"/>
              <a:gd name="connsiteY74" fmla="*/ 1186802 h 1240142"/>
              <a:gd name="connsiteX75" fmla="*/ 666029 w 1353766"/>
              <a:gd name="connsiteY75" fmla="*/ 1163942 h 1240142"/>
              <a:gd name="connsiteX76" fmla="*/ 711749 w 1353766"/>
              <a:gd name="connsiteY76" fmla="*/ 1171562 h 1240142"/>
              <a:gd name="connsiteX77" fmla="*/ 757469 w 1353766"/>
              <a:gd name="connsiteY77" fmla="*/ 1186802 h 1240142"/>
              <a:gd name="connsiteX78" fmla="*/ 787949 w 1353766"/>
              <a:gd name="connsiteY78" fmla="*/ 1125842 h 1240142"/>
              <a:gd name="connsiteX79" fmla="*/ 803189 w 1353766"/>
              <a:gd name="connsiteY79" fmla="*/ 1080122 h 1240142"/>
              <a:gd name="connsiteX80" fmla="*/ 902249 w 1353766"/>
              <a:gd name="connsiteY80" fmla="*/ 1087742 h 1240142"/>
              <a:gd name="connsiteX81" fmla="*/ 925109 w 1353766"/>
              <a:gd name="connsiteY81" fmla="*/ 1080122 h 1240142"/>
              <a:gd name="connsiteX82" fmla="*/ 940349 w 1353766"/>
              <a:gd name="connsiteY82" fmla="*/ 1057262 h 1240142"/>
              <a:gd name="connsiteX83" fmla="*/ 947969 w 1353766"/>
              <a:gd name="connsiteY83" fmla="*/ 1034402 h 1240142"/>
              <a:gd name="connsiteX84" fmla="*/ 1031789 w 1353766"/>
              <a:gd name="connsiteY84" fmla="*/ 1042022 h 1240142"/>
              <a:gd name="connsiteX85" fmla="*/ 1047029 w 1353766"/>
              <a:gd name="connsiteY85" fmla="*/ 981062 h 1240142"/>
              <a:gd name="connsiteX86" fmla="*/ 1054649 w 1353766"/>
              <a:gd name="connsiteY86" fmla="*/ 950582 h 1240142"/>
              <a:gd name="connsiteX87" fmla="*/ 1077509 w 1353766"/>
              <a:gd name="connsiteY87" fmla="*/ 942962 h 1240142"/>
              <a:gd name="connsiteX88" fmla="*/ 1123229 w 1353766"/>
              <a:gd name="connsiteY88" fmla="*/ 920102 h 1240142"/>
              <a:gd name="connsiteX89" fmla="*/ 1138469 w 1353766"/>
              <a:gd name="connsiteY89" fmla="*/ 897242 h 1240142"/>
              <a:gd name="connsiteX90" fmla="*/ 1153709 w 1353766"/>
              <a:gd name="connsiteY90" fmla="*/ 866762 h 1240142"/>
              <a:gd name="connsiteX91" fmla="*/ 1146089 w 1353766"/>
              <a:gd name="connsiteY91" fmla="*/ 828662 h 1240142"/>
              <a:gd name="connsiteX92" fmla="*/ 1130849 w 1353766"/>
              <a:gd name="connsiteY92" fmla="*/ 805802 h 1240142"/>
              <a:gd name="connsiteX93" fmla="*/ 1153709 w 1353766"/>
              <a:gd name="connsiteY93" fmla="*/ 798182 h 1240142"/>
              <a:gd name="connsiteX94" fmla="*/ 1184189 w 1353766"/>
              <a:gd name="connsiteY94" fmla="*/ 805802 h 1240142"/>
              <a:gd name="connsiteX95" fmla="*/ 1229909 w 1353766"/>
              <a:gd name="connsiteY95" fmla="*/ 821042 h 1240142"/>
              <a:gd name="connsiteX96" fmla="*/ 1268009 w 1353766"/>
              <a:gd name="connsiteY96" fmla="*/ 813422 h 1240142"/>
              <a:gd name="connsiteX97" fmla="*/ 1275629 w 1353766"/>
              <a:gd name="connsiteY97" fmla="*/ 790562 h 1240142"/>
              <a:gd name="connsiteX98" fmla="*/ 1290869 w 1353766"/>
              <a:gd name="connsiteY98" fmla="*/ 683882 h 1240142"/>
              <a:gd name="connsiteX99" fmla="*/ 1275629 w 1353766"/>
              <a:gd name="connsiteY99" fmla="*/ 592442 h 124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353766" h="1240142">
                <a:moveTo>
                  <a:pt x="1275629" y="592442"/>
                </a:moveTo>
                <a:cubicBezTo>
                  <a:pt x="1285789" y="579742"/>
                  <a:pt x="1292163" y="562710"/>
                  <a:pt x="1306109" y="554342"/>
                </a:cubicBezTo>
                <a:cubicBezTo>
                  <a:pt x="1319357" y="546393"/>
                  <a:pt x="1343640" y="559824"/>
                  <a:pt x="1351829" y="546722"/>
                </a:cubicBezTo>
                <a:cubicBezTo>
                  <a:pt x="1359443" y="534540"/>
                  <a:pt x="1342568" y="488458"/>
                  <a:pt x="1336589" y="470522"/>
                </a:cubicBezTo>
                <a:cubicBezTo>
                  <a:pt x="1342897" y="426364"/>
                  <a:pt x="1352991" y="386088"/>
                  <a:pt x="1336589" y="340982"/>
                </a:cubicBezTo>
                <a:cubicBezTo>
                  <a:pt x="1333844" y="333433"/>
                  <a:pt x="1320913" y="336954"/>
                  <a:pt x="1313729" y="333362"/>
                </a:cubicBezTo>
                <a:cubicBezTo>
                  <a:pt x="1305538" y="329266"/>
                  <a:pt x="1298489" y="323202"/>
                  <a:pt x="1290869" y="318122"/>
                </a:cubicBezTo>
                <a:cubicBezTo>
                  <a:pt x="1288329" y="297802"/>
                  <a:pt x="1293194" y="275063"/>
                  <a:pt x="1283249" y="257162"/>
                </a:cubicBezTo>
                <a:cubicBezTo>
                  <a:pt x="1278163" y="248007"/>
                  <a:pt x="1262992" y="251814"/>
                  <a:pt x="1252769" y="249542"/>
                </a:cubicBezTo>
                <a:cubicBezTo>
                  <a:pt x="1240126" y="246732"/>
                  <a:pt x="1227369" y="244462"/>
                  <a:pt x="1214669" y="241922"/>
                </a:cubicBezTo>
                <a:cubicBezTo>
                  <a:pt x="1207049" y="231762"/>
                  <a:pt x="1199092" y="221846"/>
                  <a:pt x="1191809" y="211442"/>
                </a:cubicBezTo>
                <a:cubicBezTo>
                  <a:pt x="1181305" y="196437"/>
                  <a:pt x="1161329" y="165722"/>
                  <a:pt x="1161329" y="165722"/>
                </a:cubicBezTo>
                <a:cubicBezTo>
                  <a:pt x="1158789" y="137782"/>
                  <a:pt x="1167010" y="106604"/>
                  <a:pt x="1153709" y="81902"/>
                </a:cubicBezTo>
                <a:cubicBezTo>
                  <a:pt x="1146093" y="67758"/>
                  <a:pt x="1107989" y="66662"/>
                  <a:pt x="1107989" y="66662"/>
                </a:cubicBezTo>
                <a:cubicBezTo>
                  <a:pt x="1105449" y="46342"/>
                  <a:pt x="1118058" y="16020"/>
                  <a:pt x="1100369" y="5702"/>
                </a:cubicBezTo>
                <a:cubicBezTo>
                  <a:pt x="1076135" y="-8434"/>
                  <a:pt x="1043981" y="7444"/>
                  <a:pt x="1016549" y="13322"/>
                </a:cubicBezTo>
                <a:cubicBezTo>
                  <a:pt x="1007594" y="15241"/>
                  <a:pt x="1001640" y="24018"/>
                  <a:pt x="993689" y="28562"/>
                </a:cubicBezTo>
                <a:cubicBezTo>
                  <a:pt x="983826" y="34198"/>
                  <a:pt x="973072" y="38166"/>
                  <a:pt x="963209" y="43802"/>
                </a:cubicBezTo>
                <a:cubicBezTo>
                  <a:pt x="955258" y="48346"/>
                  <a:pt x="949121" y="56410"/>
                  <a:pt x="940349" y="59042"/>
                </a:cubicBezTo>
                <a:cubicBezTo>
                  <a:pt x="923146" y="64203"/>
                  <a:pt x="904750" y="63861"/>
                  <a:pt x="887009" y="66662"/>
                </a:cubicBezTo>
                <a:lnTo>
                  <a:pt x="795569" y="81902"/>
                </a:lnTo>
                <a:cubicBezTo>
                  <a:pt x="776416" y="139361"/>
                  <a:pt x="802252" y="68536"/>
                  <a:pt x="772709" y="127622"/>
                </a:cubicBezTo>
                <a:cubicBezTo>
                  <a:pt x="769117" y="134806"/>
                  <a:pt x="767629" y="142862"/>
                  <a:pt x="765089" y="150482"/>
                </a:cubicBezTo>
                <a:cubicBezTo>
                  <a:pt x="747309" y="147942"/>
                  <a:pt x="727813" y="150894"/>
                  <a:pt x="711749" y="142862"/>
                </a:cubicBezTo>
                <a:cubicBezTo>
                  <a:pt x="700390" y="137182"/>
                  <a:pt x="697869" y="121362"/>
                  <a:pt x="688889" y="112382"/>
                </a:cubicBezTo>
                <a:cubicBezTo>
                  <a:pt x="682413" y="105906"/>
                  <a:pt x="673649" y="102222"/>
                  <a:pt x="666029" y="97142"/>
                </a:cubicBezTo>
                <a:cubicBezTo>
                  <a:pt x="642583" y="101831"/>
                  <a:pt x="613275" y="112773"/>
                  <a:pt x="589829" y="97142"/>
                </a:cubicBezTo>
                <a:cubicBezTo>
                  <a:pt x="583146" y="92687"/>
                  <a:pt x="586110" y="81303"/>
                  <a:pt x="582209" y="74282"/>
                </a:cubicBezTo>
                <a:cubicBezTo>
                  <a:pt x="564624" y="42630"/>
                  <a:pt x="557981" y="27878"/>
                  <a:pt x="528869" y="13322"/>
                </a:cubicBezTo>
                <a:cubicBezTo>
                  <a:pt x="521685" y="9730"/>
                  <a:pt x="513629" y="8242"/>
                  <a:pt x="506009" y="5702"/>
                </a:cubicBezTo>
                <a:cubicBezTo>
                  <a:pt x="470449" y="8242"/>
                  <a:pt x="434735" y="9157"/>
                  <a:pt x="399329" y="13322"/>
                </a:cubicBezTo>
                <a:cubicBezTo>
                  <a:pt x="391352" y="14260"/>
                  <a:pt x="382149" y="15262"/>
                  <a:pt x="376469" y="20942"/>
                </a:cubicBezTo>
                <a:cubicBezTo>
                  <a:pt x="321971" y="75440"/>
                  <a:pt x="390041" y="28743"/>
                  <a:pt x="353609" y="74282"/>
                </a:cubicBezTo>
                <a:cubicBezTo>
                  <a:pt x="347888" y="81433"/>
                  <a:pt x="339437" y="86626"/>
                  <a:pt x="330749" y="89522"/>
                </a:cubicBezTo>
                <a:cubicBezTo>
                  <a:pt x="316092" y="94408"/>
                  <a:pt x="300269" y="94602"/>
                  <a:pt x="285029" y="97142"/>
                </a:cubicBezTo>
                <a:cubicBezTo>
                  <a:pt x="267249" y="94602"/>
                  <a:pt x="247753" y="97554"/>
                  <a:pt x="231689" y="89522"/>
                </a:cubicBezTo>
                <a:cubicBezTo>
                  <a:pt x="224505" y="85930"/>
                  <a:pt x="229749" y="72342"/>
                  <a:pt x="224069" y="66662"/>
                </a:cubicBezTo>
                <a:cubicBezTo>
                  <a:pt x="218389" y="60982"/>
                  <a:pt x="208829" y="61582"/>
                  <a:pt x="201209" y="59042"/>
                </a:cubicBezTo>
                <a:cubicBezTo>
                  <a:pt x="193589" y="61582"/>
                  <a:pt x="183367" y="60390"/>
                  <a:pt x="178349" y="66662"/>
                </a:cubicBezTo>
                <a:cubicBezTo>
                  <a:pt x="171807" y="74840"/>
                  <a:pt x="173606" y="87072"/>
                  <a:pt x="170729" y="97142"/>
                </a:cubicBezTo>
                <a:cubicBezTo>
                  <a:pt x="162842" y="124747"/>
                  <a:pt x="164567" y="117815"/>
                  <a:pt x="147869" y="142862"/>
                </a:cubicBezTo>
                <a:cubicBezTo>
                  <a:pt x="132402" y="138995"/>
                  <a:pt x="109833" y="127558"/>
                  <a:pt x="94529" y="142862"/>
                </a:cubicBezTo>
                <a:cubicBezTo>
                  <a:pt x="81577" y="155814"/>
                  <a:pt x="81425" y="182790"/>
                  <a:pt x="64049" y="188582"/>
                </a:cubicBezTo>
                <a:lnTo>
                  <a:pt x="18329" y="203822"/>
                </a:lnTo>
                <a:cubicBezTo>
                  <a:pt x="4708" y="244684"/>
                  <a:pt x="-10928" y="290088"/>
                  <a:pt x="10709" y="333362"/>
                </a:cubicBezTo>
                <a:cubicBezTo>
                  <a:pt x="27819" y="367583"/>
                  <a:pt x="81005" y="367353"/>
                  <a:pt x="109769" y="371462"/>
                </a:cubicBezTo>
                <a:cubicBezTo>
                  <a:pt x="158296" y="403813"/>
                  <a:pt x="109510" y="363260"/>
                  <a:pt x="140249" y="432422"/>
                </a:cubicBezTo>
                <a:cubicBezTo>
                  <a:pt x="144626" y="442270"/>
                  <a:pt x="154603" y="448666"/>
                  <a:pt x="163109" y="455282"/>
                </a:cubicBezTo>
                <a:cubicBezTo>
                  <a:pt x="177567" y="466527"/>
                  <a:pt x="208829" y="485762"/>
                  <a:pt x="208829" y="485762"/>
                </a:cubicBezTo>
                <a:cubicBezTo>
                  <a:pt x="211369" y="493382"/>
                  <a:pt x="209913" y="503953"/>
                  <a:pt x="216449" y="508622"/>
                </a:cubicBezTo>
                <a:cubicBezTo>
                  <a:pt x="229521" y="517959"/>
                  <a:pt x="262169" y="523862"/>
                  <a:pt x="262169" y="523862"/>
                </a:cubicBezTo>
                <a:cubicBezTo>
                  <a:pt x="259629" y="559422"/>
                  <a:pt x="272891" y="599972"/>
                  <a:pt x="254549" y="630542"/>
                </a:cubicBezTo>
                <a:cubicBezTo>
                  <a:pt x="244013" y="648102"/>
                  <a:pt x="204125" y="620602"/>
                  <a:pt x="193589" y="638162"/>
                </a:cubicBezTo>
                <a:cubicBezTo>
                  <a:pt x="83289" y="821995"/>
                  <a:pt x="241841" y="707594"/>
                  <a:pt x="163109" y="760082"/>
                </a:cubicBezTo>
                <a:cubicBezTo>
                  <a:pt x="152949" y="757542"/>
                  <a:pt x="142353" y="756351"/>
                  <a:pt x="132629" y="752462"/>
                </a:cubicBezTo>
                <a:cubicBezTo>
                  <a:pt x="40817" y="715737"/>
                  <a:pt x="126011" y="739378"/>
                  <a:pt x="56429" y="721982"/>
                </a:cubicBezTo>
                <a:cubicBezTo>
                  <a:pt x="51349" y="732142"/>
                  <a:pt x="44453" y="741582"/>
                  <a:pt x="41189" y="752462"/>
                </a:cubicBezTo>
                <a:cubicBezTo>
                  <a:pt x="36749" y="767261"/>
                  <a:pt x="32170" y="782795"/>
                  <a:pt x="33569" y="798182"/>
                </a:cubicBezTo>
                <a:cubicBezTo>
                  <a:pt x="34807" y="811804"/>
                  <a:pt x="40052" y="825774"/>
                  <a:pt x="48809" y="836282"/>
                </a:cubicBezTo>
                <a:cubicBezTo>
                  <a:pt x="53951" y="842452"/>
                  <a:pt x="63759" y="842506"/>
                  <a:pt x="71669" y="843902"/>
                </a:cubicBezTo>
                <a:cubicBezTo>
                  <a:pt x="107043" y="850145"/>
                  <a:pt x="142789" y="854062"/>
                  <a:pt x="178349" y="859142"/>
                </a:cubicBezTo>
                <a:cubicBezTo>
                  <a:pt x="179842" y="868103"/>
                  <a:pt x="181923" y="919150"/>
                  <a:pt x="201209" y="927722"/>
                </a:cubicBezTo>
                <a:cubicBezTo>
                  <a:pt x="217622" y="935016"/>
                  <a:pt x="236769" y="932802"/>
                  <a:pt x="254549" y="935342"/>
                </a:cubicBezTo>
                <a:cubicBezTo>
                  <a:pt x="262169" y="937882"/>
                  <a:pt x="271137" y="937944"/>
                  <a:pt x="277409" y="942962"/>
                </a:cubicBezTo>
                <a:cubicBezTo>
                  <a:pt x="284560" y="948683"/>
                  <a:pt x="283516" y="965145"/>
                  <a:pt x="292649" y="965822"/>
                </a:cubicBezTo>
                <a:cubicBezTo>
                  <a:pt x="356026" y="970517"/>
                  <a:pt x="419649" y="960742"/>
                  <a:pt x="483149" y="958202"/>
                </a:cubicBezTo>
                <a:cubicBezTo>
                  <a:pt x="485689" y="975982"/>
                  <a:pt x="482737" y="995478"/>
                  <a:pt x="490769" y="1011542"/>
                </a:cubicBezTo>
                <a:cubicBezTo>
                  <a:pt x="494361" y="1018726"/>
                  <a:pt x="506946" y="1014707"/>
                  <a:pt x="513629" y="1019162"/>
                </a:cubicBezTo>
                <a:cubicBezTo>
                  <a:pt x="522595" y="1025140"/>
                  <a:pt x="528869" y="1034402"/>
                  <a:pt x="536489" y="1042022"/>
                </a:cubicBezTo>
                <a:cubicBezTo>
                  <a:pt x="539029" y="1049642"/>
                  <a:pt x="544109" y="1056850"/>
                  <a:pt x="544109" y="1064882"/>
                </a:cubicBezTo>
                <a:cubicBezTo>
                  <a:pt x="544109" y="1082299"/>
                  <a:pt x="523789" y="1108425"/>
                  <a:pt x="544109" y="1125842"/>
                </a:cubicBezTo>
                <a:cubicBezTo>
                  <a:pt x="556306" y="1136297"/>
                  <a:pt x="574589" y="1136002"/>
                  <a:pt x="589829" y="1141082"/>
                </a:cubicBezTo>
                <a:cubicBezTo>
                  <a:pt x="592369" y="1151242"/>
                  <a:pt x="594369" y="1161552"/>
                  <a:pt x="597449" y="1171562"/>
                </a:cubicBezTo>
                <a:cubicBezTo>
                  <a:pt x="604535" y="1194593"/>
                  <a:pt x="620309" y="1240142"/>
                  <a:pt x="620309" y="1240142"/>
                </a:cubicBezTo>
                <a:cubicBezTo>
                  <a:pt x="658409" y="1227442"/>
                  <a:pt x="640629" y="1240142"/>
                  <a:pt x="658409" y="1186802"/>
                </a:cubicBezTo>
                <a:lnTo>
                  <a:pt x="666029" y="1163942"/>
                </a:lnTo>
                <a:cubicBezTo>
                  <a:pt x="681269" y="1166482"/>
                  <a:pt x="696760" y="1167815"/>
                  <a:pt x="711749" y="1171562"/>
                </a:cubicBezTo>
                <a:cubicBezTo>
                  <a:pt x="727334" y="1175458"/>
                  <a:pt x="757469" y="1186802"/>
                  <a:pt x="757469" y="1186802"/>
                </a:cubicBezTo>
                <a:cubicBezTo>
                  <a:pt x="777800" y="1156305"/>
                  <a:pt x="773036" y="1166853"/>
                  <a:pt x="787949" y="1125842"/>
                </a:cubicBezTo>
                <a:cubicBezTo>
                  <a:pt x="793439" y="1110745"/>
                  <a:pt x="803189" y="1080122"/>
                  <a:pt x="803189" y="1080122"/>
                </a:cubicBezTo>
                <a:cubicBezTo>
                  <a:pt x="836209" y="1082662"/>
                  <a:pt x="869131" y="1087742"/>
                  <a:pt x="902249" y="1087742"/>
                </a:cubicBezTo>
                <a:cubicBezTo>
                  <a:pt x="910281" y="1087742"/>
                  <a:pt x="918837" y="1085140"/>
                  <a:pt x="925109" y="1080122"/>
                </a:cubicBezTo>
                <a:cubicBezTo>
                  <a:pt x="932260" y="1074401"/>
                  <a:pt x="936253" y="1065453"/>
                  <a:pt x="940349" y="1057262"/>
                </a:cubicBezTo>
                <a:cubicBezTo>
                  <a:pt x="943941" y="1050078"/>
                  <a:pt x="945429" y="1042022"/>
                  <a:pt x="947969" y="1034402"/>
                </a:cubicBezTo>
                <a:cubicBezTo>
                  <a:pt x="1016721" y="1051590"/>
                  <a:pt x="989058" y="1056266"/>
                  <a:pt x="1031789" y="1042022"/>
                </a:cubicBezTo>
                <a:cubicBezTo>
                  <a:pt x="1045406" y="1001172"/>
                  <a:pt x="1034769" y="1036233"/>
                  <a:pt x="1047029" y="981062"/>
                </a:cubicBezTo>
                <a:cubicBezTo>
                  <a:pt x="1049301" y="970839"/>
                  <a:pt x="1048107" y="958760"/>
                  <a:pt x="1054649" y="950582"/>
                </a:cubicBezTo>
                <a:cubicBezTo>
                  <a:pt x="1059667" y="944310"/>
                  <a:pt x="1070325" y="946554"/>
                  <a:pt x="1077509" y="942962"/>
                </a:cubicBezTo>
                <a:cubicBezTo>
                  <a:pt x="1136595" y="913419"/>
                  <a:pt x="1065770" y="939255"/>
                  <a:pt x="1123229" y="920102"/>
                </a:cubicBezTo>
                <a:cubicBezTo>
                  <a:pt x="1128309" y="912482"/>
                  <a:pt x="1136963" y="906275"/>
                  <a:pt x="1138469" y="897242"/>
                </a:cubicBezTo>
                <a:cubicBezTo>
                  <a:pt x="1144445" y="861383"/>
                  <a:pt x="1107093" y="882301"/>
                  <a:pt x="1153709" y="866762"/>
                </a:cubicBezTo>
                <a:cubicBezTo>
                  <a:pt x="1151169" y="854062"/>
                  <a:pt x="1150637" y="840789"/>
                  <a:pt x="1146089" y="828662"/>
                </a:cubicBezTo>
                <a:cubicBezTo>
                  <a:pt x="1142873" y="820087"/>
                  <a:pt x="1128628" y="814687"/>
                  <a:pt x="1130849" y="805802"/>
                </a:cubicBezTo>
                <a:cubicBezTo>
                  <a:pt x="1132797" y="798010"/>
                  <a:pt x="1146089" y="800722"/>
                  <a:pt x="1153709" y="798182"/>
                </a:cubicBezTo>
                <a:cubicBezTo>
                  <a:pt x="1163869" y="800722"/>
                  <a:pt x="1174158" y="802793"/>
                  <a:pt x="1184189" y="805802"/>
                </a:cubicBezTo>
                <a:cubicBezTo>
                  <a:pt x="1199576" y="810418"/>
                  <a:pt x="1229909" y="821042"/>
                  <a:pt x="1229909" y="821042"/>
                </a:cubicBezTo>
                <a:cubicBezTo>
                  <a:pt x="1242609" y="818502"/>
                  <a:pt x="1257233" y="820606"/>
                  <a:pt x="1268009" y="813422"/>
                </a:cubicBezTo>
                <a:cubicBezTo>
                  <a:pt x="1274692" y="808967"/>
                  <a:pt x="1274493" y="798513"/>
                  <a:pt x="1275629" y="790562"/>
                </a:cubicBezTo>
                <a:cubicBezTo>
                  <a:pt x="1292323" y="673701"/>
                  <a:pt x="1271987" y="740527"/>
                  <a:pt x="1290869" y="683882"/>
                </a:cubicBezTo>
                <a:lnTo>
                  <a:pt x="1275629" y="59244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Полилиния 62">
            <a:extLst>
              <a:ext uri="{FF2B5EF4-FFF2-40B4-BE49-F238E27FC236}">
                <a16:creationId xmlns:a16="http://schemas.microsoft.com/office/drawing/2014/main" id="{01B9D7B7-7FD5-4FC6-951C-30BC9CD655B9}"/>
              </a:ext>
            </a:extLst>
          </p:cNvPr>
          <p:cNvSpPr/>
          <p:nvPr/>
        </p:nvSpPr>
        <p:spPr>
          <a:xfrm>
            <a:off x="6187658" y="3501367"/>
            <a:ext cx="955006" cy="1321993"/>
          </a:xfrm>
          <a:custGeom>
            <a:avLst/>
            <a:gdLst>
              <a:gd name="connsiteX0" fmla="*/ 1036858 w 1052717"/>
              <a:gd name="connsiteY0" fmla="*/ 853440 h 1457252"/>
              <a:gd name="connsiteX1" fmla="*/ 1044478 w 1052717"/>
              <a:gd name="connsiteY1" fmla="*/ 815340 h 1457252"/>
              <a:gd name="connsiteX2" fmla="*/ 1052098 w 1052717"/>
              <a:gd name="connsiteY2" fmla="*/ 792480 h 1457252"/>
              <a:gd name="connsiteX3" fmla="*/ 1029238 w 1052717"/>
              <a:gd name="connsiteY3" fmla="*/ 777240 h 1457252"/>
              <a:gd name="connsiteX4" fmla="*/ 945418 w 1052717"/>
              <a:gd name="connsiteY4" fmla="*/ 762000 h 1457252"/>
              <a:gd name="connsiteX5" fmla="*/ 937798 w 1052717"/>
              <a:gd name="connsiteY5" fmla="*/ 723900 h 1457252"/>
              <a:gd name="connsiteX6" fmla="*/ 914938 w 1052717"/>
              <a:gd name="connsiteY6" fmla="*/ 716280 h 1457252"/>
              <a:gd name="connsiteX7" fmla="*/ 907318 w 1052717"/>
              <a:gd name="connsiteY7" fmla="*/ 693420 h 1457252"/>
              <a:gd name="connsiteX8" fmla="*/ 861598 w 1052717"/>
              <a:gd name="connsiteY8" fmla="*/ 662940 h 1457252"/>
              <a:gd name="connsiteX9" fmla="*/ 853978 w 1052717"/>
              <a:gd name="connsiteY9" fmla="*/ 571500 h 1457252"/>
              <a:gd name="connsiteX10" fmla="*/ 831118 w 1052717"/>
              <a:gd name="connsiteY10" fmla="*/ 586740 h 1457252"/>
              <a:gd name="connsiteX11" fmla="*/ 785398 w 1052717"/>
              <a:gd name="connsiteY11" fmla="*/ 579120 h 1457252"/>
              <a:gd name="connsiteX12" fmla="*/ 793018 w 1052717"/>
              <a:gd name="connsiteY12" fmla="*/ 541020 h 1457252"/>
              <a:gd name="connsiteX13" fmla="*/ 800638 w 1052717"/>
              <a:gd name="connsiteY13" fmla="*/ 518160 h 1457252"/>
              <a:gd name="connsiteX14" fmla="*/ 793018 w 1052717"/>
              <a:gd name="connsiteY14" fmla="*/ 495300 h 1457252"/>
              <a:gd name="connsiteX15" fmla="*/ 747298 w 1052717"/>
              <a:gd name="connsiteY15" fmla="*/ 480060 h 1457252"/>
              <a:gd name="connsiteX16" fmla="*/ 732058 w 1052717"/>
              <a:gd name="connsiteY16" fmla="*/ 426720 h 1457252"/>
              <a:gd name="connsiteX17" fmla="*/ 716818 w 1052717"/>
              <a:gd name="connsiteY17" fmla="*/ 365760 h 1457252"/>
              <a:gd name="connsiteX18" fmla="*/ 747298 w 1052717"/>
              <a:gd name="connsiteY18" fmla="*/ 320040 h 1457252"/>
              <a:gd name="connsiteX19" fmla="*/ 739678 w 1052717"/>
              <a:gd name="connsiteY19" fmla="*/ 297180 h 1457252"/>
              <a:gd name="connsiteX20" fmla="*/ 709198 w 1052717"/>
              <a:gd name="connsiteY20" fmla="*/ 251460 h 1457252"/>
              <a:gd name="connsiteX21" fmla="*/ 701578 w 1052717"/>
              <a:gd name="connsiteY21" fmla="*/ 213360 h 1457252"/>
              <a:gd name="connsiteX22" fmla="*/ 678718 w 1052717"/>
              <a:gd name="connsiteY22" fmla="*/ 205740 h 1457252"/>
              <a:gd name="connsiteX23" fmla="*/ 632998 w 1052717"/>
              <a:gd name="connsiteY23" fmla="*/ 175260 h 1457252"/>
              <a:gd name="connsiteX24" fmla="*/ 640618 w 1052717"/>
              <a:gd name="connsiteY24" fmla="*/ 60960 h 1457252"/>
              <a:gd name="connsiteX25" fmla="*/ 632998 w 1052717"/>
              <a:gd name="connsiteY25" fmla="*/ 30480 h 1457252"/>
              <a:gd name="connsiteX26" fmla="*/ 587278 w 1052717"/>
              <a:gd name="connsiteY26" fmla="*/ 38100 h 1457252"/>
              <a:gd name="connsiteX27" fmla="*/ 564418 w 1052717"/>
              <a:gd name="connsiteY27" fmla="*/ 45720 h 1457252"/>
              <a:gd name="connsiteX28" fmla="*/ 549178 w 1052717"/>
              <a:gd name="connsiteY28" fmla="*/ 22860 h 1457252"/>
              <a:gd name="connsiteX29" fmla="*/ 526318 w 1052717"/>
              <a:gd name="connsiteY29" fmla="*/ 15240 h 1457252"/>
              <a:gd name="connsiteX30" fmla="*/ 465358 w 1052717"/>
              <a:gd name="connsiteY30" fmla="*/ 0 h 1457252"/>
              <a:gd name="connsiteX31" fmla="*/ 419638 w 1052717"/>
              <a:gd name="connsiteY31" fmla="*/ 15240 h 1457252"/>
              <a:gd name="connsiteX32" fmla="*/ 434878 w 1052717"/>
              <a:gd name="connsiteY32" fmla="*/ 68580 h 1457252"/>
              <a:gd name="connsiteX33" fmla="*/ 404398 w 1052717"/>
              <a:gd name="connsiteY33" fmla="*/ 137160 h 1457252"/>
              <a:gd name="connsiteX34" fmla="*/ 381538 w 1052717"/>
              <a:gd name="connsiteY34" fmla="*/ 152400 h 1457252"/>
              <a:gd name="connsiteX35" fmla="*/ 343438 w 1052717"/>
              <a:gd name="connsiteY35" fmla="*/ 160020 h 1457252"/>
              <a:gd name="connsiteX36" fmla="*/ 320578 w 1052717"/>
              <a:gd name="connsiteY36" fmla="*/ 205740 h 1457252"/>
              <a:gd name="connsiteX37" fmla="*/ 312958 w 1052717"/>
              <a:gd name="connsiteY37" fmla="*/ 236220 h 1457252"/>
              <a:gd name="connsiteX38" fmla="*/ 282478 w 1052717"/>
              <a:gd name="connsiteY38" fmla="*/ 243840 h 1457252"/>
              <a:gd name="connsiteX39" fmla="*/ 244378 w 1052717"/>
              <a:gd name="connsiteY39" fmla="*/ 251460 h 1457252"/>
              <a:gd name="connsiteX40" fmla="*/ 221518 w 1052717"/>
              <a:gd name="connsiteY40" fmla="*/ 274320 h 1457252"/>
              <a:gd name="connsiteX41" fmla="*/ 76738 w 1052717"/>
              <a:gd name="connsiteY41" fmla="*/ 297180 h 1457252"/>
              <a:gd name="connsiteX42" fmla="*/ 61498 w 1052717"/>
              <a:gd name="connsiteY42" fmla="*/ 381000 h 1457252"/>
              <a:gd name="connsiteX43" fmla="*/ 91978 w 1052717"/>
              <a:gd name="connsiteY43" fmla="*/ 388620 h 1457252"/>
              <a:gd name="connsiteX44" fmla="*/ 107218 w 1052717"/>
              <a:gd name="connsiteY44" fmla="*/ 411480 h 1457252"/>
              <a:gd name="connsiteX45" fmla="*/ 122458 w 1052717"/>
              <a:gd name="connsiteY45" fmla="*/ 457200 h 1457252"/>
              <a:gd name="connsiteX46" fmla="*/ 91978 w 1052717"/>
              <a:gd name="connsiteY46" fmla="*/ 495300 h 1457252"/>
              <a:gd name="connsiteX47" fmla="*/ 84358 w 1052717"/>
              <a:gd name="connsiteY47" fmla="*/ 518160 h 1457252"/>
              <a:gd name="connsiteX48" fmla="*/ 122458 w 1052717"/>
              <a:gd name="connsiteY48" fmla="*/ 563880 h 1457252"/>
              <a:gd name="connsiteX49" fmla="*/ 137698 w 1052717"/>
              <a:gd name="connsiteY49" fmla="*/ 586740 h 1457252"/>
              <a:gd name="connsiteX50" fmla="*/ 175798 w 1052717"/>
              <a:gd name="connsiteY50" fmla="*/ 632460 h 1457252"/>
              <a:gd name="connsiteX51" fmla="*/ 168178 w 1052717"/>
              <a:gd name="connsiteY51" fmla="*/ 670560 h 1457252"/>
              <a:gd name="connsiteX52" fmla="*/ 137698 w 1052717"/>
              <a:gd name="connsiteY52" fmla="*/ 716280 h 1457252"/>
              <a:gd name="connsiteX53" fmla="*/ 130078 w 1052717"/>
              <a:gd name="connsiteY53" fmla="*/ 746760 h 1457252"/>
              <a:gd name="connsiteX54" fmla="*/ 84358 w 1052717"/>
              <a:gd name="connsiteY54" fmla="*/ 762000 h 1457252"/>
              <a:gd name="connsiteX55" fmla="*/ 46258 w 1052717"/>
              <a:gd name="connsiteY55" fmla="*/ 723900 h 1457252"/>
              <a:gd name="connsiteX56" fmla="*/ 23398 w 1052717"/>
              <a:gd name="connsiteY56" fmla="*/ 739140 h 1457252"/>
              <a:gd name="connsiteX57" fmla="*/ 15778 w 1052717"/>
              <a:gd name="connsiteY57" fmla="*/ 762000 h 1457252"/>
              <a:gd name="connsiteX58" fmla="*/ 31018 w 1052717"/>
              <a:gd name="connsiteY58" fmla="*/ 822960 h 1457252"/>
              <a:gd name="connsiteX59" fmla="*/ 538 w 1052717"/>
              <a:gd name="connsiteY59" fmla="*/ 830580 h 1457252"/>
              <a:gd name="connsiteX60" fmla="*/ 15778 w 1052717"/>
              <a:gd name="connsiteY60" fmla="*/ 906780 h 1457252"/>
              <a:gd name="connsiteX61" fmla="*/ 31018 w 1052717"/>
              <a:gd name="connsiteY61" fmla="*/ 929640 h 1457252"/>
              <a:gd name="connsiteX62" fmla="*/ 38638 w 1052717"/>
              <a:gd name="connsiteY62" fmla="*/ 952500 h 1457252"/>
              <a:gd name="connsiteX63" fmla="*/ 107218 w 1052717"/>
              <a:gd name="connsiteY63" fmla="*/ 975360 h 1457252"/>
              <a:gd name="connsiteX64" fmla="*/ 91978 w 1052717"/>
              <a:gd name="connsiteY64" fmla="*/ 998220 h 1457252"/>
              <a:gd name="connsiteX65" fmla="*/ 69118 w 1052717"/>
              <a:gd name="connsiteY65" fmla="*/ 1005840 h 1457252"/>
              <a:gd name="connsiteX66" fmla="*/ 91978 w 1052717"/>
              <a:gd name="connsiteY66" fmla="*/ 1021080 h 1457252"/>
              <a:gd name="connsiteX67" fmla="*/ 122458 w 1052717"/>
              <a:gd name="connsiteY67" fmla="*/ 1028700 h 1457252"/>
              <a:gd name="connsiteX68" fmla="*/ 145318 w 1052717"/>
              <a:gd name="connsiteY68" fmla="*/ 1036320 h 1457252"/>
              <a:gd name="connsiteX69" fmla="*/ 221518 w 1052717"/>
              <a:gd name="connsiteY69" fmla="*/ 1066800 h 1457252"/>
              <a:gd name="connsiteX70" fmla="*/ 229138 w 1052717"/>
              <a:gd name="connsiteY70" fmla="*/ 1089660 h 1457252"/>
              <a:gd name="connsiteX71" fmla="*/ 274858 w 1052717"/>
              <a:gd name="connsiteY71" fmla="*/ 1135380 h 1457252"/>
              <a:gd name="connsiteX72" fmla="*/ 335818 w 1052717"/>
              <a:gd name="connsiteY72" fmla="*/ 1165860 h 1457252"/>
              <a:gd name="connsiteX73" fmla="*/ 305338 w 1052717"/>
              <a:gd name="connsiteY73" fmla="*/ 1173480 h 1457252"/>
              <a:gd name="connsiteX74" fmla="*/ 259618 w 1052717"/>
              <a:gd name="connsiteY74" fmla="*/ 1196340 h 1457252"/>
              <a:gd name="connsiteX75" fmla="*/ 221518 w 1052717"/>
              <a:gd name="connsiteY75" fmla="*/ 1203960 h 1457252"/>
              <a:gd name="connsiteX76" fmla="*/ 213898 w 1052717"/>
              <a:gd name="connsiteY76" fmla="*/ 1234440 h 1457252"/>
              <a:gd name="connsiteX77" fmla="*/ 160558 w 1052717"/>
              <a:gd name="connsiteY77" fmla="*/ 1242060 h 1457252"/>
              <a:gd name="connsiteX78" fmla="*/ 229138 w 1052717"/>
              <a:gd name="connsiteY78" fmla="*/ 1325880 h 1457252"/>
              <a:gd name="connsiteX79" fmla="*/ 244378 w 1052717"/>
              <a:gd name="connsiteY79" fmla="*/ 1394460 h 1457252"/>
              <a:gd name="connsiteX80" fmla="*/ 251998 w 1052717"/>
              <a:gd name="connsiteY80" fmla="*/ 1417320 h 1457252"/>
              <a:gd name="connsiteX81" fmla="*/ 229138 w 1052717"/>
              <a:gd name="connsiteY81" fmla="*/ 1432560 h 1457252"/>
              <a:gd name="connsiteX82" fmla="*/ 213898 w 1052717"/>
              <a:gd name="connsiteY82" fmla="*/ 1455420 h 1457252"/>
              <a:gd name="connsiteX83" fmla="*/ 290098 w 1052717"/>
              <a:gd name="connsiteY83" fmla="*/ 1447800 h 1457252"/>
              <a:gd name="connsiteX84" fmla="*/ 312958 w 1052717"/>
              <a:gd name="connsiteY84" fmla="*/ 1432560 h 1457252"/>
              <a:gd name="connsiteX85" fmla="*/ 335818 w 1052717"/>
              <a:gd name="connsiteY85" fmla="*/ 1424940 h 1457252"/>
              <a:gd name="connsiteX86" fmla="*/ 373918 w 1052717"/>
              <a:gd name="connsiteY86" fmla="*/ 1379220 h 1457252"/>
              <a:gd name="connsiteX87" fmla="*/ 389158 w 1052717"/>
              <a:gd name="connsiteY87" fmla="*/ 1356360 h 1457252"/>
              <a:gd name="connsiteX88" fmla="*/ 427258 w 1052717"/>
              <a:gd name="connsiteY88" fmla="*/ 1341120 h 1457252"/>
              <a:gd name="connsiteX89" fmla="*/ 632998 w 1052717"/>
              <a:gd name="connsiteY89" fmla="*/ 1325880 h 1457252"/>
              <a:gd name="connsiteX90" fmla="*/ 678718 w 1052717"/>
              <a:gd name="connsiteY90" fmla="*/ 1333500 h 1457252"/>
              <a:gd name="connsiteX91" fmla="*/ 709198 w 1052717"/>
              <a:gd name="connsiteY91" fmla="*/ 1333500 h 1457252"/>
              <a:gd name="connsiteX92" fmla="*/ 716818 w 1052717"/>
              <a:gd name="connsiteY92" fmla="*/ 1310640 h 1457252"/>
              <a:gd name="connsiteX93" fmla="*/ 724438 w 1052717"/>
              <a:gd name="connsiteY93" fmla="*/ 1264920 h 1457252"/>
              <a:gd name="connsiteX94" fmla="*/ 770158 w 1052717"/>
              <a:gd name="connsiteY94" fmla="*/ 1242060 h 1457252"/>
              <a:gd name="connsiteX95" fmla="*/ 777778 w 1052717"/>
              <a:gd name="connsiteY95" fmla="*/ 1219200 h 1457252"/>
              <a:gd name="connsiteX96" fmla="*/ 747298 w 1052717"/>
              <a:gd name="connsiteY96" fmla="*/ 1211580 h 1457252"/>
              <a:gd name="connsiteX97" fmla="*/ 701578 w 1052717"/>
              <a:gd name="connsiteY97" fmla="*/ 1203960 h 1457252"/>
              <a:gd name="connsiteX98" fmla="*/ 709198 w 1052717"/>
              <a:gd name="connsiteY98" fmla="*/ 1158240 h 1457252"/>
              <a:gd name="connsiteX99" fmla="*/ 732058 w 1052717"/>
              <a:gd name="connsiteY99" fmla="*/ 1112520 h 1457252"/>
              <a:gd name="connsiteX100" fmla="*/ 739678 w 1052717"/>
              <a:gd name="connsiteY100" fmla="*/ 1066800 h 1457252"/>
              <a:gd name="connsiteX101" fmla="*/ 754918 w 1052717"/>
              <a:gd name="connsiteY101" fmla="*/ 1043940 h 1457252"/>
              <a:gd name="connsiteX102" fmla="*/ 800638 w 1052717"/>
              <a:gd name="connsiteY102" fmla="*/ 1028700 h 1457252"/>
              <a:gd name="connsiteX103" fmla="*/ 808258 w 1052717"/>
              <a:gd name="connsiteY103" fmla="*/ 990600 h 1457252"/>
              <a:gd name="connsiteX104" fmla="*/ 831118 w 1052717"/>
              <a:gd name="connsiteY104" fmla="*/ 982980 h 1457252"/>
              <a:gd name="connsiteX105" fmla="*/ 907318 w 1052717"/>
              <a:gd name="connsiteY105" fmla="*/ 975360 h 1457252"/>
              <a:gd name="connsiteX106" fmla="*/ 937798 w 1052717"/>
              <a:gd name="connsiteY106" fmla="*/ 975360 h 1457252"/>
              <a:gd name="connsiteX107" fmla="*/ 945418 w 1052717"/>
              <a:gd name="connsiteY107" fmla="*/ 952500 h 1457252"/>
              <a:gd name="connsiteX108" fmla="*/ 960658 w 1052717"/>
              <a:gd name="connsiteY108" fmla="*/ 914400 h 1457252"/>
              <a:gd name="connsiteX109" fmla="*/ 983518 w 1052717"/>
              <a:gd name="connsiteY109" fmla="*/ 868680 h 1457252"/>
              <a:gd name="connsiteX110" fmla="*/ 991138 w 1052717"/>
              <a:gd name="connsiteY110" fmla="*/ 845820 h 1457252"/>
              <a:gd name="connsiteX111" fmla="*/ 1036858 w 1052717"/>
              <a:gd name="connsiteY111" fmla="*/ 853440 h 145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052717" h="1457252">
                <a:moveTo>
                  <a:pt x="1036858" y="853440"/>
                </a:moveTo>
                <a:cubicBezTo>
                  <a:pt x="1045748" y="848360"/>
                  <a:pt x="1041337" y="827905"/>
                  <a:pt x="1044478" y="815340"/>
                </a:cubicBezTo>
                <a:cubicBezTo>
                  <a:pt x="1046426" y="807548"/>
                  <a:pt x="1055081" y="799938"/>
                  <a:pt x="1052098" y="792480"/>
                </a:cubicBezTo>
                <a:cubicBezTo>
                  <a:pt x="1048697" y="783977"/>
                  <a:pt x="1037429" y="781336"/>
                  <a:pt x="1029238" y="777240"/>
                </a:cubicBezTo>
                <a:cubicBezTo>
                  <a:pt x="1005745" y="765494"/>
                  <a:pt x="966432" y="764627"/>
                  <a:pt x="945418" y="762000"/>
                </a:cubicBezTo>
                <a:cubicBezTo>
                  <a:pt x="942878" y="749300"/>
                  <a:pt x="944982" y="734676"/>
                  <a:pt x="937798" y="723900"/>
                </a:cubicBezTo>
                <a:cubicBezTo>
                  <a:pt x="933343" y="717217"/>
                  <a:pt x="920618" y="721960"/>
                  <a:pt x="914938" y="716280"/>
                </a:cubicBezTo>
                <a:cubicBezTo>
                  <a:pt x="909258" y="710600"/>
                  <a:pt x="912998" y="699100"/>
                  <a:pt x="907318" y="693420"/>
                </a:cubicBezTo>
                <a:cubicBezTo>
                  <a:pt x="894366" y="680468"/>
                  <a:pt x="861598" y="662940"/>
                  <a:pt x="861598" y="662940"/>
                </a:cubicBezTo>
                <a:cubicBezTo>
                  <a:pt x="859058" y="632460"/>
                  <a:pt x="865337" y="599898"/>
                  <a:pt x="853978" y="571500"/>
                </a:cubicBezTo>
                <a:cubicBezTo>
                  <a:pt x="850577" y="562997"/>
                  <a:pt x="840220" y="585729"/>
                  <a:pt x="831118" y="586740"/>
                </a:cubicBezTo>
                <a:cubicBezTo>
                  <a:pt x="815762" y="588446"/>
                  <a:pt x="800638" y="581660"/>
                  <a:pt x="785398" y="579120"/>
                </a:cubicBezTo>
                <a:cubicBezTo>
                  <a:pt x="787938" y="566420"/>
                  <a:pt x="789877" y="553585"/>
                  <a:pt x="793018" y="541020"/>
                </a:cubicBezTo>
                <a:cubicBezTo>
                  <a:pt x="794966" y="533228"/>
                  <a:pt x="800638" y="526192"/>
                  <a:pt x="800638" y="518160"/>
                </a:cubicBezTo>
                <a:cubicBezTo>
                  <a:pt x="800638" y="510128"/>
                  <a:pt x="799554" y="499969"/>
                  <a:pt x="793018" y="495300"/>
                </a:cubicBezTo>
                <a:cubicBezTo>
                  <a:pt x="779946" y="485963"/>
                  <a:pt x="747298" y="480060"/>
                  <a:pt x="747298" y="480060"/>
                </a:cubicBezTo>
                <a:cubicBezTo>
                  <a:pt x="729028" y="425250"/>
                  <a:pt x="751194" y="493697"/>
                  <a:pt x="732058" y="426720"/>
                </a:cubicBezTo>
                <a:cubicBezTo>
                  <a:pt x="716437" y="372047"/>
                  <a:pt x="732310" y="443221"/>
                  <a:pt x="716818" y="365760"/>
                </a:cubicBezTo>
                <a:cubicBezTo>
                  <a:pt x="726978" y="350520"/>
                  <a:pt x="753090" y="337416"/>
                  <a:pt x="747298" y="320040"/>
                </a:cubicBezTo>
                <a:cubicBezTo>
                  <a:pt x="744758" y="312420"/>
                  <a:pt x="743579" y="304201"/>
                  <a:pt x="739678" y="297180"/>
                </a:cubicBezTo>
                <a:cubicBezTo>
                  <a:pt x="730783" y="281169"/>
                  <a:pt x="709198" y="251460"/>
                  <a:pt x="709198" y="251460"/>
                </a:cubicBezTo>
                <a:cubicBezTo>
                  <a:pt x="706658" y="238760"/>
                  <a:pt x="708762" y="224136"/>
                  <a:pt x="701578" y="213360"/>
                </a:cubicBezTo>
                <a:cubicBezTo>
                  <a:pt x="697123" y="206677"/>
                  <a:pt x="685401" y="210195"/>
                  <a:pt x="678718" y="205740"/>
                </a:cubicBezTo>
                <a:cubicBezTo>
                  <a:pt x="621639" y="167687"/>
                  <a:pt x="687353" y="193378"/>
                  <a:pt x="632998" y="175260"/>
                </a:cubicBezTo>
                <a:cubicBezTo>
                  <a:pt x="613341" y="116288"/>
                  <a:pt x="632774" y="186471"/>
                  <a:pt x="640618" y="60960"/>
                </a:cubicBezTo>
                <a:cubicBezTo>
                  <a:pt x="641271" y="50508"/>
                  <a:pt x="635538" y="40640"/>
                  <a:pt x="632998" y="30480"/>
                </a:cubicBezTo>
                <a:cubicBezTo>
                  <a:pt x="617758" y="33020"/>
                  <a:pt x="602360" y="34748"/>
                  <a:pt x="587278" y="38100"/>
                </a:cubicBezTo>
                <a:cubicBezTo>
                  <a:pt x="579437" y="39842"/>
                  <a:pt x="571876" y="48703"/>
                  <a:pt x="564418" y="45720"/>
                </a:cubicBezTo>
                <a:cubicBezTo>
                  <a:pt x="555915" y="42319"/>
                  <a:pt x="556329" y="28581"/>
                  <a:pt x="549178" y="22860"/>
                </a:cubicBezTo>
                <a:cubicBezTo>
                  <a:pt x="542906" y="17842"/>
                  <a:pt x="534110" y="17188"/>
                  <a:pt x="526318" y="15240"/>
                </a:cubicBezTo>
                <a:lnTo>
                  <a:pt x="465358" y="0"/>
                </a:lnTo>
                <a:cubicBezTo>
                  <a:pt x="450118" y="5080"/>
                  <a:pt x="429922" y="2899"/>
                  <a:pt x="419638" y="15240"/>
                </a:cubicBezTo>
                <a:cubicBezTo>
                  <a:pt x="417360" y="17974"/>
                  <a:pt x="433032" y="63042"/>
                  <a:pt x="434878" y="68580"/>
                </a:cubicBezTo>
                <a:cubicBezTo>
                  <a:pt x="427333" y="91216"/>
                  <a:pt x="422511" y="119047"/>
                  <a:pt x="404398" y="137160"/>
                </a:cubicBezTo>
                <a:cubicBezTo>
                  <a:pt x="397922" y="143636"/>
                  <a:pt x="390113" y="149184"/>
                  <a:pt x="381538" y="152400"/>
                </a:cubicBezTo>
                <a:cubicBezTo>
                  <a:pt x="369411" y="156948"/>
                  <a:pt x="356138" y="157480"/>
                  <a:pt x="343438" y="160020"/>
                </a:cubicBezTo>
                <a:cubicBezTo>
                  <a:pt x="326740" y="185067"/>
                  <a:pt x="328465" y="178135"/>
                  <a:pt x="320578" y="205740"/>
                </a:cubicBezTo>
                <a:cubicBezTo>
                  <a:pt x="317701" y="215810"/>
                  <a:pt x="320363" y="228815"/>
                  <a:pt x="312958" y="236220"/>
                </a:cubicBezTo>
                <a:cubicBezTo>
                  <a:pt x="305553" y="243625"/>
                  <a:pt x="292701" y="241568"/>
                  <a:pt x="282478" y="243840"/>
                </a:cubicBezTo>
                <a:cubicBezTo>
                  <a:pt x="269835" y="246650"/>
                  <a:pt x="257078" y="248920"/>
                  <a:pt x="244378" y="251460"/>
                </a:cubicBezTo>
                <a:cubicBezTo>
                  <a:pt x="236758" y="259080"/>
                  <a:pt x="229797" y="267421"/>
                  <a:pt x="221518" y="274320"/>
                </a:cubicBezTo>
                <a:cubicBezTo>
                  <a:pt x="177046" y="311380"/>
                  <a:pt x="153251" y="292398"/>
                  <a:pt x="76738" y="297180"/>
                </a:cubicBezTo>
                <a:cubicBezTo>
                  <a:pt x="68838" y="320880"/>
                  <a:pt x="54318" y="359459"/>
                  <a:pt x="61498" y="381000"/>
                </a:cubicBezTo>
                <a:cubicBezTo>
                  <a:pt x="64810" y="390935"/>
                  <a:pt x="81818" y="386080"/>
                  <a:pt x="91978" y="388620"/>
                </a:cubicBezTo>
                <a:cubicBezTo>
                  <a:pt x="97058" y="396240"/>
                  <a:pt x="103499" y="403111"/>
                  <a:pt x="107218" y="411480"/>
                </a:cubicBezTo>
                <a:cubicBezTo>
                  <a:pt x="113742" y="426160"/>
                  <a:pt x="122458" y="457200"/>
                  <a:pt x="122458" y="457200"/>
                </a:cubicBezTo>
                <a:cubicBezTo>
                  <a:pt x="103305" y="514659"/>
                  <a:pt x="131369" y="446061"/>
                  <a:pt x="91978" y="495300"/>
                </a:cubicBezTo>
                <a:cubicBezTo>
                  <a:pt x="86960" y="501572"/>
                  <a:pt x="86898" y="510540"/>
                  <a:pt x="84358" y="518160"/>
                </a:cubicBezTo>
                <a:cubicBezTo>
                  <a:pt x="122196" y="574917"/>
                  <a:pt x="73565" y="505208"/>
                  <a:pt x="122458" y="563880"/>
                </a:cubicBezTo>
                <a:cubicBezTo>
                  <a:pt x="128321" y="570915"/>
                  <a:pt x="131835" y="579705"/>
                  <a:pt x="137698" y="586740"/>
                </a:cubicBezTo>
                <a:cubicBezTo>
                  <a:pt x="186591" y="645412"/>
                  <a:pt x="137960" y="575703"/>
                  <a:pt x="175798" y="632460"/>
                </a:cubicBezTo>
                <a:cubicBezTo>
                  <a:pt x="173258" y="645160"/>
                  <a:pt x="173970" y="658976"/>
                  <a:pt x="168178" y="670560"/>
                </a:cubicBezTo>
                <a:cubicBezTo>
                  <a:pt x="125544" y="755829"/>
                  <a:pt x="159231" y="640913"/>
                  <a:pt x="137698" y="716280"/>
                </a:cubicBezTo>
                <a:cubicBezTo>
                  <a:pt x="134821" y="726350"/>
                  <a:pt x="138029" y="739944"/>
                  <a:pt x="130078" y="746760"/>
                </a:cubicBezTo>
                <a:cubicBezTo>
                  <a:pt x="117881" y="757215"/>
                  <a:pt x="84358" y="762000"/>
                  <a:pt x="84358" y="762000"/>
                </a:cubicBezTo>
                <a:cubicBezTo>
                  <a:pt x="77585" y="751840"/>
                  <a:pt x="63191" y="723900"/>
                  <a:pt x="46258" y="723900"/>
                </a:cubicBezTo>
                <a:cubicBezTo>
                  <a:pt x="37100" y="723900"/>
                  <a:pt x="31018" y="734060"/>
                  <a:pt x="23398" y="739140"/>
                </a:cubicBezTo>
                <a:cubicBezTo>
                  <a:pt x="20858" y="746760"/>
                  <a:pt x="15778" y="753968"/>
                  <a:pt x="15778" y="762000"/>
                </a:cubicBezTo>
                <a:cubicBezTo>
                  <a:pt x="15778" y="780390"/>
                  <a:pt x="25005" y="804921"/>
                  <a:pt x="31018" y="822960"/>
                </a:cubicBezTo>
                <a:cubicBezTo>
                  <a:pt x="20858" y="825500"/>
                  <a:pt x="4215" y="820774"/>
                  <a:pt x="538" y="830580"/>
                </a:cubicBezTo>
                <a:cubicBezTo>
                  <a:pt x="-2471" y="838603"/>
                  <a:pt x="7740" y="890703"/>
                  <a:pt x="15778" y="906780"/>
                </a:cubicBezTo>
                <a:cubicBezTo>
                  <a:pt x="19874" y="914971"/>
                  <a:pt x="26922" y="921449"/>
                  <a:pt x="31018" y="929640"/>
                </a:cubicBezTo>
                <a:cubicBezTo>
                  <a:pt x="34610" y="936824"/>
                  <a:pt x="33620" y="946228"/>
                  <a:pt x="38638" y="952500"/>
                </a:cubicBezTo>
                <a:cubicBezTo>
                  <a:pt x="55122" y="973105"/>
                  <a:pt x="84909" y="971642"/>
                  <a:pt x="107218" y="975360"/>
                </a:cubicBezTo>
                <a:cubicBezTo>
                  <a:pt x="102138" y="982980"/>
                  <a:pt x="99129" y="992499"/>
                  <a:pt x="91978" y="998220"/>
                </a:cubicBezTo>
                <a:cubicBezTo>
                  <a:pt x="85706" y="1003238"/>
                  <a:pt x="69118" y="997808"/>
                  <a:pt x="69118" y="1005840"/>
                </a:cubicBezTo>
                <a:cubicBezTo>
                  <a:pt x="69118" y="1014998"/>
                  <a:pt x="83560" y="1017472"/>
                  <a:pt x="91978" y="1021080"/>
                </a:cubicBezTo>
                <a:cubicBezTo>
                  <a:pt x="101604" y="1025205"/>
                  <a:pt x="112388" y="1025823"/>
                  <a:pt x="122458" y="1028700"/>
                </a:cubicBezTo>
                <a:cubicBezTo>
                  <a:pt x="130181" y="1030907"/>
                  <a:pt x="137698" y="1033780"/>
                  <a:pt x="145318" y="1036320"/>
                </a:cubicBezTo>
                <a:cubicBezTo>
                  <a:pt x="181398" y="1090439"/>
                  <a:pt x="130272" y="1026246"/>
                  <a:pt x="221518" y="1066800"/>
                </a:cubicBezTo>
                <a:cubicBezTo>
                  <a:pt x="228858" y="1070062"/>
                  <a:pt x="224207" y="1083320"/>
                  <a:pt x="229138" y="1089660"/>
                </a:cubicBezTo>
                <a:cubicBezTo>
                  <a:pt x="242370" y="1106673"/>
                  <a:pt x="274858" y="1135380"/>
                  <a:pt x="274858" y="1135380"/>
                </a:cubicBezTo>
                <a:cubicBezTo>
                  <a:pt x="257693" y="1186876"/>
                  <a:pt x="265760" y="1137837"/>
                  <a:pt x="335818" y="1165860"/>
                </a:cubicBezTo>
                <a:cubicBezTo>
                  <a:pt x="345542" y="1169749"/>
                  <a:pt x="315408" y="1170603"/>
                  <a:pt x="305338" y="1173480"/>
                </a:cubicBezTo>
                <a:cubicBezTo>
                  <a:pt x="205973" y="1201870"/>
                  <a:pt x="366485" y="1156265"/>
                  <a:pt x="259618" y="1196340"/>
                </a:cubicBezTo>
                <a:cubicBezTo>
                  <a:pt x="247491" y="1200888"/>
                  <a:pt x="234218" y="1201420"/>
                  <a:pt x="221518" y="1203960"/>
                </a:cubicBezTo>
                <a:cubicBezTo>
                  <a:pt x="218978" y="1214120"/>
                  <a:pt x="222779" y="1228889"/>
                  <a:pt x="213898" y="1234440"/>
                </a:cubicBezTo>
                <a:cubicBezTo>
                  <a:pt x="198668" y="1243959"/>
                  <a:pt x="169158" y="1226293"/>
                  <a:pt x="160558" y="1242060"/>
                </a:cubicBezTo>
                <a:cubicBezTo>
                  <a:pt x="111859" y="1331342"/>
                  <a:pt x="189664" y="1320946"/>
                  <a:pt x="229138" y="1325880"/>
                </a:cubicBezTo>
                <a:cubicBezTo>
                  <a:pt x="234376" y="1352069"/>
                  <a:pt x="237204" y="1369351"/>
                  <a:pt x="244378" y="1394460"/>
                </a:cubicBezTo>
                <a:cubicBezTo>
                  <a:pt x="246585" y="1402183"/>
                  <a:pt x="249458" y="1409700"/>
                  <a:pt x="251998" y="1417320"/>
                </a:cubicBezTo>
                <a:cubicBezTo>
                  <a:pt x="244378" y="1422400"/>
                  <a:pt x="235614" y="1426084"/>
                  <a:pt x="229138" y="1432560"/>
                </a:cubicBezTo>
                <a:cubicBezTo>
                  <a:pt x="222662" y="1439036"/>
                  <a:pt x="205013" y="1453199"/>
                  <a:pt x="213898" y="1455420"/>
                </a:cubicBezTo>
                <a:cubicBezTo>
                  <a:pt x="238663" y="1461611"/>
                  <a:pt x="264698" y="1450340"/>
                  <a:pt x="290098" y="1447800"/>
                </a:cubicBezTo>
                <a:cubicBezTo>
                  <a:pt x="297718" y="1442720"/>
                  <a:pt x="304767" y="1436656"/>
                  <a:pt x="312958" y="1432560"/>
                </a:cubicBezTo>
                <a:cubicBezTo>
                  <a:pt x="320142" y="1428968"/>
                  <a:pt x="330676" y="1431110"/>
                  <a:pt x="335818" y="1424940"/>
                </a:cubicBezTo>
                <a:cubicBezTo>
                  <a:pt x="381376" y="1370271"/>
                  <a:pt x="322030" y="1396516"/>
                  <a:pt x="373918" y="1379220"/>
                </a:cubicBezTo>
                <a:cubicBezTo>
                  <a:pt x="378998" y="1371600"/>
                  <a:pt x="381706" y="1361683"/>
                  <a:pt x="389158" y="1356360"/>
                </a:cubicBezTo>
                <a:cubicBezTo>
                  <a:pt x="400289" y="1348410"/>
                  <a:pt x="414282" y="1345445"/>
                  <a:pt x="427258" y="1341120"/>
                </a:cubicBezTo>
                <a:cubicBezTo>
                  <a:pt x="489395" y="1320408"/>
                  <a:pt x="587271" y="1327868"/>
                  <a:pt x="632998" y="1325880"/>
                </a:cubicBezTo>
                <a:cubicBezTo>
                  <a:pt x="648238" y="1328420"/>
                  <a:pt x="665303" y="1325835"/>
                  <a:pt x="678718" y="1333500"/>
                </a:cubicBezTo>
                <a:cubicBezTo>
                  <a:pt x="706789" y="1349540"/>
                  <a:pt x="657793" y="1384905"/>
                  <a:pt x="709198" y="1333500"/>
                </a:cubicBezTo>
                <a:cubicBezTo>
                  <a:pt x="711738" y="1325880"/>
                  <a:pt x="715076" y="1318481"/>
                  <a:pt x="716818" y="1310640"/>
                </a:cubicBezTo>
                <a:cubicBezTo>
                  <a:pt x="720170" y="1295558"/>
                  <a:pt x="717528" y="1278739"/>
                  <a:pt x="724438" y="1264920"/>
                </a:cubicBezTo>
                <a:cubicBezTo>
                  <a:pt x="730347" y="1253103"/>
                  <a:pt x="759339" y="1245666"/>
                  <a:pt x="770158" y="1242060"/>
                </a:cubicBezTo>
                <a:cubicBezTo>
                  <a:pt x="772698" y="1234440"/>
                  <a:pt x="782597" y="1225626"/>
                  <a:pt x="777778" y="1219200"/>
                </a:cubicBezTo>
                <a:cubicBezTo>
                  <a:pt x="771494" y="1210822"/>
                  <a:pt x="757567" y="1213634"/>
                  <a:pt x="747298" y="1211580"/>
                </a:cubicBezTo>
                <a:cubicBezTo>
                  <a:pt x="732148" y="1208550"/>
                  <a:pt x="716818" y="1206500"/>
                  <a:pt x="701578" y="1203960"/>
                </a:cubicBezTo>
                <a:cubicBezTo>
                  <a:pt x="704118" y="1188720"/>
                  <a:pt x="704312" y="1172897"/>
                  <a:pt x="709198" y="1158240"/>
                </a:cubicBezTo>
                <a:cubicBezTo>
                  <a:pt x="736599" y="1076038"/>
                  <a:pt x="714784" y="1190253"/>
                  <a:pt x="732058" y="1112520"/>
                </a:cubicBezTo>
                <a:cubicBezTo>
                  <a:pt x="735410" y="1097438"/>
                  <a:pt x="734792" y="1081457"/>
                  <a:pt x="739678" y="1066800"/>
                </a:cubicBezTo>
                <a:cubicBezTo>
                  <a:pt x="742574" y="1058112"/>
                  <a:pt x="747152" y="1048794"/>
                  <a:pt x="754918" y="1043940"/>
                </a:cubicBezTo>
                <a:cubicBezTo>
                  <a:pt x="768541" y="1035426"/>
                  <a:pt x="800638" y="1028700"/>
                  <a:pt x="800638" y="1028700"/>
                </a:cubicBezTo>
                <a:cubicBezTo>
                  <a:pt x="803178" y="1016000"/>
                  <a:pt x="801074" y="1001376"/>
                  <a:pt x="808258" y="990600"/>
                </a:cubicBezTo>
                <a:cubicBezTo>
                  <a:pt x="812713" y="983917"/>
                  <a:pt x="823179" y="984201"/>
                  <a:pt x="831118" y="982980"/>
                </a:cubicBezTo>
                <a:cubicBezTo>
                  <a:pt x="856348" y="979098"/>
                  <a:pt x="881918" y="977900"/>
                  <a:pt x="907318" y="975360"/>
                </a:cubicBezTo>
                <a:cubicBezTo>
                  <a:pt x="947958" y="914400"/>
                  <a:pt x="897158" y="975360"/>
                  <a:pt x="937798" y="975360"/>
                </a:cubicBezTo>
                <a:cubicBezTo>
                  <a:pt x="945830" y="975360"/>
                  <a:pt x="942598" y="960021"/>
                  <a:pt x="945418" y="952500"/>
                </a:cubicBezTo>
                <a:cubicBezTo>
                  <a:pt x="950221" y="939693"/>
                  <a:pt x="955855" y="927207"/>
                  <a:pt x="960658" y="914400"/>
                </a:cubicBezTo>
                <a:cubicBezTo>
                  <a:pt x="989388" y="837788"/>
                  <a:pt x="943056" y="949604"/>
                  <a:pt x="983518" y="868680"/>
                </a:cubicBezTo>
                <a:cubicBezTo>
                  <a:pt x="987110" y="861496"/>
                  <a:pt x="986469" y="852356"/>
                  <a:pt x="991138" y="845820"/>
                </a:cubicBezTo>
                <a:cubicBezTo>
                  <a:pt x="1014192" y="813544"/>
                  <a:pt x="1027968" y="858520"/>
                  <a:pt x="1036858" y="85344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Полилиния 63">
            <a:extLst>
              <a:ext uri="{FF2B5EF4-FFF2-40B4-BE49-F238E27FC236}">
                <a16:creationId xmlns:a16="http://schemas.microsoft.com/office/drawing/2014/main" id="{08573C10-199C-4A2D-ACCF-39C775738CAA}"/>
              </a:ext>
            </a:extLst>
          </p:cNvPr>
          <p:cNvSpPr/>
          <p:nvPr/>
        </p:nvSpPr>
        <p:spPr>
          <a:xfrm>
            <a:off x="4777950" y="1579512"/>
            <a:ext cx="1057647" cy="1396489"/>
          </a:xfrm>
          <a:custGeom>
            <a:avLst/>
            <a:gdLst>
              <a:gd name="connsiteX0" fmla="*/ 906780 w 1165860"/>
              <a:gd name="connsiteY0" fmla="*/ 1486031 h 1539371"/>
              <a:gd name="connsiteX1" fmla="*/ 929640 w 1165860"/>
              <a:gd name="connsiteY1" fmla="*/ 1447931 h 1539371"/>
              <a:gd name="connsiteX2" fmla="*/ 952500 w 1165860"/>
              <a:gd name="connsiteY2" fmla="*/ 1455551 h 1539371"/>
              <a:gd name="connsiteX3" fmla="*/ 998220 w 1165860"/>
              <a:gd name="connsiteY3" fmla="*/ 1447931 h 1539371"/>
              <a:gd name="connsiteX4" fmla="*/ 1005840 w 1165860"/>
              <a:gd name="connsiteY4" fmla="*/ 1402211 h 1539371"/>
              <a:gd name="connsiteX5" fmla="*/ 1059180 w 1165860"/>
              <a:gd name="connsiteY5" fmla="*/ 1394591 h 1539371"/>
              <a:gd name="connsiteX6" fmla="*/ 1165860 w 1165860"/>
              <a:gd name="connsiteY6" fmla="*/ 1371731 h 1539371"/>
              <a:gd name="connsiteX7" fmla="*/ 1150620 w 1165860"/>
              <a:gd name="connsiteY7" fmla="*/ 1348871 h 1539371"/>
              <a:gd name="connsiteX8" fmla="*/ 1143000 w 1165860"/>
              <a:gd name="connsiteY8" fmla="*/ 1326011 h 1539371"/>
              <a:gd name="connsiteX9" fmla="*/ 1097280 w 1165860"/>
              <a:gd name="connsiteY9" fmla="*/ 1295531 h 1539371"/>
              <a:gd name="connsiteX10" fmla="*/ 1074420 w 1165860"/>
              <a:gd name="connsiteY10" fmla="*/ 1272671 h 1539371"/>
              <a:gd name="connsiteX11" fmla="*/ 1043940 w 1165860"/>
              <a:gd name="connsiteY11" fmla="*/ 1204091 h 1539371"/>
              <a:gd name="connsiteX12" fmla="*/ 1051560 w 1165860"/>
              <a:gd name="connsiteY12" fmla="*/ 1158371 h 1539371"/>
              <a:gd name="connsiteX13" fmla="*/ 1097280 w 1165860"/>
              <a:gd name="connsiteY13" fmla="*/ 1135511 h 1539371"/>
              <a:gd name="connsiteX14" fmla="*/ 1104900 w 1165860"/>
              <a:gd name="connsiteY14" fmla="*/ 1089791 h 1539371"/>
              <a:gd name="connsiteX15" fmla="*/ 1074420 w 1165860"/>
              <a:gd name="connsiteY15" fmla="*/ 1044071 h 1539371"/>
              <a:gd name="connsiteX16" fmla="*/ 1066800 w 1165860"/>
              <a:gd name="connsiteY16" fmla="*/ 1005971 h 1539371"/>
              <a:gd name="connsiteX17" fmla="*/ 1059180 w 1165860"/>
              <a:gd name="connsiteY17" fmla="*/ 983111 h 1539371"/>
              <a:gd name="connsiteX18" fmla="*/ 1013460 w 1165860"/>
              <a:gd name="connsiteY18" fmla="*/ 952631 h 1539371"/>
              <a:gd name="connsiteX19" fmla="*/ 1021080 w 1165860"/>
              <a:gd name="connsiteY19" fmla="*/ 922151 h 1539371"/>
              <a:gd name="connsiteX20" fmla="*/ 1036320 w 1165860"/>
              <a:gd name="connsiteY20" fmla="*/ 891671 h 1539371"/>
              <a:gd name="connsiteX21" fmla="*/ 952500 w 1165860"/>
              <a:gd name="connsiteY21" fmla="*/ 891671 h 1539371"/>
              <a:gd name="connsiteX22" fmla="*/ 944880 w 1165860"/>
              <a:gd name="connsiteY22" fmla="*/ 861191 h 1539371"/>
              <a:gd name="connsiteX23" fmla="*/ 960120 w 1165860"/>
              <a:gd name="connsiteY23" fmla="*/ 838331 h 1539371"/>
              <a:gd name="connsiteX24" fmla="*/ 922020 w 1165860"/>
              <a:gd name="connsiteY24" fmla="*/ 784991 h 1539371"/>
              <a:gd name="connsiteX25" fmla="*/ 853440 w 1165860"/>
              <a:gd name="connsiteY25" fmla="*/ 807851 h 1539371"/>
              <a:gd name="connsiteX26" fmla="*/ 822960 w 1165860"/>
              <a:gd name="connsiteY26" fmla="*/ 815471 h 1539371"/>
              <a:gd name="connsiteX27" fmla="*/ 800100 w 1165860"/>
              <a:gd name="connsiteY27" fmla="*/ 823091 h 1539371"/>
              <a:gd name="connsiteX28" fmla="*/ 769620 w 1165860"/>
              <a:gd name="connsiteY28" fmla="*/ 815471 h 1539371"/>
              <a:gd name="connsiteX29" fmla="*/ 754380 w 1165860"/>
              <a:gd name="connsiteY29" fmla="*/ 769751 h 1539371"/>
              <a:gd name="connsiteX30" fmla="*/ 731520 w 1165860"/>
              <a:gd name="connsiteY30" fmla="*/ 754511 h 1539371"/>
              <a:gd name="connsiteX31" fmla="*/ 624840 w 1165860"/>
              <a:gd name="connsiteY31" fmla="*/ 769751 h 1539371"/>
              <a:gd name="connsiteX32" fmla="*/ 594360 w 1165860"/>
              <a:gd name="connsiteY32" fmla="*/ 777371 h 1539371"/>
              <a:gd name="connsiteX33" fmla="*/ 571500 w 1165860"/>
              <a:gd name="connsiteY33" fmla="*/ 731651 h 1539371"/>
              <a:gd name="connsiteX34" fmla="*/ 594360 w 1165860"/>
              <a:gd name="connsiteY34" fmla="*/ 708791 h 1539371"/>
              <a:gd name="connsiteX35" fmla="*/ 579120 w 1165860"/>
              <a:gd name="connsiteY35" fmla="*/ 663071 h 1539371"/>
              <a:gd name="connsiteX36" fmla="*/ 571500 w 1165860"/>
              <a:gd name="connsiteY36" fmla="*/ 640211 h 1539371"/>
              <a:gd name="connsiteX37" fmla="*/ 563880 w 1165860"/>
              <a:gd name="connsiteY37" fmla="*/ 525911 h 1539371"/>
              <a:gd name="connsiteX38" fmla="*/ 518160 w 1165860"/>
              <a:gd name="connsiteY38" fmla="*/ 510671 h 1539371"/>
              <a:gd name="connsiteX39" fmla="*/ 510540 w 1165860"/>
              <a:gd name="connsiteY39" fmla="*/ 487811 h 1539371"/>
              <a:gd name="connsiteX40" fmla="*/ 601980 w 1165860"/>
              <a:gd name="connsiteY40" fmla="*/ 457331 h 1539371"/>
              <a:gd name="connsiteX41" fmla="*/ 655320 w 1165860"/>
              <a:gd name="connsiteY41" fmla="*/ 449711 h 1539371"/>
              <a:gd name="connsiteX42" fmla="*/ 640080 w 1165860"/>
              <a:gd name="connsiteY42" fmla="*/ 388751 h 1539371"/>
              <a:gd name="connsiteX43" fmla="*/ 617220 w 1165860"/>
              <a:gd name="connsiteY43" fmla="*/ 365891 h 1539371"/>
              <a:gd name="connsiteX44" fmla="*/ 586740 w 1165860"/>
              <a:gd name="connsiteY44" fmla="*/ 358271 h 1539371"/>
              <a:gd name="connsiteX45" fmla="*/ 563880 w 1165860"/>
              <a:gd name="connsiteY45" fmla="*/ 343031 h 1539371"/>
              <a:gd name="connsiteX46" fmla="*/ 556260 w 1165860"/>
              <a:gd name="connsiteY46" fmla="*/ 320171 h 1539371"/>
              <a:gd name="connsiteX47" fmla="*/ 525780 w 1165860"/>
              <a:gd name="connsiteY47" fmla="*/ 274451 h 1539371"/>
              <a:gd name="connsiteX48" fmla="*/ 510540 w 1165860"/>
              <a:gd name="connsiteY48" fmla="*/ 251591 h 1539371"/>
              <a:gd name="connsiteX49" fmla="*/ 510540 w 1165860"/>
              <a:gd name="connsiteY49" fmla="*/ 129671 h 1539371"/>
              <a:gd name="connsiteX50" fmla="*/ 449580 w 1165860"/>
              <a:gd name="connsiteY50" fmla="*/ 106811 h 1539371"/>
              <a:gd name="connsiteX51" fmla="*/ 419100 w 1165860"/>
              <a:gd name="connsiteY51" fmla="*/ 68711 h 1539371"/>
              <a:gd name="connsiteX52" fmla="*/ 411480 w 1165860"/>
              <a:gd name="connsiteY52" fmla="*/ 45851 h 1539371"/>
              <a:gd name="connsiteX53" fmla="*/ 373380 w 1165860"/>
              <a:gd name="connsiteY53" fmla="*/ 7751 h 1539371"/>
              <a:gd name="connsiteX54" fmla="*/ 312420 w 1165860"/>
              <a:gd name="connsiteY54" fmla="*/ 15371 h 1539371"/>
              <a:gd name="connsiteX55" fmla="*/ 297180 w 1165860"/>
              <a:gd name="connsiteY55" fmla="*/ 38231 h 1539371"/>
              <a:gd name="connsiteX56" fmla="*/ 251460 w 1165860"/>
              <a:gd name="connsiteY56" fmla="*/ 22991 h 1539371"/>
              <a:gd name="connsiteX57" fmla="*/ 236220 w 1165860"/>
              <a:gd name="connsiteY57" fmla="*/ 131 h 1539371"/>
              <a:gd name="connsiteX58" fmla="*/ 213360 w 1165860"/>
              <a:gd name="connsiteY58" fmla="*/ 30611 h 1539371"/>
              <a:gd name="connsiteX59" fmla="*/ 205740 w 1165860"/>
              <a:gd name="connsiteY59" fmla="*/ 53471 h 1539371"/>
              <a:gd name="connsiteX60" fmla="*/ 175260 w 1165860"/>
              <a:gd name="connsiteY60" fmla="*/ 106811 h 1539371"/>
              <a:gd name="connsiteX61" fmla="*/ 167640 w 1165860"/>
              <a:gd name="connsiteY61" fmla="*/ 129671 h 1539371"/>
              <a:gd name="connsiteX62" fmla="*/ 175260 w 1165860"/>
              <a:gd name="connsiteY62" fmla="*/ 152531 h 1539371"/>
              <a:gd name="connsiteX63" fmla="*/ 198120 w 1165860"/>
              <a:gd name="connsiteY63" fmla="*/ 160151 h 1539371"/>
              <a:gd name="connsiteX64" fmla="*/ 220980 w 1165860"/>
              <a:gd name="connsiteY64" fmla="*/ 175391 h 1539371"/>
              <a:gd name="connsiteX65" fmla="*/ 228600 w 1165860"/>
              <a:gd name="connsiteY65" fmla="*/ 198251 h 1539371"/>
              <a:gd name="connsiteX66" fmla="*/ 243840 w 1165860"/>
              <a:gd name="connsiteY66" fmla="*/ 221111 h 1539371"/>
              <a:gd name="connsiteX67" fmla="*/ 220980 w 1165860"/>
              <a:gd name="connsiteY67" fmla="*/ 228731 h 1539371"/>
              <a:gd name="connsiteX68" fmla="*/ 198120 w 1165860"/>
              <a:gd name="connsiteY68" fmla="*/ 243971 h 1539371"/>
              <a:gd name="connsiteX69" fmla="*/ 190500 w 1165860"/>
              <a:gd name="connsiteY69" fmla="*/ 266831 h 1539371"/>
              <a:gd name="connsiteX70" fmla="*/ 182880 w 1165860"/>
              <a:gd name="connsiteY70" fmla="*/ 320171 h 1539371"/>
              <a:gd name="connsiteX71" fmla="*/ 152400 w 1165860"/>
              <a:gd name="connsiteY71" fmla="*/ 327791 h 1539371"/>
              <a:gd name="connsiteX72" fmla="*/ 106680 w 1165860"/>
              <a:gd name="connsiteY72" fmla="*/ 343031 h 1539371"/>
              <a:gd name="connsiteX73" fmla="*/ 99060 w 1165860"/>
              <a:gd name="connsiteY73" fmla="*/ 373511 h 1539371"/>
              <a:gd name="connsiteX74" fmla="*/ 91440 w 1165860"/>
              <a:gd name="connsiteY74" fmla="*/ 396371 h 1539371"/>
              <a:gd name="connsiteX75" fmla="*/ 99060 w 1165860"/>
              <a:gd name="connsiteY75" fmla="*/ 503051 h 1539371"/>
              <a:gd name="connsiteX76" fmla="*/ 129540 w 1165860"/>
              <a:gd name="connsiteY76" fmla="*/ 548771 h 1539371"/>
              <a:gd name="connsiteX77" fmla="*/ 121920 w 1165860"/>
              <a:gd name="connsiteY77" fmla="*/ 586871 h 1539371"/>
              <a:gd name="connsiteX78" fmla="*/ 106680 w 1165860"/>
              <a:gd name="connsiteY78" fmla="*/ 609731 h 1539371"/>
              <a:gd name="connsiteX79" fmla="*/ 114300 w 1165860"/>
              <a:gd name="connsiteY79" fmla="*/ 647831 h 1539371"/>
              <a:gd name="connsiteX80" fmla="*/ 106680 w 1165860"/>
              <a:gd name="connsiteY80" fmla="*/ 685931 h 1539371"/>
              <a:gd name="connsiteX81" fmla="*/ 60960 w 1165860"/>
              <a:gd name="connsiteY81" fmla="*/ 701171 h 1539371"/>
              <a:gd name="connsiteX82" fmla="*/ 22860 w 1165860"/>
              <a:gd name="connsiteY82" fmla="*/ 838331 h 1539371"/>
              <a:gd name="connsiteX83" fmla="*/ 0 w 1165860"/>
              <a:gd name="connsiteY83" fmla="*/ 861191 h 1539371"/>
              <a:gd name="connsiteX84" fmla="*/ 45720 w 1165860"/>
              <a:gd name="connsiteY84" fmla="*/ 884051 h 1539371"/>
              <a:gd name="connsiteX85" fmla="*/ 60960 w 1165860"/>
              <a:gd name="connsiteY85" fmla="*/ 906911 h 1539371"/>
              <a:gd name="connsiteX86" fmla="*/ 76200 w 1165860"/>
              <a:gd name="connsiteY86" fmla="*/ 945011 h 1539371"/>
              <a:gd name="connsiteX87" fmla="*/ 121920 w 1165860"/>
              <a:gd name="connsiteY87" fmla="*/ 960251 h 1539371"/>
              <a:gd name="connsiteX88" fmla="*/ 137160 w 1165860"/>
              <a:gd name="connsiteY88" fmla="*/ 983111 h 1539371"/>
              <a:gd name="connsiteX89" fmla="*/ 121920 w 1165860"/>
              <a:gd name="connsiteY89" fmla="*/ 1105031 h 1539371"/>
              <a:gd name="connsiteX90" fmla="*/ 137160 w 1165860"/>
              <a:gd name="connsiteY90" fmla="*/ 1127891 h 1539371"/>
              <a:gd name="connsiteX91" fmla="*/ 106680 w 1165860"/>
              <a:gd name="connsiteY91" fmla="*/ 1165991 h 1539371"/>
              <a:gd name="connsiteX92" fmla="*/ 99060 w 1165860"/>
              <a:gd name="connsiteY92" fmla="*/ 1188851 h 1539371"/>
              <a:gd name="connsiteX93" fmla="*/ 91440 w 1165860"/>
              <a:gd name="connsiteY93" fmla="*/ 1234571 h 1539371"/>
              <a:gd name="connsiteX94" fmla="*/ 76200 w 1165860"/>
              <a:gd name="connsiteY94" fmla="*/ 1257431 h 1539371"/>
              <a:gd name="connsiteX95" fmla="*/ 106680 w 1165860"/>
              <a:gd name="connsiteY95" fmla="*/ 1265051 h 1539371"/>
              <a:gd name="connsiteX96" fmla="*/ 175260 w 1165860"/>
              <a:gd name="connsiteY96" fmla="*/ 1249811 h 1539371"/>
              <a:gd name="connsiteX97" fmla="*/ 220980 w 1165860"/>
              <a:gd name="connsiteY97" fmla="*/ 1280291 h 1539371"/>
              <a:gd name="connsiteX98" fmla="*/ 251460 w 1165860"/>
              <a:gd name="connsiteY98" fmla="*/ 1287911 h 1539371"/>
              <a:gd name="connsiteX99" fmla="*/ 350520 w 1165860"/>
              <a:gd name="connsiteY99" fmla="*/ 1280291 h 1539371"/>
              <a:gd name="connsiteX100" fmla="*/ 373380 w 1165860"/>
              <a:gd name="connsiteY100" fmla="*/ 1287911 h 1539371"/>
              <a:gd name="connsiteX101" fmla="*/ 419100 w 1165860"/>
              <a:gd name="connsiteY101" fmla="*/ 1280291 h 1539371"/>
              <a:gd name="connsiteX102" fmla="*/ 434340 w 1165860"/>
              <a:gd name="connsiteY102" fmla="*/ 1257431 h 1539371"/>
              <a:gd name="connsiteX103" fmla="*/ 487680 w 1165860"/>
              <a:gd name="connsiteY103" fmla="*/ 1257431 h 1539371"/>
              <a:gd name="connsiteX104" fmla="*/ 510540 w 1165860"/>
              <a:gd name="connsiteY104" fmla="*/ 1280291 h 1539371"/>
              <a:gd name="connsiteX105" fmla="*/ 556260 w 1165860"/>
              <a:gd name="connsiteY105" fmla="*/ 1272671 h 1539371"/>
              <a:gd name="connsiteX106" fmla="*/ 586740 w 1165860"/>
              <a:gd name="connsiteY106" fmla="*/ 1287911 h 1539371"/>
              <a:gd name="connsiteX107" fmla="*/ 617220 w 1165860"/>
              <a:gd name="connsiteY107" fmla="*/ 1348871 h 1539371"/>
              <a:gd name="connsiteX108" fmla="*/ 647700 w 1165860"/>
              <a:gd name="connsiteY108" fmla="*/ 1394591 h 1539371"/>
              <a:gd name="connsiteX109" fmla="*/ 662940 w 1165860"/>
              <a:gd name="connsiteY109" fmla="*/ 1417451 h 1539371"/>
              <a:gd name="connsiteX110" fmla="*/ 685800 w 1165860"/>
              <a:gd name="connsiteY110" fmla="*/ 1440311 h 1539371"/>
              <a:gd name="connsiteX111" fmla="*/ 693420 w 1165860"/>
              <a:gd name="connsiteY111" fmla="*/ 1463171 h 1539371"/>
              <a:gd name="connsiteX112" fmla="*/ 701040 w 1165860"/>
              <a:gd name="connsiteY112" fmla="*/ 1524131 h 1539371"/>
              <a:gd name="connsiteX113" fmla="*/ 723900 w 1165860"/>
              <a:gd name="connsiteY113" fmla="*/ 1539371 h 1539371"/>
              <a:gd name="connsiteX114" fmla="*/ 769620 w 1165860"/>
              <a:gd name="connsiteY114" fmla="*/ 1516511 h 1539371"/>
              <a:gd name="connsiteX115" fmla="*/ 777240 w 1165860"/>
              <a:gd name="connsiteY115" fmla="*/ 1493651 h 1539371"/>
              <a:gd name="connsiteX116" fmla="*/ 906780 w 1165860"/>
              <a:gd name="connsiteY116" fmla="*/ 1486031 h 15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165860" h="1539371">
                <a:moveTo>
                  <a:pt x="906780" y="1486031"/>
                </a:moveTo>
                <a:cubicBezTo>
                  <a:pt x="932180" y="1478411"/>
                  <a:pt x="917317" y="1456146"/>
                  <a:pt x="929640" y="1447931"/>
                </a:cubicBezTo>
                <a:cubicBezTo>
                  <a:pt x="936323" y="1443476"/>
                  <a:pt x="944468" y="1455551"/>
                  <a:pt x="952500" y="1455551"/>
                </a:cubicBezTo>
                <a:cubicBezTo>
                  <a:pt x="967950" y="1455551"/>
                  <a:pt x="982980" y="1450471"/>
                  <a:pt x="998220" y="1447931"/>
                </a:cubicBezTo>
                <a:cubicBezTo>
                  <a:pt x="1000760" y="1432691"/>
                  <a:pt x="994213" y="1412385"/>
                  <a:pt x="1005840" y="1402211"/>
                </a:cubicBezTo>
                <a:cubicBezTo>
                  <a:pt x="1019357" y="1390384"/>
                  <a:pt x="1041568" y="1398113"/>
                  <a:pt x="1059180" y="1394591"/>
                </a:cubicBezTo>
                <a:cubicBezTo>
                  <a:pt x="1249052" y="1356617"/>
                  <a:pt x="1015445" y="1396800"/>
                  <a:pt x="1165860" y="1371731"/>
                </a:cubicBezTo>
                <a:cubicBezTo>
                  <a:pt x="1160780" y="1364111"/>
                  <a:pt x="1154716" y="1357062"/>
                  <a:pt x="1150620" y="1348871"/>
                </a:cubicBezTo>
                <a:cubicBezTo>
                  <a:pt x="1147028" y="1341687"/>
                  <a:pt x="1148680" y="1331691"/>
                  <a:pt x="1143000" y="1326011"/>
                </a:cubicBezTo>
                <a:cubicBezTo>
                  <a:pt x="1130048" y="1313059"/>
                  <a:pt x="1110232" y="1308483"/>
                  <a:pt x="1097280" y="1295531"/>
                </a:cubicBezTo>
                <a:lnTo>
                  <a:pt x="1074420" y="1272671"/>
                </a:lnTo>
                <a:cubicBezTo>
                  <a:pt x="1056284" y="1218263"/>
                  <a:pt x="1068091" y="1240317"/>
                  <a:pt x="1043940" y="1204091"/>
                </a:cubicBezTo>
                <a:cubicBezTo>
                  <a:pt x="1046480" y="1188851"/>
                  <a:pt x="1044650" y="1172190"/>
                  <a:pt x="1051560" y="1158371"/>
                </a:cubicBezTo>
                <a:cubicBezTo>
                  <a:pt x="1057469" y="1146554"/>
                  <a:pt x="1086461" y="1139117"/>
                  <a:pt x="1097280" y="1135511"/>
                </a:cubicBezTo>
                <a:cubicBezTo>
                  <a:pt x="1112615" y="1112508"/>
                  <a:pt x="1119240" y="1115603"/>
                  <a:pt x="1104900" y="1089791"/>
                </a:cubicBezTo>
                <a:cubicBezTo>
                  <a:pt x="1096005" y="1073780"/>
                  <a:pt x="1074420" y="1044071"/>
                  <a:pt x="1074420" y="1044071"/>
                </a:cubicBezTo>
                <a:cubicBezTo>
                  <a:pt x="1071880" y="1031371"/>
                  <a:pt x="1069941" y="1018536"/>
                  <a:pt x="1066800" y="1005971"/>
                </a:cubicBezTo>
                <a:cubicBezTo>
                  <a:pt x="1064852" y="998179"/>
                  <a:pt x="1064860" y="988791"/>
                  <a:pt x="1059180" y="983111"/>
                </a:cubicBezTo>
                <a:cubicBezTo>
                  <a:pt x="1046228" y="970159"/>
                  <a:pt x="1013460" y="952631"/>
                  <a:pt x="1013460" y="952631"/>
                </a:cubicBezTo>
                <a:cubicBezTo>
                  <a:pt x="1016000" y="942471"/>
                  <a:pt x="1014538" y="930329"/>
                  <a:pt x="1021080" y="922151"/>
                </a:cubicBezTo>
                <a:cubicBezTo>
                  <a:pt x="1044986" y="892269"/>
                  <a:pt x="1053054" y="941873"/>
                  <a:pt x="1036320" y="891671"/>
                </a:cubicBezTo>
                <a:cubicBezTo>
                  <a:pt x="1026527" y="893070"/>
                  <a:pt x="968967" y="908138"/>
                  <a:pt x="952500" y="891671"/>
                </a:cubicBezTo>
                <a:cubicBezTo>
                  <a:pt x="945095" y="884266"/>
                  <a:pt x="947420" y="871351"/>
                  <a:pt x="944880" y="861191"/>
                </a:cubicBezTo>
                <a:cubicBezTo>
                  <a:pt x="949960" y="853571"/>
                  <a:pt x="960120" y="847489"/>
                  <a:pt x="960120" y="838331"/>
                </a:cubicBezTo>
                <a:cubicBezTo>
                  <a:pt x="960120" y="804155"/>
                  <a:pt x="943780" y="799498"/>
                  <a:pt x="922020" y="784991"/>
                </a:cubicBezTo>
                <a:cubicBezTo>
                  <a:pt x="812490" y="803246"/>
                  <a:pt x="921624" y="778629"/>
                  <a:pt x="853440" y="807851"/>
                </a:cubicBezTo>
                <a:cubicBezTo>
                  <a:pt x="843814" y="811976"/>
                  <a:pt x="833030" y="812594"/>
                  <a:pt x="822960" y="815471"/>
                </a:cubicBezTo>
                <a:cubicBezTo>
                  <a:pt x="815237" y="817678"/>
                  <a:pt x="807720" y="820551"/>
                  <a:pt x="800100" y="823091"/>
                </a:cubicBezTo>
                <a:cubicBezTo>
                  <a:pt x="789940" y="820551"/>
                  <a:pt x="776436" y="823422"/>
                  <a:pt x="769620" y="815471"/>
                </a:cubicBezTo>
                <a:cubicBezTo>
                  <a:pt x="759165" y="803274"/>
                  <a:pt x="767746" y="778662"/>
                  <a:pt x="754380" y="769751"/>
                </a:cubicBezTo>
                <a:lnTo>
                  <a:pt x="731520" y="754511"/>
                </a:lnTo>
                <a:cubicBezTo>
                  <a:pt x="676468" y="772862"/>
                  <a:pt x="736136" y="754912"/>
                  <a:pt x="624840" y="769751"/>
                </a:cubicBezTo>
                <a:cubicBezTo>
                  <a:pt x="614459" y="771135"/>
                  <a:pt x="604520" y="774831"/>
                  <a:pt x="594360" y="777371"/>
                </a:cubicBezTo>
                <a:cubicBezTo>
                  <a:pt x="590651" y="771808"/>
                  <a:pt x="567995" y="742167"/>
                  <a:pt x="571500" y="731651"/>
                </a:cubicBezTo>
                <a:cubicBezTo>
                  <a:pt x="574908" y="721428"/>
                  <a:pt x="586740" y="716411"/>
                  <a:pt x="594360" y="708791"/>
                </a:cubicBezTo>
                <a:lnTo>
                  <a:pt x="579120" y="663071"/>
                </a:lnTo>
                <a:lnTo>
                  <a:pt x="571500" y="640211"/>
                </a:lnTo>
                <a:cubicBezTo>
                  <a:pt x="568960" y="602111"/>
                  <a:pt x="578419" y="561219"/>
                  <a:pt x="563880" y="525911"/>
                </a:cubicBezTo>
                <a:cubicBezTo>
                  <a:pt x="557763" y="511057"/>
                  <a:pt x="518160" y="510671"/>
                  <a:pt x="518160" y="510671"/>
                </a:cubicBezTo>
                <a:cubicBezTo>
                  <a:pt x="515620" y="503051"/>
                  <a:pt x="510540" y="495843"/>
                  <a:pt x="510540" y="487811"/>
                </a:cubicBezTo>
                <a:cubicBezTo>
                  <a:pt x="510540" y="439637"/>
                  <a:pt x="567764" y="461133"/>
                  <a:pt x="601980" y="457331"/>
                </a:cubicBezTo>
                <a:cubicBezTo>
                  <a:pt x="619831" y="455348"/>
                  <a:pt x="637540" y="452251"/>
                  <a:pt x="655320" y="449711"/>
                </a:cubicBezTo>
                <a:cubicBezTo>
                  <a:pt x="654221" y="444215"/>
                  <a:pt x="646775" y="398793"/>
                  <a:pt x="640080" y="388751"/>
                </a:cubicBezTo>
                <a:cubicBezTo>
                  <a:pt x="634102" y="379785"/>
                  <a:pt x="626576" y="371238"/>
                  <a:pt x="617220" y="365891"/>
                </a:cubicBezTo>
                <a:cubicBezTo>
                  <a:pt x="608127" y="360695"/>
                  <a:pt x="596900" y="360811"/>
                  <a:pt x="586740" y="358271"/>
                </a:cubicBezTo>
                <a:cubicBezTo>
                  <a:pt x="579120" y="353191"/>
                  <a:pt x="569601" y="350182"/>
                  <a:pt x="563880" y="343031"/>
                </a:cubicBezTo>
                <a:cubicBezTo>
                  <a:pt x="558862" y="336759"/>
                  <a:pt x="560161" y="327192"/>
                  <a:pt x="556260" y="320171"/>
                </a:cubicBezTo>
                <a:cubicBezTo>
                  <a:pt x="547365" y="304160"/>
                  <a:pt x="535940" y="289691"/>
                  <a:pt x="525780" y="274451"/>
                </a:cubicBezTo>
                <a:lnTo>
                  <a:pt x="510540" y="251591"/>
                </a:lnTo>
                <a:cubicBezTo>
                  <a:pt x="518046" y="206557"/>
                  <a:pt x="526820" y="178510"/>
                  <a:pt x="510540" y="129671"/>
                </a:cubicBezTo>
                <a:cubicBezTo>
                  <a:pt x="504934" y="112853"/>
                  <a:pt x="457019" y="108299"/>
                  <a:pt x="449580" y="106811"/>
                </a:cubicBezTo>
                <a:cubicBezTo>
                  <a:pt x="430427" y="49352"/>
                  <a:pt x="458491" y="117950"/>
                  <a:pt x="419100" y="68711"/>
                </a:cubicBezTo>
                <a:cubicBezTo>
                  <a:pt x="414082" y="62439"/>
                  <a:pt x="415072" y="53035"/>
                  <a:pt x="411480" y="45851"/>
                </a:cubicBezTo>
                <a:cubicBezTo>
                  <a:pt x="398780" y="20451"/>
                  <a:pt x="396240" y="22991"/>
                  <a:pt x="373380" y="7751"/>
                </a:cubicBezTo>
                <a:cubicBezTo>
                  <a:pt x="353060" y="10291"/>
                  <a:pt x="331433" y="7766"/>
                  <a:pt x="312420" y="15371"/>
                </a:cubicBezTo>
                <a:cubicBezTo>
                  <a:pt x="303917" y="18772"/>
                  <a:pt x="306267" y="37095"/>
                  <a:pt x="297180" y="38231"/>
                </a:cubicBezTo>
                <a:cubicBezTo>
                  <a:pt x="281240" y="40224"/>
                  <a:pt x="251460" y="22991"/>
                  <a:pt x="251460" y="22991"/>
                </a:cubicBezTo>
                <a:cubicBezTo>
                  <a:pt x="246380" y="15371"/>
                  <a:pt x="245200" y="-1665"/>
                  <a:pt x="236220" y="131"/>
                </a:cubicBezTo>
                <a:cubicBezTo>
                  <a:pt x="223767" y="2622"/>
                  <a:pt x="219661" y="19584"/>
                  <a:pt x="213360" y="30611"/>
                </a:cubicBezTo>
                <a:cubicBezTo>
                  <a:pt x="209375" y="37585"/>
                  <a:pt x="208904" y="46088"/>
                  <a:pt x="205740" y="53471"/>
                </a:cubicBezTo>
                <a:cubicBezTo>
                  <a:pt x="165663" y="146985"/>
                  <a:pt x="213524" y="30284"/>
                  <a:pt x="175260" y="106811"/>
                </a:cubicBezTo>
                <a:cubicBezTo>
                  <a:pt x="171668" y="113995"/>
                  <a:pt x="170180" y="122051"/>
                  <a:pt x="167640" y="129671"/>
                </a:cubicBezTo>
                <a:cubicBezTo>
                  <a:pt x="170180" y="137291"/>
                  <a:pt x="169580" y="146851"/>
                  <a:pt x="175260" y="152531"/>
                </a:cubicBezTo>
                <a:cubicBezTo>
                  <a:pt x="180940" y="158211"/>
                  <a:pt x="190936" y="156559"/>
                  <a:pt x="198120" y="160151"/>
                </a:cubicBezTo>
                <a:cubicBezTo>
                  <a:pt x="206311" y="164247"/>
                  <a:pt x="213360" y="170311"/>
                  <a:pt x="220980" y="175391"/>
                </a:cubicBezTo>
                <a:cubicBezTo>
                  <a:pt x="223520" y="183011"/>
                  <a:pt x="225008" y="191067"/>
                  <a:pt x="228600" y="198251"/>
                </a:cubicBezTo>
                <a:cubicBezTo>
                  <a:pt x="232696" y="206442"/>
                  <a:pt x="246061" y="212226"/>
                  <a:pt x="243840" y="221111"/>
                </a:cubicBezTo>
                <a:cubicBezTo>
                  <a:pt x="241892" y="228903"/>
                  <a:pt x="228164" y="225139"/>
                  <a:pt x="220980" y="228731"/>
                </a:cubicBezTo>
                <a:cubicBezTo>
                  <a:pt x="212789" y="232827"/>
                  <a:pt x="205740" y="238891"/>
                  <a:pt x="198120" y="243971"/>
                </a:cubicBezTo>
                <a:cubicBezTo>
                  <a:pt x="195580" y="251591"/>
                  <a:pt x="192075" y="258955"/>
                  <a:pt x="190500" y="266831"/>
                </a:cubicBezTo>
                <a:cubicBezTo>
                  <a:pt x="186978" y="284443"/>
                  <a:pt x="192399" y="304941"/>
                  <a:pt x="182880" y="320171"/>
                </a:cubicBezTo>
                <a:cubicBezTo>
                  <a:pt x="177329" y="329052"/>
                  <a:pt x="162431" y="324782"/>
                  <a:pt x="152400" y="327791"/>
                </a:cubicBezTo>
                <a:cubicBezTo>
                  <a:pt x="137013" y="332407"/>
                  <a:pt x="121920" y="337951"/>
                  <a:pt x="106680" y="343031"/>
                </a:cubicBezTo>
                <a:cubicBezTo>
                  <a:pt x="104140" y="353191"/>
                  <a:pt x="101937" y="363441"/>
                  <a:pt x="99060" y="373511"/>
                </a:cubicBezTo>
                <a:cubicBezTo>
                  <a:pt x="96853" y="381234"/>
                  <a:pt x="91440" y="388339"/>
                  <a:pt x="91440" y="396371"/>
                </a:cubicBezTo>
                <a:cubicBezTo>
                  <a:pt x="91440" y="432022"/>
                  <a:pt x="90413" y="468465"/>
                  <a:pt x="99060" y="503051"/>
                </a:cubicBezTo>
                <a:cubicBezTo>
                  <a:pt x="103502" y="520820"/>
                  <a:pt x="129540" y="548771"/>
                  <a:pt x="129540" y="548771"/>
                </a:cubicBezTo>
                <a:cubicBezTo>
                  <a:pt x="127000" y="561471"/>
                  <a:pt x="126468" y="574744"/>
                  <a:pt x="121920" y="586871"/>
                </a:cubicBezTo>
                <a:cubicBezTo>
                  <a:pt x="118704" y="595446"/>
                  <a:pt x="107816" y="600644"/>
                  <a:pt x="106680" y="609731"/>
                </a:cubicBezTo>
                <a:cubicBezTo>
                  <a:pt x="105074" y="622582"/>
                  <a:pt x="111760" y="635131"/>
                  <a:pt x="114300" y="647831"/>
                </a:cubicBezTo>
                <a:cubicBezTo>
                  <a:pt x="111760" y="660531"/>
                  <a:pt x="115838" y="676773"/>
                  <a:pt x="106680" y="685931"/>
                </a:cubicBezTo>
                <a:cubicBezTo>
                  <a:pt x="95321" y="697290"/>
                  <a:pt x="60960" y="701171"/>
                  <a:pt x="60960" y="701171"/>
                </a:cubicBezTo>
                <a:cubicBezTo>
                  <a:pt x="16419" y="767983"/>
                  <a:pt x="80391" y="665739"/>
                  <a:pt x="22860" y="838331"/>
                </a:cubicBezTo>
                <a:cubicBezTo>
                  <a:pt x="19452" y="848554"/>
                  <a:pt x="7620" y="853571"/>
                  <a:pt x="0" y="861191"/>
                </a:cubicBezTo>
                <a:cubicBezTo>
                  <a:pt x="18593" y="867389"/>
                  <a:pt x="30948" y="869279"/>
                  <a:pt x="45720" y="884051"/>
                </a:cubicBezTo>
                <a:cubicBezTo>
                  <a:pt x="52196" y="890527"/>
                  <a:pt x="56864" y="898720"/>
                  <a:pt x="60960" y="906911"/>
                </a:cubicBezTo>
                <a:cubicBezTo>
                  <a:pt x="67077" y="919145"/>
                  <a:pt x="65906" y="936004"/>
                  <a:pt x="76200" y="945011"/>
                </a:cubicBezTo>
                <a:cubicBezTo>
                  <a:pt x="88290" y="955589"/>
                  <a:pt x="121920" y="960251"/>
                  <a:pt x="121920" y="960251"/>
                </a:cubicBezTo>
                <a:cubicBezTo>
                  <a:pt x="127000" y="967871"/>
                  <a:pt x="136589" y="973971"/>
                  <a:pt x="137160" y="983111"/>
                </a:cubicBezTo>
                <a:cubicBezTo>
                  <a:pt x="141495" y="1052467"/>
                  <a:pt x="136964" y="1059900"/>
                  <a:pt x="121920" y="1105031"/>
                </a:cubicBezTo>
                <a:cubicBezTo>
                  <a:pt x="127000" y="1112651"/>
                  <a:pt x="135654" y="1118858"/>
                  <a:pt x="137160" y="1127891"/>
                </a:cubicBezTo>
                <a:cubicBezTo>
                  <a:pt x="140841" y="1149975"/>
                  <a:pt x="120036" y="1157087"/>
                  <a:pt x="106680" y="1165991"/>
                </a:cubicBezTo>
                <a:cubicBezTo>
                  <a:pt x="104140" y="1173611"/>
                  <a:pt x="100802" y="1181010"/>
                  <a:pt x="99060" y="1188851"/>
                </a:cubicBezTo>
                <a:cubicBezTo>
                  <a:pt x="95708" y="1203933"/>
                  <a:pt x="96326" y="1219914"/>
                  <a:pt x="91440" y="1234571"/>
                </a:cubicBezTo>
                <a:cubicBezTo>
                  <a:pt x="88544" y="1243259"/>
                  <a:pt x="81280" y="1249811"/>
                  <a:pt x="76200" y="1257431"/>
                </a:cubicBezTo>
                <a:cubicBezTo>
                  <a:pt x="86360" y="1259971"/>
                  <a:pt x="96207" y="1265051"/>
                  <a:pt x="106680" y="1265051"/>
                </a:cubicBezTo>
                <a:cubicBezTo>
                  <a:pt x="133501" y="1265051"/>
                  <a:pt x="151686" y="1257669"/>
                  <a:pt x="175260" y="1249811"/>
                </a:cubicBezTo>
                <a:cubicBezTo>
                  <a:pt x="262766" y="1271688"/>
                  <a:pt x="157832" y="1238193"/>
                  <a:pt x="220980" y="1280291"/>
                </a:cubicBezTo>
                <a:cubicBezTo>
                  <a:pt x="229694" y="1286100"/>
                  <a:pt x="241300" y="1285371"/>
                  <a:pt x="251460" y="1287911"/>
                </a:cubicBezTo>
                <a:cubicBezTo>
                  <a:pt x="284480" y="1285371"/>
                  <a:pt x="317402" y="1280291"/>
                  <a:pt x="350520" y="1280291"/>
                </a:cubicBezTo>
                <a:cubicBezTo>
                  <a:pt x="358552" y="1280291"/>
                  <a:pt x="365348" y="1287911"/>
                  <a:pt x="373380" y="1287911"/>
                </a:cubicBezTo>
                <a:cubicBezTo>
                  <a:pt x="388830" y="1287911"/>
                  <a:pt x="403860" y="1282831"/>
                  <a:pt x="419100" y="1280291"/>
                </a:cubicBezTo>
                <a:cubicBezTo>
                  <a:pt x="424180" y="1272671"/>
                  <a:pt x="427189" y="1263152"/>
                  <a:pt x="434340" y="1257431"/>
                </a:cubicBezTo>
                <a:cubicBezTo>
                  <a:pt x="452560" y="1242855"/>
                  <a:pt x="468412" y="1252614"/>
                  <a:pt x="487680" y="1257431"/>
                </a:cubicBezTo>
                <a:cubicBezTo>
                  <a:pt x="495300" y="1265051"/>
                  <a:pt x="500020" y="1277953"/>
                  <a:pt x="510540" y="1280291"/>
                </a:cubicBezTo>
                <a:cubicBezTo>
                  <a:pt x="525622" y="1283643"/>
                  <a:pt x="540886" y="1271134"/>
                  <a:pt x="556260" y="1272671"/>
                </a:cubicBezTo>
                <a:cubicBezTo>
                  <a:pt x="567563" y="1273801"/>
                  <a:pt x="576580" y="1282831"/>
                  <a:pt x="586740" y="1287911"/>
                </a:cubicBezTo>
                <a:cubicBezTo>
                  <a:pt x="599433" y="1351378"/>
                  <a:pt x="582739" y="1304538"/>
                  <a:pt x="617220" y="1348871"/>
                </a:cubicBezTo>
                <a:cubicBezTo>
                  <a:pt x="628465" y="1363329"/>
                  <a:pt x="637540" y="1379351"/>
                  <a:pt x="647700" y="1394591"/>
                </a:cubicBezTo>
                <a:cubicBezTo>
                  <a:pt x="652780" y="1402211"/>
                  <a:pt x="656464" y="1410975"/>
                  <a:pt x="662940" y="1417451"/>
                </a:cubicBezTo>
                <a:lnTo>
                  <a:pt x="685800" y="1440311"/>
                </a:lnTo>
                <a:cubicBezTo>
                  <a:pt x="688340" y="1447931"/>
                  <a:pt x="691983" y="1455268"/>
                  <a:pt x="693420" y="1463171"/>
                </a:cubicBezTo>
                <a:cubicBezTo>
                  <a:pt x="697083" y="1483319"/>
                  <a:pt x="693435" y="1505118"/>
                  <a:pt x="701040" y="1524131"/>
                </a:cubicBezTo>
                <a:cubicBezTo>
                  <a:pt x="704441" y="1532634"/>
                  <a:pt x="716280" y="1534291"/>
                  <a:pt x="723900" y="1539371"/>
                </a:cubicBezTo>
                <a:cubicBezTo>
                  <a:pt x="738959" y="1534351"/>
                  <a:pt x="758877" y="1529940"/>
                  <a:pt x="769620" y="1516511"/>
                </a:cubicBezTo>
                <a:cubicBezTo>
                  <a:pt x="774638" y="1510239"/>
                  <a:pt x="769386" y="1495334"/>
                  <a:pt x="777240" y="1493651"/>
                </a:cubicBezTo>
                <a:cubicBezTo>
                  <a:pt x="809527" y="1486732"/>
                  <a:pt x="881380" y="1493651"/>
                  <a:pt x="906780" y="148603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" sz="90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sp>
        <p:nvSpPr>
          <p:cNvPr id="8" name="Полилиния 64">
            <a:extLst>
              <a:ext uri="{FF2B5EF4-FFF2-40B4-BE49-F238E27FC236}">
                <a16:creationId xmlns:a16="http://schemas.microsoft.com/office/drawing/2014/main" id="{860F74C9-BE8E-4FDA-BF7F-59DCF6213475}"/>
              </a:ext>
            </a:extLst>
          </p:cNvPr>
          <p:cNvSpPr/>
          <p:nvPr/>
        </p:nvSpPr>
        <p:spPr>
          <a:xfrm>
            <a:off x="3851374" y="1571165"/>
            <a:ext cx="1154696" cy="1268667"/>
          </a:xfrm>
          <a:custGeom>
            <a:avLst/>
            <a:gdLst>
              <a:gd name="connsiteX0" fmla="*/ 1105199 w 1272839"/>
              <a:gd name="connsiteY0" fmla="*/ 1274251 h 1398470"/>
              <a:gd name="connsiteX1" fmla="*/ 1120439 w 1272839"/>
              <a:gd name="connsiteY1" fmla="*/ 1213291 h 1398470"/>
              <a:gd name="connsiteX2" fmla="*/ 1135679 w 1272839"/>
              <a:gd name="connsiteY2" fmla="*/ 1190431 h 1398470"/>
              <a:gd name="connsiteX3" fmla="*/ 1166159 w 1272839"/>
              <a:gd name="connsiteY3" fmla="*/ 1182811 h 1398470"/>
              <a:gd name="connsiteX4" fmla="*/ 1189019 w 1272839"/>
              <a:gd name="connsiteY4" fmla="*/ 1159951 h 1398470"/>
              <a:gd name="connsiteX5" fmla="*/ 1173779 w 1272839"/>
              <a:gd name="connsiteY5" fmla="*/ 1137091 h 1398470"/>
              <a:gd name="connsiteX6" fmla="*/ 1158539 w 1272839"/>
              <a:gd name="connsiteY6" fmla="*/ 1091371 h 1398470"/>
              <a:gd name="connsiteX7" fmla="*/ 1143299 w 1272839"/>
              <a:gd name="connsiteY7" fmla="*/ 977071 h 1398470"/>
              <a:gd name="connsiteX8" fmla="*/ 1097579 w 1272839"/>
              <a:gd name="connsiteY8" fmla="*/ 946591 h 1398470"/>
              <a:gd name="connsiteX9" fmla="*/ 1044239 w 1272839"/>
              <a:gd name="connsiteY9" fmla="*/ 893251 h 1398470"/>
              <a:gd name="connsiteX10" fmla="*/ 1036619 w 1272839"/>
              <a:gd name="connsiteY10" fmla="*/ 870391 h 1398470"/>
              <a:gd name="connsiteX11" fmla="*/ 1074719 w 1272839"/>
              <a:gd name="connsiteY11" fmla="*/ 778951 h 1398470"/>
              <a:gd name="connsiteX12" fmla="*/ 1089959 w 1272839"/>
              <a:gd name="connsiteY12" fmla="*/ 756091 h 1398470"/>
              <a:gd name="connsiteX13" fmla="*/ 1112819 w 1272839"/>
              <a:gd name="connsiteY13" fmla="*/ 702751 h 1398470"/>
              <a:gd name="connsiteX14" fmla="*/ 1135679 w 1272839"/>
              <a:gd name="connsiteY14" fmla="*/ 687511 h 1398470"/>
              <a:gd name="connsiteX15" fmla="*/ 1143299 w 1272839"/>
              <a:gd name="connsiteY15" fmla="*/ 664651 h 1398470"/>
              <a:gd name="connsiteX16" fmla="*/ 1158539 w 1272839"/>
              <a:gd name="connsiteY16" fmla="*/ 580831 h 1398470"/>
              <a:gd name="connsiteX17" fmla="*/ 1150919 w 1272839"/>
              <a:gd name="connsiteY17" fmla="*/ 527491 h 1398470"/>
              <a:gd name="connsiteX18" fmla="*/ 1128059 w 1272839"/>
              <a:gd name="connsiteY18" fmla="*/ 512251 h 1398470"/>
              <a:gd name="connsiteX19" fmla="*/ 1120439 w 1272839"/>
              <a:gd name="connsiteY19" fmla="*/ 481771 h 1398470"/>
              <a:gd name="connsiteX20" fmla="*/ 1135679 w 1272839"/>
              <a:gd name="connsiteY20" fmla="*/ 405571 h 1398470"/>
              <a:gd name="connsiteX21" fmla="*/ 1143299 w 1272839"/>
              <a:gd name="connsiteY21" fmla="*/ 352231 h 1398470"/>
              <a:gd name="connsiteX22" fmla="*/ 1219499 w 1272839"/>
              <a:gd name="connsiteY22" fmla="*/ 329371 h 1398470"/>
              <a:gd name="connsiteX23" fmla="*/ 1227119 w 1272839"/>
              <a:gd name="connsiteY23" fmla="*/ 283651 h 1398470"/>
              <a:gd name="connsiteX24" fmla="*/ 1234739 w 1272839"/>
              <a:gd name="connsiteY24" fmla="*/ 253171 h 1398470"/>
              <a:gd name="connsiteX25" fmla="*/ 1257599 w 1272839"/>
              <a:gd name="connsiteY25" fmla="*/ 245551 h 1398470"/>
              <a:gd name="connsiteX26" fmla="*/ 1272839 w 1272839"/>
              <a:gd name="connsiteY26" fmla="*/ 222691 h 1398470"/>
              <a:gd name="connsiteX27" fmla="*/ 1227119 w 1272839"/>
              <a:gd name="connsiteY27" fmla="*/ 192211 h 1398470"/>
              <a:gd name="connsiteX28" fmla="*/ 1204259 w 1272839"/>
              <a:gd name="connsiteY28" fmla="*/ 184591 h 1398470"/>
              <a:gd name="connsiteX29" fmla="*/ 1219499 w 1272839"/>
              <a:gd name="connsiteY29" fmla="*/ 116011 h 1398470"/>
              <a:gd name="connsiteX30" fmla="*/ 1227119 w 1272839"/>
              <a:gd name="connsiteY30" fmla="*/ 85531 h 1398470"/>
              <a:gd name="connsiteX31" fmla="*/ 1249979 w 1272839"/>
              <a:gd name="connsiteY31" fmla="*/ 70291 h 1398470"/>
              <a:gd name="connsiteX32" fmla="*/ 1234739 w 1272839"/>
              <a:gd name="connsiteY32" fmla="*/ 1711 h 1398470"/>
              <a:gd name="connsiteX33" fmla="*/ 1211879 w 1272839"/>
              <a:gd name="connsiteY33" fmla="*/ 16951 h 1398470"/>
              <a:gd name="connsiteX34" fmla="*/ 1128059 w 1272839"/>
              <a:gd name="connsiteY34" fmla="*/ 32191 h 1398470"/>
              <a:gd name="connsiteX35" fmla="*/ 1105199 w 1272839"/>
              <a:gd name="connsiteY35" fmla="*/ 47431 h 1398470"/>
              <a:gd name="connsiteX36" fmla="*/ 1082339 w 1272839"/>
              <a:gd name="connsiteY36" fmla="*/ 70291 h 1398470"/>
              <a:gd name="connsiteX37" fmla="*/ 1044239 w 1272839"/>
              <a:gd name="connsiteY37" fmla="*/ 77911 h 1398470"/>
              <a:gd name="connsiteX38" fmla="*/ 1021379 w 1272839"/>
              <a:gd name="connsiteY38" fmla="*/ 85531 h 1398470"/>
              <a:gd name="connsiteX39" fmla="*/ 945179 w 1272839"/>
              <a:gd name="connsiteY39" fmla="*/ 77911 h 1398470"/>
              <a:gd name="connsiteX40" fmla="*/ 922319 w 1272839"/>
              <a:gd name="connsiteY40" fmla="*/ 70291 h 1398470"/>
              <a:gd name="connsiteX41" fmla="*/ 899459 w 1272839"/>
              <a:gd name="connsiteY41" fmla="*/ 55051 h 1398470"/>
              <a:gd name="connsiteX42" fmla="*/ 815639 w 1272839"/>
              <a:gd name="connsiteY42" fmla="*/ 47431 h 1398470"/>
              <a:gd name="connsiteX43" fmla="*/ 785159 w 1272839"/>
              <a:gd name="connsiteY43" fmla="*/ 55051 h 1398470"/>
              <a:gd name="connsiteX44" fmla="*/ 800399 w 1272839"/>
              <a:gd name="connsiteY44" fmla="*/ 146491 h 1398470"/>
              <a:gd name="connsiteX45" fmla="*/ 731819 w 1272839"/>
              <a:gd name="connsiteY45" fmla="*/ 199831 h 1398470"/>
              <a:gd name="connsiteX46" fmla="*/ 708959 w 1272839"/>
              <a:gd name="connsiteY46" fmla="*/ 222691 h 1398470"/>
              <a:gd name="connsiteX47" fmla="*/ 678479 w 1272839"/>
              <a:gd name="connsiteY47" fmla="*/ 230311 h 1398470"/>
              <a:gd name="connsiteX48" fmla="*/ 632759 w 1272839"/>
              <a:gd name="connsiteY48" fmla="*/ 245551 h 1398470"/>
              <a:gd name="connsiteX49" fmla="*/ 602279 w 1272839"/>
              <a:gd name="connsiteY49" fmla="*/ 184591 h 1398470"/>
              <a:gd name="connsiteX50" fmla="*/ 571799 w 1272839"/>
              <a:gd name="connsiteY50" fmla="*/ 176971 h 1398470"/>
              <a:gd name="connsiteX51" fmla="*/ 404159 w 1272839"/>
              <a:gd name="connsiteY51" fmla="*/ 184591 h 1398470"/>
              <a:gd name="connsiteX52" fmla="*/ 381299 w 1272839"/>
              <a:gd name="connsiteY52" fmla="*/ 199831 h 1398470"/>
              <a:gd name="connsiteX53" fmla="*/ 358439 w 1272839"/>
              <a:gd name="connsiteY53" fmla="*/ 207451 h 1398470"/>
              <a:gd name="connsiteX54" fmla="*/ 335579 w 1272839"/>
              <a:gd name="connsiteY54" fmla="*/ 230311 h 1398470"/>
              <a:gd name="connsiteX55" fmla="*/ 312719 w 1272839"/>
              <a:gd name="connsiteY55" fmla="*/ 237931 h 1398470"/>
              <a:gd name="connsiteX56" fmla="*/ 266999 w 1272839"/>
              <a:gd name="connsiteY56" fmla="*/ 215071 h 1398470"/>
              <a:gd name="connsiteX57" fmla="*/ 221279 w 1272839"/>
              <a:gd name="connsiteY57" fmla="*/ 222691 h 1398470"/>
              <a:gd name="connsiteX58" fmla="*/ 198419 w 1272839"/>
              <a:gd name="connsiteY58" fmla="*/ 230311 h 1398470"/>
              <a:gd name="connsiteX59" fmla="*/ 167939 w 1272839"/>
              <a:gd name="connsiteY59" fmla="*/ 306511 h 1398470"/>
              <a:gd name="connsiteX60" fmla="*/ 122219 w 1272839"/>
              <a:gd name="connsiteY60" fmla="*/ 321751 h 1398470"/>
              <a:gd name="connsiteX61" fmla="*/ 99359 w 1272839"/>
              <a:gd name="connsiteY61" fmla="*/ 336991 h 1398470"/>
              <a:gd name="connsiteX62" fmla="*/ 76499 w 1272839"/>
              <a:gd name="connsiteY62" fmla="*/ 405571 h 1398470"/>
              <a:gd name="connsiteX63" fmla="*/ 68879 w 1272839"/>
              <a:gd name="connsiteY63" fmla="*/ 428431 h 1398470"/>
              <a:gd name="connsiteX64" fmla="*/ 53639 w 1272839"/>
              <a:gd name="connsiteY64" fmla="*/ 451291 h 1398470"/>
              <a:gd name="connsiteX65" fmla="*/ 46019 w 1272839"/>
              <a:gd name="connsiteY65" fmla="*/ 489391 h 1398470"/>
              <a:gd name="connsiteX66" fmla="*/ 23159 w 1272839"/>
              <a:gd name="connsiteY66" fmla="*/ 504631 h 1398470"/>
              <a:gd name="connsiteX67" fmla="*/ 7919 w 1272839"/>
              <a:gd name="connsiteY67" fmla="*/ 550351 h 1398470"/>
              <a:gd name="connsiteX68" fmla="*/ 15539 w 1272839"/>
              <a:gd name="connsiteY68" fmla="*/ 573211 h 1398470"/>
              <a:gd name="connsiteX69" fmla="*/ 23159 w 1272839"/>
              <a:gd name="connsiteY69" fmla="*/ 603691 h 1398470"/>
              <a:gd name="connsiteX70" fmla="*/ 53639 w 1272839"/>
              <a:gd name="connsiteY70" fmla="*/ 649411 h 1398470"/>
              <a:gd name="connsiteX71" fmla="*/ 76499 w 1272839"/>
              <a:gd name="connsiteY71" fmla="*/ 725611 h 1398470"/>
              <a:gd name="connsiteX72" fmla="*/ 53639 w 1272839"/>
              <a:gd name="connsiteY72" fmla="*/ 771331 h 1398470"/>
              <a:gd name="connsiteX73" fmla="*/ 46019 w 1272839"/>
              <a:gd name="connsiteY73" fmla="*/ 794191 h 1398470"/>
              <a:gd name="connsiteX74" fmla="*/ 30779 w 1272839"/>
              <a:gd name="connsiteY74" fmla="*/ 832291 h 1398470"/>
              <a:gd name="connsiteX75" fmla="*/ 15539 w 1272839"/>
              <a:gd name="connsiteY75" fmla="*/ 855151 h 1398470"/>
              <a:gd name="connsiteX76" fmla="*/ 7919 w 1272839"/>
              <a:gd name="connsiteY76" fmla="*/ 885631 h 1398470"/>
              <a:gd name="connsiteX77" fmla="*/ 15539 w 1272839"/>
              <a:gd name="connsiteY77" fmla="*/ 931351 h 1398470"/>
              <a:gd name="connsiteX78" fmla="*/ 61259 w 1272839"/>
              <a:gd name="connsiteY78" fmla="*/ 938971 h 1398470"/>
              <a:gd name="connsiteX79" fmla="*/ 84119 w 1272839"/>
              <a:gd name="connsiteY79" fmla="*/ 984691 h 1398470"/>
              <a:gd name="connsiteX80" fmla="*/ 106979 w 1272839"/>
              <a:gd name="connsiteY80" fmla="*/ 999931 h 1398470"/>
              <a:gd name="connsiteX81" fmla="*/ 129839 w 1272839"/>
              <a:gd name="connsiteY81" fmla="*/ 1022791 h 1398470"/>
              <a:gd name="connsiteX82" fmla="*/ 137459 w 1272839"/>
              <a:gd name="connsiteY82" fmla="*/ 1053271 h 1398470"/>
              <a:gd name="connsiteX83" fmla="*/ 137459 w 1272839"/>
              <a:gd name="connsiteY83" fmla="*/ 1114231 h 1398470"/>
              <a:gd name="connsiteX84" fmla="*/ 160319 w 1272839"/>
              <a:gd name="connsiteY84" fmla="*/ 1121851 h 1398470"/>
              <a:gd name="connsiteX85" fmla="*/ 228899 w 1272839"/>
              <a:gd name="connsiteY85" fmla="*/ 1106611 h 1398470"/>
              <a:gd name="connsiteX86" fmla="*/ 282239 w 1272839"/>
              <a:gd name="connsiteY86" fmla="*/ 1114231 h 1398470"/>
              <a:gd name="connsiteX87" fmla="*/ 297479 w 1272839"/>
              <a:gd name="connsiteY87" fmla="*/ 1167571 h 1398470"/>
              <a:gd name="connsiteX88" fmla="*/ 305099 w 1272839"/>
              <a:gd name="connsiteY88" fmla="*/ 1190431 h 1398470"/>
              <a:gd name="connsiteX89" fmla="*/ 312719 w 1272839"/>
              <a:gd name="connsiteY89" fmla="*/ 1251391 h 1398470"/>
              <a:gd name="connsiteX90" fmla="*/ 343199 w 1272839"/>
              <a:gd name="connsiteY90" fmla="*/ 1259011 h 1398470"/>
              <a:gd name="connsiteX91" fmla="*/ 366059 w 1272839"/>
              <a:gd name="connsiteY91" fmla="*/ 1266631 h 1398470"/>
              <a:gd name="connsiteX92" fmla="*/ 411779 w 1272839"/>
              <a:gd name="connsiteY92" fmla="*/ 1297111 h 1398470"/>
              <a:gd name="connsiteX93" fmla="*/ 449879 w 1272839"/>
              <a:gd name="connsiteY93" fmla="*/ 1289491 h 1398470"/>
              <a:gd name="connsiteX94" fmla="*/ 487979 w 1272839"/>
              <a:gd name="connsiteY94" fmla="*/ 1243771 h 1398470"/>
              <a:gd name="connsiteX95" fmla="*/ 533699 w 1272839"/>
              <a:gd name="connsiteY95" fmla="*/ 1220911 h 1398470"/>
              <a:gd name="connsiteX96" fmla="*/ 548939 w 1272839"/>
              <a:gd name="connsiteY96" fmla="*/ 1198051 h 1398470"/>
              <a:gd name="connsiteX97" fmla="*/ 587039 w 1272839"/>
              <a:gd name="connsiteY97" fmla="*/ 1205671 h 1398470"/>
              <a:gd name="connsiteX98" fmla="*/ 640379 w 1272839"/>
              <a:gd name="connsiteY98" fmla="*/ 1243771 h 1398470"/>
              <a:gd name="connsiteX99" fmla="*/ 647999 w 1272839"/>
              <a:gd name="connsiteY99" fmla="*/ 1266631 h 1398470"/>
              <a:gd name="connsiteX100" fmla="*/ 678479 w 1272839"/>
              <a:gd name="connsiteY100" fmla="*/ 1289491 h 1398470"/>
              <a:gd name="connsiteX101" fmla="*/ 686099 w 1272839"/>
              <a:gd name="connsiteY101" fmla="*/ 1335211 h 1398470"/>
              <a:gd name="connsiteX102" fmla="*/ 701339 w 1272839"/>
              <a:gd name="connsiteY102" fmla="*/ 1358071 h 1398470"/>
              <a:gd name="connsiteX103" fmla="*/ 708959 w 1272839"/>
              <a:gd name="connsiteY103" fmla="*/ 1396171 h 1398470"/>
              <a:gd name="connsiteX104" fmla="*/ 739439 w 1272839"/>
              <a:gd name="connsiteY104" fmla="*/ 1388551 h 1398470"/>
              <a:gd name="connsiteX105" fmla="*/ 777539 w 1272839"/>
              <a:gd name="connsiteY105" fmla="*/ 1335211 h 1398470"/>
              <a:gd name="connsiteX106" fmla="*/ 846119 w 1272839"/>
              <a:gd name="connsiteY106" fmla="*/ 1342831 h 1398470"/>
              <a:gd name="connsiteX107" fmla="*/ 853739 w 1272839"/>
              <a:gd name="connsiteY107" fmla="*/ 1365691 h 1398470"/>
              <a:gd name="connsiteX108" fmla="*/ 899459 w 1272839"/>
              <a:gd name="connsiteY108" fmla="*/ 1380931 h 1398470"/>
              <a:gd name="connsiteX109" fmla="*/ 990899 w 1272839"/>
              <a:gd name="connsiteY109" fmla="*/ 1373311 h 1398470"/>
              <a:gd name="connsiteX110" fmla="*/ 1006139 w 1272839"/>
              <a:gd name="connsiteY110" fmla="*/ 1350451 h 1398470"/>
              <a:gd name="connsiteX111" fmla="*/ 1028999 w 1272839"/>
              <a:gd name="connsiteY111" fmla="*/ 1304731 h 1398470"/>
              <a:gd name="connsiteX112" fmla="*/ 1097579 w 1272839"/>
              <a:gd name="connsiteY112" fmla="*/ 1289491 h 1398470"/>
              <a:gd name="connsiteX113" fmla="*/ 1105199 w 1272839"/>
              <a:gd name="connsiteY113" fmla="*/ 1274251 h 139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272839" h="1398470">
                <a:moveTo>
                  <a:pt x="1105199" y="1274251"/>
                </a:moveTo>
                <a:cubicBezTo>
                  <a:pt x="1109009" y="1261551"/>
                  <a:pt x="1112629" y="1228912"/>
                  <a:pt x="1120439" y="1213291"/>
                </a:cubicBezTo>
                <a:cubicBezTo>
                  <a:pt x="1124535" y="1205100"/>
                  <a:pt x="1128059" y="1195511"/>
                  <a:pt x="1135679" y="1190431"/>
                </a:cubicBezTo>
                <a:cubicBezTo>
                  <a:pt x="1144393" y="1184622"/>
                  <a:pt x="1155999" y="1185351"/>
                  <a:pt x="1166159" y="1182811"/>
                </a:cubicBezTo>
                <a:cubicBezTo>
                  <a:pt x="1173779" y="1175191"/>
                  <a:pt x="1187247" y="1170581"/>
                  <a:pt x="1189019" y="1159951"/>
                </a:cubicBezTo>
                <a:cubicBezTo>
                  <a:pt x="1190525" y="1150918"/>
                  <a:pt x="1177498" y="1145460"/>
                  <a:pt x="1173779" y="1137091"/>
                </a:cubicBezTo>
                <a:cubicBezTo>
                  <a:pt x="1167255" y="1122411"/>
                  <a:pt x="1158539" y="1091371"/>
                  <a:pt x="1158539" y="1091371"/>
                </a:cubicBezTo>
                <a:cubicBezTo>
                  <a:pt x="1153459" y="1053271"/>
                  <a:pt x="1158215" y="1012496"/>
                  <a:pt x="1143299" y="977071"/>
                </a:cubicBezTo>
                <a:cubicBezTo>
                  <a:pt x="1136191" y="960190"/>
                  <a:pt x="1110531" y="959543"/>
                  <a:pt x="1097579" y="946591"/>
                </a:cubicBezTo>
                <a:lnTo>
                  <a:pt x="1044239" y="893251"/>
                </a:lnTo>
                <a:cubicBezTo>
                  <a:pt x="1041699" y="885631"/>
                  <a:pt x="1036619" y="878423"/>
                  <a:pt x="1036619" y="870391"/>
                </a:cubicBezTo>
                <a:cubicBezTo>
                  <a:pt x="1036619" y="822551"/>
                  <a:pt x="1048272" y="818622"/>
                  <a:pt x="1074719" y="778951"/>
                </a:cubicBezTo>
                <a:lnTo>
                  <a:pt x="1089959" y="756091"/>
                </a:lnTo>
                <a:cubicBezTo>
                  <a:pt x="1095788" y="732773"/>
                  <a:pt x="1095278" y="720292"/>
                  <a:pt x="1112819" y="702751"/>
                </a:cubicBezTo>
                <a:cubicBezTo>
                  <a:pt x="1119295" y="696275"/>
                  <a:pt x="1128059" y="692591"/>
                  <a:pt x="1135679" y="687511"/>
                </a:cubicBezTo>
                <a:cubicBezTo>
                  <a:pt x="1138219" y="679891"/>
                  <a:pt x="1141862" y="672554"/>
                  <a:pt x="1143299" y="664651"/>
                </a:cubicBezTo>
                <a:cubicBezTo>
                  <a:pt x="1160532" y="569872"/>
                  <a:pt x="1141064" y="633257"/>
                  <a:pt x="1158539" y="580831"/>
                </a:cubicBezTo>
                <a:cubicBezTo>
                  <a:pt x="1155999" y="563051"/>
                  <a:pt x="1158213" y="543904"/>
                  <a:pt x="1150919" y="527491"/>
                </a:cubicBezTo>
                <a:cubicBezTo>
                  <a:pt x="1147200" y="519122"/>
                  <a:pt x="1133139" y="519871"/>
                  <a:pt x="1128059" y="512251"/>
                </a:cubicBezTo>
                <a:cubicBezTo>
                  <a:pt x="1122250" y="503537"/>
                  <a:pt x="1122979" y="491931"/>
                  <a:pt x="1120439" y="481771"/>
                </a:cubicBezTo>
                <a:cubicBezTo>
                  <a:pt x="1130540" y="441368"/>
                  <a:pt x="1128206" y="454148"/>
                  <a:pt x="1135679" y="405571"/>
                </a:cubicBezTo>
                <a:cubicBezTo>
                  <a:pt x="1138410" y="387819"/>
                  <a:pt x="1136005" y="368644"/>
                  <a:pt x="1143299" y="352231"/>
                </a:cubicBezTo>
                <a:cubicBezTo>
                  <a:pt x="1152697" y="331086"/>
                  <a:pt x="1212803" y="330328"/>
                  <a:pt x="1219499" y="329371"/>
                </a:cubicBezTo>
                <a:cubicBezTo>
                  <a:pt x="1222039" y="314131"/>
                  <a:pt x="1224089" y="298801"/>
                  <a:pt x="1227119" y="283651"/>
                </a:cubicBezTo>
                <a:cubicBezTo>
                  <a:pt x="1229173" y="273382"/>
                  <a:pt x="1228197" y="261349"/>
                  <a:pt x="1234739" y="253171"/>
                </a:cubicBezTo>
                <a:cubicBezTo>
                  <a:pt x="1239757" y="246899"/>
                  <a:pt x="1249979" y="248091"/>
                  <a:pt x="1257599" y="245551"/>
                </a:cubicBezTo>
                <a:cubicBezTo>
                  <a:pt x="1262679" y="237931"/>
                  <a:pt x="1272839" y="231849"/>
                  <a:pt x="1272839" y="222691"/>
                </a:cubicBezTo>
                <a:cubicBezTo>
                  <a:pt x="1272839" y="195902"/>
                  <a:pt x="1242413" y="196581"/>
                  <a:pt x="1227119" y="192211"/>
                </a:cubicBezTo>
                <a:cubicBezTo>
                  <a:pt x="1219396" y="190004"/>
                  <a:pt x="1211879" y="187131"/>
                  <a:pt x="1204259" y="184591"/>
                </a:cubicBezTo>
                <a:cubicBezTo>
                  <a:pt x="1218011" y="102082"/>
                  <a:pt x="1204492" y="168535"/>
                  <a:pt x="1219499" y="116011"/>
                </a:cubicBezTo>
                <a:cubicBezTo>
                  <a:pt x="1222376" y="105941"/>
                  <a:pt x="1221310" y="94245"/>
                  <a:pt x="1227119" y="85531"/>
                </a:cubicBezTo>
                <a:cubicBezTo>
                  <a:pt x="1232199" y="77911"/>
                  <a:pt x="1242359" y="75371"/>
                  <a:pt x="1249979" y="70291"/>
                </a:cubicBezTo>
                <a:cubicBezTo>
                  <a:pt x="1244899" y="47431"/>
                  <a:pt x="1248350" y="20767"/>
                  <a:pt x="1234739" y="1711"/>
                </a:cubicBezTo>
                <a:cubicBezTo>
                  <a:pt x="1229416" y="-5741"/>
                  <a:pt x="1220297" y="13343"/>
                  <a:pt x="1211879" y="16951"/>
                </a:cubicBezTo>
                <a:cubicBezTo>
                  <a:pt x="1193915" y="24650"/>
                  <a:pt x="1140419" y="30425"/>
                  <a:pt x="1128059" y="32191"/>
                </a:cubicBezTo>
                <a:cubicBezTo>
                  <a:pt x="1120439" y="37271"/>
                  <a:pt x="1112234" y="41568"/>
                  <a:pt x="1105199" y="47431"/>
                </a:cubicBezTo>
                <a:cubicBezTo>
                  <a:pt x="1096920" y="54330"/>
                  <a:pt x="1091978" y="65472"/>
                  <a:pt x="1082339" y="70291"/>
                </a:cubicBezTo>
                <a:cubicBezTo>
                  <a:pt x="1070755" y="76083"/>
                  <a:pt x="1056804" y="74770"/>
                  <a:pt x="1044239" y="77911"/>
                </a:cubicBezTo>
                <a:cubicBezTo>
                  <a:pt x="1036447" y="79859"/>
                  <a:pt x="1028999" y="82991"/>
                  <a:pt x="1021379" y="85531"/>
                </a:cubicBezTo>
                <a:cubicBezTo>
                  <a:pt x="995979" y="82991"/>
                  <a:pt x="970409" y="81793"/>
                  <a:pt x="945179" y="77911"/>
                </a:cubicBezTo>
                <a:cubicBezTo>
                  <a:pt x="937240" y="76690"/>
                  <a:pt x="929503" y="73883"/>
                  <a:pt x="922319" y="70291"/>
                </a:cubicBezTo>
                <a:cubicBezTo>
                  <a:pt x="914128" y="66195"/>
                  <a:pt x="908414" y="56970"/>
                  <a:pt x="899459" y="55051"/>
                </a:cubicBezTo>
                <a:cubicBezTo>
                  <a:pt x="872027" y="49173"/>
                  <a:pt x="843579" y="49971"/>
                  <a:pt x="815639" y="47431"/>
                </a:cubicBezTo>
                <a:cubicBezTo>
                  <a:pt x="805479" y="49971"/>
                  <a:pt x="788836" y="45245"/>
                  <a:pt x="785159" y="55051"/>
                </a:cubicBezTo>
                <a:cubicBezTo>
                  <a:pt x="782693" y="61626"/>
                  <a:pt x="797850" y="133748"/>
                  <a:pt x="800399" y="146491"/>
                </a:cubicBezTo>
                <a:cubicBezTo>
                  <a:pt x="786975" y="227032"/>
                  <a:pt x="811340" y="170914"/>
                  <a:pt x="731819" y="199831"/>
                </a:cubicBezTo>
                <a:cubicBezTo>
                  <a:pt x="721691" y="203514"/>
                  <a:pt x="718315" y="217344"/>
                  <a:pt x="708959" y="222691"/>
                </a:cubicBezTo>
                <a:cubicBezTo>
                  <a:pt x="699866" y="227887"/>
                  <a:pt x="688510" y="227302"/>
                  <a:pt x="678479" y="230311"/>
                </a:cubicBezTo>
                <a:cubicBezTo>
                  <a:pt x="663092" y="234927"/>
                  <a:pt x="632759" y="245551"/>
                  <a:pt x="632759" y="245551"/>
                </a:cubicBezTo>
                <a:cubicBezTo>
                  <a:pt x="563113" y="199121"/>
                  <a:pt x="668647" y="277506"/>
                  <a:pt x="602279" y="184591"/>
                </a:cubicBezTo>
                <a:cubicBezTo>
                  <a:pt x="596192" y="176069"/>
                  <a:pt x="581959" y="179511"/>
                  <a:pt x="571799" y="176971"/>
                </a:cubicBezTo>
                <a:cubicBezTo>
                  <a:pt x="515919" y="179511"/>
                  <a:pt x="459698" y="177926"/>
                  <a:pt x="404159" y="184591"/>
                </a:cubicBezTo>
                <a:cubicBezTo>
                  <a:pt x="395066" y="185682"/>
                  <a:pt x="389490" y="195735"/>
                  <a:pt x="381299" y="199831"/>
                </a:cubicBezTo>
                <a:cubicBezTo>
                  <a:pt x="374115" y="203423"/>
                  <a:pt x="366059" y="204911"/>
                  <a:pt x="358439" y="207451"/>
                </a:cubicBezTo>
                <a:cubicBezTo>
                  <a:pt x="350819" y="215071"/>
                  <a:pt x="344545" y="224333"/>
                  <a:pt x="335579" y="230311"/>
                </a:cubicBezTo>
                <a:cubicBezTo>
                  <a:pt x="328896" y="234766"/>
                  <a:pt x="320751" y="237931"/>
                  <a:pt x="312719" y="237931"/>
                </a:cubicBezTo>
                <a:cubicBezTo>
                  <a:pt x="296945" y="237931"/>
                  <a:pt x="278557" y="222776"/>
                  <a:pt x="266999" y="215071"/>
                </a:cubicBezTo>
                <a:cubicBezTo>
                  <a:pt x="251759" y="217611"/>
                  <a:pt x="236361" y="219339"/>
                  <a:pt x="221279" y="222691"/>
                </a:cubicBezTo>
                <a:cubicBezTo>
                  <a:pt x="213438" y="224433"/>
                  <a:pt x="202011" y="223127"/>
                  <a:pt x="198419" y="230311"/>
                </a:cubicBezTo>
                <a:cubicBezTo>
                  <a:pt x="175859" y="275432"/>
                  <a:pt x="211549" y="282283"/>
                  <a:pt x="167939" y="306511"/>
                </a:cubicBezTo>
                <a:cubicBezTo>
                  <a:pt x="153896" y="314313"/>
                  <a:pt x="135585" y="312840"/>
                  <a:pt x="122219" y="321751"/>
                </a:cubicBezTo>
                <a:lnTo>
                  <a:pt x="99359" y="336991"/>
                </a:lnTo>
                <a:lnTo>
                  <a:pt x="76499" y="405571"/>
                </a:lnTo>
                <a:cubicBezTo>
                  <a:pt x="73959" y="413191"/>
                  <a:pt x="73334" y="421748"/>
                  <a:pt x="68879" y="428431"/>
                </a:cubicBezTo>
                <a:lnTo>
                  <a:pt x="53639" y="451291"/>
                </a:lnTo>
                <a:cubicBezTo>
                  <a:pt x="51099" y="463991"/>
                  <a:pt x="52445" y="478146"/>
                  <a:pt x="46019" y="489391"/>
                </a:cubicBezTo>
                <a:cubicBezTo>
                  <a:pt x="41475" y="497342"/>
                  <a:pt x="28013" y="496865"/>
                  <a:pt x="23159" y="504631"/>
                </a:cubicBezTo>
                <a:cubicBezTo>
                  <a:pt x="14645" y="518254"/>
                  <a:pt x="7919" y="550351"/>
                  <a:pt x="7919" y="550351"/>
                </a:cubicBezTo>
                <a:cubicBezTo>
                  <a:pt x="10459" y="557971"/>
                  <a:pt x="13332" y="565488"/>
                  <a:pt x="15539" y="573211"/>
                </a:cubicBezTo>
                <a:cubicBezTo>
                  <a:pt x="18416" y="583281"/>
                  <a:pt x="18475" y="594324"/>
                  <a:pt x="23159" y="603691"/>
                </a:cubicBezTo>
                <a:cubicBezTo>
                  <a:pt x="31350" y="620074"/>
                  <a:pt x="47847" y="632035"/>
                  <a:pt x="53639" y="649411"/>
                </a:cubicBezTo>
                <a:cubicBezTo>
                  <a:pt x="72191" y="705066"/>
                  <a:pt x="64983" y="679546"/>
                  <a:pt x="76499" y="725611"/>
                </a:cubicBezTo>
                <a:cubicBezTo>
                  <a:pt x="57346" y="783070"/>
                  <a:pt x="83182" y="712245"/>
                  <a:pt x="53639" y="771331"/>
                </a:cubicBezTo>
                <a:cubicBezTo>
                  <a:pt x="50047" y="778515"/>
                  <a:pt x="48839" y="786670"/>
                  <a:pt x="46019" y="794191"/>
                </a:cubicBezTo>
                <a:cubicBezTo>
                  <a:pt x="41216" y="806998"/>
                  <a:pt x="36896" y="820057"/>
                  <a:pt x="30779" y="832291"/>
                </a:cubicBezTo>
                <a:cubicBezTo>
                  <a:pt x="26683" y="840482"/>
                  <a:pt x="20619" y="847531"/>
                  <a:pt x="15539" y="855151"/>
                </a:cubicBezTo>
                <a:cubicBezTo>
                  <a:pt x="12999" y="865311"/>
                  <a:pt x="10796" y="875561"/>
                  <a:pt x="7919" y="885631"/>
                </a:cubicBezTo>
                <a:cubicBezTo>
                  <a:pt x="3036" y="902722"/>
                  <a:pt x="-10579" y="918292"/>
                  <a:pt x="15539" y="931351"/>
                </a:cubicBezTo>
                <a:cubicBezTo>
                  <a:pt x="29358" y="938261"/>
                  <a:pt x="46019" y="936431"/>
                  <a:pt x="61259" y="938971"/>
                </a:cubicBezTo>
                <a:cubicBezTo>
                  <a:pt x="67457" y="957564"/>
                  <a:pt x="69347" y="969919"/>
                  <a:pt x="84119" y="984691"/>
                </a:cubicBezTo>
                <a:cubicBezTo>
                  <a:pt x="90595" y="991167"/>
                  <a:pt x="99944" y="994068"/>
                  <a:pt x="106979" y="999931"/>
                </a:cubicBezTo>
                <a:cubicBezTo>
                  <a:pt x="115258" y="1006830"/>
                  <a:pt x="122219" y="1015171"/>
                  <a:pt x="129839" y="1022791"/>
                </a:cubicBezTo>
                <a:cubicBezTo>
                  <a:pt x="132379" y="1032951"/>
                  <a:pt x="137459" y="1042798"/>
                  <a:pt x="137459" y="1053271"/>
                </a:cubicBezTo>
                <a:cubicBezTo>
                  <a:pt x="137459" y="1086032"/>
                  <a:pt x="109373" y="1072102"/>
                  <a:pt x="137459" y="1114231"/>
                </a:cubicBezTo>
                <a:cubicBezTo>
                  <a:pt x="141914" y="1120914"/>
                  <a:pt x="152699" y="1119311"/>
                  <a:pt x="160319" y="1121851"/>
                </a:cubicBezTo>
                <a:cubicBezTo>
                  <a:pt x="183893" y="1113993"/>
                  <a:pt x="202078" y="1106611"/>
                  <a:pt x="228899" y="1106611"/>
                </a:cubicBezTo>
                <a:cubicBezTo>
                  <a:pt x="246860" y="1106611"/>
                  <a:pt x="264459" y="1111691"/>
                  <a:pt x="282239" y="1114231"/>
                </a:cubicBezTo>
                <a:cubicBezTo>
                  <a:pt x="300509" y="1169041"/>
                  <a:pt x="278343" y="1100594"/>
                  <a:pt x="297479" y="1167571"/>
                </a:cubicBezTo>
                <a:cubicBezTo>
                  <a:pt x="299686" y="1175294"/>
                  <a:pt x="302559" y="1182811"/>
                  <a:pt x="305099" y="1190431"/>
                </a:cubicBezTo>
                <a:cubicBezTo>
                  <a:pt x="307639" y="1210751"/>
                  <a:pt x="302774" y="1233490"/>
                  <a:pt x="312719" y="1251391"/>
                </a:cubicBezTo>
                <a:cubicBezTo>
                  <a:pt x="317805" y="1260546"/>
                  <a:pt x="333129" y="1256134"/>
                  <a:pt x="343199" y="1259011"/>
                </a:cubicBezTo>
                <a:cubicBezTo>
                  <a:pt x="350922" y="1261218"/>
                  <a:pt x="359038" y="1262730"/>
                  <a:pt x="366059" y="1266631"/>
                </a:cubicBezTo>
                <a:cubicBezTo>
                  <a:pt x="382070" y="1275526"/>
                  <a:pt x="411779" y="1297111"/>
                  <a:pt x="411779" y="1297111"/>
                </a:cubicBezTo>
                <a:cubicBezTo>
                  <a:pt x="424479" y="1294571"/>
                  <a:pt x="438295" y="1295283"/>
                  <a:pt x="449879" y="1289491"/>
                </a:cubicBezTo>
                <a:cubicBezTo>
                  <a:pt x="474846" y="1277008"/>
                  <a:pt x="470474" y="1261276"/>
                  <a:pt x="487979" y="1243771"/>
                </a:cubicBezTo>
                <a:cubicBezTo>
                  <a:pt x="502751" y="1228999"/>
                  <a:pt x="515106" y="1227109"/>
                  <a:pt x="533699" y="1220911"/>
                </a:cubicBezTo>
                <a:cubicBezTo>
                  <a:pt x="538779" y="1213291"/>
                  <a:pt x="540133" y="1200567"/>
                  <a:pt x="548939" y="1198051"/>
                </a:cubicBezTo>
                <a:cubicBezTo>
                  <a:pt x="561392" y="1194493"/>
                  <a:pt x="574912" y="1201123"/>
                  <a:pt x="587039" y="1205671"/>
                </a:cubicBezTo>
                <a:cubicBezTo>
                  <a:pt x="594467" y="1208457"/>
                  <a:pt x="638626" y="1242457"/>
                  <a:pt x="640379" y="1243771"/>
                </a:cubicBezTo>
                <a:cubicBezTo>
                  <a:pt x="642919" y="1251391"/>
                  <a:pt x="642857" y="1260461"/>
                  <a:pt x="647999" y="1266631"/>
                </a:cubicBezTo>
                <a:cubicBezTo>
                  <a:pt x="656129" y="1276387"/>
                  <a:pt x="672311" y="1278389"/>
                  <a:pt x="678479" y="1289491"/>
                </a:cubicBezTo>
                <a:cubicBezTo>
                  <a:pt x="685982" y="1302997"/>
                  <a:pt x="681213" y="1320554"/>
                  <a:pt x="686099" y="1335211"/>
                </a:cubicBezTo>
                <a:cubicBezTo>
                  <a:pt x="688995" y="1343899"/>
                  <a:pt x="696259" y="1350451"/>
                  <a:pt x="701339" y="1358071"/>
                </a:cubicBezTo>
                <a:cubicBezTo>
                  <a:pt x="703879" y="1370771"/>
                  <a:pt x="698846" y="1388080"/>
                  <a:pt x="708959" y="1396171"/>
                </a:cubicBezTo>
                <a:cubicBezTo>
                  <a:pt x="717137" y="1402713"/>
                  <a:pt x="730346" y="1393747"/>
                  <a:pt x="739439" y="1388551"/>
                </a:cubicBezTo>
                <a:cubicBezTo>
                  <a:pt x="761064" y="1376194"/>
                  <a:pt x="767249" y="1355792"/>
                  <a:pt x="777539" y="1335211"/>
                </a:cubicBezTo>
                <a:cubicBezTo>
                  <a:pt x="800399" y="1337751"/>
                  <a:pt x="824763" y="1334289"/>
                  <a:pt x="846119" y="1342831"/>
                </a:cubicBezTo>
                <a:cubicBezTo>
                  <a:pt x="853577" y="1345814"/>
                  <a:pt x="847203" y="1361022"/>
                  <a:pt x="853739" y="1365691"/>
                </a:cubicBezTo>
                <a:cubicBezTo>
                  <a:pt x="866811" y="1375028"/>
                  <a:pt x="899459" y="1380931"/>
                  <a:pt x="899459" y="1380931"/>
                </a:cubicBezTo>
                <a:cubicBezTo>
                  <a:pt x="929939" y="1378391"/>
                  <a:pt x="961490" y="1381714"/>
                  <a:pt x="990899" y="1373311"/>
                </a:cubicBezTo>
                <a:cubicBezTo>
                  <a:pt x="999705" y="1370795"/>
                  <a:pt x="1002043" y="1358642"/>
                  <a:pt x="1006139" y="1350451"/>
                </a:cubicBezTo>
                <a:cubicBezTo>
                  <a:pt x="1012150" y="1338430"/>
                  <a:pt x="1014440" y="1312010"/>
                  <a:pt x="1028999" y="1304731"/>
                </a:cubicBezTo>
                <a:cubicBezTo>
                  <a:pt x="1045596" y="1296433"/>
                  <a:pt x="1079321" y="1301663"/>
                  <a:pt x="1097579" y="1289491"/>
                </a:cubicBezTo>
                <a:cubicBezTo>
                  <a:pt x="1099692" y="1288082"/>
                  <a:pt x="1101389" y="1286951"/>
                  <a:pt x="1105199" y="1274251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Полилиния 65">
            <a:extLst>
              <a:ext uri="{FF2B5EF4-FFF2-40B4-BE49-F238E27FC236}">
                <a16:creationId xmlns:a16="http://schemas.microsoft.com/office/drawing/2014/main" id="{52616D7F-09E8-454B-AB5E-A56FBA1996D4}"/>
              </a:ext>
            </a:extLst>
          </p:cNvPr>
          <p:cNvSpPr/>
          <p:nvPr/>
        </p:nvSpPr>
        <p:spPr>
          <a:xfrm>
            <a:off x="5268753" y="4116600"/>
            <a:ext cx="1209727" cy="1036909"/>
          </a:xfrm>
          <a:custGeom>
            <a:avLst/>
            <a:gdLst>
              <a:gd name="connsiteX0" fmla="*/ 1181100 w 1333500"/>
              <a:gd name="connsiteY0" fmla="*/ 815340 h 1143000"/>
              <a:gd name="connsiteX1" fmla="*/ 1219200 w 1333500"/>
              <a:gd name="connsiteY1" fmla="*/ 807720 h 1143000"/>
              <a:gd name="connsiteX2" fmla="*/ 1264920 w 1333500"/>
              <a:gd name="connsiteY2" fmla="*/ 754380 h 1143000"/>
              <a:gd name="connsiteX3" fmla="*/ 1264920 w 1333500"/>
              <a:gd name="connsiteY3" fmla="*/ 685800 h 1143000"/>
              <a:gd name="connsiteX4" fmla="*/ 1257300 w 1333500"/>
              <a:gd name="connsiteY4" fmla="*/ 655320 h 1143000"/>
              <a:gd name="connsiteX5" fmla="*/ 1211580 w 1333500"/>
              <a:gd name="connsiteY5" fmla="*/ 640080 h 1143000"/>
              <a:gd name="connsiteX6" fmla="*/ 1165860 w 1333500"/>
              <a:gd name="connsiteY6" fmla="*/ 617220 h 1143000"/>
              <a:gd name="connsiteX7" fmla="*/ 1158240 w 1333500"/>
              <a:gd name="connsiteY7" fmla="*/ 586740 h 1143000"/>
              <a:gd name="connsiteX8" fmla="*/ 1196340 w 1333500"/>
              <a:gd name="connsiteY8" fmla="*/ 556260 h 1143000"/>
              <a:gd name="connsiteX9" fmla="*/ 1226820 w 1333500"/>
              <a:gd name="connsiteY9" fmla="*/ 563880 h 1143000"/>
              <a:gd name="connsiteX10" fmla="*/ 1264920 w 1333500"/>
              <a:gd name="connsiteY10" fmla="*/ 525780 h 1143000"/>
              <a:gd name="connsiteX11" fmla="*/ 1310640 w 1333500"/>
              <a:gd name="connsiteY11" fmla="*/ 510540 h 1143000"/>
              <a:gd name="connsiteX12" fmla="*/ 1333500 w 1333500"/>
              <a:gd name="connsiteY12" fmla="*/ 502920 h 1143000"/>
              <a:gd name="connsiteX13" fmla="*/ 1303020 w 1333500"/>
              <a:gd name="connsiteY13" fmla="*/ 472440 h 1143000"/>
              <a:gd name="connsiteX14" fmla="*/ 1272540 w 1333500"/>
              <a:gd name="connsiteY14" fmla="*/ 426720 h 1143000"/>
              <a:gd name="connsiteX15" fmla="*/ 1264920 w 1333500"/>
              <a:gd name="connsiteY15" fmla="*/ 403860 h 1143000"/>
              <a:gd name="connsiteX16" fmla="*/ 1211580 w 1333500"/>
              <a:gd name="connsiteY16" fmla="*/ 381000 h 1143000"/>
              <a:gd name="connsiteX17" fmla="*/ 1188720 w 1333500"/>
              <a:gd name="connsiteY17" fmla="*/ 365760 h 1143000"/>
              <a:gd name="connsiteX18" fmla="*/ 1158240 w 1333500"/>
              <a:gd name="connsiteY18" fmla="*/ 358140 h 1143000"/>
              <a:gd name="connsiteX19" fmla="*/ 1104900 w 1333500"/>
              <a:gd name="connsiteY19" fmla="*/ 342900 h 1143000"/>
              <a:gd name="connsiteX20" fmla="*/ 1120140 w 1333500"/>
              <a:gd name="connsiteY20" fmla="*/ 320040 h 1143000"/>
              <a:gd name="connsiteX21" fmla="*/ 1104900 w 1333500"/>
              <a:gd name="connsiteY21" fmla="*/ 297180 h 1143000"/>
              <a:gd name="connsiteX22" fmla="*/ 1051560 w 1333500"/>
              <a:gd name="connsiteY22" fmla="*/ 281940 h 1143000"/>
              <a:gd name="connsiteX23" fmla="*/ 1036320 w 1333500"/>
              <a:gd name="connsiteY23" fmla="*/ 236220 h 1143000"/>
              <a:gd name="connsiteX24" fmla="*/ 1005840 w 1333500"/>
              <a:gd name="connsiteY24" fmla="*/ 205740 h 1143000"/>
              <a:gd name="connsiteX25" fmla="*/ 891540 w 1333500"/>
              <a:gd name="connsiteY25" fmla="*/ 198120 h 1143000"/>
              <a:gd name="connsiteX26" fmla="*/ 845820 w 1333500"/>
              <a:gd name="connsiteY26" fmla="*/ 198120 h 1143000"/>
              <a:gd name="connsiteX27" fmla="*/ 800100 w 1333500"/>
              <a:gd name="connsiteY27" fmla="*/ 182880 h 1143000"/>
              <a:gd name="connsiteX28" fmla="*/ 792480 w 1333500"/>
              <a:gd name="connsiteY28" fmla="*/ 106680 h 1143000"/>
              <a:gd name="connsiteX29" fmla="*/ 784860 w 1333500"/>
              <a:gd name="connsiteY29" fmla="*/ 68580 h 1143000"/>
              <a:gd name="connsiteX30" fmla="*/ 731520 w 1333500"/>
              <a:gd name="connsiteY30" fmla="*/ 60960 h 1143000"/>
              <a:gd name="connsiteX31" fmla="*/ 662940 w 1333500"/>
              <a:gd name="connsiteY31" fmla="*/ 38100 h 1143000"/>
              <a:gd name="connsiteX32" fmla="*/ 624840 w 1333500"/>
              <a:gd name="connsiteY32" fmla="*/ 30480 h 1143000"/>
              <a:gd name="connsiteX33" fmla="*/ 579120 w 1333500"/>
              <a:gd name="connsiteY33" fmla="*/ 53340 h 1143000"/>
              <a:gd name="connsiteX34" fmla="*/ 518160 w 1333500"/>
              <a:gd name="connsiteY34" fmla="*/ 30480 h 1143000"/>
              <a:gd name="connsiteX35" fmla="*/ 495300 w 1333500"/>
              <a:gd name="connsiteY35" fmla="*/ 22860 h 1143000"/>
              <a:gd name="connsiteX36" fmla="*/ 441960 w 1333500"/>
              <a:gd name="connsiteY36" fmla="*/ 15240 h 1143000"/>
              <a:gd name="connsiteX37" fmla="*/ 388620 w 1333500"/>
              <a:gd name="connsiteY37" fmla="*/ 0 h 1143000"/>
              <a:gd name="connsiteX38" fmla="*/ 304800 w 1333500"/>
              <a:gd name="connsiteY38" fmla="*/ 30480 h 1143000"/>
              <a:gd name="connsiteX39" fmla="*/ 259080 w 1333500"/>
              <a:gd name="connsiteY39" fmla="*/ 38100 h 1143000"/>
              <a:gd name="connsiteX40" fmla="*/ 266700 w 1333500"/>
              <a:gd name="connsiteY40" fmla="*/ 60960 h 1143000"/>
              <a:gd name="connsiteX41" fmla="*/ 289560 w 1333500"/>
              <a:gd name="connsiteY41" fmla="*/ 76200 h 1143000"/>
              <a:gd name="connsiteX42" fmla="*/ 297180 w 1333500"/>
              <a:gd name="connsiteY42" fmla="*/ 144780 h 1143000"/>
              <a:gd name="connsiteX43" fmla="*/ 274320 w 1333500"/>
              <a:gd name="connsiteY43" fmla="*/ 160020 h 1143000"/>
              <a:gd name="connsiteX44" fmla="*/ 281940 w 1333500"/>
              <a:gd name="connsiteY44" fmla="*/ 236220 h 1143000"/>
              <a:gd name="connsiteX45" fmla="*/ 320040 w 1333500"/>
              <a:gd name="connsiteY45" fmla="*/ 251460 h 1143000"/>
              <a:gd name="connsiteX46" fmla="*/ 327660 w 1333500"/>
              <a:gd name="connsiteY46" fmla="*/ 274320 h 1143000"/>
              <a:gd name="connsiteX47" fmla="*/ 320040 w 1333500"/>
              <a:gd name="connsiteY47" fmla="*/ 350520 h 1143000"/>
              <a:gd name="connsiteX48" fmla="*/ 312420 w 1333500"/>
              <a:gd name="connsiteY48" fmla="*/ 373380 h 1143000"/>
              <a:gd name="connsiteX49" fmla="*/ 289560 w 1333500"/>
              <a:gd name="connsiteY49" fmla="*/ 396240 h 1143000"/>
              <a:gd name="connsiteX50" fmla="*/ 205740 w 1333500"/>
              <a:gd name="connsiteY50" fmla="*/ 373380 h 1143000"/>
              <a:gd name="connsiteX51" fmla="*/ 68580 w 1333500"/>
              <a:gd name="connsiteY51" fmla="*/ 388620 h 1143000"/>
              <a:gd name="connsiteX52" fmla="*/ 45720 w 1333500"/>
              <a:gd name="connsiteY52" fmla="*/ 396240 h 1143000"/>
              <a:gd name="connsiteX53" fmla="*/ 0 w 1333500"/>
              <a:gd name="connsiteY53" fmla="*/ 426720 h 1143000"/>
              <a:gd name="connsiteX54" fmla="*/ 15240 w 1333500"/>
              <a:gd name="connsiteY54" fmla="*/ 487680 h 1143000"/>
              <a:gd name="connsiteX55" fmla="*/ 45720 w 1333500"/>
              <a:gd name="connsiteY55" fmla="*/ 556260 h 1143000"/>
              <a:gd name="connsiteX56" fmla="*/ 68580 w 1333500"/>
              <a:gd name="connsiteY56" fmla="*/ 571500 h 1143000"/>
              <a:gd name="connsiteX57" fmla="*/ 106680 w 1333500"/>
              <a:gd name="connsiteY57" fmla="*/ 533400 h 1143000"/>
              <a:gd name="connsiteX58" fmla="*/ 129540 w 1333500"/>
              <a:gd name="connsiteY58" fmla="*/ 541020 h 1143000"/>
              <a:gd name="connsiteX59" fmla="*/ 137160 w 1333500"/>
              <a:gd name="connsiteY59" fmla="*/ 601980 h 1143000"/>
              <a:gd name="connsiteX60" fmla="*/ 160020 w 1333500"/>
              <a:gd name="connsiteY60" fmla="*/ 624840 h 1143000"/>
              <a:gd name="connsiteX61" fmla="*/ 167640 w 1333500"/>
              <a:gd name="connsiteY61" fmla="*/ 647700 h 1143000"/>
              <a:gd name="connsiteX62" fmla="*/ 175260 w 1333500"/>
              <a:gd name="connsiteY62" fmla="*/ 701040 h 1143000"/>
              <a:gd name="connsiteX63" fmla="*/ 198120 w 1333500"/>
              <a:gd name="connsiteY63" fmla="*/ 716280 h 1143000"/>
              <a:gd name="connsiteX64" fmla="*/ 213360 w 1333500"/>
              <a:gd name="connsiteY64" fmla="*/ 739140 h 1143000"/>
              <a:gd name="connsiteX65" fmla="*/ 220980 w 1333500"/>
              <a:gd name="connsiteY65" fmla="*/ 784860 h 1143000"/>
              <a:gd name="connsiteX66" fmla="*/ 274320 w 1333500"/>
              <a:gd name="connsiteY66" fmla="*/ 815340 h 1143000"/>
              <a:gd name="connsiteX67" fmla="*/ 281940 w 1333500"/>
              <a:gd name="connsiteY67" fmla="*/ 838200 h 1143000"/>
              <a:gd name="connsiteX68" fmla="*/ 236220 w 1333500"/>
              <a:gd name="connsiteY68" fmla="*/ 868680 h 1143000"/>
              <a:gd name="connsiteX69" fmla="*/ 220980 w 1333500"/>
              <a:gd name="connsiteY69" fmla="*/ 891540 h 1143000"/>
              <a:gd name="connsiteX70" fmla="*/ 266700 w 1333500"/>
              <a:gd name="connsiteY70" fmla="*/ 914400 h 1143000"/>
              <a:gd name="connsiteX71" fmla="*/ 259080 w 1333500"/>
              <a:gd name="connsiteY71" fmla="*/ 990600 h 1143000"/>
              <a:gd name="connsiteX72" fmla="*/ 320040 w 1333500"/>
              <a:gd name="connsiteY72" fmla="*/ 1005840 h 1143000"/>
              <a:gd name="connsiteX73" fmla="*/ 358140 w 1333500"/>
              <a:gd name="connsiteY73" fmla="*/ 1043940 h 1143000"/>
              <a:gd name="connsiteX74" fmla="*/ 381000 w 1333500"/>
              <a:gd name="connsiteY74" fmla="*/ 1135380 h 1143000"/>
              <a:gd name="connsiteX75" fmla="*/ 403860 w 1333500"/>
              <a:gd name="connsiteY75" fmla="*/ 1143000 h 1143000"/>
              <a:gd name="connsiteX76" fmla="*/ 411480 w 1333500"/>
              <a:gd name="connsiteY76" fmla="*/ 1120140 h 1143000"/>
              <a:gd name="connsiteX77" fmla="*/ 419100 w 1333500"/>
              <a:gd name="connsiteY77" fmla="*/ 1089660 h 1143000"/>
              <a:gd name="connsiteX78" fmla="*/ 434340 w 1333500"/>
              <a:gd name="connsiteY78" fmla="*/ 1059180 h 1143000"/>
              <a:gd name="connsiteX79" fmla="*/ 441960 w 1333500"/>
              <a:gd name="connsiteY79" fmla="*/ 1036320 h 1143000"/>
              <a:gd name="connsiteX80" fmla="*/ 426720 w 1333500"/>
              <a:gd name="connsiteY80" fmla="*/ 1051560 h 1143000"/>
              <a:gd name="connsiteX81" fmla="*/ 480060 w 1333500"/>
              <a:gd name="connsiteY81" fmla="*/ 1074420 h 1143000"/>
              <a:gd name="connsiteX82" fmla="*/ 472440 w 1333500"/>
              <a:gd name="connsiteY82" fmla="*/ 1112520 h 1143000"/>
              <a:gd name="connsiteX83" fmla="*/ 495300 w 1333500"/>
              <a:gd name="connsiteY83" fmla="*/ 1104900 h 1143000"/>
              <a:gd name="connsiteX84" fmla="*/ 502920 w 1333500"/>
              <a:gd name="connsiteY84" fmla="*/ 1082040 h 1143000"/>
              <a:gd name="connsiteX85" fmla="*/ 525780 w 1333500"/>
              <a:gd name="connsiteY85" fmla="*/ 1066800 h 1143000"/>
              <a:gd name="connsiteX86" fmla="*/ 571500 w 1333500"/>
              <a:gd name="connsiteY86" fmla="*/ 1051560 h 1143000"/>
              <a:gd name="connsiteX87" fmla="*/ 609600 w 1333500"/>
              <a:gd name="connsiteY87" fmla="*/ 1036320 h 1143000"/>
              <a:gd name="connsiteX88" fmla="*/ 670560 w 1333500"/>
              <a:gd name="connsiteY88" fmla="*/ 998220 h 1143000"/>
              <a:gd name="connsiteX89" fmla="*/ 701040 w 1333500"/>
              <a:gd name="connsiteY89" fmla="*/ 952500 h 1143000"/>
              <a:gd name="connsiteX90" fmla="*/ 746760 w 1333500"/>
              <a:gd name="connsiteY90" fmla="*/ 914400 h 1143000"/>
              <a:gd name="connsiteX91" fmla="*/ 838200 w 1333500"/>
              <a:gd name="connsiteY91" fmla="*/ 929640 h 1143000"/>
              <a:gd name="connsiteX92" fmla="*/ 883920 w 1333500"/>
              <a:gd name="connsiteY92" fmla="*/ 952500 h 1143000"/>
              <a:gd name="connsiteX93" fmla="*/ 876300 w 1333500"/>
              <a:gd name="connsiteY93" fmla="*/ 998220 h 1143000"/>
              <a:gd name="connsiteX94" fmla="*/ 861060 w 1333500"/>
              <a:gd name="connsiteY94" fmla="*/ 1021080 h 1143000"/>
              <a:gd name="connsiteX95" fmla="*/ 853440 w 1333500"/>
              <a:gd name="connsiteY95" fmla="*/ 998220 h 1143000"/>
              <a:gd name="connsiteX96" fmla="*/ 891540 w 1333500"/>
              <a:gd name="connsiteY96" fmla="*/ 952500 h 1143000"/>
              <a:gd name="connsiteX97" fmla="*/ 914400 w 1333500"/>
              <a:gd name="connsiteY97" fmla="*/ 929640 h 1143000"/>
              <a:gd name="connsiteX98" fmla="*/ 960120 w 1333500"/>
              <a:gd name="connsiteY98" fmla="*/ 883920 h 1143000"/>
              <a:gd name="connsiteX99" fmla="*/ 1005840 w 1333500"/>
              <a:gd name="connsiteY99" fmla="*/ 868680 h 1143000"/>
              <a:gd name="connsiteX100" fmla="*/ 1059180 w 1333500"/>
              <a:gd name="connsiteY100" fmla="*/ 853440 h 1143000"/>
              <a:gd name="connsiteX101" fmla="*/ 1112520 w 1333500"/>
              <a:gd name="connsiteY101" fmla="*/ 845820 h 1143000"/>
              <a:gd name="connsiteX102" fmla="*/ 1143000 w 1333500"/>
              <a:gd name="connsiteY102" fmla="*/ 891540 h 1143000"/>
              <a:gd name="connsiteX103" fmla="*/ 1135380 w 1333500"/>
              <a:gd name="connsiteY103" fmla="*/ 914400 h 1143000"/>
              <a:gd name="connsiteX104" fmla="*/ 1127760 w 1333500"/>
              <a:gd name="connsiteY104" fmla="*/ 891540 h 1143000"/>
              <a:gd name="connsiteX105" fmla="*/ 1135380 w 1333500"/>
              <a:gd name="connsiteY105" fmla="*/ 838200 h 1143000"/>
              <a:gd name="connsiteX106" fmla="*/ 1181100 w 1333500"/>
              <a:gd name="connsiteY106" fmla="*/ 81534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333500" h="1143000">
                <a:moveTo>
                  <a:pt x="1181100" y="815340"/>
                </a:moveTo>
                <a:cubicBezTo>
                  <a:pt x="1195070" y="810260"/>
                  <a:pt x="1210042" y="816878"/>
                  <a:pt x="1219200" y="807720"/>
                </a:cubicBezTo>
                <a:cubicBezTo>
                  <a:pt x="1287223" y="739697"/>
                  <a:pt x="1186604" y="773959"/>
                  <a:pt x="1264920" y="754380"/>
                </a:cubicBezTo>
                <a:cubicBezTo>
                  <a:pt x="1276845" y="718606"/>
                  <a:pt x="1274978" y="736090"/>
                  <a:pt x="1264920" y="685800"/>
                </a:cubicBezTo>
                <a:cubicBezTo>
                  <a:pt x="1262866" y="675531"/>
                  <a:pt x="1265251" y="662136"/>
                  <a:pt x="1257300" y="655320"/>
                </a:cubicBezTo>
                <a:cubicBezTo>
                  <a:pt x="1245103" y="644865"/>
                  <a:pt x="1226820" y="645160"/>
                  <a:pt x="1211580" y="640080"/>
                </a:cubicBezTo>
                <a:cubicBezTo>
                  <a:pt x="1180032" y="629564"/>
                  <a:pt x="1195403" y="636915"/>
                  <a:pt x="1165860" y="617220"/>
                </a:cubicBezTo>
                <a:cubicBezTo>
                  <a:pt x="1163320" y="607060"/>
                  <a:pt x="1156759" y="597107"/>
                  <a:pt x="1158240" y="586740"/>
                </a:cubicBezTo>
                <a:cubicBezTo>
                  <a:pt x="1161687" y="562613"/>
                  <a:pt x="1179043" y="562026"/>
                  <a:pt x="1196340" y="556260"/>
                </a:cubicBezTo>
                <a:cubicBezTo>
                  <a:pt x="1206500" y="558800"/>
                  <a:pt x="1216453" y="565361"/>
                  <a:pt x="1226820" y="563880"/>
                </a:cubicBezTo>
                <a:cubicBezTo>
                  <a:pt x="1261063" y="558988"/>
                  <a:pt x="1240837" y="540832"/>
                  <a:pt x="1264920" y="525780"/>
                </a:cubicBezTo>
                <a:cubicBezTo>
                  <a:pt x="1278543" y="517266"/>
                  <a:pt x="1295400" y="515620"/>
                  <a:pt x="1310640" y="510540"/>
                </a:cubicBezTo>
                <a:lnTo>
                  <a:pt x="1333500" y="502920"/>
                </a:lnTo>
                <a:cubicBezTo>
                  <a:pt x="1313180" y="441960"/>
                  <a:pt x="1343660" y="513080"/>
                  <a:pt x="1303020" y="472440"/>
                </a:cubicBezTo>
                <a:cubicBezTo>
                  <a:pt x="1290068" y="459488"/>
                  <a:pt x="1278332" y="444096"/>
                  <a:pt x="1272540" y="426720"/>
                </a:cubicBezTo>
                <a:cubicBezTo>
                  <a:pt x="1270000" y="419100"/>
                  <a:pt x="1269938" y="410132"/>
                  <a:pt x="1264920" y="403860"/>
                </a:cubicBezTo>
                <a:cubicBezTo>
                  <a:pt x="1251764" y="387415"/>
                  <a:pt x="1229883" y="385576"/>
                  <a:pt x="1211580" y="381000"/>
                </a:cubicBezTo>
                <a:cubicBezTo>
                  <a:pt x="1203960" y="375920"/>
                  <a:pt x="1197138" y="369368"/>
                  <a:pt x="1188720" y="365760"/>
                </a:cubicBezTo>
                <a:cubicBezTo>
                  <a:pt x="1179094" y="361635"/>
                  <a:pt x="1168310" y="361017"/>
                  <a:pt x="1158240" y="358140"/>
                </a:cubicBezTo>
                <a:cubicBezTo>
                  <a:pt x="1081718" y="336276"/>
                  <a:pt x="1200185" y="366721"/>
                  <a:pt x="1104900" y="342900"/>
                </a:cubicBezTo>
                <a:cubicBezTo>
                  <a:pt x="1109980" y="335280"/>
                  <a:pt x="1120140" y="329198"/>
                  <a:pt x="1120140" y="320040"/>
                </a:cubicBezTo>
                <a:cubicBezTo>
                  <a:pt x="1120140" y="310882"/>
                  <a:pt x="1112051" y="302901"/>
                  <a:pt x="1104900" y="297180"/>
                </a:cubicBezTo>
                <a:cubicBezTo>
                  <a:pt x="1099931" y="293205"/>
                  <a:pt x="1053551" y="282438"/>
                  <a:pt x="1051560" y="281940"/>
                </a:cubicBezTo>
                <a:lnTo>
                  <a:pt x="1036320" y="236220"/>
                </a:lnTo>
                <a:cubicBezTo>
                  <a:pt x="1028505" y="212774"/>
                  <a:pt x="1033975" y="208866"/>
                  <a:pt x="1005840" y="205740"/>
                </a:cubicBezTo>
                <a:cubicBezTo>
                  <a:pt x="967889" y="201523"/>
                  <a:pt x="929640" y="200660"/>
                  <a:pt x="891540" y="198120"/>
                </a:cubicBezTo>
                <a:cubicBezTo>
                  <a:pt x="800100" y="167640"/>
                  <a:pt x="937260" y="208280"/>
                  <a:pt x="845820" y="198120"/>
                </a:cubicBezTo>
                <a:cubicBezTo>
                  <a:pt x="829854" y="196346"/>
                  <a:pt x="815340" y="187960"/>
                  <a:pt x="800100" y="182880"/>
                </a:cubicBezTo>
                <a:cubicBezTo>
                  <a:pt x="797560" y="157480"/>
                  <a:pt x="795854" y="131983"/>
                  <a:pt x="792480" y="106680"/>
                </a:cubicBezTo>
                <a:cubicBezTo>
                  <a:pt x="790768" y="93842"/>
                  <a:pt x="795221" y="76351"/>
                  <a:pt x="784860" y="68580"/>
                </a:cubicBezTo>
                <a:cubicBezTo>
                  <a:pt x="770492" y="57804"/>
                  <a:pt x="749300" y="63500"/>
                  <a:pt x="731520" y="60960"/>
                </a:cubicBezTo>
                <a:cubicBezTo>
                  <a:pt x="679117" y="26025"/>
                  <a:pt x="703176" y="24688"/>
                  <a:pt x="662940" y="38100"/>
                </a:cubicBezTo>
                <a:cubicBezTo>
                  <a:pt x="650240" y="35560"/>
                  <a:pt x="637792" y="30480"/>
                  <a:pt x="624840" y="30480"/>
                </a:cubicBezTo>
                <a:cubicBezTo>
                  <a:pt x="609066" y="30480"/>
                  <a:pt x="590678" y="45635"/>
                  <a:pt x="579120" y="53340"/>
                </a:cubicBezTo>
                <a:cubicBezTo>
                  <a:pt x="541489" y="28253"/>
                  <a:pt x="570890" y="43662"/>
                  <a:pt x="518160" y="30480"/>
                </a:cubicBezTo>
                <a:cubicBezTo>
                  <a:pt x="510368" y="28532"/>
                  <a:pt x="503176" y="24435"/>
                  <a:pt x="495300" y="22860"/>
                </a:cubicBezTo>
                <a:cubicBezTo>
                  <a:pt x="477688" y="19338"/>
                  <a:pt x="459631" y="18453"/>
                  <a:pt x="441960" y="15240"/>
                </a:cubicBezTo>
                <a:cubicBezTo>
                  <a:pt x="420910" y="11413"/>
                  <a:pt x="408206" y="6529"/>
                  <a:pt x="388620" y="0"/>
                </a:cubicBezTo>
                <a:cubicBezTo>
                  <a:pt x="320849" y="42357"/>
                  <a:pt x="350393" y="45678"/>
                  <a:pt x="304800" y="30480"/>
                </a:cubicBezTo>
                <a:cubicBezTo>
                  <a:pt x="289560" y="33020"/>
                  <a:pt x="271145" y="28448"/>
                  <a:pt x="259080" y="38100"/>
                </a:cubicBezTo>
                <a:cubicBezTo>
                  <a:pt x="252808" y="43118"/>
                  <a:pt x="261682" y="54688"/>
                  <a:pt x="266700" y="60960"/>
                </a:cubicBezTo>
                <a:cubicBezTo>
                  <a:pt x="272421" y="68111"/>
                  <a:pt x="281940" y="71120"/>
                  <a:pt x="289560" y="76200"/>
                </a:cubicBezTo>
                <a:cubicBezTo>
                  <a:pt x="307188" y="102642"/>
                  <a:pt x="316735" y="105670"/>
                  <a:pt x="297180" y="144780"/>
                </a:cubicBezTo>
                <a:cubicBezTo>
                  <a:pt x="293084" y="152971"/>
                  <a:pt x="281940" y="154940"/>
                  <a:pt x="274320" y="160020"/>
                </a:cubicBezTo>
                <a:cubicBezTo>
                  <a:pt x="276860" y="185420"/>
                  <a:pt x="270524" y="213388"/>
                  <a:pt x="281940" y="236220"/>
                </a:cubicBezTo>
                <a:cubicBezTo>
                  <a:pt x="288057" y="248454"/>
                  <a:pt x="309532" y="242703"/>
                  <a:pt x="320040" y="251460"/>
                </a:cubicBezTo>
                <a:cubicBezTo>
                  <a:pt x="326210" y="256602"/>
                  <a:pt x="325120" y="266700"/>
                  <a:pt x="327660" y="274320"/>
                </a:cubicBezTo>
                <a:cubicBezTo>
                  <a:pt x="325120" y="299720"/>
                  <a:pt x="323922" y="325290"/>
                  <a:pt x="320040" y="350520"/>
                </a:cubicBezTo>
                <a:cubicBezTo>
                  <a:pt x="318819" y="358459"/>
                  <a:pt x="316875" y="366697"/>
                  <a:pt x="312420" y="373380"/>
                </a:cubicBezTo>
                <a:cubicBezTo>
                  <a:pt x="306442" y="382346"/>
                  <a:pt x="297180" y="388620"/>
                  <a:pt x="289560" y="396240"/>
                </a:cubicBezTo>
                <a:cubicBezTo>
                  <a:pt x="231553" y="376904"/>
                  <a:pt x="259592" y="384150"/>
                  <a:pt x="205740" y="373380"/>
                </a:cubicBezTo>
                <a:cubicBezTo>
                  <a:pt x="145900" y="377983"/>
                  <a:pt x="118766" y="376073"/>
                  <a:pt x="68580" y="388620"/>
                </a:cubicBezTo>
                <a:cubicBezTo>
                  <a:pt x="60788" y="390568"/>
                  <a:pt x="52741" y="392339"/>
                  <a:pt x="45720" y="396240"/>
                </a:cubicBezTo>
                <a:cubicBezTo>
                  <a:pt x="29709" y="405135"/>
                  <a:pt x="0" y="426720"/>
                  <a:pt x="0" y="426720"/>
                </a:cubicBezTo>
                <a:cubicBezTo>
                  <a:pt x="5080" y="447040"/>
                  <a:pt x="9486" y="467541"/>
                  <a:pt x="15240" y="487680"/>
                </a:cubicBezTo>
                <a:cubicBezTo>
                  <a:pt x="21276" y="508806"/>
                  <a:pt x="28467" y="539007"/>
                  <a:pt x="45720" y="556260"/>
                </a:cubicBezTo>
                <a:cubicBezTo>
                  <a:pt x="52196" y="562736"/>
                  <a:pt x="60960" y="566420"/>
                  <a:pt x="68580" y="571500"/>
                </a:cubicBezTo>
                <a:cubicBezTo>
                  <a:pt x="79484" y="549692"/>
                  <a:pt x="78650" y="533400"/>
                  <a:pt x="106680" y="533400"/>
                </a:cubicBezTo>
                <a:cubicBezTo>
                  <a:pt x="114712" y="533400"/>
                  <a:pt x="121920" y="538480"/>
                  <a:pt x="129540" y="541020"/>
                </a:cubicBezTo>
                <a:cubicBezTo>
                  <a:pt x="132080" y="561340"/>
                  <a:pt x="130162" y="582735"/>
                  <a:pt x="137160" y="601980"/>
                </a:cubicBezTo>
                <a:cubicBezTo>
                  <a:pt x="140843" y="612108"/>
                  <a:pt x="154042" y="615874"/>
                  <a:pt x="160020" y="624840"/>
                </a:cubicBezTo>
                <a:cubicBezTo>
                  <a:pt x="164475" y="631523"/>
                  <a:pt x="165100" y="640080"/>
                  <a:pt x="167640" y="647700"/>
                </a:cubicBezTo>
                <a:cubicBezTo>
                  <a:pt x="170180" y="665480"/>
                  <a:pt x="167966" y="684627"/>
                  <a:pt x="175260" y="701040"/>
                </a:cubicBezTo>
                <a:cubicBezTo>
                  <a:pt x="178979" y="709409"/>
                  <a:pt x="191644" y="709804"/>
                  <a:pt x="198120" y="716280"/>
                </a:cubicBezTo>
                <a:cubicBezTo>
                  <a:pt x="204596" y="722756"/>
                  <a:pt x="208280" y="731520"/>
                  <a:pt x="213360" y="739140"/>
                </a:cubicBezTo>
                <a:cubicBezTo>
                  <a:pt x="215900" y="754380"/>
                  <a:pt x="214070" y="771041"/>
                  <a:pt x="220980" y="784860"/>
                </a:cubicBezTo>
                <a:cubicBezTo>
                  <a:pt x="224570" y="792040"/>
                  <a:pt x="271273" y="813817"/>
                  <a:pt x="274320" y="815340"/>
                </a:cubicBezTo>
                <a:cubicBezTo>
                  <a:pt x="276860" y="822960"/>
                  <a:pt x="284480" y="830580"/>
                  <a:pt x="281940" y="838200"/>
                </a:cubicBezTo>
                <a:cubicBezTo>
                  <a:pt x="274805" y="859605"/>
                  <a:pt x="253349" y="862970"/>
                  <a:pt x="236220" y="868680"/>
                </a:cubicBezTo>
                <a:cubicBezTo>
                  <a:pt x="231140" y="876300"/>
                  <a:pt x="219184" y="882560"/>
                  <a:pt x="220980" y="891540"/>
                </a:cubicBezTo>
                <a:cubicBezTo>
                  <a:pt x="223090" y="902091"/>
                  <a:pt x="259212" y="911904"/>
                  <a:pt x="266700" y="914400"/>
                </a:cubicBezTo>
                <a:cubicBezTo>
                  <a:pt x="264160" y="939800"/>
                  <a:pt x="246218" y="968551"/>
                  <a:pt x="259080" y="990600"/>
                </a:cubicBezTo>
                <a:cubicBezTo>
                  <a:pt x="269634" y="1008692"/>
                  <a:pt x="320040" y="1005840"/>
                  <a:pt x="320040" y="1005840"/>
                </a:cubicBezTo>
                <a:cubicBezTo>
                  <a:pt x="335280" y="1016000"/>
                  <a:pt x="353060" y="1023620"/>
                  <a:pt x="358140" y="1043940"/>
                </a:cubicBezTo>
                <a:cubicBezTo>
                  <a:pt x="364876" y="1070883"/>
                  <a:pt x="353756" y="1113585"/>
                  <a:pt x="381000" y="1135380"/>
                </a:cubicBezTo>
                <a:cubicBezTo>
                  <a:pt x="387272" y="1140398"/>
                  <a:pt x="396240" y="1140460"/>
                  <a:pt x="403860" y="1143000"/>
                </a:cubicBezTo>
                <a:cubicBezTo>
                  <a:pt x="406400" y="1135380"/>
                  <a:pt x="409273" y="1127863"/>
                  <a:pt x="411480" y="1120140"/>
                </a:cubicBezTo>
                <a:cubicBezTo>
                  <a:pt x="414357" y="1110070"/>
                  <a:pt x="415423" y="1099466"/>
                  <a:pt x="419100" y="1089660"/>
                </a:cubicBezTo>
                <a:cubicBezTo>
                  <a:pt x="423088" y="1079024"/>
                  <a:pt x="429865" y="1069621"/>
                  <a:pt x="434340" y="1059180"/>
                </a:cubicBezTo>
                <a:cubicBezTo>
                  <a:pt x="437504" y="1051797"/>
                  <a:pt x="439420" y="1043940"/>
                  <a:pt x="441960" y="1036320"/>
                </a:cubicBezTo>
                <a:cubicBezTo>
                  <a:pt x="436204" y="1032482"/>
                  <a:pt x="387355" y="992513"/>
                  <a:pt x="426720" y="1051560"/>
                </a:cubicBezTo>
                <a:cubicBezTo>
                  <a:pt x="437245" y="1067347"/>
                  <a:pt x="464766" y="1070597"/>
                  <a:pt x="480060" y="1074420"/>
                </a:cubicBezTo>
                <a:cubicBezTo>
                  <a:pt x="477520" y="1087120"/>
                  <a:pt x="466648" y="1100936"/>
                  <a:pt x="472440" y="1112520"/>
                </a:cubicBezTo>
                <a:cubicBezTo>
                  <a:pt x="476032" y="1119704"/>
                  <a:pt x="489620" y="1110580"/>
                  <a:pt x="495300" y="1104900"/>
                </a:cubicBezTo>
                <a:cubicBezTo>
                  <a:pt x="500980" y="1099220"/>
                  <a:pt x="497902" y="1088312"/>
                  <a:pt x="502920" y="1082040"/>
                </a:cubicBezTo>
                <a:cubicBezTo>
                  <a:pt x="508641" y="1074889"/>
                  <a:pt x="517411" y="1070519"/>
                  <a:pt x="525780" y="1066800"/>
                </a:cubicBezTo>
                <a:cubicBezTo>
                  <a:pt x="540460" y="1060276"/>
                  <a:pt x="556585" y="1057526"/>
                  <a:pt x="571500" y="1051560"/>
                </a:cubicBezTo>
                <a:lnTo>
                  <a:pt x="609600" y="1036320"/>
                </a:lnTo>
                <a:cubicBezTo>
                  <a:pt x="648920" y="957681"/>
                  <a:pt x="590282" y="1054415"/>
                  <a:pt x="670560" y="998220"/>
                </a:cubicBezTo>
                <a:cubicBezTo>
                  <a:pt x="685565" y="987716"/>
                  <a:pt x="688088" y="965452"/>
                  <a:pt x="701040" y="952500"/>
                </a:cubicBezTo>
                <a:cubicBezTo>
                  <a:pt x="730376" y="923164"/>
                  <a:pt x="714934" y="935618"/>
                  <a:pt x="746760" y="914400"/>
                </a:cubicBezTo>
                <a:cubicBezTo>
                  <a:pt x="777240" y="919480"/>
                  <a:pt x="812489" y="912500"/>
                  <a:pt x="838200" y="929640"/>
                </a:cubicBezTo>
                <a:cubicBezTo>
                  <a:pt x="867743" y="949335"/>
                  <a:pt x="852372" y="941984"/>
                  <a:pt x="883920" y="952500"/>
                </a:cubicBezTo>
                <a:cubicBezTo>
                  <a:pt x="881380" y="967740"/>
                  <a:pt x="881186" y="983563"/>
                  <a:pt x="876300" y="998220"/>
                </a:cubicBezTo>
                <a:cubicBezTo>
                  <a:pt x="873404" y="1006908"/>
                  <a:pt x="870218" y="1021080"/>
                  <a:pt x="861060" y="1021080"/>
                </a:cubicBezTo>
                <a:cubicBezTo>
                  <a:pt x="853028" y="1021080"/>
                  <a:pt x="855980" y="1005840"/>
                  <a:pt x="853440" y="998220"/>
                </a:cubicBezTo>
                <a:cubicBezTo>
                  <a:pt x="920226" y="931434"/>
                  <a:pt x="838496" y="1016153"/>
                  <a:pt x="891540" y="952500"/>
                </a:cubicBezTo>
                <a:cubicBezTo>
                  <a:pt x="898439" y="944221"/>
                  <a:pt x="907501" y="937919"/>
                  <a:pt x="914400" y="929640"/>
                </a:cubicBezTo>
                <a:cubicBezTo>
                  <a:pt x="936499" y="903122"/>
                  <a:pt x="922572" y="902694"/>
                  <a:pt x="960120" y="883920"/>
                </a:cubicBezTo>
                <a:cubicBezTo>
                  <a:pt x="974488" y="876736"/>
                  <a:pt x="990600" y="873760"/>
                  <a:pt x="1005840" y="868680"/>
                </a:cubicBezTo>
                <a:cubicBezTo>
                  <a:pt x="1038635" y="857748"/>
                  <a:pt x="1020908" y="863008"/>
                  <a:pt x="1059180" y="853440"/>
                </a:cubicBezTo>
                <a:cubicBezTo>
                  <a:pt x="1076798" y="841694"/>
                  <a:pt x="1089114" y="825340"/>
                  <a:pt x="1112520" y="845820"/>
                </a:cubicBezTo>
                <a:cubicBezTo>
                  <a:pt x="1126304" y="857881"/>
                  <a:pt x="1143000" y="891540"/>
                  <a:pt x="1143000" y="891540"/>
                </a:cubicBezTo>
                <a:cubicBezTo>
                  <a:pt x="1140460" y="899160"/>
                  <a:pt x="1143412" y="914400"/>
                  <a:pt x="1135380" y="914400"/>
                </a:cubicBezTo>
                <a:cubicBezTo>
                  <a:pt x="1127348" y="914400"/>
                  <a:pt x="1127760" y="899572"/>
                  <a:pt x="1127760" y="891540"/>
                </a:cubicBezTo>
                <a:cubicBezTo>
                  <a:pt x="1127760" y="873579"/>
                  <a:pt x="1127348" y="854264"/>
                  <a:pt x="1135380" y="838200"/>
                </a:cubicBezTo>
                <a:cubicBezTo>
                  <a:pt x="1139993" y="828974"/>
                  <a:pt x="1167130" y="820420"/>
                  <a:pt x="1181100" y="81534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Полилиния 66">
            <a:extLst>
              <a:ext uri="{FF2B5EF4-FFF2-40B4-BE49-F238E27FC236}">
                <a16:creationId xmlns:a16="http://schemas.microsoft.com/office/drawing/2014/main" id="{AE30B021-29C2-45C0-9817-746D23411FE6}"/>
              </a:ext>
            </a:extLst>
          </p:cNvPr>
          <p:cNvSpPr/>
          <p:nvPr/>
        </p:nvSpPr>
        <p:spPr>
          <a:xfrm>
            <a:off x="4791222" y="3515193"/>
            <a:ext cx="1562829" cy="1002637"/>
          </a:xfrm>
          <a:custGeom>
            <a:avLst/>
            <a:gdLst>
              <a:gd name="connsiteX0" fmla="*/ 526390 w 1722730"/>
              <a:gd name="connsiteY0" fmla="*/ 1104900 h 1105222"/>
              <a:gd name="connsiteX1" fmla="*/ 564490 w 1722730"/>
              <a:gd name="connsiteY1" fmla="*/ 1089660 h 1105222"/>
              <a:gd name="connsiteX2" fmla="*/ 633070 w 1722730"/>
              <a:gd name="connsiteY2" fmla="*/ 1066800 h 1105222"/>
              <a:gd name="connsiteX3" fmla="*/ 655930 w 1722730"/>
              <a:gd name="connsiteY3" fmla="*/ 1051560 h 1105222"/>
              <a:gd name="connsiteX4" fmla="*/ 846430 w 1722730"/>
              <a:gd name="connsiteY4" fmla="*/ 1051560 h 1105222"/>
              <a:gd name="connsiteX5" fmla="*/ 869290 w 1722730"/>
              <a:gd name="connsiteY5" fmla="*/ 1036320 h 1105222"/>
              <a:gd name="connsiteX6" fmla="*/ 838810 w 1722730"/>
              <a:gd name="connsiteY6" fmla="*/ 891540 h 1105222"/>
              <a:gd name="connsiteX7" fmla="*/ 808330 w 1722730"/>
              <a:gd name="connsiteY7" fmla="*/ 883920 h 1105222"/>
              <a:gd name="connsiteX8" fmla="*/ 815950 w 1722730"/>
              <a:gd name="connsiteY8" fmla="*/ 784860 h 1105222"/>
              <a:gd name="connsiteX9" fmla="*/ 846430 w 1722730"/>
              <a:gd name="connsiteY9" fmla="*/ 777240 h 1105222"/>
              <a:gd name="connsiteX10" fmla="*/ 838810 w 1722730"/>
              <a:gd name="connsiteY10" fmla="*/ 746760 h 1105222"/>
              <a:gd name="connsiteX11" fmla="*/ 846430 w 1722730"/>
              <a:gd name="connsiteY11" fmla="*/ 708660 h 1105222"/>
              <a:gd name="connsiteX12" fmla="*/ 869290 w 1722730"/>
              <a:gd name="connsiteY12" fmla="*/ 723900 h 1105222"/>
              <a:gd name="connsiteX13" fmla="*/ 892150 w 1722730"/>
              <a:gd name="connsiteY13" fmla="*/ 708660 h 1105222"/>
              <a:gd name="connsiteX14" fmla="*/ 922630 w 1722730"/>
              <a:gd name="connsiteY14" fmla="*/ 701040 h 1105222"/>
              <a:gd name="connsiteX15" fmla="*/ 1029310 w 1722730"/>
              <a:gd name="connsiteY15" fmla="*/ 708660 h 1105222"/>
              <a:gd name="connsiteX16" fmla="*/ 1052170 w 1722730"/>
              <a:gd name="connsiteY16" fmla="*/ 716280 h 1105222"/>
              <a:gd name="connsiteX17" fmla="*/ 1120750 w 1722730"/>
              <a:gd name="connsiteY17" fmla="*/ 723900 h 1105222"/>
              <a:gd name="connsiteX18" fmla="*/ 1166470 w 1722730"/>
              <a:gd name="connsiteY18" fmla="*/ 723900 h 1105222"/>
              <a:gd name="connsiteX19" fmla="*/ 1273150 w 1722730"/>
              <a:gd name="connsiteY19" fmla="*/ 731520 h 1105222"/>
              <a:gd name="connsiteX20" fmla="*/ 1296010 w 1722730"/>
              <a:gd name="connsiteY20" fmla="*/ 739140 h 1105222"/>
              <a:gd name="connsiteX21" fmla="*/ 1311250 w 1722730"/>
              <a:gd name="connsiteY21" fmla="*/ 769620 h 1105222"/>
              <a:gd name="connsiteX22" fmla="*/ 1326490 w 1722730"/>
              <a:gd name="connsiteY22" fmla="*/ 845820 h 1105222"/>
              <a:gd name="connsiteX23" fmla="*/ 1341730 w 1722730"/>
              <a:gd name="connsiteY23" fmla="*/ 868680 h 1105222"/>
              <a:gd name="connsiteX24" fmla="*/ 1364590 w 1722730"/>
              <a:gd name="connsiteY24" fmla="*/ 876300 h 1105222"/>
              <a:gd name="connsiteX25" fmla="*/ 1532230 w 1722730"/>
              <a:gd name="connsiteY25" fmla="*/ 868680 h 1105222"/>
              <a:gd name="connsiteX26" fmla="*/ 1562710 w 1722730"/>
              <a:gd name="connsiteY26" fmla="*/ 838200 h 1105222"/>
              <a:gd name="connsiteX27" fmla="*/ 1593190 w 1722730"/>
              <a:gd name="connsiteY27" fmla="*/ 762000 h 1105222"/>
              <a:gd name="connsiteX28" fmla="*/ 1654150 w 1722730"/>
              <a:gd name="connsiteY28" fmla="*/ 754380 h 1105222"/>
              <a:gd name="connsiteX29" fmla="*/ 1669390 w 1722730"/>
              <a:gd name="connsiteY29" fmla="*/ 731520 h 1105222"/>
              <a:gd name="connsiteX30" fmla="*/ 1692250 w 1722730"/>
              <a:gd name="connsiteY30" fmla="*/ 716280 h 1105222"/>
              <a:gd name="connsiteX31" fmla="*/ 1699870 w 1722730"/>
              <a:gd name="connsiteY31" fmla="*/ 685800 h 1105222"/>
              <a:gd name="connsiteX32" fmla="*/ 1722730 w 1722730"/>
              <a:gd name="connsiteY32" fmla="*/ 640080 h 1105222"/>
              <a:gd name="connsiteX33" fmla="*/ 1715110 w 1722730"/>
              <a:gd name="connsiteY33" fmla="*/ 609600 h 1105222"/>
              <a:gd name="connsiteX34" fmla="*/ 1692250 w 1722730"/>
              <a:gd name="connsiteY34" fmla="*/ 594360 h 1105222"/>
              <a:gd name="connsiteX35" fmla="*/ 1669390 w 1722730"/>
              <a:gd name="connsiteY35" fmla="*/ 571500 h 1105222"/>
              <a:gd name="connsiteX36" fmla="*/ 1638910 w 1722730"/>
              <a:gd name="connsiteY36" fmla="*/ 518160 h 1105222"/>
              <a:gd name="connsiteX37" fmla="*/ 1646530 w 1722730"/>
              <a:gd name="connsiteY37" fmla="*/ 472440 h 1105222"/>
              <a:gd name="connsiteX38" fmla="*/ 1661770 w 1722730"/>
              <a:gd name="connsiteY38" fmla="*/ 449580 h 1105222"/>
              <a:gd name="connsiteX39" fmla="*/ 1654150 w 1722730"/>
              <a:gd name="connsiteY39" fmla="*/ 419100 h 1105222"/>
              <a:gd name="connsiteX40" fmla="*/ 1631290 w 1722730"/>
              <a:gd name="connsiteY40" fmla="*/ 373380 h 1105222"/>
              <a:gd name="connsiteX41" fmla="*/ 1608430 w 1722730"/>
              <a:gd name="connsiteY41" fmla="*/ 358140 h 1105222"/>
              <a:gd name="connsiteX42" fmla="*/ 1486510 w 1722730"/>
              <a:gd name="connsiteY42" fmla="*/ 365760 h 1105222"/>
              <a:gd name="connsiteX43" fmla="*/ 1471270 w 1722730"/>
              <a:gd name="connsiteY43" fmla="*/ 403860 h 1105222"/>
              <a:gd name="connsiteX44" fmla="*/ 1448410 w 1722730"/>
              <a:gd name="connsiteY44" fmla="*/ 419100 h 1105222"/>
              <a:gd name="connsiteX45" fmla="*/ 1440790 w 1722730"/>
              <a:gd name="connsiteY45" fmla="*/ 365760 h 1105222"/>
              <a:gd name="connsiteX46" fmla="*/ 1417930 w 1722730"/>
              <a:gd name="connsiteY46" fmla="*/ 358140 h 1105222"/>
              <a:gd name="connsiteX47" fmla="*/ 1387450 w 1722730"/>
              <a:gd name="connsiteY47" fmla="*/ 312420 h 1105222"/>
              <a:gd name="connsiteX48" fmla="*/ 1372210 w 1722730"/>
              <a:gd name="connsiteY48" fmla="*/ 289560 h 1105222"/>
              <a:gd name="connsiteX49" fmla="*/ 1364590 w 1722730"/>
              <a:gd name="connsiteY49" fmla="*/ 220980 h 1105222"/>
              <a:gd name="connsiteX50" fmla="*/ 1341730 w 1722730"/>
              <a:gd name="connsiteY50" fmla="*/ 213360 h 1105222"/>
              <a:gd name="connsiteX51" fmla="*/ 1326490 w 1722730"/>
              <a:gd name="connsiteY51" fmla="*/ 182880 h 1105222"/>
              <a:gd name="connsiteX52" fmla="*/ 1318870 w 1722730"/>
              <a:gd name="connsiteY52" fmla="*/ 144780 h 1105222"/>
              <a:gd name="connsiteX53" fmla="*/ 1257910 w 1722730"/>
              <a:gd name="connsiteY53" fmla="*/ 152400 h 1105222"/>
              <a:gd name="connsiteX54" fmla="*/ 1151230 w 1722730"/>
              <a:gd name="connsiteY54" fmla="*/ 144780 h 1105222"/>
              <a:gd name="connsiteX55" fmla="*/ 1105510 w 1722730"/>
              <a:gd name="connsiteY55" fmla="*/ 114300 h 1105222"/>
              <a:gd name="connsiteX56" fmla="*/ 1036930 w 1722730"/>
              <a:gd name="connsiteY56" fmla="*/ 99060 h 1105222"/>
              <a:gd name="connsiteX57" fmla="*/ 1014070 w 1722730"/>
              <a:gd name="connsiteY57" fmla="*/ 53340 h 1105222"/>
              <a:gd name="connsiteX58" fmla="*/ 998830 w 1722730"/>
              <a:gd name="connsiteY58" fmla="*/ 30480 h 1105222"/>
              <a:gd name="connsiteX59" fmla="*/ 915010 w 1722730"/>
              <a:gd name="connsiteY59" fmla="*/ 22860 h 1105222"/>
              <a:gd name="connsiteX60" fmla="*/ 869290 w 1722730"/>
              <a:gd name="connsiteY60" fmla="*/ 15240 h 1105222"/>
              <a:gd name="connsiteX61" fmla="*/ 846430 w 1722730"/>
              <a:gd name="connsiteY61" fmla="*/ 0 h 1105222"/>
              <a:gd name="connsiteX62" fmla="*/ 823570 w 1722730"/>
              <a:gd name="connsiteY62" fmla="*/ 15240 h 1105222"/>
              <a:gd name="connsiteX63" fmla="*/ 762610 w 1722730"/>
              <a:gd name="connsiteY63" fmla="*/ 22860 h 1105222"/>
              <a:gd name="connsiteX64" fmla="*/ 739750 w 1722730"/>
              <a:gd name="connsiteY64" fmla="*/ 45720 h 1105222"/>
              <a:gd name="connsiteX65" fmla="*/ 716890 w 1722730"/>
              <a:gd name="connsiteY65" fmla="*/ 76200 h 1105222"/>
              <a:gd name="connsiteX66" fmla="*/ 694030 w 1722730"/>
              <a:gd name="connsiteY66" fmla="*/ 83820 h 1105222"/>
              <a:gd name="connsiteX67" fmla="*/ 648310 w 1722730"/>
              <a:gd name="connsiteY67" fmla="*/ 60960 h 1105222"/>
              <a:gd name="connsiteX68" fmla="*/ 625450 w 1722730"/>
              <a:gd name="connsiteY68" fmla="*/ 76200 h 1105222"/>
              <a:gd name="connsiteX69" fmla="*/ 617830 w 1722730"/>
              <a:gd name="connsiteY69" fmla="*/ 121920 h 1105222"/>
              <a:gd name="connsiteX70" fmla="*/ 587350 w 1722730"/>
              <a:gd name="connsiteY70" fmla="*/ 137160 h 1105222"/>
              <a:gd name="connsiteX71" fmla="*/ 564490 w 1722730"/>
              <a:gd name="connsiteY71" fmla="*/ 182880 h 1105222"/>
              <a:gd name="connsiteX72" fmla="*/ 579730 w 1722730"/>
              <a:gd name="connsiteY72" fmla="*/ 205740 h 1105222"/>
              <a:gd name="connsiteX73" fmla="*/ 602590 w 1722730"/>
              <a:gd name="connsiteY73" fmla="*/ 220980 h 1105222"/>
              <a:gd name="connsiteX74" fmla="*/ 594970 w 1722730"/>
              <a:gd name="connsiteY74" fmla="*/ 289560 h 1105222"/>
              <a:gd name="connsiteX75" fmla="*/ 526390 w 1722730"/>
              <a:gd name="connsiteY75" fmla="*/ 281940 h 1105222"/>
              <a:gd name="connsiteX76" fmla="*/ 495910 w 1722730"/>
              <a:gd name="connsiteY76" fmla="*/ 236220 h 1105222"/>
              <a:gd name="connsiteX77" fmla="*/ 450190 w 1722730"/>
              <a:gd name="connsiteY77" fmla="*/ 213360 h 1105222"/>
              <a:gd name="connsiteX78" fmla="*/ 389230 w 1722730"/>
              <a:gd name="connsiteY78" fmla="*/ 220980 h 1105222"/>
              <a:gd name="connsiteX79" fmla="*/ 381610 w 1722730"/>
              <a:gd name="connsiteY79" fmla="*/ 243840 h 1105222"/>
              <a:gd name="connsiteX80" fmla="*/ 358750 w 1722730"/>
              <a:gd name="connsiteY80" fmla="*/ 259080 h 1105222"/>
              <a:gd name="connsiteX81" fmla="*/ 259690 w 1722730"/>
              <a:gd name="connsiteY81" fmla="*/ 274320 h 1105222"/>
              <a:gd name="connsiteX82" fmla="*/ 282550 w 1722730"/>
              <a:gd name="connsiteY82" fmla="*/ 289560 h 1105222"/>
              <a:gd name="connsiteX83" fmla="*/ 335890 w 1722730"/>
              <a:gd name="connsiteY83" fmla="*/ 304800 h 1105222"/>
              <a:gd name="connsiteX84" fmla="*/ 358750 w 1722730"/>
              <a:gd name="connsiteY84" fmla="*/ 312420 h 1105222"/>
              <a:gd name="connsiteX85" fmla="*/ 366370 w 1722730"/>
              <a:gd name="connsiteY85" fmla="*/ 335280 h 1105222"/>
              <a:gd name="connsiteX86" fmla="*/ 343510 w 1722730"/>
              <a:gd name="connsiteY86" fmla="*/ 396240 h 1105222"/>
              <a:gd name="connsiteX87" fmla="*/ 290170 w 1722730"/>
              <a:gd name="connsiteY87" fmla="*/ 381000 h 1105222"/>
              <a:gd name="connsiteX88" fmla="*/ 252070 w 1722730"/>
              <a:gd name="connsiteY88" fmla="*/ 388620 h 1105222"/>
              <a:gd name="connsiteX89" fmla="*/ 236830 w 1722730"/>
              <a:gd name="connsiteY89" fmla="*/ 411480 h 1105222"/>
              <a:gd name="connsiteX90" fmla="*/ 236830 w 1722730"/>
              <a:gd name="connsiteY90" fmla="*/ 510540 h 1105222"/>
              <a:gd name="connsiteX91" fmla="*/ 244450 w 1722730"/>
              <a:gd name="connsiteY91" fmla="*/ 533400 h 1105222"/>
              <a:gd name="connsiteX92" fmla="*/ 267310 w 1722730"/>
              <a:gd name="connsiteY92" fmla="*/ 579120 h 1105222"/>
              <a:gd name="connsiteX93" fmla="*/ 252070 w 1722730"/>
              <a:gd name="connsiteY93" fmla="*/ 647700 h 1105222"/>
              <a:gd name="connsiteX94" fmla="*/ 198730 w 1722730"/>
              <a:gd name="connsiteY94" fmla="*/ 678180 h 1105222"/>
              <a:gd name="connsiteX95" fmla="*/ 168250 w 1722730"/>
              <a:gd name="connsiteY95" fmla="*/ 670560 h 1105222"/>
              <a:gd name="connsiteX96" fmla="*/ 107290 w 1722730"/>
              <a:gd name="connsiteY96" fmla="*/ 685800 h 1105222"/>
              <a:gd name="connsiteX97" fmla="*/ 84430 w 1722730"/>
              <a:gd name="connsiteY97" fmla="*/ 701040 h 1105222"/>
              <a:gd name="connsiteX98" fmla="*/ 61570 w 1722730"/>
              <a:gd name="connsiteY98" fmla="*/ 746760 h 1105222"/>
              <a:gd name="connsiteX99" fmla="*/ 23470 w 1722730"/>
              <a:gd name="connsiteY99" fmla="*/ 792480 h 1105222"/>
              <a:gd name="connsiteX100" fmla="*/ 69190 w 1722730"/>
              <a:gd name="connsiteY100" fmla="*/ 815340 h 1105222"/>
              <a:gd name="connsiteX101" fmla="*/ 76810 w 1722730"/>
              <a:gd name="connsiteY101" fmla="*/ 838200 h 1105222"/>
              <a:gd name="connsiteX102" fmla="*/ 61570 w 1722730"/>
              <a:gd name="connsiteY102" fmla="*/ 899160 h 1105222"/>
              <a:gd name="connsiteX103" fmla="*/ 38710 w 1722730"/>
              <a:gd name="connsiteY103" fmla="*/ 906780 h 1105222"/>
              <a:gd name="connsiteX104" fmla="*/ 15850 w 1722730"/>
              <a:gd name="connsiteY104" fmla="*/ 922020 h 1105222"/>
              <a:gd name="connsiteX105" fmla="*/ 610 w 1722730"/>
              <a:gd name="connsiteY105" fmla="*/ 944880 h 1105222"/>
              <a:gd name="connsiteX106" fmla="*/ 8230 w 1722730"/>
              <a:gd name="connsiteY106" fmla="*/ 990600 h 1105222"/>
              <a:gd name="connsiteX107" fmla="*/ 31090 w 1722730"/>
              <a:gd name="connsiteY107" fmla="*/ 998220 h 1105222"/>
              <a:gd name="connsiteX108" fmla="*/ 84430 w 1722730"/>
              <a:gd name="connsiteY108" fmla="*/ 1021080 h 1105222"/>
              <a:gd name="connsiteX109" fmla="*/ 153010 w 1722730"/>
              <a:gd name="connsiteY109" fmla="*/ 1028700 h 1105222"/>
              <a:gd name="connsiteX110" fmla="*/ 175870 w 1722730"/>
              <a:gd name="connsiteY110" fmla="*/ 1043940 h 1105222"/>
              <a:gd name="connsiteX111" fmla="*/ 183490 w 1722730"/>
              <a:gd name="connsiteY111" fmla="*/ 1066800 h 1105222"/>
              <a:gd name="connsiteX112" fmla="*/ 198730 w 1722730"/>
              <a:gd name="connsiteY112" fmla="*/ 1089660 h 1105222"/>
              <a:gd name="connsiteX113" fmla="*/ 221590 w 1722730"/>
              <a:gd name="connsiteY113" fmla="*/ 1066800 h 1105222"/>
              <a:gd name="connsiteX114" fmla="*/ 236830 w 1722730"/>
              <a:gd name="connsiteY114" fmla="*/ 1043940 h 1105222"/>
              <a:gd name="connsiteX115" fmla="*/ 259690 w 1722730"/>
              <a:gd name="connsiteY115" fmla="*/ 1036320 h 1105222"/>
              <a:gd name="connsiteX116" fmla="*/ 290170 w 1722730"/>
              <a:gd name="connsiteY116" fmla="*/ 1043940 h 1105222"/>
              <a:gd name="connsiteX117" fmla="*/ 297790 w 1722730"/>
              <a:gd name="connsiteY117" fmla="*/ 1066800 h 1105222"/>
              <a:gd name="connsiteX118" fmla="*/ 313030 w 1722730"/>
              <a:gd name="connsiteY118" fmla="*/ 1089660 h 1105222"/>
              <a:gd name="connsiteX119" fmla="*/ 381610 w 1722730"/>
              <a:gd name="connsiteY119" fmla="*/ 1082040 h 1105222"/>
              <a:gd name="connsiteX120" fmla="*/ 404470 w 1722730"/>
              <a:gd name="connsiteY120" fmla="*/ 1066800 h 1105222"/>
              <a:gd name="connsiteX121" fmla="*/ 427330 w 1722730"/>
              <a:gd name="connsiteY121" fmla="*/ 1059180 h 1105222"/>
              <a:gd name="connsiteX122" fmla="*/ 457810 w 1722730"/>
              <a:gd name="connsiteY122" fmla="*/ 1066800 h 1105222"/>
              <a:gd name="connsiteX123" fmla="*/ 465430 w 1722730"/>
              <a:gd name="connsiteY123" fmla="*/ 1089660 h 1105222"/>
              <a:gd name="connsiteX124" fmla="*/ 442570 w 1722730"/>
              <a:gd name="connsiteY124" fmla="*/ 1082040 h 1105222"/>
              <a:gd name="connsiteX125" fmla="*/ 465430 w 1722730"/>
              <a:gd name="connsiteY125" fmla="*/ 1074420 h 1105222"/>
              <a:gd name="connsiteX126" fmla="*/ 526390 w 1722730"/>
              <a:gd name="connsiteY126" fmla="*/ 1104900 h 110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722730" h="1105222">
                <a:moveTo>
                  <a:pt x="526390" y="1104900"/>
                </a:moveTo>
                <a:cubicBezTo>
                  <a:pt x="542900" y="1107440"/>
                  <a:pt x="551609" y="1094261"/>
                  <a:pt x="564490" y="1089660"/>
                </a:cubicBezTo>
                <a:cubicBezTo>
                  <a:pt x="587183" y="1081555"/>
                  <a:pt x="613020" y="1080166"/>
                  <a:pt x="633070" y="1066800"/>
                </a:cubicBezTo>
                <a:lnTo>
                  <a:pt x="655930" y="1051560"/>
                </a:lnTo>
                <a:cubicBezTo>
                  <a:pt x="736013" y="1063000"/>
                  <a:pt x="738727" y="1066946"/>
                  <a:pt x="846430" y="1051560"/>
                </a:cubicBezTo>
                <a:cubicBezTo>
                  <a:pt x="855496" y="1050265"/>
                  <a:pt x="861670" y="1041400"/>
                  <a:pt x="869290" y="1036320"/>
                </a:cubicBezTo>
                <a:cubicBezTo>
                  <a:pt x="865126" y="965529"/>
                  <a:pt x="896814" y="916399"/>
                  <a:pt x="838810" y="891540"/>
                </a:cubicBezTo>
                <a:cubicBezTo>
                  <a:pt x="829184" y="887415"/>
                  <a:pt x="818490" y="886460"/>
                  <a:pt x="808330" y="883920"/>
                </a:cubicBezTo>
                <a:cubicBezTo>
                  <a:pt x="810870" y="850900"/>
                  <a:pt x="804811" y="816048"/>
                  <a:pt x="815950" y="784860"/>
                </a:cubicBezTo>
                <a:cubicBezTo>
                  <a:pt x="819472" y="774997"/>
                  <a:pt x="841042" y="786220"/>
                  <a:pt x="846430" y="777240"/>
                </a:cubicBezTo>
                <a:cubicBezTo>
                  <a:pt x="851818" y="768260"/>
                  <a:pt x="843494" y="756127"/>
                  <a:pt x="838810" y="746760"/>
                </a:cubicBezTo>
                <a:cubicBezTo>
                  <a:pt x="811608" y="692356"/>
                  <a:pt x="782972" y="695968"/>
                  <a:pt x="846430" y="708660"/>
                </a:cubicBezTo>
                <a:cubicBezTo>
                  <a:pt x="854050" y="713740"/>
                  <a:pt x="860132" y="723900"/>
                  <a:pt x="869290" y="723900"/>
                </a:cubicBezTo>
                <a:cubicBezTo>
                  <a:pt x="878448" y="723900"/>
                  <a:pt x="883732" y="712268"/>
                  <a:pt x="892150" y="708660"/>
                </a:cubicBezTo>
                <a:cubicBezTo>
                  <a:pt x="901776" y="704535"/>
                  <a:pt x="912470" y="703580"/>
                  <a:pt x="922630" y="701040"/>
                </a:cubicBezTo>
                <a:cubicBezTo>
                  <a:pt x="958190" y="703580"/>
                  <a:pt x="993904" y="704495"/>
                  <a:pt x="1029310" y="708660"/>
                </a:cubicBezTo>
                <a:cubicBezTo>
                  <a:pt x="1037287" y="709598"/>
                  <a:pt x="1044247" y="714960"/>
                  <a:pt x="1052170" y="716280"/>
                </a:cubicBezTo>
                <a:cubicBezTo>
                  <a:pt x="1074858" y="720061"/>
                  <a:pt x="1097890" y="721360"/>
                  <a:pt x="1120750" y="723900"/>
                </a:cubicBezTo>
                <a:cubicBezTo>
                  <a:pt x="1176767" y="761245"/>
                  <a:pt x="1110453" y="727195"/>
                  <a:pt x="1166470" y="723900"/>
                </a:cubicBezTo>
                <a:cubicBezTo>
                  <a:pt x="1202059" y="721807"/>
                  <a:pt x="1237590" y="728980"/>
                  <a:pt x="1273150" y="731520"/>
                </a:cubicBezTo>
                <a:cubicBezTo>
                  <a:pt x="1280770" y="734060"/>
                  <a:pt x="1290330" y="733460"/>
                  <a:pt x="1296010" y="739140"/>
                </a:cubicBezTo>
                <a:cubicBezTo>
                  <a:pt x="1304042" y="747172"/>
                  <a:pt x="1307986" y="758740"/>
                  <a:pt x="1311250" y="769620"/>
                </a:cubicBezTo>
                <a:cubicBezTo>
                  <a:pt x="1317553" y="790630"/>
                  <a:pt x="1317182" y="824102"/>
                  <a:pt x="1326490" y="845820"/>
                </a:cubicBezTo>
                <a:cubicBezTo>
                  <a:pt x="1330098" y="854238"/>
                  <a:pt x="1334579" y="862959"/>
                  <a:pt x="1341730" y="868680"/>
                </a:cubicBezTo>
                <a:cubicBezTo>
                  <a:pt x="1348002" y="873698"/>
                  <a:pt x="1356970" y="873760"/>
                  <a:pt x="1364590" y="876300"/>
                </a:cubicBezTo>
                <a:cubicBezTo>
                  <a:pt x="1420470" y="873760"/>
                  <a:pt x="1476445" y="872812"/>
                  <a:pt x="1532230" y="868680"/>
                </a:cubicBezTo>
                <a:cubicBezTo>
                  <a:pt x="1580090" y="865135"/>
                  <a:pt x="1573258" y="869843"/>
                  <a:pt x="1562710" y="838200"/>
                </a:cubicBezTo>
                <a:cubicBezTo>
                  <a:pt x="1576294" y="688777"/>
                  <a:pt x="1542215" y="762000"/>
                  <a:pt x="1593190" y="762000"/>
                </a:cubicBezTo>
                <a:cubicBezTo>
                  <a:pt x="1613668" y="762000"/>
                  <a:pt x="1633830" y="756920"/>
                  <a:pt x="1654150" y="754380"/>
                </a:cubicBezTo>
                <a:cubicBezTo>
                  <a:pt x="1659230" y="746760"/>
                  <a:pt x="1662914" y="737996"/>
                  <a:pt x="1669390" y="731520"/>
                </a:cubicBezTo>
                <a:cubicBezTo>
                  <a:pt x="1675866" y="725044"/>
                  <a:pt x="1687170" y="723900"/>
                  <a:pt x="1692250" y="716280"/>
                </a:cubicBezTo>
                <a:cubicBezTo>
                  <a:pt x="1698059" y="707566"/>
                  <a:pt x="1696993" y="695870"/>
                  <a:pt x="1699870" y="685800"/>
                </a:cubicBezTo>
                <a:cubicBezTo>
                  <a:pt x="1707757" y="658195"/>
                  <a:pt x="1706032" y="665127"/>
                  <a:pt x="1722730" y="640080"/>
                </a:cubicBezTo>
                <a:cubicBezTo>
                  <a:pt x="1720190" y="629920"/>
                  <a:pt x="1720919" y="618314"/>
                  <a:pt x="1715110" y="609600"/>
                </a:cubicBezTo>
                <a:cubicBezTo>
                  <a:pt x="1710030" y="601980"/>
                  <a:pt x="1699285" y="600223"/>
                  <a:pt x="1692250" y="594360"/>
                </a:cubicBezTo>
                <a:cubicBezTo>
                  <a:pt x="1683971" y="587461"/>
                  <a:pt x="1676289" y="579779"/>
                  <a:pt x="1669390" y="571500"/>
                </a:cubicBezTo>
                <a:cubicBezTo>
                  <a:pt x="1655927" y="555344"/>
                  <a:pt x="1648226" y="536793"/>
                  <a:pt x="1638910" y="518160"/>
                </a:cubicBezTo>
                <a:cubicBezTo>
                  <a:pt x="1641450" y="502920"/>
                  <a:pt x="1641644" y="487097"/>
                  <a:pt x="1646530" y="472440"/>
                </a:cubicBezTo>
                <a:cubicBezTo>
                  <a:pt x="1649426" y="463752"/>
                  <a:pt x="1660475" y="458646"/>
                  <a:pt x="1661770" y="449580"/>
                </a:cubicBezTo>
                <a:cubicBezTo>
                  <a:pt x="1663251" y="439213"/>
                  <a:pt x="1657027" y="429170"/>
                  <a:pt x="1654150" y="419100"/>
                </a:cubicBezTo>
                <a:cubicBezTo>
                  <a:pt x="1649192" y="401747"/>
                  <a:pt x="1644648" y="386738"/>
                  <a:pt x="1631290" y="373380"/>
                </a:cubicBezTo>
                <a:cubicBezTo>
                  <a:pt x="1624814" y="366904"/>
                  <a:pt x="1616050" y="363220"/>
                  <a:pt x="1608430" y="358140"/>
                </a:cubicBezTo>
                <a:lnTo>
                  <a:pt x="1486510" y="365760"/>
                </a:lnTo>
                <a:cubicBezTo>
                  <a:pt x="1473534" y="370085"/>
                  <a:pt x="1479220" y="392729"/>
                  <a:pt x="1471270" y="403860"/>
                </a:cubicBezTo>
                <a:cubicBezTo>
                  <a:pt x="1465947" y="411312"/>
                  <a:pt x="1456030" y="414020"/>
                  <a:pt x="1448410" y="419100"/>
                </a:cubicBezTo>
                <a:cubicBezTo>
                  <a:pt x="1445870" y="401320"/>
                  <a:pt x="1448822" y="381824"/>
                  <a:pt x="1440790" y="365760"/>
                </a:cubicBezTo>
                <a:cubicBezTo>
                  <a:pt x="1437198" y="358576"/>
                  <a:pt x="1423610" y="363820"/>
                  <a:pt x="1417930" y="358140"/>
                </a:cubicBezTo>
                <a:cubicBezTo>
                  <a:pt x="1404978" y="345188"/>
                  <a:pt x="1397610" y="327660"/>
                  <a:pt x="1387450" y="312420"/>
                </a:cubicBezTo>
                <a:lnTo>
                  <a:pt x="1372210" y="289560"/>
                </a:lnTo>
                <a:cubicBezTo>
                  <a:pt x="1369670" y="266700"/>
                  <a:pt x="1373132" y="242336"/>
                  <a:pt x="1364590" y="220980"/>
                </a:cubicBezTo>
                <a:cubicBezTo>
                  <a:pt x="1361607" y="213522"/>
                  <a:pt x="1347410" y="219040"/>
                  <a:pt x="1341730" y="213360"/>
                </a:cubicBezTo>
                <a:cubicBezTo>
                  <a:pt x="1333698" y="205328"/>
                  <a:pt x="1331570" y="193040"/>
                  <a:pt x="1326490" y="182880"/>
                </a:cubicBezTo>
                <a:cubicBezTo>
                  <a:pt x="1323950" y="170180"/>
                  <a:pt x="1330705" y="150040"/>
                  <a:pt x="1318870" y="144780"/>
                </a:cubicBezTo>
                <a:cubicBezTo>
                  <a:pt x="1300157" y="136463"/>
                  <a:pt x="1278388" y="152400"/>
                  <a:pt x="1257910" y="152400"/>
                </a:cubicBezTo>
                <a:cubicBezTo>
                  <a:pt x="1222259" y="152400"/>
                  <a:pt x="1186790" y="147320"/>
                  <a:pt x="1151230" y="144780"/>
                </a:cubicBezTo>
                <a:cubicBezTo>
                  <a:pt x="1135990" y="134620"/>
                  <a:pt x="1123279" y="118742"/>
                  <a:pt x="1105510" y="114300"/>
                </a:cubicBezTo>
                <a:cubicBezTo>
                  <a:pt x="1062465" y="103539"/>
                  <a:pt x="1085299" y="108734"/>
                  <a:pt x="1036930" y="99060"/>
                </a:cubicBezTo>
                <a:cubicBezTo>
                  <a:pt x="993254" y="33546"/>
                  <a:pt x="1045618" y="116436"/>
                  <a:pt x="1014070" y="53340"/>
                </a:cubicBezTo>
                <a:cubicBezTo>
                  <a:pt x="1009974" y="45149"/>
                  <a:pt x="1007583" y="33173"/>
                  <a:pt x="998830" y="30480"/>
                </a:cubicBezTo>
                <a:cubicBezTo>
                  <a:pt x="972015" y="22229"/>
                  <a:pt x="942873" y="26138"/>
                  <a:pt x="915010" y="22860"/>
                </a:cubicBezTo>
                <a:cubicBezTo>
                  <a:pt x="899666" y="21055"/>
                  <a:pt x="884530" y="17780"/>
                  <a:pt x="869290" y="15240"/>
                </a:cubicBezTo>
                <a:cubicBezTo>
                  <a:pt x="861670" y="10160"/>
                  <a:pt x="855588" y="0"/>
                  <a:pt x="846430" y="0"/>
                </a:cubicBezTo>
                <a:cubicBezTo>
                  <a:pt x="837272" y="0"/>
                  <a:pt x="832405" y="12830"/>
                  <a:pt x="823570" y="15240"/>
                </a:cubicBezTo>
                <a:cubicBezTo>
                  <a:pt x="803813" y="20628"/>
                  <a:pt x="782930" y="20320"/>
                  <a:pt x="762610" y="22860"/>
                </a:cubicBezTo>
                <a:cubicBezTo>
                  <a:pt x="754990" y="30480"/>
                  <a:pt x="746763" y="37538"/>
                  <a:pt x="739750" y="45720"/>
                </a:cubicBezTo>
                <a:cubicBezTo>
                  <a:pt x="731485" y="55363"/>
                  <a:pt x="726646" y="68070"/>
                  <a:pt x="716890" y="76200"/>
                </a:cubicBezTo>
                <a:cubicBezTo>
                  <a:pt x="710720" y="81342"/>
                  <a:pt x="701650" y="81280"/>
                  <a:pt x="694030" y="83820"/>
                </a:cubicBezTo>
                <a:cubicBezTo>
                  <a:pt x="686069" y="78513"/>
                  <a:pt x="660929" y="58857"/>
                  <a:pt x="648310" y="60960"/>
                </a:cubicBezTo>
                <a:cubicBezTo>
                  <a:pt x="639277" y="62466"/>
                  <a:pt x="633070" y="71120"/>
                  <a:pt x="625450" y="76200"/>
                </a:cubicBezTo>
                <a:cubicBezTo>
                  <a:pt x="622910" y="91440"/>
                  <a:pt x="626019" y="108818"/>
                  <a:pt x="617830" y="121920"/>
                </a:cubicBezTo>
                <a:cubicBezTo>
                  <a:pt x="611810" y="131553"/>
                  <a:pt x="596076" y="129888"/>
                  <a:pt x="587350" y="137160"/>
                </a:cubicBezTo>
                <a:cubicBezTo>
                  <a:pt x="573715" y="148523"/>
                  <a:pt x="569691" y="167277"/>
                  <a:pt x="564490" y="182880"/>
                </a:cubicBezTo>
                <a:cubicBezTo>
                  <a:pt x="569570" y="190500"/>
                  <a:pt x="573254" y="199264"/>
                  <a:pt x="579730" y="205740"/>
                </a:cubicBezTo>
                <a:cubicBezTo>
                  <a:pt x="586206" y="212216"/>
                  <a:pt x="600952" y="211970"/>
                  <a:pt x="602590" y="220980"/>
                </a:cubicBezTo>
                <a:cubicBezTo>
                  <a:pt x="606704" y="243610"/>
                  <a:pt x="597510" y="266700"/>
                  <a:pt x="594970" y="289560"/>
                </a:cubicBezTo>
                <a:cubicBezTo>
                  <a:pt x="572110" y="287020"/>
                  <a:pt x="546641" y="292845"/>
                  <a:pt x="526390" y="281940"/>
                </a:cubicBezTo>
                <a:cubicBezTo>
                  <a:pt x="510263" y="273256"/>
                  <a:pt x="513286" y="242012"/>
                  <a:pt x="495910" y="236220"/>
                </a:cubicBezTo>
                <a:cubicBezTo>
                  <a:pt x="464362" y="225704"/>
                  <a:pt x="479733" y="233055"/>
                  <a:pt x="450190" y="213360"/>
                </a:cubicBezTo>
                <a:cubicBezTo>
                  <a:pt x="429870" y="215900"/>
                  <a:pt x="407943" y="212663"/>
                  <a:pt x="389230" y="220980"/>
                </a:cubicBezTo>
                <a:cubicBezTo>
                  <a:pt x="381890" y="224242"/>
                  <a:pt x="386628" y="237568"/>
                  <a:pt x="381610" y="243840"/>
                </a:cubicBezTo>
                <a:cubicBezTo>
                  <a:pt x="375889" y="250991"/>
                  <a:pt x="367635" y="256859"/>
                  <a:pt x="358750" y="259080"/>
                </a:cubicBezTo>
                <a:cubicBezTo>
                  <a:pt x="326339" y="267183"/>
                  <a:pt x="292710" y="269240"/>
                  <a:pt x="259690" y="274320"/>
                </a:cubicBezTo>
                <a:cubicBezTo>
                  <a:pt x="267310" y="279400"/>
                  <a:pt x="274359" y="285464"/>
                  <a:pt x="282550" y="289560"/>
                </a:cubicBezTo>
                <a:cubicBezTo>
                  <a:pt x="294730" y="295650"/>
                  <a:pt x="324497" y="301545"/>
                  <a:pt x="335890" y="304800"/>
                </a:cubicBezTo>
                <a:cubicBezTo>
                  <a:pt x="343613" y="307007"/>
                  <a:pt x="351130" y="309880"/>
                  <a:pt x="358750" y="312420"/>
                </a:cubicBezTo>
                <a:cubicBezTo>
                  <a:pt x="361290" y="320040"/>
                  <a:pt x="366370" y="327248"/>
                  <a:pt x="366370" y="335280"/>
                </a:cubicBezTo>
                <a:cubicBezTo>
                  <a:pt x="366370" y="368236"/>
                  <a:pt x="359276" y="372591"/>
                  <a:pt x="343510" y="396240"/>
                </a:cubicBezTo>
                <a:cubicBezTo>
                  <a:pt x="332730" y="392647"/>
                  <a:pt x="299738" y="381000"/>
                  <a:pt x="290170" y="381000"/>
                </a:cubicBezTo>
                <a:cubicBezTo>
                  <a:pt x="277218" y="381000"/>
                  <a:pt x="264770" y="386080"/>
                  <a:pt x="252070" y="388620"/>
                </a:cubicBezTo>
                <a:cubicBezTo>
                  <a:pt x="246990" y="396240"/>
                  <a:pt x="240926" y="403289"/>
                  <a:pt x="236830" y="411480"/>
                </a:cubicBezTo>
                <a:cubicBezTo>
                  <a:pt x="220382" y="444375"/>
                  <a:pt x="230811" y="471418"/>
                  <a:pt x="236830" y="510540"/>
                </a:cubicBezTo>
                <a:cubicBezTo>
                  <a:pt x="238051" y="518479"/>
                  <a:pt x="240858" y="526216"/>
                  <a:pt x="244450" y="533400"/>
                </a:cubicBezTo>
                <a:cubicBezTo>
                  <a:pt x="273993" y="592486"/>
                  <a:pt x="248157" y="521661"/>
                  <a:pt x="267310" y="579120"/>
                </a:cubicBezTo>
                <a:cubicBezTo>
                  <a:pt x="267232" y="579588"/>
                  <a:pt x="259968" y="637827"/>
                  <a:pt x="252070" y="647700"/>
                </a:cubicBezTo>
                <a:cubicBezTo>
                  <a:pt x="244890" y="656675"/>
                  <a:pt x="206230" y="674430"/>
                  <a:pt x="198730" y="678180"/>
                </a:cubicBezTo>
                <a:cubicBezTo>
                  <a:pt x="188570" y="675640"/>
                  <a:pt x="178723" y="670560"/>
                  <a:pt x="168250" y="670560"/>
                </a:cubicBezTo>
                <a:cubicBezTo>
                  <a:pt x="159555" y="670560"/>
                  <a:pt x="119316" y="679787"/>
                  <a:pt x="107290" y="685800"/>
                </a:cubicBezTo>
                <a:cubicBezTo>
                  <a:pt x="99099" y="689896"/>
                  <a:pt x="92050" y="695960"/>
                  <a:pt x="84430" y="701040"/>
                </a:cubicBezTo>
                <a:cubicBezTo>
                  <a:pt x="40754" y="766554"/>
                  <a:pt x="93118" y="683664"/>
                  <a:pt x="61570" y="746760"/>
                </a:cubicBezTo>
                <a:cubicBezTo>
                  <a:pt x="50961" y="767978"/>
                  <a:pt x="40322" y="775628"/>
                  <a:pt x="23470" y="792480"/>
                </a:cubicBezTo>
                <a:cubicBezTo>
                  <a:pt x="38529" y="797500"/>
                  <a:pt x="58447" y="801911"/>
                  <a:pt x="69190" y="815340"/>
                </a:cubicBezTo>
                <a:cubicBezTo>
                  <a:pt x="74208" y="821612"/>
                  <a:pt x="74270" y="830580"/>
                  <a:pt x="76810" y="838200"/>
                </a:cubicBezTo>
                <a:cubicBezTo>
                  <a:pt x="71730" y="858520"/>
                  <a:pt x="71742" y="880850"/>
                  <a:pt x="61570" y="899160"/>
                </a:cubicBezTo>
                <a:cubicBezTo>
                  <a:pt x="57669" y="906181"/>
                  <a:pt x="45894" y="903188"/>
                  <a:pt x="38710" y="906780"/>
                </a:cubicBezTo>
                <a:cubicBezTo>
                  <a:pt x="30519" y="910876"/>
                  <a:pt x="23470" y="916940"/>
                  <a:pt x="15850" y="922020"/>
                </a:cubicBezTo>
                <a:cubicBezTo>
                  <a:pt x="10770" y="929640"/>
                  <a:pt x="1621" y="935778"/>
                  <a:pt x="610" y="944880"/>
                </a:cubicBezTo>
                <a:cubicBezTo>
                  <a:pt x="-1096" y="960236"/>
                  <a:pt x="565" y="977185"/>
                  <a:pt x="8230" y="990600"/>
                </a:cubicBezTo>
                <a:cubicBezTo>
                  <a:pt x="12215" y="997574"/>
                  <a:pt x="23707" y="995056"/>
                  <a:pt x="31090" y="998220"/>
                </a:cubicBezTo>
                <a:cubicBezTo>
                  <a:pt x="48755" y="1005791"/>
                  <a:pt x="64935" y="1017831"/>
                  <a:pt x="84430" y="1021080"/>
                </a:cubicBezTo>
                <a:cubicBezTo>
                  <a:pt x="107118" y="1024861"/>
                  <a:pt x="130150" y="1026160"/>
                  <a:pt x="153010" y="1028700"/>
                </a:cubicBezTo>
                <a:cubicBezTo>
                  <a:pt x="160630" y="1033780"/>
                  <a:pt x="170149" y="1036789"/>
                  <a:pt x="175870" y="1043940"/>
                </a:cubicBezTo>
                <a:cubicBezTo>
                  <a:pt x="180888" y="1050212"/>
                  <a:pt x="179898" y="1059616"/>
                  <a:pt x="183490" y="1066800"/>
                </a:cubicBezTo>
                <a:cubicBezTo>
                  <a:pt x="187586" y="1074991"/>
                  <a:pt x="193650" y="1082040"/>
                  <a:pt x="198730" y="1089660"/>
                </a:cubicBezTo>
                <a:cubicBezTo>
                  <a:pt x="206350" y="1082040"/>
                  <a:pt x="214691" y="1075079"/>
                  <a:pt x="221590" y="1066800"/>
                </a:cubicBezTo>
                <a:cubicBezTo>
                  <a:pt x="227453" y="1059765"/>
                  <a:pt x="229679" y="1049661"/>
                  <a:pt x="236830" y="1043940"/>
                </a:cubicBezTo>
                <a:cubicBezTo>
                  <a:pt x="243102" y="1038922"/>
                  <a:pt x="252070" y="1038860"/>
                  <a:pt x="259690" y="1036320"/>
                </a:cubicBezTo>
                <a:cubicBezTo>
                  <a:pt x="269850" y="1038860"/>
                  <a:pt x="281992" y="1037398"/>
                  <a:pt x="290170" y="1043940"/>
                </a:cubicBezTo>
                <a:cubicBezTo>
                  <a:pt x="296442" y="1048958"/>
                  <a:pt x="294198" y="1059616"/>
                  <a:pt x="297790" y="1066800"/>
                </a:cubicBezTo>
                <a:cubicBezTo>
                  <a:pt x="301886" y="1074991"/>
                  <a:pt x="307950" y="1082040"/>
                  <a:pt x="313030" y="1089660"/>
                </a:cubicBezTo>
                <a:cubicBezTo>
                  <a:pt x="335890" y="1087120"/>
                  <a:pt x="359296" y="1087618"/>
                  <a:pt x="381610" y="1082040"/>
                </a:cubicBezTo>
                <a:cubicBezTo>
                  <a:pt x="390495" y="1079819"/>
                  <a:pt x="396279" y="1070896"/>
                  <a:pt x="404470" y="1066800"/>
                </a:cubicBezTo>
                <a:cubicBezTo>
                  <a:pt x="411654" y="1063208"/>
                  <a:pt x="419710" y="1061720"/>
                  <a:pt x="427330" y="1059180"/>
                </a:cubicBezTo>
                <a:cubicBezTo>
                  <a:pt x="437490" y="1061720"/>
                  <a:pt x="449632" y="1060258"/>
                  <a:pt x="457810" y="1066800"/>
                </a:cubicBezTo>
                <a:cubicBezTo>
                  <a:pt x="464082" y="1071818"/>
                  <a:pt x="471110" y="1083980"/>
                  <a:pt x="465430" y="1089660"/>
                </a:cubicBezTo>
                <a:cubicBezTo>
                  <a:pt x="459750" y="1095340"/>
                  <a:pt x="450190" y="1084580"/>
                  <a:pt x="442570" y="1082040"/>
                </a:cubicBezTo>
                <a:cubicBezTo>
                  <a:pt x="450190" y="1079500"/>
                  <a:pt x="457398" y="1074420"/>
                  <a:pt x="465430" y="1074420"/>
                </a:cubicBezTo>
                <a:cubicBezTo>
                  <a:pt x="475903" y="1074420"/>
                  <a:pt x="509880" y="1102360"/>
                  <a:pt x="526390" y="110490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Полилиния 67">
            <a:extLst>
              <a:ext uri="{FF2B5EF4-FFF2-40B4-BE49-F238E27FC236}">
                <a16:creationId xmlns:a16="http://schemas.microsoft.com/office/drawing/2014/main" id="{07E68C97-C0DD-42B4-9152-AA7E20EFCF45}"/>
              </a:ext>
            </a:extLst>
          </p:cNvPr>
          <p:cNvSpPr/>
          <p:nvPr/>
        </p:nvSpPr>
        <p:spPr>
          <a:xfrm>
            <a:off x="4473629" y="2712261"/>
            <a:ext cx="1334317" cy="1072529"/>
          </a:xfrm>
          <a:custGeom>
            <a:avLst/>
            <a:gdLst>
              <a:gd name="connsiteX0" fmla="*/ 785037 w 1470837"/>
              <a:gd name="connsiteY0" fmla="*/ 1090825 h 1182265"/>
              <a:gd name="connsiteX1" fmla="*/ 845997 w 1470837"/>
              <a:gd name="connsiteY1" fmla="*/ 1121305 h 1182265"/>
              <a:gd name="connsiteX2" fmla="*/ 861237 w 1470837"/>
              <a:gd name="connsiteY2" fmla="*/ 1167025 h 1182265"/>
              <a:gd name="connsiteX3" fmla="*/ 906957 w 1470837"/>
              <a:gd name="connsiteY3" fmla="*/ 1182265 h 1182265"/>
              <a:gd name="connsiteX4" fmla="*/ 960297 w 1470837"/>
              <a:gd name="connsiteY4" fmla="*/ 1174645 h 1182265"/>
              <a:gd name="connsiteX5" fmla="*/ 967917 w 1470837"/>
              <a:gd name="connsiteY5" fmla="*/ 1144165 h 1182265"/>
              <a:gd name="connsiteX6" fmla="*/ 937437 w 1470837"/>
              <a:gd name="connsiteY6" fmla="*/ 1067965 h 1182265"/>
              <a:gd name="connsiteX7" fmla="*/ 922197 w 1470837"/>
              <a:gd name="connsiteY7" fmla="*/ 1045105 h 1182265"/>
              <a:gd name="connsiteX8" fmla="*/ 967917 w 1470837"/>
              <a:gd name="connsiteY8" fmla="*/ 1045105 h 1182265"/>
              <a:gd name="connsiteX9" fmla="*/ 990777 w 1470837"/>
              <a:gd name="connsiteY9" fmla="*/ 991765 h 1182265"/>
              <a:gd name="connsiteX10" fmla="*/ 1013637 w 1470837"/>
              <a:gd name="connsiteY10" fmla="*/ 976525 h 1182265"/>
              <a:gd name="connsiteX11" fmla="*/ 1051737 w 1470837"/>
              <a:gd name="connsiteY11" fmla="*/ 984145 h 1182265"/>
              <a:gd name="connsiteX12" fmla="*/ 1105077 w 1470837"/>
              <a:gd name="connsiteY12" fmla="*/ 961285 h 1182265"/>
              <a:gd name="connsiteX13" fmla="*/ 1097457 w 1470837"/>
              <a:gd name="connsiteY13" fmla="*/ 938425 h 1182265"/>
              <a:gd name="connsiteX14" fmla="*/ 1188897 w 1470837"/>
              <a:gd name="connsiteY14" fmla="*/ 907945 h 1182265"/>
              <a:gd name="connsiteX15" fmla="*/ 1211757 w 1470837"/>
              <a:gd name="connsiteY15" fmla="*/ 892705 h 1182265"/>
              <a:gd name="connsiteX16" fmla="*/ 1249857 w 1470837"/>
              <a:gd name="connsiteY16" fmla="*/ 885085 h 1182265"/>
              <a:gd name="connsiteX17" fmla="*/ 1257477 w 1470837"/>
              <a:gd name="connsiteY17" fmla="*/ 862225 h 1182265"/>
              <a:gd name="connsiteX18" fmla="*/ 1234617 w 1470837"/>
              <a:gd name="connsiteY18" fmla="*/ 839365 h 1182265"/>
              <a:gd name="connsiteX19" fmla="*/ 1280337 w 1470837"/>
              <a:gd name="connsiteY19" fmla="*/ 816505 h 1182265"/>
              <a:gd name="connsiteX20" fmla="*/ 1348917 w 1470837"/>
              <a:gd name="connsiteY20" fmla="*/ 839365 h 1182265"/>
              <a:gd name="connsiteX21" fmla="*/ 1356537 w 1470837"/>
              <a:gd name="connsiteY21" fmla="*/ 808885 h 1182265"/>
              <a:gd name="connsiteX22" fmla="*/ 1364157 w 1470837"/>
              <a:gd name="connsiteY22" fmla="*/ 747925 h 1182265"/>
              <a:gd name="connsiteX23" fmla="*/ 1387017 w 1470837"/>
              <a:gd name="connsiteY23" fmla="*/ 725065 h 1182265"/>
              <a:gd name="connsiteX24" fmla="*/ 1409877 w 1470837"/>
              <a:gd name="connsiteY24" fmla="*/ 709825 h 1182265"/>
              <a:gd name="connsiteX25" fmla="*/ 1463217 w 1470837"/>
              <a:gd name="connsiteY25" fmla="*/ 702205 h 1182265"/>
              <a:gd name="connsiteX26" fmla="*/ 1470837 w 1470837"/>
              <a:gd name="connsiteY26" fmla="*/ 679345 h 1182265"/>
              <a:gd name="connsiteX27" fmla="*/ 1463217 w 1470837"/>
              <a:gd name="connsiteY27" fmla="*/ 656485 h 1182265"/>
              <a:gd name="connsiteX28" fmla="*/ 1455597 w 1470837"/>
              <a:gd name="connsiteY28" fmla="*/ 626005 h 1182265"/>
              <a:gd name="connsiteX29" fmla="*/ 1447977 w 1470837"/>
              <a:gd name="connsiteY29" fmla="*/ 580285 h 1182265"/>
              <a:gd name="connsiteX30" fmla="*/ 1402257 w 1470837"/>
              <a:gd name="connsiteY30" fmla="*/ 572665 h 1182265"/>
              <a:gd name="connsiteX31" fmla="*/ 1364157 w 1470837"/>
              <a:gd name="connsiteY31" fmla="*/ 526945 h 1182265"/>
              <a:gd name="connsiteX32" fmla="*/ 1341297 w 1470837"/>
              <a:gd name="connsiteY32" fmla="*/ 511705 h 1182265"/>
              <a:gd name="connsiteX33" fmla="*/ 1326057 w 1470837"/>
              <a:gd name="connsiteY33" fmla="*/ 488845 h 1182265"/>
              <a:gd name="connsiteX34" fmla="*/ 1318437 w 1470837"/>
              <a:gd name="connsiteY34" fmla="*/ 443125 h 1182265"/>
              <a:gd name="connsiteX35" fmla="*/ 1287957 w 1470837"/>
              <a:gd name="connsiteY35" fmla="*/ 427885 h 1182265"/>
              <a:gd name="connsiteX36" fmla="*/ 1257477 w 1470837"/>
              <a:gd name="connsiteY36" fmla="*/ 420265 h 1182265"/>
              <a:gd name="connsiteX37" fmla="*/ 1204137 w 1470837"/>
              <a:gd name="connsiteY37" fmla="*/ 397405 h 1182265"/>
              <a:gd name="connsiteX38" fmla="*/ 1204137 w 1470837"/>
              <a:gd name="connsiteY38" fmla="*/ 305965 h 1182265"/>
              <a:gd name="connsiteX39" fmla="*/ 1234617 w 1470837"/>
              <a:gd name="connsiteY39" fmla="*/ 290725 h 1182265"/>
              <a:gd name="connsiteX40" fmla="*/ 1242237 w 1470837"/>
              <a:gd name="connsiteY40" fmla="*/ 267865 h 1182265"/>
              <a:gd name="connsiteX41" fmla="*/ 1219377 w 1470837"/>
              <a:gd name="connsiteY41" fmla="*/ 252625 h 1182265"/>
              <a:gd name="connsiteX42" fmla="*/ 1112697 w 1470837"/>
              <a:gd name="connsiteY42" fmla="*/ 260245 h 1182265"/>
              <a:gd name="connsiteX43" fmla="*/ 1089837 w 1470837"/>
              <a:gd name="connsiteY43" fmla="*/ 275485 h 1182265"/>
              <a:gd name="connsiteX44" fmla="*/ 1044117 w 1470837"/>
              <a:gd name="connsiteY44" fmla="*/ 290725 h 1182265"/>
              <a:gd name="connsiteX45" fmla="*/ 1028877 w 1470837"/>
              <a:gd name="connsiteY45" fmla="*/ 214525 h 1182265"/>
              <a:gd name="connsiteX46" fmla="*/ 1013637 w 1470837"/>
              <a:gd name="connsiteY46" fmla="*/ 191665 h 1182265"/>
              <a:gd name="connsiteX47" fmla="*/ 975537 w 1470837"/>
              <a:gd name="connsiteY47" fmla="*/ 184045 h 1182265"/>
              <a:gd name="connsiteX48" fmla="*/ 967917 w 1470837"/>
              <a:gd name="connsiteY48" fmla="*/ 138325 h 1182265"/>
              <a:gd name="connsiteX49" fmla="*/ 937437 w 1470837"/>
              <a:gd name="connsiteY49" fmla="*/ 92605 h 1182265"/>
              <a:gd name="connsiteX50" fmla="*/ 906957 w 1470837"/>
              <a:gd name="connsiteY50" fmla="*/ 31645 h 1182265"/>
              <a:gd name="connsiteX51" fmla="*/ 823137 w 1470837"/>
              <a:gd name="connsiteY51" fmla="*/ 16405 h 1182265"/>
              <a:gd name="connsiteX52" fmla="*/ 800277 w 1470837"/>
              <a:gd name="connsiteY52" fmla="*/ 1165 h 1182265"/>
              <a:gd name="connsiteX53" fmla="*/ 731697 w 1470837"/>
              <a:gd name="connsiteY53" fmla="*/ 24025 h 1182265"/>
              <a:gd name="connsiteX54" fmla="*/ 708837 w 1470837"/>
              <a:gd name="connsiteY54" fmla="*/ 31645 h 1182265"/>
              <a:gd name="connsiteX55" fmla="*/ 564057 w 1470837"/>
              <a:gd name="connsiteY55" fmla="*/ 24025 h 1182265"/>
              <a:gd name="connsiteX56" fmla="*/ 541197 w 1470837"/>
              <a:gd name="connsiteY56" fmla="*/ 8785 h 1182265"/>
              <a:gd name="connsiteX57" fmla="*/ 426897 w 1470837"/>
              <a:gd name="connsiteY57" fmla="*/ 1165 h 1182265"/>
              <a:gd name="connsiteX58" fmla="*/ 343077 w 1470837"/>
              <a:gd name="connsiteY58" fmla="*/ 54505 h 1182265"/>
              <a:gd name="connsiteX59" fmla="*/ 335457 w 1470837"/>
              <a:gd name="connsiteY59" fmla="*/ 77365 h 1182265"/>
              <a:gd name="connsiteX60" fmla="*/ 327837 w 1470837"/>
              <a:gd name="connsiteY60" fmla="*/ 107845 h 1182265"/>
              <a:gd name="connsiteX61" fmla="*/ 304977 w 1470837"/>
              <a:gd name="connsiteY61" fmla="*/ 115465 h 1182265"/>
              <a:gd name="connsiteX62" fmla="*/ 167817 w 1470837"/>
              <a:gd name="connsiteY62" fmla="*/ 107845 h 1182265"/>
              <a:gd name="connsiteX63" fmla="*/ 144957 w 1470837"/>
              <a:gd name="connsiteY63" fmla="*/ 84985 h 1182265"/>
              <a:gd name="connsiteX64" fmla="*/ 122097 w 1470837"/>
              <a:gd name="connsiteY64" fmla="*/ 77365 h 1182265"/>
              <a:gd name="connsiteX65" fmla="*/ 99237 w 1470837"/>
              <a:gd name="connsiteY65" fmla="*/ 92605 h 1182265"/>
              <a:gd name="connsiteX66" fmla="*/ 76377 w 1470837"/>
              <a:gd name="connsiteY66" fmla="*/ 100225 h 1182265"/>
              <a:gd name="connsiteX67" fmla="*/ 30657 w 1470837"/>
              <a:gd name="connsiteY67" fmla="*/ 145945 h 1182265"/>
              <a:gd name="connsiteX68" fmla="*/ 7797 w 1470837"/>
              <a:gd name="connsiteY68" fmla="*/ 161185 h 1182265"/>
              <a:gd name="connsiteX69" fmla="*/ 177 w 1470837"/>
              <a:gd name="connsiteY69" fmla="*/ 184045 h 1182265"/>
              <a:gd name="connsiteX70" fmla="*/ 15417 w 1470837"/>
              <a:gd name="connsiteY70" fmla="*/ 206905 h 1182265"/>
              <a:gd name="connsiteX71" fmla="*/ 38277 w 1470837"/>
              <a:gd name="connsiteY71" fmla="*/ 252625 h 1182265"/>
              <a:gd name="connsiteX72" fmla="*/ 68757 w 1470837"/>
              <a:gd name="connsiteY72" fmla="*/ 260245 h 1182265"/>
              <a:gd name="connsiteX73" fmla="*/ 76377 w 1470837"/>
              <a:gd name="connsiteY73" fmla="*/ 283105 h 1182265"/>
              <a:gd name="connsiteX74" fmla="*/ 83997 w 1470837"/>
              <a:gd name="connsiteY74" fmla="*/ 321205 h 1182265"/>
              <a:gd name="connsiteX75" fmla="*/ 99237 w 1470837"/>
              <a:gd name="connsiteY75" fmla="*/ 344065 h 1182265"/>
              <a:gd name="connsiteX76" fmla="*/ 122097 w 1470837"/>
              <a:gd name="connsiteY76" fmla="*/ 389785 h 1182265"/>
              <a:gd name="connsiteX77" fmla="*/ 129717 w 1470837"/>
              <a:gd name="connsiteY77" fmla="*/ 473605 h 1182265"/>
              <a:gd name="connsiteX78" fmla="*/ 152577 w 1470837"/>
              <a:gd name="connsiteY78" fmla="*/ 481225 h 1182265"/>
              <a:gd name="connsiteX79" fmla="*/ 183057 w 1470837"/>
              <a:gd name="connsiteY79" fmla="*/ 504085 h 1182265"/>
              <a:gd name="connsiteX80" fmla="*/ 205917 w 1470837"/>
              <a:gd name="connsiteY80" fmla="*/ 519325 h 1182265"/>
              <a:gd name="connsiteX81" fmla="*/ 236397 w 1470837"/>
              <a:gd name="connsiteY81" fmla="*/ 565045 h 1182265"/>
              <a:gd name="connsiteX82" fmla="*/ 244017 w 1470837"/>
              <a:gd name="connsiteY82" fmla="*/ 587905 h 1182265"/>
              <a:gd name="connsiteX83" fmla="*/ 266877 w 1470837"/>
              <a:gd name="connsiteY83" fmla="*/ 610765 h 1182265"/>
              <a:gd name="connsiteX84" fmla="*/ 266877 w 1470837"/>
              <a:gd name="connsiteY84" fmla="*/ 686965 h 1182265"/>
              <a:gd name="connsiteX85" fmla="*/ 244017 w 1470837"/>
              <a:gd name="connsiteY85" fmla="*/ 702205 h 1182265"/>
              <a:gd name="connsiteX86" fmla="*/ 251637 w 1470837"/>
              <a:gd name="connsiteY86" fmla="*/ 755545 h 1182265"/>
              <a:gd name="connsiteX87" fmla="*/ 228777 w 1470837"/>
              <a:gd name="connsiteY87" fmla="*/ 763165 h 1182265"/>
              <a:gd name="connsiteX88" fmla="*/ 205917 w 1470837"/>
              <a:gd name="connsiteY88" fmla="*/ 740305 h 1182265"/>
              <a:gd name="connsiteX89" fmla="*/ 160197 w 1470837"/>
              <a:gd name="connsiteY89" fmla="*/ 747925 h 1182265"/>
              <a:gd name="connsiteX90" fmla="*/ 167817 w 1470837"/>
              <a:gd name="connsiteY90" fmla="*/ 793645 h 1182265"/>
              <a:gd name="connsiteX91" fmla="*/ 190677 w 1470837"/>
              <a:gd name="connsiteY91" fmla="*/ 801265 h 1182265"/>
              <a:gd name="connsiteX92" fmla="*/ 266877 w 1470837"/>
              <a:gd name="connsiteY92" fmla="*/ 839365 h 1182265"/>
              <a:gd name="connsiteX93" fmla="*/ 381177 w 1470837"/>
              <a:gd name="connsiteY93" fmla="*/ 862225 h 1182265"/>
              <a:gd name="connsiteX94" fmla="*/ 426897 w 1470837"/>
              <a:gd name="connsiteY94" fmla="*/ 900325 h 1182265"/>
              <a:gd name="connsiteX95" fmla="*/ 457377 w 1470837"/>
              <a:gd name="connsiteY95" fmla="*/ 946045 h 1182265"/>
              <a:gd name="connsiteX96" fmla="*/ 480237 w 1470837"/>
              <a:gd name="connsiteY96" fmla="*/ 953665 h 1182265"/>
              <a:gd name="connsiteX97" fmla="*/ 510717 w 1470837"/>
              <a:gd name="connsiteY97" fmla="*/ 946045 h 1182265"/>
              <a:gd name="connsiteX98" fmla="*/ 525957 w 1470837"/>
              <a:gd name="connsiteY98" fmla="*/ 991765 h 1182265"/>
              <a:gd name="connsiteX99" fmla="*/ 533577 w 1470837"/>
              <a:gd name="connsiteY99" fmla="*/ 1022245 h 1182265"/>
              <a:gd name="connsiteX100" fmla="*/ 564057 w 1470837"/>
              <a:gd name="connsiteY100" fmla="*/ 1029865 h 1182265"/>
              <a:gd name="connsiteX101" fmla="*/ 579297 w 1470837"/>
              <a:gd name="connsiteY101" fmla="*/ 1052725 h 1182265"/>
              <a:gd name="connsiteX102" fmla="*/ 647877 w 1470837"/>
              <a:gd name="connsiteY102" fmla="*/ 1045105 h 1182265"/>
              <a:gd name="connsiteX103" fmla="*/ 655497 w 1470837"/>
              <a:gd name="connsiteY103" fmla="*/ 1022245 h 1182265"/>
              <a:gd name="connsiteX104" fmla="*/ 701217 w 1470837"/>
              <a:gd name="connsiteY104" fmla="*/ 1037485 h 1182265"/>
              <a:gd name="connsiteX105" fmla="*/ 731697 w 1470837"/>
              <a:gd name="connsiteY105" fmla="*/ 1045105 h 1182265"/>
              <a:gd name="connsiteX106" fmla="*/ 754557 w 1470837"/>
              <a:gd name="connsiteY106" fmla="*/ 1060345 h 1182265"/>
              <a:gd name="connsiteX107" fmla="*/ 785037 w 1470837"/>
              <a:gd name="connsiteY107" fmla="*/ 1090825 h 118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470837" h="1182265">
                <a:moveTo>
                  <a:pt x="785037" y="1090825"/>
                </a:moveTo>
                <a:cubicBezTo>
                  <a:pt x="800277" y="1100985"/>
                  <a:pt x="838388" y="1109130"/>
                  <a:pt x="845997" y="1121305"/>
                </a:cubicBezTo>
                <a:cubicBezTo>
                  <a:pt x="854511" y="1134928"/>
                  <a:pt x="845997" y="1161945"/>
                  <a:pt x="861237" y="1167025"/>
                </a:cubicBezTo>
                <a:lnTo>
                  <a:pt x="906957" y="1182265"/>
                </a:lnTo>
                <a:cubicBezTo>
                  <a:pt x="924737" y="1179725"/>
                  <a:pt x="945067" y="1184164"/>
                  <a:pt x="960297" y="1174645"/>
                </a:cubicBezTo>
                <a:cubicBezTo>
                  <a:pt x="969178" y="1169094"/>
                  <a:pt x="967917" y="1154638"/>
                  <a:pt x="967917" y="1144165"/>
                </a:cubicBezTo>
                <a:cubicBezTo>
                  <a:pt x="967917" y="1079955"/>
                  <a:pt x="973420" y="1091954"/>
                  <a:pt x="937437" y="1067965"/>
                </a:cubicBezTo>
                <a:cubicBezTo>
                  <a:pt x="932357" y="1060345"/>
                  <a:pt x="919976" y="1053990"/>
                  <a:pt x="922197" y="1045105"/>
                </a:cubicBezTo>
                <a:cubicBezTo>
                  <a:pt x="926886" y="1026348"/>
                  <a:pt x="963228" y="1043542"/>
                  <a:pt x="967917" y="1045105"/>
                </a:cubicBezTo>
                <a:cubicBezTo>
                  <a:pt x="973746" y="1021787"/>
                  <a:pt x="973236" y="1009306"/>
                  <a:pt x="990777" y="991765"/>
                </a:cubicBezTo>
                <a:cubicBezTo>
                  <a:pt x="997253" y="985289"/>
                  <a:pt x="1006017" y="981605"/>
                  <a:pt x="1013637" y="976525"/>
                </a:cubicBezTo>
                <a:cubicBezTo>
                  <a:pt x="1026337" y="979065"/>
                  <a:pt x="1038785" y="984145"/>
                  <a:pt x="1051737" y="984145"/>
                </a:cubicBezTo>
                <a:cubicBezTo>
                  <a:pt x="1062949" y="984145"/>
                  <a:pt x="1099125" y="964261"/>
                  <a:pt x="1105077" y="961285"/>
                </a:cubicBezTo>
                <a:cubicBezTo>
                  <a:pt x="1102537" y="953665"/>
                  <a:pt x="1097457" y="946457"/>
                  <a:pt x="1097457" y="938425"/>
                </a:cubicBezTo>
                <a:cubicBezTo>
                  <a:pt x="1097457" y="890449"/>
                  <a:pt x="1154681" y="911056"/>
                  <a:pt x="1188897" y="907945"/>
                </a:cubicBezTo>
                <a:cubicBezTo>
                  <a:pt x="1196517" y="902865"/>
                  <a:pt x="1203182" y="895921"/>
                  <a:pt x="1211757" y="892705"/>
                </a:cubicBezTo>
                <a:cubicBezTo>
                  <a:pt x="1223884" y="888157"/>
                  <a:pt x="1239081" y="892269"/>
                  <a:pt x="1249857" y="885085"/>
                </a:cubicBezTo>
                <a:cubicBezTo>
                  <a:pt x="1256540" y="880630"/>
                  <a:pt x="1254937" y="869845"/>
                  <a:pt x="1257477" y="862225"/>
                </a:cubicBezTo>
                <a:cubicBezTo>
                  <a:pt x="1249857" y="854605"/>
                  <a:pt x="1234617" y="850141"/>
                  <a:pt x="1234617" y="839365"/>
                </a:cubicBezTo>
                <a:cubicBezTo>
                  <a:pt x="1234617" y="829517"/>
                  <a:pt x="1274700" y="818384"/>
                  <a:pt x="1280337" y="816505"/>
                </a:cubicBezTo>
                <a:cubicBezTo>
                  <a:pt x="1332740" y="851440"/>
                  <a:pt x="1308681" y="852777"/>
                  <a:pt x="1348917" y="839365"/>
                </a:cubicBezTo>
                <a:cubicBezTo>
                  <a:pt x="1351457" y="829205"/>
                  <a:pt x="1354815" y="819215"/>
                  <a:pt x="1356537" y="808885"/>
                </a:cubicBezTo>
                <a:cubicBezTo>
                  <a:pt x="1359904" y="788685"/>
                  <a:pt x="1357159" y="767170"/>
                  <a:pt x="1364157" y="747925"/>
                </a:cubicBezTo>
                <a:cubicBezTo>
                  <a:pt x="1367840" y="737797"/>
                  <a:pt x="1378738" y="731964"/>
                  <a:pt x="1387017" y="725065"/>
                </a:cubicBezTo>
                <a:cubicBezTo>
                  <a:pt x="1394052" y="719202"/>
                  <a:pt x="1401105" y="712457"/>
                  <a:pt x="1409877" y="709825"/>
                </a:cubicBezTo>
                <a:cubicBezTo>
                  <a:pt x="1427080" y="704664"/>
                  <a:pt x="1445437" y="704745"/>
                  <a:pt x="1463217" y="702205"/>
                </a:cubicBezTo>
                <a:cubicBezTo>
                  <a:pt x="1465757" y="694585"/>
                  <a:pt x="1470837" y="687377"/>
                  <a:pt x="1470837" y="679345"/>
                </a:cubicBezTo>
                <a:cubicBezTo>
                  <a:pt x="1470837" y="671313"/>
                  <a:pt x="1465424" y="664208"/>
                  <a:pt x="1463217" y="656485"/>
                </a:cubicBezTo>
                <a:cubicBezTo>
                  <a:pt x="1460340" y="646415"/>
                  <a:pt x="1457651" y="636274"/>
                  <a:pt x="1455597" y="626005"/>
                </a:cubicBezTo>
                <a:cubicBezTo>
                  <a:pt x="1452567" y="610855"/>
                  <a:pt x="1458902" y="591210"/>
                  <a:pt x="1447977" y="580285"/>
                </a:cubicBezTo>
                <a:cubicBezTo>
                  <a:pt x="1437052" y="569360"/>
                  <a:pt x="1417497" y="575205"/>
                  <a:pt x="1402257" y="572665"/>
                </a:cubicBezTo>
                <a:cubicBezTo>
                  <a:pt x="1387272" y="550188"/>
                  <a:pt x="1386159" y="545280"/>
                  <a:pt x="1364157" y="526945"/>
                </a:cubicBezTo>
                <a:cubicBezTo>
                  <a:pt x="1357122" y="521082"/>
                  <a:pt x="1348917" y="516785"/>
                  <a:pt x="1341297" y="511705"/>
                </a:cubicBezTo>
                <a:cubicBezTo>
                  <a:pt x="1336217" y="504085"/>
                  <a:pt x="1328953" y="497533"/>
                  <a:pt x="1326057" y="488845"/>
                </a:cubicBezTo>
                <a:cubicBezTo>
                  <a:pt x="1321171" y="474188"/>
                  <a:pt x="1326626" y="456227"/>
                  <a:pt x="1318437" y="443125"/>
                </a:cubicBezTo>
                <a:cubicBezTo>
                  <a:pt x="1312417" y="433492"/>
                  <a:pt x="1298593" y="431873"/>
                  <a:pt x="1287957" y="427885"/>
                </a:cubicBezTo>
                <a:cubicBezTo>
                  <a:pt x="1278151" y="424208"/>
                  <a:pt x="1267547" y="423142"/>
                  <a:pt x="1257477" y="420265"/>
                </a:cubicBezTo>
                <a:cubicBezTo>
                  <a:pt x="1231315" y="412790"/>
                  <a:pt x="1231230" y="410952"/>
                  <a:pt x="1204137" y="397405"/>
                </a:cubicBezTo>
                <a:cubicBezTo>
                  <a:pt x="1193128" y="364379"/>
                  <a:pt x="1184505" y="349154"/>
                  <a:pt x="1204137" y="305965"/>
                </a:cubicBezTo>
                <a:cubicBezTo>
                  <a:pt x="1208837" y="295624"/>
                  <a:pt x="1224457" y="295805"/>
                  <a:pt x="1234617" y="290725"/>
                </a:cubicBezTo>
                <a:cubicBezTo>
                  <a:pt x="1237157" y="283105"/>
                  <a:pt x="1245220" y="275323"/>
                  <a:pt x="1242237" y="267865"/>
                </a:cubicBezTo>
                <a:cubicBezTo>
                  <a:pt x="1238836" y="259362"/>
                  <a:pt x="1228519" y="253163"/>
                  <a:pt x="1219377" y="252625"/>
                </a:cubicBezTo>
                <a:cubicBezTo>
                  <a:pt x="1183788" y="250532"/>
                  <a:pt x="1148257" y="257705"/>
                  <a:pt x="1112697" y="260245"/>
                </a:cubicBezTo>
                <a:cubicBezTo>
                  <a:pt x="1105077" y="265325"/>
                  <a:pt x="1098206" y="271766"/>
                  <a:pt x="1089837" y="275485"/>
                </a:cubicBezTo>
                <a:cubicBezTo>
                  <a:pt x="1075157" y="282009"/>
                  <a:pt x="1044117" y="290725"/>
                  <a:pt x="1044117" y="290725"/>
                </a:cubicBezTo>
                <a:cubicBezTo>
                  <a:pt x="1042398" y="280411"/>
                  <a:pt x="1035077" y="228992"/>
                  <a:pt x="1028877" y="214525"/>
                </a:cubicBezTo>
                <a:cubicBezTo>
                  <a:pt x="1025269" y="206107"/>
                  <a:pt x="1021588" y="196209"/>
                  <a:pt x="1013637" y="191665"/>
                </a:cubicBezTo>
                <a:cubicBezTo>
                  <a:pt x="1002392" y="185239"/>
                  <a:pt x="988237" y="186585"/>
                  <a:pt x="975537" y="184045"/>
                </a:cubicBezTo>
                <a:cubicBezTo>
                  <a:pt x="972997" y="168805"/>
                  <a:pt x="973859" y="152587"/>
                  <a:pt x="967917" y="138325"/>
                </a:cubicBezTo>
                <a:cubicBezTo>
                  <a:pt x="960872" y="121418"/>
                  <a:pt x="945628" y="108988"/>
                  <a:pt x="937437" y="92605"/>
                </a:cubicBezTo>
                <a:cubicBezTo>
                  <a:pt x="927277" y="72285"/>
                  <a:pt x="928510" y="38829"/>
                  <a:pt x="906957" y="31645"/>
                </a:cubicBezTo>
                <a:cubicBezTo>
                  <a:pt x="864670" y="17549"/>
                  <a:pt x="892067" y="25021"/>
                  <a:pt x="823137" y="16405"/>
                </a:cubicBezTo>
                <a:cubicBezTo>
                  <a:pt x="815517" y="11325"/>
                  <a:pt x="809379" y="2176"/>
                  <a:pt x="800277" y="1165"/>
                </a:cubicBezTo>
                <a:cubicBezTo>
                  <a:pt x="753979" y="-3979"/>
                  <a:pt x="762401" y="8673"/>
                  <a:pt x="731697" y="24025"/>
                </a:cubicBezTo>
                <a:cubicBezTo>
                  <a:pt x="724513" y="27617"/>
                  <a:pt x="716457" y="29105"/>
                  <a:pt x="708837" y="31645"/>
                </a:cubicBezTo>
                <a:cubicBezTo>
                  <a:pt x="660577" y="29105"/>
                  <a:pt x="611941" y="30555"/>
                  <a:pt x="564057" y="24025"/>
                </a:cubicBezTo>
                <a:cubicBezTo>
                  <a:pt x="554983" y="22788"/>
                  <a:pt x="550230" y="10291"/>
                  <a:pt x="541197" y="8785"/>
                </a:cubicBezTo>
                <a:cubicBezTo>
                  <a:pt x="503532" y="2507"/>
                  <a:pt x="464997" y="3705"/>
                  <a:pt x="426897" y="1165"/>
                </a:cubicBezTo>
                <a:cubicBezTo>
                  <a:pt x="386454" y="61829"/>
                  <a:pt x="414549" y="44295"/>
                  <a:pt x="343077" y="54505"/>
                </a:cubicBezTo>
                <a:cubicBezTo>
                  <a:pt x="340537" y="62125"/>
                  <a:pt x="337664" y="69642"/>
                  <a:pt x="335457" y="77365"/>
                </a:cubicBezTo>
                <a:cubicBezTo>
                  <a:pt x="332580" y="87435"/>
                  <a:pt x="334379" y="99667"/>
                  <a:pt x="327837" y="107845"/>
                </a:cubicBezTo>
                <a:cubicBezTo>
                  <a:pt x="322819" y="114117"/>
                  <a:pt x="312597" y="112925"/>
                  <a:pt x="304977" y="115465"/>
                </a:cubicBezTo>
                <a:cubicBezTo>
                  <a:pt x="259257" y="112925"/>
                  <a:pt x="212799" y="116413"/>
                  <a:pt x="167817" y="107845"/>
                </a:cubicBezTo>
                <a:cubicBezTo>
                  <a:pt x="157231" y="105829"/>
                  <a:pt x="153923" y="90963"/>
                  <a:pt x="144957" y="84985"/>
                </a:cubicBezTo>
                <a:cubicBezTo>
                  <a:pt x="138274" y="80530"/>
                  <a:pt x="129717" y="79905"/>
                  <a:pt x="122097" y="77365"/>
                </a:cubicBezTo>
                <a:cubicBezTo>
                  <a:pt x="114477" y="82445"/>
                  <a:pt x="107428" y="88509"/>
                  <a:pt x="99237" y="92605"/>
                </a:cubicBezTo>
                <a:cubicBezTo>
                  <a:pt x="92053" y="96197"/>
                  <a:pt x="82717" y="95294"/>
                  <a:pt x="76377" y="100225"/>
                </a:cubicBezTo>
                <a:cubicBezTo>
                  <a:pt x="59364" y="113457"/>
                  <a:pt x="45897" y="130705"/>
                  <a:pt x="30657" y="145945"/>
                </a:cubicBezTo>
                <a:cubicBezTo>
                  <a:pt x="24181" y="152421"/>
                  <a:pt x="15417" y="156105"/>
                  <a:pt x="7797" y="161185"/>
                </a:cubicBezTo>
                <a:cubicBezTo>
                  <a:pt x="5257" y="168805"/>
                  <a:pt x="-1143" y="176122"/>
                  <a:pt x="177" y="184045"/>
                </a:cubicBezTo>
                <a:cubicBezTo>
                  <a:pt x="1683" y="193078"/>
                  <a:pt x="11321" y="198714"/>
                  <a:pt x="15417" y="206905"/>
                </a:cubicBezTo>
                <a:cubicBezTo>
                  <a:pt x="23024" y="222119"/>
                  <a:pt x="21899" y="241706"/>
                  <a:pt x="38277" y="252625"/>
                </a:cubicBezTo>
                <a:cubicBezTo>
                  <a:pt x="46991" y="258434"/>
                  <a:pt x="58597" y="257705"/>
                  <a:pt x="68757" y="260245"/>
                </a:cubicBezTo>
                <a:cubicBezTo>
                  <a:pt x="71297" y="267865"/>
                  <a:pt x="74429" y="275313"/>
                  <a:pt x="76377" y="283105"/>
                </a:cubicBezTo>
                <a:cubicBezTo>
                  <a:pt x="79518" y="295670"/>
                  <a:pt x="79449" y="309078"/>
                  <a:pt x="83997" y="321205"/>
                </a:cubicBezTo>
                <a:cubicBezTo>
                  <a:pt x="87213" y="329780"/>
                  <a:pt x="95141" y="335874"/>
                  <a:pt x="99237" y="344065"/>
                </a:cubicBezTo>
                <a:cubicBezTo>
                  <a:pt x="130785" y="407161"/>
                  <a:pt x="78421" y="324271"/>
                  <a:pt x="122097" y="389785"/>
                </a:cubicBezTo>
                <a:cubicBezTo>
                  <a:pt x="124637" y="417725"/>
                  <a:pt x="120845" y="446989"/>
                  <a:pt x="129717" y="473605"/>
                </a:cubicBezTo>
                <a:cubicBezTo>
                  <a:pt x="132257" y="481225"/>
                  <a:pt x="145603" y="477240"/>
                  <a:pt x="152577" y="481225"/>
                </a:cubicBezTo>
                <a:cubicBezTo>
                  <a:pt x="163604" y="487526"/>
                  <a:pt x="172723" y="496703"/>
                  <a:pt x="183057" y="504085"/>
                </a:cubicBezTo>
                <a:cubicBezTo>
                  <a:pt x="190509" y="509408"/>
                  <a:pt x="198297" y="514245"/>
                  <a:pt x="205917" y="519325"/>
                </a:cubicBezTo>
                <a:cubicBezTo>
                  <a:pt x="216077" y="534565"/>
                  <a:pt x="230605" y="547669"/>
                  <a:pt x="236397" y="565045"/>
                </a:cubicBezTo>
                <a:cubicBezTo>
                  <a:pt x="238937" y="572665"/>
                  <a:pt x="239562" y="581222"/>
                  <a:pt x="244017" y="587905"/>
                </a:cubicBezTo>
                <a:cubicBezTo>
                  <a:pt x="249995" y="596871"/>
                  <a:pt x="259257" y="603145"/>
                  <a:pt x="266877" y="610765"/>
                </a:cubicBezTo>
                <a:cubicBezTo>
                  <a:pt x="274023" y="639348"/>
                  <a:pt x="282446" y="655826"/>
                  <a:pt x="266877" y="686965"/>
                </a:cubicBezTo>
                <a:cubicBezTo>
                  <a:pt x="262781" y="695156"/>
                  <a:pt x="251637" y="697125"/>
                  <a:pt x="244017" y="702205"/>
                </a:cubicBezTo>
                <a:cubicBezTo>
                  <a:pt x="246557" y="719985"/>
                  <a:pt x="255993" y="738121"/>
                  <a:pt x="251637" y="755545"/>
                </a:cubicBezTo>
                <a:cubicBezTo>
                  <a:pt x="249689" y="763337"/>
                  <a:pt x="236397" y="765705"/>
                  <a:pt x="228777" y="763165"/>
                </a:cubicBezTo>
                <a:cubicBezTo>
                  <a:pt x="218554" y="759757"/>
                  <a:pt x="213537" y="747925"/>
                  <a:pt x="205917" y="740305"/>
                </a:cubicBezTo>
                <a:cubicBezTo>
                  <a:pt x="190677" y="742845"/>
                  <a:pt x="173612" y="740260"/>
                  <a:pt x="160197" y="747925"/>
                </a:cubicBezTo>
                <a:cubicBezTo>
                  <a:pt x="139876" y="759537"/>
                  <a:pt x="159301" y="786832"/>
                  <a:pt x="167817" y="793645"/>
                </a:cubicBezTo>
                <a:cubicBezTo>
                  <a:pt x="174089" y="798663"/>
                  <a:pt x="183656" y="797364"/>
                  <a:pt x="190677" y="801265"/>
                </a:cubicBezTo>
                <a:cubicBezTo>
                  <a:pt x="264905" y="842503"/>
                  <a:pt x="207310" y="824473"/>
                  <a:pt x="266877" y="839365"/>
                </a:cubicBezTo>
                <a:cubicBezTo>
                  <a:pt x="322714" y="876590"/>
                  <a:pt x="255469" y="837083"/>
                  <a:pt x="381177" y="862225"/>
                </a:cubicBezTo>
                <a:cubicBezTo>
                  <a:pt x="392763" y="864542"/>
                  <a:pt x="421378" y="893229"/>
                  <a:pt x="426897" y="900325"/>
                </a:cubicBezTo>
                <a:cubicBezTo>
                  <a:pt x="438142" y="914783"/>
                  <a:pt x="440001" y="940253"/>
                  <a:pt x="457377" y="946045"/>
                </a:cubicBezTo>
                <a:lnTo>
                  <a:pt x="480237" y="953665"/>
                </a:lnTo>
                <a:cubicBezTo>
                  <a:pt x="490397" y="951125"/>
                  <a:pt x="502672" y="939341"/>
                  <a:pt x="510717" y="946045"/>
                </a:cubicBezTo>
                <a:cubicBezTo>
                  <a:pt x="523058" y="956329"/>
                  <a:pt x="522061" y="976180"/>
                  <a:pt x="525957" y="991765"/>
                </a:cubicBezTo>
                <a:cubicBezTo>
                  <a:pt x="528497" y="1001925"/>
                  <a:pt x="526172" y="1014840"/>
                  <a:pt x="533577" y="1022245"/>
                </a:cubicBezTo>
                <a:cubicBezTo>
                  <a:pt x="540982" y="1029650"/>
                  <a:pt x="553897" y="1027325"/>
                  <a:pt x="564057" y="1029865"/>
                </a:cubicBezTo>
                <a:cubicBezTo>
                  <a:pt x="569137" y="1037485"/>
                  <a:pt x="572146" y="1047004"/>
                  <a:pt x="579297" y="1052725"/>
                </a:cubicBezTo>
                <a:cubicBezTo>
                  <a:pt x="601709" y="1070654"/>
                  <a:pt x="625913" y="1052426"/>
                  <a:pt x="647877" y="1045105"/>
                </a:cubicBezTo>
                <a:cubicBezTo>
                  <a:pt x="650417" y="1037485"/>
                  <a:pt x="647546" y="1023381"/>
                  <a:pt x="655497" y="1022245"/>
                </a:cubicBezTo>
                <a:cubicBezTo>
                  <a:pt x="671400" y="1019973"/>
                  <a:pt x="685632" y="1033589"/>
                  <a:pt x="701217" y="1037485"/>
                </a:cubicBezTo>
                <a:lnTo>
                  <a:pt x="731697" y="1045105"/>
                </a:lnTo>
                <a:cubicBezTo>
                  <a:pt x="739317" y="1050185"/>
                  <a:pt x="748836" y="1053194"/>
                  <a:pt x="754557" y="1060345"/>
                </a:cubicBezTo>
                <a:cubicBezTo>
                  <a:pt x="774773" y="1085615"/>
                  <a:pt x="769797" y="1080665"/>
                  <a:pt x="785037" y="109082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2" name="Полилиния 68">
            <a:extLst>
              <a:ext uri="{FF2B5EF4-FFF2-40B4-BE49-F238E27FC236}">
                <a16:creationId xmlns:a16="http://schemas.microsoft.com/office/drawing/2014/main" id="{0809F887-B8BF-4162-B6E3-64B6D731A6A2}"/>
              </a:ext>
            </a:extLst>
          </p:cNvPr>
          <p:cNvSpPr/>
          <p:nvPr/>
        </p:nvSpPr>
        <p:spPr>
          <a:xfrm>
            <a:off x="3353928" y="2094459"/>
            <a:ext cx="1162615" cy="1427647"/>
          </a:xfrm>
          <a:custGeom>
            <a:avLst/>
            <a:gdLst>
              <a:gd name="connsiteX0" fmla="*/ 1242060 w 1281568"/>
              <a:gd name="connsiteY0" fmla="*/ 849816 h 1573716"/>
              <a:gd name="connsiteX1" fmla="*/ 1280160 w 1281568"/>
              <a:gd name="connsiteY1" fmla="*/ 842196 h 1573716"/>
              <a:gd name="connsiteX2" fmla="*/ 1249680 w 1281568"/>
              <a:gd name="connsiteY2" fmla="*/ 773616 h 1573716"/>
              <a:gd name="connsiteX3" fmla="*/ 1234440 w 1281568"/>
              <a:gd name="connsiteY3" fmla="*/ 743136 h 1573716"/>
              <a:gd name="connsiteX4" fmla="*/ 1196340 w 1281568"/>
              <a:gd name="connsiteY4" fmla="*/ 689796 h 1573716"/>
              <a:gd name="connsiteX5" fmla="*/ 1181100 w 1281568"/>
              <a:gd name="connsiteY5" fmla="*/ 659316 h 1573716"/>
              <a:gd name="connsiteX6" fmla="*/ 1165860 w 1281568"/>
              <a:gd name="connsiteY6" fmla="*/ 613596 h 1573716"/>
              <a:gd name="connsiteX7" fmla="*/ 1143000 w 1281568"/>
              <a:gd name="connsiteY7" fmla="*/ 605976 h 1573716"/>
              <a:gd name="connsiteX8" fmla="*/ 1043940 w 1281568"/>
              <a:gd name="connsiteY8" fmla="*/ 628836 h 1573716"/>
              <a:gd name="connsiteX9" fmla="*/ 1021080 w 1281568"/>
              <a:gd name="connsiteY9" fmla="*/ 651696 h 1573716"/>
              <a:gd name="connsiteX10" fmla="*/ 982980 w 1281568"/>
              <a:gd name="connsiteY10" fmla="*/ 705036 h 1573716"/>
              <a:gd name="connsiteX11" fmla="*/ 914400 w 1281568"/>
              <a:gd name="connsiteY11" fmla="*/ 697416 h 1573716"/>
              <a:gd name="connsiteX12" fmla="*/ 891540 w 1281568"/>
              <a:gd name="connsiteY12" fmla="*/ 689796 h 1573716"/>
              <a:gd name="connsiteX13" fmla="*/ 868680 w 1281568"/>
              <a:gd name="connsiteY13" fmla="*/ 666936 h 1573716"/>
              <a:gd name="connsiteX14" fmla="*/ 853440 w 1281568"/>
              <a:gd name="connsiteY14" fmla="*/ 644076 h 1573716"/>
              <a:gd name="connsiteX15" fmla="*/ 845820 w 1281568"/>
              <a:gd name="connsiteY15" fmla="*/ 537396 h 1573716"/>
              <a:gd name="connsiteX16" fmla="*/ 800100 w 1281568"/>
              <a:gd name="connsiteY16" fmla="*/ 522156 h 1573716"/>
              <a:gd name="connsiteX17" fmla="*/ 685800 w 1281568"/>
              <a:gd name="connsiteY17" fmla="*/ 514536 h 1573716"/>
              <a:gd name="connsiteX18" fmla="*/ 693420 w 1281568"/>
              <a:gd name="connsiteY18" fmla="*/ 484056 h 1573716"/>
              <a:gd name="connsiteX19" fmla="*/ 708660 w 1281568"/>
              <a:gd name="connsiteY19" fmla="*/ 461196 h 1573716"/>
              <a:gd name="connsiteX20" fmla="*/ 701040 w 1281568"/>
              <a:gd name="connsiteY20" fmla="*/ 423096 h 1573716"/>
              <a:gd name="connsiteX21" fmla="*/ 685800 w 1281568"/>
              <a:gd name="connsiteY21" fmla="*/ 400236 h 1573716"/>
              <a:gd name="connsiteX22" fmla="*/ 662940 w 1281568"/>
              <a:gd name="connsiteY22" fmla="*/ 384996 h 1573716"/>
              <a:gd name="connsiteX23" fmla="*/ 586740 w 1281568"/>
              <a:gd name="connsiteY23" fmla="*/ 362136 h 1573716"/>
              <a:gd name="connsiteX24" fmla="*/ 563880 w 1281568"/>
              <a:gd name="connsiteY24" fmla="*/ 346896 h 1573716"/>
              <a:gd name="connsiteX25" fmla="*/ 556260 w 1281568"/>
              <a:gd name="connsiteY25" fmla="*/ 270696 h 1573716"/>
              <a:gd name="connsiteX26" fmla="*/ 548640 w 1281568"/>
              <a:gd name="connsiteY26" fmla="*/ 179256 h 1573716"/>
              <a:gd name="connsiteX27" fmla="*/ 518160 w 1281568"/>
              <a:gd name="connsiteY27" fmla="*/ 171636 h 1573716"/>
              <a:gd name="connsiteX28" fmla="*/ 502920 w 1281568"/>
              <a:gd name="connsiteY28" fmla="*/ 141156 h 1573716"/>
              <a:gd name="connsiteX29" fmla="*/ 480060 w 1281568"/>
              <a:gd name="connsiteY29" fmla="*/ 125916 h 1573716"/>
              <a:gd name="connsiteX30" fmla="*/ 464820 w 1281568"/>
              <a:gd name="connsiteY30" fmla="*/ 42096 h 1573716"/>
              <a:gd name="connsiteX31" fmla="*/ 441960 w 1281568"/>
              <a:gd name="connsiteY31" fmla="*/ 26856 h 1573716"/>
              <a:gd name="connsiteX32" fmla="*/ 281940 w 1281568"/>
              <a:gd name="connsiteY32" fmla="*/ 34476 h 1573716"/>
              <a:gd name="connsiteX33" fmla="*/ 274320 w 1281568"/>
              <a:gd name="connsiteY33" fmla="*/ 57336 h 1573716"/>
              <a:gd name="connsiteX34" fmla="*/ 228600 w 1281568"/>
              <a:gd name="connsiteY34" fmla="*/ 49716 h 1573716"/>
              <a:gd name="connsiteX35" fmla="*/ 220980 w 1281568"/>
              <a:gd name="connsiteY35" fmla="*/ 3996 h 1573716"/>
              <a:gd name="connsiteX36" fmla="*/ 175260 w 1281568"/>
              <a:gd name="connsiteY36" fmla="*/ 11616 h 1573716"/>
              <a:gd name="connsiteX37" fmla="*/ 144780 w 1281568"/>
              <a:gd name="connsiteY37" fmla="*/ 57336 h 1573716"/>
              <a:gd name="connsiteX38" fmla="*/ 99060 w 1281568"/>
              <a:gd name="connsiteY38" fmla="*/ 95436 h 1573716"/>
              <a:gd name="connsiteX39" fmla="*/ 83820 w 1281568"/>
              <a:gd name="connsiteY39" fmla="*/ 118296 h 1573716"/>
              <a:gd name="connsiteX40" fmla="*/ 53340 w 1281568"/>
              <a:gd name="connsiteY40" fmla="*/ 186876 h 1573716"/>
              <a:gd name="connsiteX41" fmla="*/ 0 w 1281568"/>
              <a:gd name="connsiteY41" fmla="*/ 263076 h 1573716"/>
              <a:gd name="connsiteX42" fmla="*/ 22860 w 1281568"/>
              <a:gd name="connsiteY42" fmla="*/ 270696 h 1573716"/>
              <a:gd name="connsiteX43" fmla="*/ 53340 w 1281568"/>
              <a:gd name="connsiteY43" fmla="*/ 278316 h 1573716"/>
              <a:gd name="connsiteX44" fmla="*/ 99060 w 1281568"/>
              <a:gd name="connsiteY44" fmla="*/ 293556 h 1573716"/>
              <a:gd name="connsiteX45" fmla="*/ 114300 w 1281568"/>
              <a:gd name="connsiteY45" fmla="*/ 316416 h 1573716"/>
              <a:gd name="connsiteX46" fmla="*/ 91440 w 1281568"/>
              <a:gd name="connsiteY46" fmla="*/ 392616 h 1573716"/>
              <a:gd name="connsiteX47" fmla="*/ 99060 w 1281568"/>
              <a:gd name="connsiteY47" fmla="*/ 438336 h 1573716"/>
              <a:gd name="connsiteX48" fmla="*/ 121920 w 1281568"/>
              <a:gd name="connsiteY48" fmla="*/ 461196 h 1573716"/>
              <a:gd name="connsiteX49" fmla="*/ 129540 w 1281568"/>
              <a:gd name="connsiteY49" fmla="*/ 484056 h 1573716"/>
              <a:gd name="connsiteX50" fmla="*/ 129540 w 1281568"/>
              <a:gd name="connsiteY50" fmla="*/ 590736 h 1573716"/>
              <a:gd name="connsiteX51" fmla="*/ 106680 w 1281568"/>
              <a:gd name="connsiteY51" fmla="*/ 605976 h 1573716"/>
              <a:gd name="connsiteX52" fmla="*/ 99060 w 1281568"/>
              <a:gd name="connsiteY52" fmla="*/ 636456 h 1573716"/>
              <a:gd name="connsiteX53" fmla="*/ 91440 w 1281568"/>
              <a:gd name="connsiteY53" fmla="*/ 659316 h 1573716"/>
              <a:gd name="connsiteX54" fmla="*/ 99060 w 1281568"/>
              <a:gd name="connsiteY54" fmla="*/ 689796 h 1573716"/>
              <a:gd name="connsiteX55" fmla="*/ 106680 w 1281568"/>
              <a:gd name="connsiteY55" fmla="*/ 765996 h 1573716"/>
              <a:gd name="connsiteX56" fmla="*/ 167640 w 1281568"/>
              <a:gd name="connsiteY56" fmla="*/ 773616 h 1573716"/>
              <a:gd name="connsiteX57" fmla="*/ 182880 w 1281568"/>
              <a:gd name="connsiteY57" fmla="*/ 796476 h 1573716"/>
              <a:gd name="connsiteX58" fmla="*/ 190500 w 1281568"/>
              <a:gd name="connsiteY58" fmla="*/ 826956 h 1573716"/>
              <a:gd name="connsiteX59" fmla="*/ 205740 w 1281568"/>
              <a:gd name="connsiteY59" fmla="*/ 872676 h 1573716"/>
              <a:gd name="connsiteX60" fmla="*/ 213360 w 1281568"/>
              <a:gd name="connsiteY60" fmla="*/ 903156 h 1573716"/>
              <a:gd name="connsiteX61" fmla="*/ 205740 w 1281568"/>
              <a:gd name="connsiteY61" fmla="*/ 994596 h 1573716"/>
              <a:gd name="connsiteX62" fmla="*/ 198120 w 1281568"/>
              <a:gd name="connsiteY62" fmla="*/ 1017456 h 1573716"/>
              <a:gd name="connsiteX63" fmla="*/ 228600 w 1281568"/>
              <a:gd name="connsiteY63" fmla="*/ 1063176 h 1573716"/>
              <a:gd name="connsiteX64" fmla="*/ 236220 w 1281568"/>
              <a:gd name="connsiteY64" fmla="*/ 1086036 h 1573716"/>
              <a:gd name="connsiteX65" fmla="*/ 205740 w 1281568"/>
              <a:gd name="connsiteY65" fmla="*/ 1101276 h 1573716"/>
              <a:gd name="connsiteX66" fmla="*/ 160020 w 1281568"/>
              <a:gd name="connsiteY66" fmla="*/ 1116516 h 1573716"/>
              <a:gd name="connsiteX67" fmla="*/ 144780 w 1281568"/>
              <a:gd name="connsiteY67" fmla="*/ 1139376 h 1573716"/>
              <a:gd name="connsiteX68" fmla="*/ 121920 w 1281568"/>
              <a:gd name="connsiteY68" fmla="*/ 1146996 h 1573716"/>
              <a:gd name="connsiteX69" fmla="*/ 114300 w 1281568"/>
              <a:gd name="connsiteY69" fmla="*/ 1169856 h 1573716"/>
              <a:gd name="connsiteX70" fmla="*/ 83820 w 1281568"/>
              <a:gd name="connsiteY70" fmla="*/ 1215576 h 1573716"/>
              <a:gd name="connsiteX71" fmla="*/ 144780 w 1281568"/>
              <a:gd name="connsiteY71" fmla="*/ 1253676 h 1573716"/>
              <a:gd name="connsiteX72" fmla="*/ 152400 w 1281568"/>
              <a:gd name="connsiteY72" fmla="*/ 1284156 h 1573716"/>
              <a:gd name="connsiteX73" fmla="*/ 144780 w 1281568"/>
              <a:gd name="connsiteY73" fmla="*/ 1428936 h 1573716"/>
              <a:gd name="connsiteX74" fmla="*/ 129540 w 1281568"/>
              <a:gd name="connsiteY74" fmla="*/ 1459416 h 1573716"/>
              <a:gd name="connsiteX75" fmla="*/ 175260 w 1281568"/>
              <a:gd name="connsiteY75" fmla="*/ 1474656 h 1573716"/>
              <a:gd name="connsiteX76" fmla="*/ 220980 w 1281568"/>
              <a:gd name="connsiteY76" fmla="*/ 1497516 h 1573716"/>
              <a:gd name="connsiteX77" fmla="*/ 228600 w 1281568"/>
              <a:gd name="connsiteY77" fmla="*/ 1520376 h 1573716"/>
              <a:gd name="connsiteX78" fmla="*/ 236220 w 1281568"/>
              <a:gd name="connsiteY78" fmla="*/ 1558476 h 1573716"/>
              <a:gd name="connsiteX79" fmla="*/ 259080 w 1281568"/>
              <a:gd name="connsiteY79" fmla="*/ 1573716 h 1573716"/>
              <a:gd name="connsiteX80" fmla="*/ 289560 w 1281568"/>
              <a:gd name="connsiteY80" fmla="*/ 1566096 h 1573716"/>
              <a:gd name="connsiteX81" fmla="*/ 297180 w 1281568"/>
              <a:gd name="connsiteY81" fmla="*/ 1543236 h 1573716"/>
              <a:gd name="connsiteX82" fmla="*/ 312420 w 1281568"/>
              <a:gd name="connsiteY82" fmla="*/ 1489896 h 1573716"/>
              <a:gd name="connsiteX83" fmla="*/ 335280 w 1281568"/>
              <a:gd name="connsiteY83" fmla="*/ 1482276 h 1573716"/>
              <a:gd name="connsiteX84" fmla="*/ 411480 w 1281568"/>
              <a:gd name="connsiteY84" fmla="*/ 1489896 h 1573716"/>
              <a:gd name="connsiteX85" fmla="*/ 434340 w 1281568"/>
              <a:gd name="connsiteY85" fmla="*/ 1512756 h 1573716"/>
              <a:gd name="connsiteX86" fmla="*/ 457200 w 1281568"/>
              <a:gd name="connsiteY86" fmla="*/ 1527996 h 1573716"/>
              <a:gd name="connsiteX87" fmla="*/ 518160 w 1281568"/>
              <a:gd name="connsiteY87" fmla="*/ 1520376 h 1573716"/>
              <a:gd name="connsiteX88" fmla="*/ 533400 w 1281568"/>
              <a:gd name="connsiteY88" fmla="*/ 1497516 h 1573716"/>
              <a:gd name="connsiteX89" fmla="*/ 548640 w 1281568"/>
              <a:gd name="connsiteY89" fmla="*/ 1436556 h 1573716"/>
              <a:gd name="connsiteX90" fmla="*/ 678180 w 1281568"/>
              <a:gd name="connsiteY90" fmla="*/ 1444176 h 1573716"/>
              <a:gd name="connsiteX91" fmla="*/ 731520 w 1281568"/>
              <a:gd name="connsiteY91" fmla="*/ 1459416 h 1573716"/>
              <a:gd name="connsiteX92" fmla="*/ 754380 w 1281568"/>
              <a:gd name="connsiteY92" fmla="*/ 1451796 h 1573716"/>
              <a:gd name="connsiteX93" fmla="*/ 777240 w 1281568"/>
              <a:gd name="connsiteY93" fmla="*/ 1428936 h 1573716"/>
              <a:gd name="connsiteX94" fmla="*/ 800100 w 1281568"/>
              <a:gd name="connsiteY94" fmla="*/ 1413696 h 1573716"/>
              <a:gd name="connsiteX95" fmla="*/ 815340 w 1281568"/>
              <a:gd name="connsiteY95" fmla="*/ 1337496 h 1573716"/>
              <a:gd name="connsiteX96" fmla="*/ 822960 w 1281568"/>
              <a:gd name="connsiteY96" fmla="*/ 1314636 h 1573716"/>
              <a:gd name="connsiteX97" fmla="*/ 845820 w 1281568"/>
              <a:gd name="connsiteY97" fmla="*/ 1268916 h 1573716"/>
              <a:gd name="connsiteX98" fmla="*/ 883920 w 1281568"/>
              <a:gd name="connsiteY98" fmla="*/ 1116516 h 1573716"/>
              <a:gd name="connsiteX99" fmla="*/ 914400 w 1281568"/>
              <a:gd name="connsiteY99" fmla="*/ 1108896 h 1573716"/>
              <a:gd name="connsiteX100" fmla="*/ 922020 w 1281568"/>
              <a:gd name="connsiteY100" fmla="*/ 1086036 h 1573716"/>
              <a:gd name="connsiteX101" fmla="*/ 922020 w 1281568"/>
              <a:gd name="connsiteY101" fmla="*/ 1040316 h 1573716"/>
              <a:gd name="connsiteX102" fmla="*/ 967740 w 1281568"/>
              <a:gd name="connsiteY102" fmla="*/ 1070796 h 1573716"/>
              <a:gd name="connsiteX103" fmla="*/ 960120 w 1281568"/>
              <a:gd name="connsiteY103" fmla="*/ 1116516 h 1573716"/>
              <a:gd name="connsiteX104" fmla="*/ 990600 w 1281568"/>
              <a:gd name="connsiteY104" fmla="*/ 1116516 h 1573716"/>
              <a:gd name="connsiteX105" fmla="*/ 1036320 w 1281568"/>
              <a:gd name="connsiteY105" fmla="*/ 1154616 h 1573716"/>
              <a:gd name="connsiteX106" fmla="*/ 1066800 w 1281568"/>
              <a:gd name="connsiteY106" fmla="*/ 1146996 h 1573716"/>
              <a:gd name="connsiteX107" fmla="*/ 1074420 w 1281568"/>
              <a:gd name="connsiteY107" fmla="*/ 1116516 h 1573716"/>
              <a:gd name="connsiteX108" fmla="*/ 1089660 w 1281568"/>
              <a:gd name="connsiteY108" fmla="*/ 1093656 h 1573716"/>
              <a:gd name="connsiteX109" fmla="*/ 1112520 w 1281568"/>
              <a:gd name="connsiteY109" fmla="*/ 1086036 h 1573716"/>
              <a:gd name="connsiteX110" fmla="*/ 1158240 w 1281568"/>
              <a:gd name="connsiteY110" fmla="*/ 1055556 h 1573716"/>
              <a:gd name="connsiteX111" fmla="*/ 1165860 w 1281568"/>
              <a:gd name="connsiteY111" fmla="*/ 1025076 h 1573716"/>
              <a:gd name="connsiteX112" fmla="*/ 1150620 w 1281568"/>
              <a:gd name="connsiteY112" fmla="*/ 964116 h 1573716"/>
              <a:gd name="connsiteX113" fmla="*/ 1165860 w 1281568"/>
              <a:gd name="connsiteY113" fmla="*/ 941256 h 1573716"/>
              <a:gd name="connsiteX114" fmla="*/ 1173480 w 1281568"/>
              <a:gd name="connsiteY114" fmla="*/ 918396 h 1573716"/>
              <a:gd name="connsiteX115" fmla="*/ 1219200 w 1281568"/>
              <a:gd name="connsiteY115" fmla="*/ 895536 h 1573716"/>
              <a:gd name="connsiteX116" fmla="*/ 1242060 w 1281568"/>
              <a:gd name="connsiteY116" fmla="*/ 849816 h 157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281568" h="1573716">
                <a:moveTo>
                  <a:pt x="1242060" y="849816"/>
                </a:moveTo>
                <a:cubicBezTo>
                  <a:pt x="1252220" y="840926"/>
                  <a:pt x="1275058" y="854100"/>
                  <a:pt x="1280160" y="842196"/>
                </a:cubicBezTo>
                <a:cubicBezTo>
                  <a:pt x="1288306" y="823190"/>
                  <a:pt x="1258848" y="789660"/>
                  <a:pt x="1249680" y="773616"/>
                </a:cubicBezTo>
                <a:cubicBezTo>
                  <a:pt x="1244044" y="763753"/>
                  <a:pt x="1239520" y="753296"/>
                  <a:pt x="1234440" y="743136"/>
                </a:cubicBezTo>
                <a:cubicBezTo>
                  <a:pt x="1217525" y="641645"/>
                  <a:pt x="1246942" y="731965"/>
                  <a:pt x="1196340" y="689796"/>
                </a:cubicBezTo>
                <a:cubicBezTo>
                  <a:pt x="1187614" y="682524"/>
                  <a:pt x="1185319" y="669863"/>
                  <a:pt x="1181100" y="659316"/>
                </a:cubicBezTo>
                <a:cubicBezTo>
                  <a:pt x="1175134" y="644401"/>
                  <a:pt x="1181100" y="618676"/>
                  <a:pt x="1165860" y="613596"/>
                </a:cubicBezTo>
                <a:lnTo>
                  <a:pt x="1143000" y="605976"/>
                </a:lnTo>
                <a:cubicBezTo>
                  <a:pt x="1085624" y="611714"/>
                  <a:pt x="1078017" y="600439"/>
                  <a:pt x="1043940" y="628836"/>
                </a:cubicBezTo>
                <a:cubicBezTo>
                  <a:pt x="1035661" y="635735"/>
                  <a:pt x="1028700" y="644076"/>
                  <a:pt x="1021080" y="651696"/>
                </a:cubicBezTo>
                <a:cubicBezTo>
                  <a:pt x="1003300" y="705036"/>
                  <a:pt x="1021080" y="692336"/>
                  <a:pt x="982980" y="705036"/>
                </a:cubicBezTo>
                <a:cubicBezTo>
                  <a:pt x="960120" y="702496"/>
                  <a:pt x="937088" y="701197"/>
                  <a:pt x="914400" y="697416"/>
                </a:cubicBezTo>
                <a:cubicBezTo>
                  <a:pt x="906477" y="696096"/>
                  <a:pt x="898223" y="694251"/>
                  <a:pt x="891540" y="689796"/>
                </a:cubicBezTo>
                <a:cubicBezTo>
                  <a:pt x="882574" y="683818"/>
                  <a:pt x="875579" y="675215"/>
                  <a:pt x="868680" y="666936"/>
                </a:cubicBezTo>
                <a:cubicBezTo>
                  <a:pt x="862817" y="659901"/>
                  <a:pt x="858520" y="651696"/>
                  <a:pt x="853440" y="644076"/>
                </a:cubicBezTo>
                <a:cubicBezTo>
                  <a:pt x="850900" y="608516"/>
                  <a:pt x="860109" y="570058"/>
                  <a:pt x="845820" y="537396"/>
                </a:cubicBezTo>
                <a:cubicBezTo>
                  <a:pt x="839381" y="522679"/>
                  <a:pt x="816129" y="523225"/>
                  <a:pt x="800100" y="522156"/>
                </a:cubicBezTo>
                <a:lnTo>
                  <a:pt x="685800" y="514536"/>
                </a:lnTo>
                <a:cubicBezTo>
                  <a:pt x="688340" y="504376"/>
                  <a:pt x="689295" y="493682"/>
                  <a:pt x="693420" y="484056"/>
                </a:cubicBezTo>
                <a:cubicBezTo>
                  <a:pt x="697028" y="475638"/>
                  <a:pt x="707524" y="470283"/>
                  <a:pt x="708660" y="461196"/>
                </a:cubicBezTo>
                <a:cubicBezTo>
                  <a:pt x="710266" y="448345"/>
                  <a:pt x="705588" y="435223"/>
                  <a:pt x="701040" y="423096"/>
                </a:cubicBezTo>
                <a:cubicBezTo>
                  <a:pt x="697824" y="414521"/>
                  <a:pt x="692276" y="406712"/>
                  <a:pt x="685800" y="400236"/>
                </a:cubicBezTo>
                <a:cubicBezTo>
                  <a:pt x="679324" y="393760"/>
                  <a:pt x="671358" y="388604"/>
                  <a:pt x="662940" y="384996"/>
                </a:cubicBezTo>
                <a:cubicBezTo>
                  <a:pt x="633123" y="372217"/>
                  <a:pt x="617473" y="382625"/>
                  <a:pt x="586740" y="362136"/>
                </a:cubicBezTo>
                <a:lnTo>
                  <a:pt x="563880" y="346896"/>
                </a:lnTo>
                <a:cubicBezTo>
                  <a:pt x="561340" y="321496"/>
                  <a:pt x="558571" y="296118"/>
                  <a:pt x="556260" y="270696"/>
                </a:cubicBezTo>
                <a:cubicBezTo>
                  <a:pt x="553491" y="240236"/>
                  <a:pt x="559620" y="207803"/>
                  <a:pt x="548640" y="179256"/>
                </a:cubicBezTo>
                <a:cubicBezTo>
                  <a:pt x="544881" y="169481"/>
                  <a:pt x="528320" y="174176"/>
                  <a:pt x="518160" y="171636"/>
                </a:cubicBezTo>
                <a:cubicBezTo>
                  <a:pt x="513080" y="161476"/>
                  <a:pt x="510192" y="149882"/>
                  <a:pt x="502920" y="141156"/>
                </a:cubicBezTo>
                <a:cubicBezTo>
                  <a:pt x="497057" y="134121"/>
                  <a:pt x="484604" y="133867"/>
                  <a:pt x="480060" y="125916"/>
                </a:cubicBezTo>
                <a:cubicBezTo>
                  <a:pt x="477100" y="120736"/>
                  <a:pt x="465395" y="43246"/>
                  <a:pt x="464820" y="42096"/>
                </a:cubicBezTo>
                <a:cubicBezTo>
                  <a:pt x="460724" y="33905"/>
                  <a:pt x="449580" y="31936"/>
                  <a:pt x="441960" y="26856"/>
                </a:cubicBezTo>
                <a:cubicBezTo>
                  <a:pt x="388620" y="29396"/>
                  <a:pt x="334479" y="24923"/>
                  <a:pt x="281940" y="34476"/>
                </a:cubicBezTo>
                <a:cubicBezTo>
                  <a:pt x="274037" y="35913"/>
                  <a:pt x="282043" y="55129"/>
                  <a:pt x="274320" y="57336"/>
                </a:cubicBezTo>
                <a:cubicBezTo>
                  <a:pt x="259464" y="61581"/>
                  <a:pt x="243840" y="52256"/>
                  <a:pt x="228600" y="49716"/>
                </a:cubicBezTo>
                <a:cubicBezTo>
                  <a:pt x="226060" y="34476"/>
                  <a:pt x="233552" y="12976"/>
                  <a:pt x="220980" y="3996"/>
                </a:cubicBezTo>
                <a:cubicBezTo>
                  <a:pt x="208408" y="-4984"/>
                  <a:pt x="187917" y="2756"/>
                  <a:pt x="175260" y="11616"/>
                </a:cubicBezTo>
                <a:cubicBezTo>
                  <a:pt x="160255" y="22120"/>
                  <a:pt x="157732" y="44384"/>
                  <a:pt x="144780" y="57336"/>
                </a:cubicBezTo>
                <a:cubicBezTo>
                  <a:pt x="115444" y="86672"/>
                  <a:pt x="130886" y="74218"/>
                  <a:pt x="99060" y="95436"/>
                </a:cubicBezTo>
                <a:cubicBezTo>
                  <a:pt x="93980" y="103056"/>
                  <a:pt x="86230" y="109461"/>
                  <a:pt x="83820" y="118296"/>
                </a:cubicBezTo>
                <a:cubicBezTo>
                  <a:pt x="64003" y="190960"/>
                  <a:pt x="100021" y="171316"/>
                  <a:pt x="53340" y="186876"/>
                </a:cubicBezTo>
                <a:cubicBezTo>
                  <a:pt x="15815" y="243163"/>
                  <a:pt x="33850" y="217943"/>
                  <a:pt x="0" y="263076"/>
                </a:cubicBezTo>
                <a:cubicBezTo>
                  <a:pt x="7620" y="265616"/>
                  <a:pt x="15137" y="268489"/>
                  <a:pt x="22860" y="270696"/>
                </a:cubicBezTo>
                <a:cubicBezTo>
                  <a:pt x="32930" y="273573"/>
                  <a:pt x="43309" y="275307"/>
                  <a:pt x="53340" y="278316"/>
                </a:cubicBezTo>
                <a:cubicBezTo>
                  <a:pt x="68727" y="282932"/>
                  <a:pt x="99060" y="293556"/>
                  <a:pt x="99060" y="293556"/>
                </a:cubicBezTo>
                <a:cubicBezTo>
                  <a:pt x="104140" y="301176"/>
                  <a:pt x="113389" y="307303"/>
                  <a:pt x="114300" y="316416"/>
                </a:cubicBezTo>
                <a:cubicBezTo>
                  <a:pt x="118564" y="359054"/>
                  <a:pt x="109923" y="364892"/>
                  <a:pt x="91440" y="392616"/>
                </a:cubicBezTo>
                <a:cubicBezTo>
                  <a:pt x="93980" y="407856"/>
                  <a:pt x="92785" y="424217"/>
                  <a:pt x="99060" y="438336"/>
                </a:cubicBezTo>
                <a:cubicBezTo>
                  <a:pt x="103437" y="448184"/>
                  <a:pt x="115942" y="452230"/>
                  <a:pt x="121920" y="461196"/>
                </a:cubicBezTo>
                <a:cubicBezTo>
                  <a:pt x="126375" y="467879"/>
                  <a:pt x="127000" y="476436"/>
                  <a:pt x="129540" y="484056"/>
                </a:cubicBezTo>
                <a:cubicBezTo>
                  <a:pt x="129658" y="485355"/>
                  <a:pt x="148388" y="567176"/>
                  <a:pt x="129540" y="590736"/>
                </a:cubicBezTo>
                <a:cubicBezTo>
                  <a:pt x="123819" y="597887"/>
                  <a:pt x="114300" y="600896"/>
                  <a:pt x="106680" y="605976"/>
                </a:cubicBezTo>
                <a:cubicBezTo>
                  <a:pt x="104140" y="616136"/>
                  <a:pt x="101937" y="626386"/>
                  <a:pt x="99060" y="636456"/>
                </a:cubicBezTo>
                <a:cubicBezTo>
                  <a:pt x="96853" y="644179"/>
                  <a:pt x="91440" y="651284"/>
                  <a:pt x="91440" y="659316"/>
                </a:cubicBezTo>
                <a:cubicBezTo>
                  <a:pt x="91440" y="669789"/>
                  <a:pt x="96520" y="679636"/>
                  <a:pt x="99060" y="689796"/>
                </a:cubicBezTo>
                <a:cubicBezTo>
                  <a:pt x="101600" y="715196"/>
                  <a:pt x="90516" y="746239"/>
                  <a:pt x="106680" y="765996"/>
                </a:cubicBezTo>
                <a:cubicBezTo>
                  <a:pt x="119648" y="781845"/>
                  <a:pt x="148627" y="766011"/>
                  <a:pt x="167640" y="773616"/>
                </a:cubicBezTo>
                <a:cubicBezTo>
                  <a:pt x="176143" y="777017"/>
                  <a:pt x="177800" y="788856"/>
                  <a:pt x="182880" y="796476"/>
                </a:cubicBezTo>
                <a:cubicBezTo>
                  <a:pt x="185420" y="806636"/>
                  <a:pt x="187491" y="816925"/>
                  <a:pt x="190500" y="826956"/>
                </a:cubicBezTo>
                <a:cubicBezTo>
                  <a:pt x="195116" y="842343"/>
                  <a:pt x="201844" y="857091"/>
                  <a:pt x="205740" y="872676"/>
                </a:cubicBezTo>
                <a:lnTo>
                  <a:pt x="213360" y="903156"/>
                </a:lnTo>
                <a:cubicBezTo>
                  <a:pt x="210820" y="933636"/>
                  <a:pt x="209782" y="964279"/>
                  <a:pt x="205740" y="994596"/>
                </a:cubicBezTo>
                <a:cubicBezTo>
                  <a:pt x="204678" y="1002558"/>
                  <a:pt x="198120" y="1009424"/>
                  <a:pt x="198120" y="1017456"/>
                </a:cubicBezTo>
                <a:cubicBezTo>
                  <a:pt x="198120" y="1039512"/>
                  <a:pt x="214856" y="1049432"/>
                  <a:pt x="228600" y="1063176"/>
                </a:cubicBezTo>
                <a:cubicBezTo>
                  <a:pt x="231140" y="1070796"/>
                  <a:pt x="240353" y="1079148"/>
                  <a:pt x="236220" y="1086036"/>
                </a:cubicBezTo>
                <a:cubicBezTo>
                  <a:pt x="230376" y="1095776"/>
                  <a:pt x="216287" y="1097057"/>
                  <a:pt x="205740" y="1101276"/>
                </a:cubicBezTo>
                <a:cubicBezTo>
                  <a:pt x="190825" y="1107242"/>
                  <a:pt x="160020" y="1116516"/>
                  <a:pt x="160020" y="1116516"/>
                </a:cubicBezTo>
                <a:cubicBezTo>
                  <a:pt x="154940" y="1124136"/>
                  <a:pt x="151931" y="1133655"/>
                  <a:pt x="144780" y="1139376"/>
                </a:cubicBezTo>
                <a:cubicBezTo>
                  <a:pt x="138508" y="1144394"/>
                  <a:pt x="127600" y="1141316"/>
                  <a:pt x="121920" y="1146996"/>
                </a:cubicBezTo>
                <a:cubicBezTo>
                  <a:pt x="116240" y="1152676"/>
                  <a:pt x="118201" y="1162835"/>
                  <a:pt x="114300" y="1169856"/>
                </a:cubicBezTo>
                <a:cubicBezTo>
                  <a:pt x="105405" y="1185867"/>
                  <a:pt x="83820" y="1215576"/>
                  <a:pt x="83820" y="1215576"/>
                </a:cubicBezTo>
                <a:cubicBezTo>
                  <a:pt x="101103" y="1284707"/>
                  <a:pt x="71972" y="1208171"/>
                  <a:pt x="144780" y="1253676"/>
                </a:cubicBezTo>
                <a:cubicBezTo>
                  <a:pt x="153661" y="1259227"/>
                  <a:pt x="149860" y="1273996"/>
                  <a:pt x="152400" y="1284156"/>
                </a:cubicBezTo>
                <a:cubicBezTo>
                  <a:pt x="149860" y="1332416"/>
                  <a:pt x="154258" y="1381548"/>
                  <a:pt x="144780" y="1428936"/>
                </a:cubicBezTo>
                <a:cubicBezTo>
                  <a:pt x="143256" y="1436556"/>
                  <a:pt x="90424" y="1431476"/>
                  <a:pt x="129540" y="1459416"/>
                </a:cubicBezTo>
                <a:cubicBezTo>
                  <a:pt x="142612" y="1468753"/>
                  <a:pt x="160020" y="1469576"/>
                  <a:pt x="175260" y="1474656"/>
                </a:cubicBezTo>
                <a:cubicBezTo>
                  <a:pt x="206808" y="1485172"/>
                  <a:pt x="191437" y="1477821"/>
                  <a:pt x="220980" y="1497516"/>
                </a:cubicBezTo>
                <a:cubicBezTo>
                  <a:pt x="223520" y="1505136"/>
                  <a:pt x="226652" y="1512584"/>
                  <a:pt x="228600" y="1520376"/>
                </a:cubicBezTo>
                <a:cubicBezTo>
                  <a:pt x="231741" y="1532941"/>
                  <a:pt x="229794" y="1547231"/>
                  <a:pt x="236220" y="1558476"/>
                </a:cubicBezTo>
                <a:cubicBezTo>
                  <a:pt x="240764" y="1566427"/>
                  <a:pt x="251460" y="1568636"/>
                  <a:pt x="259080" y="1573716"/>
                </a:cubicBezTo>
                <a:cubicBezTo>
                  <a:pt x="269240" y="1571176"/>
                  <a:pt x="281382" y="1572638"/>
                  <a:pt x="289560" y="1566096"/>
                </a:cubicBezTo>
                <a:cubicBezTo>
                  <a:pt x="295832" y="1561078"/>
                  <a:pt x="294872" y="1550929"/>
                  <a:pt x="297180" y="1543236"/>
                </a:cubicBezTo>
                <a:cubicBezTo>
                  <a:pt x="302493" y="1525524"/>
                  <a:pt x="302620" y="1505577"/>
                  <a:pt x="312420" y="1489896"/>
                </a:cubicBezTo>
                <a:cubicBezTo>
                  <a:pt x="316677" y="1483085"/>
                  <a:pt x="327660" y="1484816"/>
                  <a:pt x="335280" y="1482276"/>
                </a:cubicBezTo>
                <a:cubicBezTo>
                  <a:pt x="360680" y="1484816"/>
                  <a:pt x="387082" y="1482389"/>
                  <a:pt x="411480" y="1489896"/>
                </a:cubicBezTo>
                <a:cubicBezTo>
                  <a:pt x="421780" y="1493065"/>
                  <a:pt x="426061" y="1505857"/>
                  <a:pt x="434340" y="1512756"/>
                </a:cubicBezTo>
                <a:cubicBezTo>
                  <a:pt x="441375" y="1518619"/>
                  <a:pt x="449580" y="1522916"/>
                  <a:pt x="457200" y="1527996"/>
                </a:cubicBezTo>
                <a:cubicBezTo>
                  <a:pt x="477520" y="1525456"/>
                  <a:pt x="499147" y="1527981"/>
                  <a:pt x="518160" y="1520376"/>
                </a:cubicBezTo>
                <a:cubicBezTo>
                  <a:pt x="526663" y="1516975"/>
                  <a:pt x="529304" y="1505707"/>
                  <a:pt x="533400" y="1497516"/>
                </a:cubicBezTo>
                <a:cubicBezTo>
                  <a:pt x="541210" y="1481895"/>
                  <a:pt x="545742" y="1451047"/>
                  <a:pt x="548640" y="1436556"/>
                </a:cubicBezTo>
                <a:cubicBezTo>
                  <a:pt x="591820" y="1439096"/>
                  <a:pt x="635120" y="1440075"/>
                  <a:pt x="678180" y="1444176"/>
                </a:cubicBezTo>
                <a:cubicBezTo>
                  <a:pt x="691575" y="1445452"/>
                  <a:pt x="717805" y="1454844"/>
                  <a:pt x="731520" y="1459416"/>
                </a:cubicBezTo>
                <a:cubicBezTo>
                  <a:pt x="739140" y="1456876"/>
                  <a:pt x="747697" y="1456251"/>
                  <a:pt x="754380" y="1451796"/>
                </a:cubicBezTo>
                <a:cubicBezTo>
                  <a:pt x="763346" y="1445818"/>
                  <a:pt x="768961" y="1435835"/>
                  <a:pt x="777240" y="1428936"/>
                </a:cubicBezTo>
                <a:cubicBezTo>
                  <a:pt x="784275" y="1423073"/>
                  <a:pt x="792480" y="1418776"/>
                  <a:pt x="800100" y="1413696"/>
                </a:cubicBezTo>
                <a:cubicBezTo>
                  <a:pt x="805180" y="1388296"/>
                  <a:pt x="809515" y="1362736"/>
                  <a:pt x="815340" y="1337496"/>
                </a:cubicBezTo>
                <a:cubicBezTo>
                  <a:pt x="817146" y="1329670"/>
                  <a:pt x="819368" y="1321820"/>
                  <a:pt x="822960" y="1314636"/>
                </a:cubicBezTo>
                <a:cubicBezTo>
                  <a:pt x="852503" y="1255550"/>
                  <a:pt x="826667" y="1326375"/>
                  <a:pt x="845820" y="1268916"/>
                </a:cubicBezTo>
                <a:cubicBezTo>
                  <a:pt x="852028" y="1157176"/>
                  <a:pt x="812990" y="1143115"/>
                  <a:pt x="883920" y="1116516"/>
                </a:cubicBezTo>
                <a:cubicBezTo>
                  <a:pt x="893726" y="1112839"/>
                  <a:pt x="904240" y="1111436"/>
                  <a:pt x="914400" y="1108896"/>
                </a:cubicBezTo>
                <a:cubicBezTo>
                  <a:pt x="916940" y="1101276"/>
                  <a:pt x="924227" y="1093759"/>
                  <a:pt x="922020" y="1086036"/>
                </a:cubicBezTo>
                <a:cubicBezTo>
                  <a:pt x="908410" y="1038400"/>
                  <a:pt x="877961" y="1069689"/>
                  <a:pt x="922020" y="1040316"/>
                </a:cubicBezTo>
                <a:cubicBezTo>
                  <a:pt x="937235" y="1045388"/>
                  <a:pt x="963174" y="1050247"/>
                  <a:pt x="967740" y="1070796"/>
                </a:cubicBezTo>
                <a:cubicBezTo>
                  <a:pt x="971092" y="1085878"/>
                  <a:pt x="962660" y="1101276"/>
                  <a:pt x="960120" y="1116516"/>
                </a:cubicBezTo>
                <a:cubicBezTo>
                  <a:pt x="976746" y="1166393"/>
                  <a:pt x="954550" y="1122524"/>
                  <a:pt x="990600" y="1116516"/>
                </a:cubicBezTo>
                <a:cubicBezTo>
                  <a:pt x="999693" y="1115000"/>
                  <a:pt x="1033734" y="1152030"/>
                  <a:pt x="1036320" y="1154616"/>
                </a:cubicBezTo>
                <a:cubicBezTo>
                  <a:pt x="1046480" y="1152076"/>
                  <a:pt x="1059395" y="1154401"/>
                  <a:pt x="1066800" y="1146996"/>
                </a:cubicBezTo>
                <a:cubicBezTo>
                  <a:pt x="1074205" y="1139591"/>
                  <a:pt x="1070295" y="1126142"/>
                  <a:pt x="1074420" y="1116516"/>
                </a:cubicBezTo>
                <a:cubicBezTo>
                  <a:pt x="1078028" y="1108098"/>
                  <a:pt x="1082509" y="1099377"/>
                  <a:pt x="1089660" y="1093656"/>
                </a:cubicBezTo>
                <a:cubicBezTo>
                  <a:pt x="1095932" y="1088638"/>
                  <a:pt x="1105499" y="1089937"/>
                  <a:pt x="1112520" y="1086036"/>
                </a:cubicBezTo>
                <a:cubicBezTo>
                  <a:pt x="1128531" y="1077141"/>
                  <a:pt x="1158240" y="1055556"/>
                  <a:pt x="1158240" y="1055556"/>
                </a:cubicBezTo>
                <a:cubicBezTo>
                  <a:pt x="1160780" y="1045396"/>
                  <a:pt x="1166730" y="1035513"/>
                  <a:pt x="1165860" y="1025076"/>
                </a:cubicBezTo>
                <a:cubicBezTo>
                  <a:pt x="1164121" y="1004203"/>
                  <a:pt x="1150620" y="964116"/>
                  <a:pt x="1150620" y="964116"/>
                </a:cubicBezTo>
                <a:cubicBezTo>
                  <a:pt x="1155700" y="956496"/>
                  <a:pt x="1161764" y="949447"/>
                  <a:pt x="1165860" y="941256"/>
                </a:cubicBezTo>
                <a:cubicBezTo>
                  <a:pt x="1169452" y="934072"/>
                  <a:pt x="1168462" y="924668"/>
                  <a:pt x="1173480" y="918396"/>
                </a:cubicBezTo>
                <a:cubicBezTo>
                  <a:pt x="1188039" y="900198"/>
                  <a:pt x="1200794" y="904739"/>
                  <a:pt x="1219200" y="895536"/>
                </a:cubicBezTo>
                <a:cubicBezTo>
                  <a:pt x="1244173" y="883049"/>
                  <a:pt x="1231900" y="858706"/>
                  <a:pt x="1242060" y="849816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 dirty="0">
              <a:ln>
                <a:noFill/>
              </a:ln>
              <a:solidFill>
                <a:srgbClr val="B8FABA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" name="Полилиния 69">
            <a:extLst>
              <a:ext uri="{FF2B5EF4-FFF2-40B4-BE49-F238E27FC236}">
                <a16:creationId xmlns:a16="http://schemas.microsoft.com/office/drawing/2014/main" id="{746B36E1-5368-432F-B0C9-42F4C91E6838}"/>
              </a:ext>
            </a:extLst>
          </p:cNvPr>
          <p:cNvSpPr/>
          <p:nvPr/>
        </p:nvSpPr>
        <p:spPr>
          <a:xfrm>
            <a:off x="3554397" y="3493991"/>
            <a:ext cx="1624491" cy="844530"/>
          </a:xfrm>
          <a:custGeom>
            <a:avLst/>
            <a:gdLst>
              <a:gd name="connsiteX0" fmla="*/ 1257300 w 1790700"/>
              <a:gd name="connsiteY0" fmla="*/ 815851 h 930938"/>
              <a:gd name="connsiteX1" fmla="*/ 1318260 w 1790700"/>
              <a:gd name="connsiteY1" fmla="*/ 800611 h 930938"/>
              <a:gd name="connsiteX2" fmla="*/ 1341120 w 1790700"/>
              <a:gd name="connsiteY2" fmla="*/ 785371 h 930938"/>
              <a:gd name="connsiteX3" fmla="*/ 1379220 w 1790700"/>
              <a:gd name="connsiteY3" fmla="*/ 747271 h 930938"/>
              <a:gd name="connsiteX4" fmla="*/ 1402080 w 1790700"/>
              <a:gd name="connsiteY4" fmla="*/ 800611 h 930938"/>
              <a:gd name="connsiteX5" fmla="*/ 1432560 w 1790700"/>
              <a:gd name="connsiteY5" fmla="*/ 754891 h 930938"/>
              <a:gd name="connsiteX6" fmla="*/ 1440180 w 1790700"/>
              <a:gd name="connsiteY6" fmla="*/ 724411 h 930938"/>
              <a:gd name="connsiteX7" fmla="*/ 1463040 w 1790700"/>
              <a:gd name="connsiteY7" fmla="*/ 716791 h 930938"/>
              <a:gd name="connsiteX8" fmla="*/ 1493520 w 1790700"/>
              <a:gd name="connsiteY8" fmla="*/ 709171 h 930938"/>
              <a:gd name="connsiteX9" fmla="*/ 1539240 w 1790700"/>
              <a:gd name="connsiteY9" fmla="*/ 686311 h 930938"/>
              <a:gd name="connsiteX10" fmla="*/ 1600200 w 1790700"/>
              <a:gd name="connsiteY10" fmla="*/ 701551 h 930938"/>
              <a:gd name="connsiteX11" fmla="*/ 1630680 w 1790700"/>
              <a:gd name="connsiteY11" fmla="*/ 655831 h 930938"/>
              <a:gd name="connsiteX12" fmla="*/ 1653540 w 1790700"/>
              <a:gd name="connsiteY12" fmla="*/ 610111 h 930938"/>
              <a:gd name="connsiteX13" fmla="*/ 1638300 w 1790700"/>
              <a:gd name="connsiteY13" fmla="*/ 579631 h 930938"/>
              <a:gd name="connsiteX14" fmla="*/ 1623060 w 1790700"/>
              <a:gd name="connsiteY14" fmla="*/ 556771 h 930938"/>
              <a:gd name="connsiteX15" fmla="*/ 1615440 w 1790700"/>
              <a:gd name="connsiteY15" fmla="*/ 533911 h 930938"/>
              <a:gd name="connsiteX16" fmla="*/ 1607820 w 1790700"/>
              <a:gd name="connsiteY16" fmla="*/ 450091 h 930938"/>
              <a:gd name="connsiteX17" fmla="*/ 1615440 w 1790700"/>
              <a:gd name="connsiteY17" fmla="*/ 419611 h 930938"/>
              <a:gd name="connsiteX18" fmla="*/ 1676400 w 1790700"/>
              <a:gd name="connsiteY18" fmla="*/ 404371 h 930938"/>
              <a:gd name="connsiteX19" fmla="*/ 1699260 w 1790700"/>
              <a:gd name="connsiteY19" fmla="*/ 419611 h 930938"/>
              <a:gd name="connsiteX20" fmla="*/ 1706880 w 1790700"/>
              <a:gd name="connsiteY20" fmla="*/ 343411 h 930938"/>
              <a:gd name="connsiteX21" fmla="*/ 1661160 w 1790700"/>
              <a:gd name="connsiteY21" fmla="*/ 305311 h 930938"/>
              <a:gd name="connsiteX22" fmla="*/ 1676400 w 1790700"/>
              <a:gd name="connsiteY22" fmla="*/ 282451 h 930938"/>
              <a:gd name="connsiteX23" fmla="*/ 1752600 w 1790700"/>
              <a:gd name="connsiteY23" fmla="*/ 297691 h 930938"/>
              <a:gd name="connsiteX24" fmla="*/ 1775460 w 1790700"/>
              <a:gd name="connsiteY24" fmla="*/ 282451 h 930938"/>
              <a:gd name="connsiteX25" fmla="*/ 1790700 w 1790700"/>
              <a:gd name="connsiteY25" fmla="*/ 213871 h 930938"/>
              <a:gd name="connsiteX26" fmla="*/ 1760220 w 1790700"/>
              <a:gd name="connsiteY26" fmla="*/ 160531 h 930938"/>
              <a:gd name="connsiteX27" fmla="*/ 1737360 w 1790700"/>
              <a:gd name="connsiteY27" fmla="*/ 152911 h 930938"/>
              <a:gd name="connsiteX28" fmla="*/ 1653540 w 1790700"/>
              <a:gd name="connsiteY28" fmla="*/ 160531 h 930938"/>
              <a:gd name="connsiteX29" fmla="*/ 1630680 w 1790700"/>
              <a:gd name="connsiteY29" fmla="*/ 175771 h 930938"/>
              <a:gd name="connsiteX30" fmla="*/ 1562100 w 1790700"/>
              <a:gd name="connsiteY30" fmla="*/ 160531 h 930938"/>
              <a:gd name="connsiteX31" fmla="*/ 1554480 w 1790700"/>
              <a:gd name="connsiteY31" fmla="*/ 137671 h 930938"/>
              <a:gd name="connsiteX32" fmla="*/ 1546860 w 1790700"/>
              <a:gd name="connsiteY32" fmla="*/ 99571 h 930938"/>
              <a:gd name="connsiteX33" fmla="*/ 1524000 w 1790700"/>
              <a:gd name="connsiteY33" fmla="*/ 84331 h 930938"/>
              <a:gd name="connsiteX34" fmla="*/ 1501140 w 1790700"/>
              <a:gd name="connsiteY34" fmla="*/ 91951 h 930938"/>
              <a:gd name="connsiteX35" fmla="*/ 1440180 w 1790700"/>
              <a:gd name="connsiteY35" fmla="*/ 76711 h 930938"/>
              <a:gd name="connsiteX36" fmla="*/ 1424940 w 1790700"/>
              <a:gd name="connsiteY36" fmla="*/ 53851 h 930938"/>
              <a:gd name="connsiteX37" fmla="*/ 1417320 w 1790700"/>
              <a:gd name="connsiteY37" fmla="*/ 30991 h 930938"/>
              <a:gd name="connsiteX38" fmla="*/ 1333500 w 1790700"/>
              <a:gd name="connsiteY38" fmla="*/ 8131 h 930938"/>
              <a:gd name="connsiteX39" fmla="*/ 1310640 w 1790700"/>
              <a:gd name="connsiteY39" fmla="*/ 511 h 930938"/>
              <a:gd name="connsiteX40" fmla="*/ 1295400 w 1790700"/>
              <a:gd name="connsiteY40" fmla="*/ 69091 h 930938"/>
              <a:gd name="connsiteX41" fmla="*/ 1318260 w 1790700"/>
              <a:gd name="connsiteY41" fmla="*/ 76711 h 930938"/>
              <a:gd name="connsiteX42" fmla="*/ 1318260 w 1790700"/>
              <a:gd name="connsiteY42" fmla="*/ 152911 h 930938"/>
              <a:gd name="connsiteX43" fmla="*/ 1295400 w 1790700"/>
              <a:gd name="connsiteY43" fmla="*/ 168151 h 930938"/>
              <a:gd name="connsiteX44" fmla="*/ 1173480 w 1790700"/>
              <a:gd name="connsiteY44" fmla="*/ 160531 h 930938"/>
              <a:gd name="connsiteX45" fmla="*/ 1143000 w 1790700"/>
              <a:gd name="connsiteY45" fmla="*/ 152911 h 930938"/>
              <a:gd name="connsiteX46" fmla="*/ 1135380 w 1790700"/>
              <a:gd name="connsiteY46" fmla="*/ 99571 h 930938"/>
              <a:gd name="connsiteX47" fmla="*/ 1089660 w 1790700"/>
              <a:gd name="connsiteY47" fmla="*/ 107191 h 930938"/>
              <a:gd name="connsiteX48" fmla="*/ 1066800 w 1790700"/>
              <a:gd name="connsiteY48" fmla="*/ 130051 h 930938"/>
              <a:gd name="connsiteX49" fmla="*/ 1043940 w 1790700"/>
              <a:gd name="connsiteY49" fmla="*/ 145291 h 930938"/>
              <a:gd name="connsiteX50" fmla="*/ 1036320 w 1790700"/>
              <a:gd name="connsiteY50" fmla="*/ 183391 h 930938"/>
              <a:gd name="connsiteX51" fmla="*/ 914400 w 1790700"/>
              <a:gd name="connsiteY51" fmla="*/ 191011 h 930938"/>
              <a:gd name="connsiteX52" fmla="*/ 822960 w 1790700"/>
              <a:gd name="connsiteY52" fmla="*/ 191011 h 930938"/>
              <a:gd name="connsiteX53" fmla="*/ 807720 w 1790700"/>
              <a:gd name="connsiteY53" fmla="*/ 213871 h 930938"/>
              <a:gd name="connsiteX54" fmla="*/ 754380 w 1790700"/>
              <a:gd name="connsiteY54" fmla="*/ 229111 h 930938"/>
              <a:gd name="connsiteX55" fmla="*/ 723900 w 1790700"/>
              <a:gd name="connsiteY55" fmla="*/ 290071 h 930938"/>
              <a:gd name="connsiteX56" fmla="*/ 701040 w 1790700"/>
              <a:gd name="connsiteY56" fmla="*/ 305311 h 930938"/>
              <a:gd name="connsiteX57" fmla="*/ 533400 w 1790700"/>
              <a:gd name="connsiteY57" fmla="*/ 297691 h 930938"/>
              <a:gd name="connsiteX58" fmla="*/ 518160 w 1790700"/>
              <a:gd name="connsiteY58" fmla="*/ 274831 h 930938"/>
              <a:gd name="connsiteX59" fmla="*/ 480060 w 1790700"/>
              <a:gd name="connsiteY59" fmla="*/ 290071 h 930938"/>
              <a:gd name="connsiteX60" fmla="*/ 457200 w 1790700"/>
              <a:gd name="connsiteY60" fmla="*/ 297691 h 930938"/>
              <a:gd name="connsiteX61" fmla="*/ 381000 w 1790700"/>
              <a:gd name="connsiteY61" fmla="*/ 305311 h 930938"/>
              <a:gd name="connsiteX62" fmla="*/ 358140 w 1790700"/>
              <a:gd name="connsiteY62" fmla="*/ 312931 h 930938"/>
              <a:gd name="connsiteX63" fmla="*/ 335280 w 1790700"/>
              <a:gd name="connsiteY63" fmla="*/ 358651 h 930938"/>
              <a:gd name="connsiteX64" fmla="*/ 327660 w 1790700"/>
              <a:gd name="connsiteY64" fmla="*/ 419611 h 930938"/>
              <a:gd name="connsiteX65" fmla="*/ 312420 w 1790700"/>
              <a:gd name="connsiteY65" fmla="*/ 442471 h 930938"/>
              <a:gd name="connsiteX66" fmla="*/ 266700 w 1790700"/>
              <a:gd name="connsiteY66" fmla="*/ 427231 h 930938"/>
              <a:gd name="connsiteX67" fmla="*/ 243840 w 1790700"/>
              <a:gd name="connsiteY67" fmla="*/ 442471 h 930938"/>
              <a:gd name="connsiteX68" fmla="*/ 213360 w 1790700"/>
              <a:gd name="connsiteY68" fmla="*/ 465331 h 930938"/>
              <a:gd name="connsiteX69" fmla="*/ 60960 w 1790700"/>
              <a:gd name="connsiteY69" fmla="*/ 488191 h 930938"/>
              <a:gd name="connsiteX70" fmla="*/ 7620 w 1790700"/>
              <a:gd name="connsiteY70" fmla="*/ 556771 h 930938"/>
              <a:gd name="connsiteX71" fmla="*/ 0 w 1790700"/>
              <a:gd name="connsiteY71" fmla="*/ 579631 h 930938"/>
              <a:gd name="connsiteX72" fmla="*/ 45720 w 1790700"/>
              <a:gd name="connsiteY72" fmla="*/ 617731 h 930938"/>
              <a:gd name="connsiteX73" fmla="*/ 38100 w 1790700"/>
              <a:gd name="connsiteY73" fmla="*/ 648211 h 930938"/>
              <a:gd name="connsiteX74" fmla="*/ 45720 w 1790700"/>
              <a:gd name="connsiteY74" fmla="*/ 678691 h 930938"/>
              <a:gd name="connsiteX75" fmla="*/ 91440 w 1790700"/>
              <a:gd name="connsiteY75" fmla="*/ 655831 h 930938"/>
              <a:gd name="connsiteX76" fmla="*/ 114300 w 1790700"/>
              <a:gd name="connsiteY76" fmla="*/ 663451 h 930938"/>
              <a:gd name="connsiteX77" fmla="*/ 129540 w 1790700"/>
              <a:gd name="connsiteY77" fmla="*/ 686311 h 930938"/>
              <a:gd name="connsiteX78" fmla="*/ 175260 w 1790700"/>
              <a:gd name="connsiteY78" fmla="*/ 693931 h 930938"/>
              <a:gd name="connsiteX79" fmla="*/ 243840 w 1790700"/>
              <a:gd name="connsiteY79" fmla="*/ 701551 h 930938"/>
              <a:gd name="connsiteX80" fmla="*/ 259080 w 1790700"/>
              <a:gd name="connsiteY80" fmla="*/ 655831 h 930938"/>
              <a:gd name="connsiteX81" fmla="*/ 289560 w 1790700"/>
              <a:gd name="connsiteY81" fmla="*/ 663451 h 930938"/>
              <a:gd name="connsiteX82" fmla="*/ 312420 w 1790700"/>
              <a:gd name="connsiteY82" fmla="*/ 686311 h 930938"/>
              <a:gd name="connsiteX83" fmla="*/ 472440 w 1790700"/>
              <a:gd name="connsiteY83" fmla="*/ 663451 h 930938"/>
              <a:gd name="connsiteX84" fmla="*/ 495300 w 1790700"/>
              <a:gd name="connsiteY84" fmla="*/ 648211 h 930938"/>
              <a:gd name="connsiteX85" fmla="*/ 533400 w 1790700"/>
              <a:gd name="connsiteY85" fmla="*/ 678691 h 930938"/>
              <a:gd name="connsiteX86" fmla="*/ 556260 w 1790700"/>
              <a:gd name="connsiteY86" fmla="*/ 655831 h 930938"/>
              <a:gd name="connsiteX87" fmla="*/ 601980 w 1790700"/>
              <a:gd name="connsiteY87" fmla="*/ 625351 h 930938"/>
              <a:gd name="connsiteX88" fmla="*/ 632460 w 1790700"/>
              <a:gd name="connsiteY88" fmla="*/ 632971 h 930938"/>
              <a:gd name="connsiteX89" fmla="*/ 655320 w 1790700"/>
              <a:gd name="connsiteY89" fmla="*/ 663451 h 930938"/>
              <a:gd name="connsiteX90" fmla="*/ 693420 w 1790700"/>
              <a:gd name="connsiteY90" fmla="*/ 709171 h 930938"/>
              <a:gd name="connsiteX91" fmla="*/ 716280 w 1790700"/>
              <a:gd name="connsiteY91" fmla="*/ 716791 h 930938"/>
              <a:gd name="connsiteX92" fmla="*/ 777240 w 1790700"/>
              <a:gd name="connsiteY92" fmla="*/ 709171 h 930938"/>
              <a:gd name="connsiteX93" fmla="*/ 815340 w 1790700"/>
              <a:gd name="connsiteY93" fmla="*/ 701551 h 930938"/>
              <a:gd name="connsiteX94" fmla="*/ 876300 w 1790700"/>
              <a:gd name="connsiteY94" fmla="*/ 716791 h 930938"/>
              <a:gd name="connsiteX95" fmla="*/ 876300 w 1790700"/>
              <a:gd name="connsiteY95" fmla="*/ 792991 h 930938"/>
              <a:gd name="connsiteX96" fmla="*/ 906780 w 1790700"/>
              <a:gd name="connsiteY96" fmla="*/ 808231 h 930938"/>
              <a:gd name="connsiteX97" fmla="*/ 937260 w 1790700"/>
              <a:gd name="connsiteY97" fmla="*/ 853951 h 930938"/>
              <a:gd name="connsiteX98" fmla="*/ 929640 w 1790700"/>
              <a:gd name="connsiteY98" fmla="*/ 892051 h 930938"/>
              <a:gd name="connsiteX99" fmla="*/ 922020 w 1790700"/>
              <a:gd name="connsiteY99" fmla="*/ 922531 h 930938"/>
              <a:gd name="connsiteX100" fmla="*/ 982980 w 1790700"/>
              <a:gd name="connsiteY100" fmla="*/ 914911 h 930938"/>
              <a:gd name="connsiteX101" fmla="*/ 1043940 w 1790700"/>
              <a:gd name="connsiteY101" fmla="*/ 922531 h 930938"/>
              <a:gd name="connsiteX102" fmla="*/ 1066800 w 1790700"/>
              <a:gd name="connsiteY102" fmla="*/ 930151 h 930938"/>
              <a:gd name="connsiteX103" fmla="*/ 1089660 w 1790700"/>
              <a:gd name="connsiteY103" fmla="*/ 899671 h 930938"/>
              <a:gd name="connsiteX104" fmla="*/ 1112520 w 1790700"/>
              <a:gd name="connsiteY104" fmla="*/ 884431 h 930938"/>
              <a:gd name="connsiteX105" fmla="*/ 1158240 w 1790700"/>
              <a:gd name="connsiteY105" fmla="*/ 914911 h 930938"/>
              <a:gd name="connsiteX106" fmla="*/ 1181100 w 1790700"/>
              <a:gd name="connsiteY106" fmla="*/ 922531 h 930938"/>
              <a:gd name="connsiteX107" fmla="*/ 1203960 w 1790700"/>
              <a:gd name="connsiteY107" fmla="*/ 914911 h 930938"/>
              <a:gd name="connsiteX108" fmla="*/ 1219200 w 1790700"/>
              <a:gd name="connsiteY108" fmla="*/ 892051 h 930938"/>
              <a:gd name="connsiteX109" fmla="*/ 1264920 w 1790700"/>
              <a:gd name="connsiteY109" fmla="*/ 876811 h 930938"/>
              <a:gd name="connsiteX110" fmla="*/ 1257300 w 1790700"/>
              <a:gd name="connsiteY110" fmla="*/ 815851 h 93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90700" h="930938">
                <a:moveTo>
                  <a:pt x="1257300" y="815851"/>
                </a:moveTo>
                <a:cubicBezTo>
                  <a:pt x="1271791" y="812953"/>
                  <a:pt x="1302639" y="808421"/>
                  <a:pt x="1318260" y="800611"/>
                </a:cubicBezTo>
                <a:cubicBezTo>
                  <a:pt x="1326451" y="796515"/>
                  <a:pt x="1333500" y="790451"/>
                  <a:pt x="1341120" y="785371"/>
                </a:cubicBezTo>
                <a:cubicBezTo>
                  <a:pt x="1344328" y="780558"/>
                  <a:pt x="1365852" y="741924"/>
                  <a:pt x="1379220" y="747271"/>
                </a:cubicBezTo>
                <a:cubicBezTo>
                  <a:pt x="1386463" y="750168"/>
                  <a:pt x="1399063" y="791559"/>
                  <a:pt x="1402080" y="800611"/>
                </a:cubicBezTo>
                <a:cubicBezTo>
                  <a:pt x="1412240" y="785371"/>
                  <a:pt x="1428118" y="772660"/>
                  <a:pt x="1432560" y="754891"/>
                </a:cubicBezTo>
                <a:cubicBezTo>
                  <a:pt x="1435100" y="744731"/>
                  <a:pt x="1433638" y="732589"/>
                  <a:pt x="1440180" y="724411"/>
                </a:cubicBezTo>
                <a:cubicBezTo>
                  <a:pt x="1445198" y="718139"/>
                  <a:pt x="1455317" y="718998"/>
                  <a:pt x="1463040" y="716791"/>
                </a:cubicBezTo>
                <a:cubicBezTo>
                  <a:pt x="1473110" y="713914"/>
                  <a:pt x="1483360" y="711711"/>
                  <a:pt x="1493520" y="709171"/>
                </a:cubicBezTo>
                <a:cubicBezTo>
                  <a:pt x="1505078" y="701466"/>
                  <a:pt x="1523466" y="686311"/>
                  <a:pt x="1539240" y="686311"/>
                </a:cubicBezTo>
                <a:cubicBezTo>
                  <a:pt x="1557630" y="686311"/>
                  <a:pt x="1582161" y="695538"/>
                  <a:pt x="1600200" y="701551"/>
                </a:cubicBezTo>
                <a:cubicBezTo>
                  <a:pt x="1613591" y="661377"/>
                  <a:pt x="1598969" y="693884"/>
                  <a:pt x="1630680" y="655831"/>
                </a:cubicBezTo>
                <a:cubicBezTo>
                  <a:pt x="1647093" y="636136"/>
                  <a:pt x="1645903" y="633022"/>
                  <a:pt x="1653540" y="610111"/>
                </a:cubicBezTo>
                <a:cubicBezTo>
                  <a:pt x="1648460" y="599951"/>
                  <a:pt x="1643936" y="589494"/>
                  <a:pt x="1638300" y="579631"/>
                </a:cubicBezTo>
                <a:cubicBezTo>
                  <a:pt x="1633756" y="571680"/>
                  <a:pt x="1627156" y="564962"/>
                  <a:pt x="1623060" y="556771"/>
                </a:cubicBezTo>
                <a:cubicBezTo>
                  <a:pt x="1619468" y="549587"/>
                  <a:pt x="1617980" y="541531"/>
                  <a:pt x="1615440" y="533911"/>
                </a:cubicBezTo>
                <a:cubicBezTo>
                  <a:pt x="1612900" y="505971"/>
                  <a:pt x="1607820" y="478146"/>
                  <a:pt x="1607820" y="450091"/>
                </a:cubicBezTo>
                <a:cubicBezTo>
                  <a:pt x="1607820" y="439618"/>
                  <a:pt x="1606726" y="425420"/>
                  <a:pt x="1615440" y="419611"/>
                </a:cubicBezTo>
                <a:cubicBezTo>
                  <a:pt x="1632868" y="407993"/>
                  <a:pt x="1676400" y="404371"/>
                  <a:pt x="1676400" y="404371"/>
                </a:cubicBezTo>
                <a:cubicBezTo>
                  <a:pt x="1684020" y="409451"/>
                  <a:pt x="1690227" y="418105"/>
                  <a:pt x="1699260" y="419611"/>
                </a:cubicBezTo>
                <a:cubicBezTo>
                  <a:pt x="1748950" y="427893"/>
                  <a:pt x="1710409" y="351881"/>
                  <a:pt x="1706880" y="343411"/>
                </a:cubicBezTo>
                <a:cubicBezTo>
                  <a:pt x="1701239" y="329871"/>
                  <a:pt x="1672850" y="313104"/>
                  <a:pt x="1661160" y="305311"/>
                </a:cubicBezTo>
                <a:cubicBezTo>
                  <a:pt x="1666240" y="297691"/>
                  <a:pt x="1667460" y="284438"/>
                  <a:pt x="1676400" y="282451"/>
                </a:cubicBezTo>
                <a:cubicBezTo>
                  <a:pt x="1697414" y="277781"/>
                  <a:pt x="1730714" y="290396"/>
                  <a:pt x="1752600" y="297691"/>
                </a:cubicBezTo>
                <a:cubicBezTo>
                  <a:pt x="1760220" y="292611"/>
                  <a:pt x="1769739" y="289602"/>
                  <a:pt x="1775460" y="282451"/>
                </a:cubicBezTo>
                <a:cubicBezTo>
                  <a:pt x="1783358" y="272578"/>
                  <a:pt x="1790622" y="214339"/>
                  <a:pt x="1790700" y="213871"/>
                </a:cubicBezTo>
                <a:cubicBezTo>
                  <a:pt x="1783104" y="191082"/>
                  <a:pt x="1781512" y="178274"/>
                  <a:pt x="1760220" y="160531"/>
                </a:cubicBezTo>
                <a:cubicBezTo>
                  <a:pt x="1754050" y="155389"/>
                  <a:pt x="1744980" y="155451"/>
                  <a:pt x="1737360" y="152911"/>
                </a:cubicBezTo>
                <a:cubicBezTo>
                  <a:pt x="1709420" y="155451"/>
                  <a:pt x="1680972" y="154653"/>
                  <a:pt x="1653540" y="160531"/>
                </a:cubicBezTo>
                <a:cubicBezTo>
                  <a:pt x="1644585" y="162450"/>
                  <a:pt x="1639782" y="174760"/>
                  <a:pt x="1630680" y="175771"/>
                </a:cubicBezTo>
                <a:cubicBezTo>
                  <a:pt x="1610564" y="178006"/>
                  <a:pt x="1582188" y="167227"/>
                  <a:pt x="1562100" y="160531"/>
                </a:cubicBezTo>
                <a:cubicBezTo>
                  <a:pt x="1559560" y="152911"/>
                  <a:pt x="1556428" y="145463"/>
                  <a:pt x="1554480" y="137671"/>
                </a:cubicBezTo>
                <a:cubicBezTo>
                  <a:pt x="1551339" y="125106"/>
                  <a:pt x="1553286" y="110816"/>
                  <a:pt x="1546860" y="99571"/>
                </a:cubicBezTo>
                <a:cubicBezTo>
                  <a:pt x="1542316" y="91620"/>
                  <a:pt x="1531620" y="89411"/>
                  <a:pt x="1524000" y="84331"/>
                </a:cubicBezTo>
                <a:cubicBezTo>
                  <a:pt x="1516380" y="86871"/>
                  <a:pt x="1509172" y="91951"/>
                  <a:pt x="1501140" y="91951"/>
                </a:cubicBezTo>
                <a:cubicBezTo>
                  <a:pt x="1482750" y="91951"/>
                  <a:pt x="1458219" y="82724"/>
                  <a:pt x="1440180" y="76711"/>
                </a:cubicBezTo>
                <a:cubicBezTo>
                  <a:pt x="1435100" y="69091"/>
                  <a:pt x="1429036" y="62042"/>
                  <a:pt x="1424940" y="53851"/>
                </a:cubicBezTo>
                <a:cubicBezTo>
                  <a:pt x="1421348" y="46667"/>
                  <a:pt x="1423000" y="36671"/>
                  <a:pt x="1417320" y="30991"/>
                </a:cubicBezTo>
                <a:cubicBezTo>
                  <a:pt x="1397927" y="11598"/>
                  <a:pt x="1355156" y="11225"/>
                  <a:pt x="1333500" y="8131"/>
                </a:cubicBezTo>
                <a:cubicBezTo>
                  <a:pt x="1325880" y="5591"/>
                  <a:pt x="1318260" y="-2029"/>
                  <a:pt x="1310640" y="511"/>
                </a:cubicBezTo>
                <a:cubicBezTo>
                  <a:pt x="1279407" y="10922"/>
                  <a:pt x="1282350" y="46253"/>
                  <a:pt x="1295400" y="69091"/>
                </a:cubicBezTo>
                <a:cubicBezTo>
                  <a:pt x="1299385" y="76065"/>
                  <a:pt x="1310640" y="74171"/>
                  <a:pt x="1318260" y="76711"/>
                </a:cubicBezTo>
                <a:cubicBezTo>
                  <a:pt x="1325406" y="105294"/>
                  <a:pt x="1333829" y="121772"/>
                  <a:pt x="1318260" y="152911"/>
                </a:cubicBezTo>
                <a:cubicBezTo>
                  <a:pt x="1314164" y="161102"/>
                  <a:pt x="1303020" y="163071"/>
                  <a:pt x="1295400" y="168151"/>
                </a:cubicBezTo>
                <a:cubicBezTo>
                  <a:pt x="1254760" y="165611"/>
                  <a:pt x="1213997" y="164583"/>
                  <a:pt x="1173480" y="160531"/>
                </a:cubicBezTo>
                <a:cubicBezTo>
                  <a:pt x="1163059" y="159489"/>
                  <a:pt x="1148551" y="161792"/>
                  <a:pt x="1143000" y="152911"/>
                </a:cubicBezTo>
                <a:cubicBezTo>
                  <a:pt x="1133481" y="137681"/>
                  <a:pt x="1137920" y="117351"/>
                  <a:pt x="1135380" y="99571"/>
                </a:cubicBezTo>
                <a:cubicBezTo>
                  <a:pt x="1120140" y="102111"/>
                  <a:pt x="1103779" y="100916"/>
                  <a:pt x="1089660" y="107191"/>
                </a:cubicBezTo>
                <a:cubicBezTo>
                  <a:pt x="1079812" y="111568"/>
                  <a:pt x="1075079" y="123152"/>
                  <a:pt x="1066800" y="130051"/>
                </a:cubicBezTo>
                <a:cubicBezTo>
                  <a:pt x="1059765" y="135914"/>
                  <a:pt x="1051560" y="140211"/>
                  <a:pt x="1043940" y="145291"/>
                </a:cubicBezTo>
                <a:cubicBezTo>
                  <a:pt x="1041400" y="157991"/>
                  <a:pt x="1042746" y="172146"/>
                  <a:pt x="1036320" y="183391"/>
                </a:cubicBezTo>
                <a:cubicBezTo>
                  <a:pt x="1015800" y="219301"/>
                  <a:pt x="914483" y="191017"/>
                  <a:pt x="914400" y="191011"/>
                </a:cubicBezTo>
                <a:cubicBezTo>
                  <a:pt x="879491" y="182284"/>
                  <a:pt x="864125" y="174545"/>
                  <a:pt x="822960" y="191011"/>
                </a:cubicBezTo>
                <a:cubicBezTo>
                  <a:pt x="814457" y="194412"/>
                  <a:pt x="814871" y="208150"/>
                  <a:pt x="807720" y="213871"/>
                </a:cubicBezTo>
                <a:cubicBezTo>
                  <a:pt x="802751" y="217846"/>
                  <a:pt x="756371" y="228613"/>
                  <a:pt x="754380" y="229111"/>
                </a:cubicBezTo>
                <a:cubicBezTo>
                  <a:pt x="747104" y="247302"/>
                  <a:pt x="739118" y="274853"/>
                  <a:pt x="723900" y="290071"/>
                </a:cubicBezTo>
                <a:cubicBezTo>
                  <a:pt x="717424" y="296547"/>
                  <a:pt x="708660" y="300231"/>
                  <a:pt x="701040" y="305311"/>
                </a:cubicBezTo>
                <a:cubicBezTo>
                  <a:pt x="645160" y="302771"/>
                  <a:pt x="588577" y="306887"/>
                  <a:pt x="533400" y="297691"/>
                </a:cubicBezTo>
                <a:cubicBezTo>
                  <a:pt x="524367" y="296185"/>
                  <a:pt x="527226" y="276126"/>
                  <a:pt x="518160" y="274831"/>
                </a:cubicBezTo>
                <a:cubicBezTo>
                  <a:pt x="504619" y="272897"/>
                  <a:pt x="492867" y="285268"/>
                  <a:pt x="480060" y="290071"/>
                </a:cubicBezTo>
                <a:cubicBezTo>
                  <a:pt x="472539" y="292891"/>
                  <a:pt x="465139" y="296470"/>
                  <a:pt x="457200" y="297691"/>
                </a:cubicBezTo>
                <a:cubicBezTo>
                  <a:pt x="431970" y="301573"/>
                  <a:pt x="406400" y="302771"/>
                  <a:pt x="381000" y="305311"/>
                </a:cubicBezTo>
                <a:cubicBezTo>
                  <a:pt x="373380" y="307851"/>
                  <a:pt x="364412" y="307913"/>
                  <a:pt x="358140" y="312931"/>
                </a:cubicBezTo>
                <a:cubicBezTo>
                  <a:pt x="344711" y="323674"/>
                  <a:pt x="340300" y="343592"/>
                  <a:pt x="335280" y="358651"/>
                </a:cubicBezTo>
                <a:cubicBezTo>
                  <a:pt x="332740" y="378971"/>
                  <a:pt x="333048" y="399854"/>
                  <a:pt x="327660" y="419611"/>
                </a:cubicBezTo>
                <a:cubicBezTo>
                  <a:pt x="325250" y="428446"/>
                  <a:pt x="321507" y="441335"/>
                  <a:pt x="312420" y="442471"/>
                </a:cubicBezTo>
                <a:cubicBezTo>
                  <a:pt x="296480" y="444464"/>
                  <a:pt x="266700" y="427231"/>
                  <a:pt x="266700" y="427231"/>
                </a:cubicBezTo>
                <a:cubicBezTo>
                  <a:pt x="259080" y="432311"/>
                  <a:pt x="251292" y="437148"/>
                  <a:pt x="243840" y="442471"/>
                </a:cubicBezTo>
                <a:cubicBezTo>
                  <a:pt x="233506" y="449853"/>
                  <a:pt x="225083" y="460446"/>
                  <a:pt x="213360" y="465331"/>
                </a:cubicBezTo>
                <a:cubicBezTo>
                  <a:pt x="168044" y="484213"/>
                  <a:pt x="107100" y="484346"/>
                  <a:pt x="60960" y="488191"/>
                </a:cubicBezTo>
                <a:cubicBezTo>
                  <a:pt x="41236" y="507915"/>
                  <a:pt x="16734" y="529428"/>
                  <a:pt x="7620" y="556771"/>
                </a:cubicBezTo>
                <a:lnTo>
                  <a:pt x="0" y="579631"/>
                </a:lnTo>
                <a:cubicBezTo>
                  <a:pt x="9829" y="586184"/>
                  <a:pt x="42269" y="605652"/>
                  <a:pt x="45720" y="617731"/>
                </a:cubicBezTo>
                <a:cubicBezTo>
                  <a:pt x="48597" y="627801"/>
                  <a:pt x="40640" y="638051"/>
                  <a:pt x="38100" y="648211"/>
                </a:cubicBezTo>
                <a:cubicBezTo>
                  <a:pt x="40640" y="658371"/>
                  <a:pt x="37342" y="672407"/>
                  <a:pt x="45720" y="678691"/>
                </a:cubicBezTo>
                <a:cubicBezTo>
                  <a:pt x="53143" y="684258"/>
                  <a:pt x="89404" y="657189"/>
                  <a:pt x="91440" y="655831"/>
                </a:cubicBezTo>
                <a:cubicBezTo>
                  <a:pt x="99060" y="658371"/>
                  <a:pt x="108028" y="658433"/>
                  <a:pt x="114300" y="663451"/>
                </a:cubicBezTo>
                <a:cubicBezTo>
                  <a:pt x="121451" y="669172"/>
                  <a:pt x="121349" y="682215"/>
                  <a:pt x="129540" y="686311"/>
                </a:cubicBezTo>
                <a:cubicBezTo>
                  <a:pt x="143359" y="693221"/>
                  <a:pt x="160020" y="691391"/>
                  <a:pt x="175260" y="693931"/>
                </a:cubicBezTo>
                <a:cubicBezTo>
                  <a:pt x="196064" y="707800"/>
                  <a:pt x="214244" y="727448"/>
                  <a:pt x="243840" y="701551"/>
                </a:cubicBezTo>
                <a:cubicBezTo>
                  <a:pt x="255930" y="690973"/>
                  <a:pt x="254000" y="671071"/>
                  <a:pt x="259080" y="655831"/>
                </a:cubicBezTo>
                <a:cubicBezTo>
                  <a:pt x="269240" y="658371"/>
                  <a:pt x="280467" y="658255"/>
                  <a:pt x="289560" y="663451"/>
                </a:cubicBezTo>
                <a:cubicBezTo>
                  <a:pt x="298916" y="668798"/>
                  <a:pt x="301659" y="685745"/>
                  <a:pt x="312420" y="686311"/>
                </a:cubicBezTo>
                <a:cubicBezTo>
                  <a:pt x="352430" y="688417"/>
                  <a:pt x="424145" y="673110"/>
                  <a:pt x="472440" y="663451"/>
                </a:cubicBezTo>
                <a:cubicBezTo>
                  <a:pt x="480060" y="658371"/>
                  <a:pt x="486267" y="649717"/>
                  <a:pt x="495300" y="648211"/>
                </a:cubicBezTo>
                <a:cubicBezTo>
                  <a:pt x="517384" y="644530"/>
                  <a:pt x="524496" y="665335"/>
                  <a:pt x="533400" y="678691"/>
                </a:cubicBezTo>
                <a:cubicBezTo>
                  <a:pt x="541020" y="671071"/>
                  <a:pt x="547754" y="662447"/>
                  <a:pt x="556260" y="655831"/>
                </a:cubicBezTo>
                <a:cubicBezTo>
                  <a:pt x="570718" y="644586"/>
                  <a:pt x="601980" y="625351"/>
                  <a:pt x="601980" y="625351"/>
                </a:cubicBezTo>
                <a:cubicBezTo>
                  <a:pt x="612140" y="627891"/>
                  <a:pt x="623938" y="626884"/>
                  <a:pt x="632460" y="632971"/>
                </a:cubicBezTo>
                <a:cubicBezTo>
                  <a:pt x="642794" y="640353"/>
                  <a:pt x="647938" y="653117"/>
                  <a:pt x="655320" y="663451"/>
                </a:cubicBezTo>
                <a:cubicBezTo>
                  <a:pt x="668099" y="681341"/>
                  <a:pt x="674014" y="696234"/>
                  <a:pt x="693420" y="709171"/>
                </a:cubicBezTo>
                <a:cubicBezTo>
                  <a:pt x="700103" y="713626"/>
                  <a:pt x="708660" y="714251"/>
                  <a:pt x="716280" y="716791"/>
                </a:cubicBezTo>
                <a:cubicBezTo>
                  <a:pt x="736600" y="714251"/>
                  <a:pt x="757000" y="712285"/>
                  <a:pt x="777240" y="709171"/>
                </a:cubicBezTo>
                <a:cubicBezTo>
                  <a:pt x="790041" y="707202"/>
                  <a:pt x="802388" y="701551"/>
                  <a:pt x="815340" y="701551"/>
                </a:cubicBezTo>
                <a:cubicBezTo>
                  <a:pt x="833730" y="701551"/>
                  <a:pt x="858261" y="710778"/>
                  <a:pt x="876300" y="716791"/>
                </a:cubicBezTo>
                <a:cubicBezTo>
                  <a:pt x="874979" y="726039"/>
                  <a:pt x="859675" y="776366"/>
                  <a:pt x="876300" y="792991"/>
                </a:cubicBezTo>
                <a:cubicBezTo>
                  <a:pt x="884332" y="801023"/>
                  <a:pt x="896620" y="803151"/>
                  <a:pt x="906780" y="808231"/>
                </a:cubicBezTo>
                <a:cubicBezTo>
                  <a:pt x="916940" y="823471"/>
                  <a:pt x="940852" y="835990"/>
                  <a:pt x="937260" y="853951"/>
                </a:cubicBezTo>
                <a:cubicBezTo>
                  <a:pt x="934720" y="866651"/>
                  <a:pt x="932450" y="879408"/>
                  <a:pt x="929640" y="892051"/>
                </a:cubicBezTo>
                <a:cubicBezTo>
                  <a:pt x="927368" y="902274"/>
                  <a:pt x="912394" y="918406"/>
                  <a:pt x="922020" y="922531"/>
                </a:cubicBezTo>
                <a:cubicBezTo>
                  <a:pt x="940842" y="930598"/>
                  <a:pt x="962660" y="917451"/>
                  <a:pt x="982980" y="914911"/>
                </a:cubicBezTo>
                <a:cubicBezTo>
                  <a:pt x="1003300" y="917451"/>
                  <a:pt x="1023792" y="918868"/>
                  <a:pt x="1043940" y="922531"/>
                </a:cubicBezTo>
                <a:cubicBezTo>
                  <a:pt x="1051843" y="923968"/>
                  <a:pt x="1059616" y="933743"/>
                  <a:pt x="1066800" y="930151"/>
                </a:cubicBezTo>
                <a:cubicBezTo>
                  <a:pt x="1078159" y="924471"/>
                  <a:pt x="1080680" y="908651"/>
                  <a:pt x="1089660" y="899671"/>
                </a:cubicBezTo>
                <a:cubicBezTo>
                  <a:pt x="1096136" y="893195"/>
                  <a:pt x="1104900" y="889511"/>
                  <a:pt x="1112520" y="884431"/>
                </a:cubicBezTo>
                <a:cubicBezTo>
                  <a:pt x="1166875" y="902549"/>
                  <a:pt x="1101161" y="876858"/>
                  <a:pt x="1158240" y="914911"/>
                </a:cubicBezTo>
                <a:cubicBezTo>
                  <a:pt x="1164923" y="919366"/>
                  <a:pt x="1173480" y="919991"/>
                  <a:pt x="1181100" y="922531"/>
                </a:cubicBezTo>
                <a:cubicBezTo>
                  <a:pt x="1188720" y="919991"/>
                  <a:pt x="1197688" y="919929"/>
                  <a:pt x="1203960" y="914911"/>
                </a:cubicBezTo>
                <a:cubicBezTo>
                  <a:pt x="1211111" y="909190"/>
                  <a:pt x="1211434" y="896905"/>
                  <a:pt x="1219200" y="892051"/>
                </a:cubicBezTo>
                <a:cubicBezTo>
                  <a:pt x="1232823" y="883537"/>
                  <a:pt x="1264920" y="876811"/>
                  <a:pt x="1264920" y="876811"/>
                </a:cubicBezTo>
                <a:lnTo>
                  <a:pt x="1257300" y="815851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" name="Полилиния 70">
            <a:extLst>
              <a:ext uri="{FF2B5EF4-FFF2-40B4-BE49-F238E27FC236}">
                <a16:creationId xmlns:a16="http://schemas.microsoft.com/office/drawing/2014/main" id="{43D0B24B-F9CA-4BE2-B6F4-1628F8AC5C69}"/>
              </a:ext>
            </a:extLst>
          </p:cNvPr>
          <p:cNvSpPr/>
          <p:nvPr/>
        </p:nvSpPr>
        <p:spPr>
          <a:xfrm>
            <a:off x="3503466" y="2899961"/>
            <a:ext cx="1258079" cy="1029996"/>
          </a:xfrm>
          <a:custGeom>
            <a:avLst/>
            <a:gdLst>
              <a:gd name="connsiteX0" fmla="*/ 63762 w 1386799"/>
              <a:gd name="connsiteY0" fmla="*/ 655320 h 1135380"/>
              <a:gd name="connsiteX1" fmla="*/ 101862 w 1386799"/>
              <a:gd name="connsiteY1" fmla="*/ 678180 h 1135380"/>
              <a:gd name="connsiteX2" fmla="*/ 139962 w 1386799"/>
              <a:gd name="connsiteY2" fmla="*/ 609600 h 1135380"/>
              <a:gd name="connsiteX3" fmla="*/ 162822 w 1386799"/>
              <a:gd name="connsiteY3" fmla="*/ 594360 h 1135380"/>
              <a:gd name="connsiteX4" fmla="*/ 277122 w 1386799"/>
              <a:gd name="connsiteY4" fmla="*/ 601980 h 1135380"/>
              <a:gd name="connsiteX5" fmla="*/ 284742 w 1386799"/>
              <a:gd name="connsiteY5" fmla="*/ 624840 h 1135380"/>
              <a:gd name="connsiteX6" fmla="*/ 315222 w 1386799"/>
              <a:gd name="connsiteY6" fmla="*/ 647700 h 1135380"/>
              <a:gd name="connsiteX7" fmla="*/ 345702 w 1386799"/>
              <a:gd name="connsiteY7" fmla="*/ 640080 h 1135380"/>
              <a:gd name="connsiteX8" fmla="*/ 360942 w 1386799"/>
              <a:gd name="connsiteY8" fmla="*/ 594360 h 1135380"/>
              <a:gd name="connsiteX9" fmla="*/ 368562 w 1386799"/>
              <a:gd name="connsiteY9" fmla="*/ 563880 h 1135380"/>
              <a:gd name="connsiteX10" fmla="*/ 391422 w 1386799"/>
              <a:gd name="connsiteY10" fmla="*/ 556260 h 1135380"/>
              <a:gd name="connsiteX11" fmla="*/ 437142 w 1386799"/>
              <a:gd name="connsiteY11" fmla="*/ 563880 h 1135380"/>
              <a:gd name="connsiteX12" fmla="*/ 505722 w 1386799"/>
              <a:gd name="connsiteY12" fmla="*/ 548640 h 1135380"/>
              <a:gd name="connsiteX13" fmla="*/ 559062 w 1386799"/>
              <a:gd name="connsiteY13" fmla="*/ 556260 h 1135380"/>
              <a:gd name="connsiteX14" fmla="*/ 589542 w 1386799"/>
              <a:gd name="connsiteY14" fmla="*/ 563880 h 1135380"/>
              <a:gd name="connsiteX15" fmla="*/ 612402 w 1386799"/>
              <a:gd name="connsiteY15" fmla="*/ 556260 h 1135380"/>
              <a:gd name="connsiteX16" fmla="*/ 620022 w 1386799"/>
              <a:gd name="connsiteY16" fmla="*/ 502920 h 1135380"/>
              <a:gd name="connsiteX17" fmla="*/ 635262 w 1386799"/>
              <a:gd name="connsiteY17" fmla="*/ 480060 h 1135380"/>
              <a:gd name="connsiteX18" fmla="*/ 642882 w 1386799"/>
              <a:gd name="connsiteY18" fmla="*/ 457200 h 1135380"/>
              <a:gd name="connsiteX19" fmla="*/ 673362 w 1386799"/>
              <a:gd name="connsiteY19" fmla="*/ 403860 h 1135380"/>
              <a:gd name="connsiteX20" fmla="*/ 680982 w 1386799"/>
              <a:gd name="connsiteY20" fmla="*/ 243840 h 1135380"/>
              <a:gd name="connsiteX21" fmla="*/ 734322 w 1386799"/>
              <a:gd name="connsiteY21" fmla="*/ 236220 h 1135380"/>
              <a:gd name="connsiteX22" fmla="*/ 741942 w 1386799"/>
              <a:gd name="connsiteY22" fmla="*/ 205740 h 1135380"/>
              <a:gd name="connsiteX23" fmla="*/ 749562 w 1386799"/>
              <a:gd name="connsiteY23" fmla="*/ 167640 h 1135380"/>
              <a:gd name="connsiteX24" fmla="*/ 795282 w 1386799"/>
              <a:gd name="connsiteY24" fmla="*/ 175260 h 1135380"/>
              <a:gd name="connsiteX25" fmla="*/ 818142 w 1386799"/>
              <a:gd name="connsiteY25" fmla="*/ 220980 h 1135380"/>
              <a:gd name="connsiteX26" fmla="*/ 863862 w 1386799"/>
              <a:gd name="connsiteY26" fmla="*/ 243840 h 1135380"/>
              <a:gd name="connsiteX27" fmla="*/ 901962 w 1386799"/>
              <a:gd name="connsiteY27" fmla="*/ 259080 h 1135380"/>
              <a:gd name="connsiteX28" fmla="*/ 909582 w 1386799"/>
              <a:gd name="connsiteY28" fmla="*/ 205740 h 1135380"/>
              <a:gd name="connsiteX29" fmla="*/ 932442 w 1386799"/>
              <a:gd name="connsiteY29" fmla="*/ 198120 h 1135380"/>
              <a:gd name="connsiteX30" fmla="*/ 947682 w 1386799"/>
              <a:gd name="connsiteY30" fmla="*/ 175260 h 1135380"/>
              <a:gd name="connsiteX31" fmla="*/ 985782 w 1386799"/>
              <a:gd name="connsiteY31" fmla="*/ 167640 h 1135380"/>
              <a:gd name="connsiteX32" fmla="*/ 993402 w 1386799"/>
              <a:gd name="connsiteY32" fmla="*/ 60960 h 1135380"/>
              <a:gd name="connsiteX33" fmla="*/ 1061982 w 1386799"/>
              <a:gd name="connsiteY33" fmla="*/ 0 h 1135380"/>
              <a:gd name="connsiteX34" fmla="*/ 1107702 w 1386799"/>
              <a:gd name="connsiteY34" fmla="*/ 53340 h 1135380"/>
              <a:gd name="connsiteX35" fmla="*/ 1153422 w 1386799"/>
              <a:gd name="connsiteY35" fmla="*/ 68580 h 1135380"/>
              <a:gd name="connsiteX36" fmla="*/ 1176282 w 1386799"/>
              <a:gd name="connsiteY36" fmla="*/ 114300 h 1135380"/>
              <a:gd name="connsiteX37" fmla="*/ 1168662 w 1386799"/>
              <a:gd name="connsiteY37" fmla="*/ 144780 h 1135380"/>
              <a:gd name="connsiteX38" fmla="*/ 1176282 w 1386799"/>
              <a:gd name="connsiteY38" fmla="*/ 175260 h 1135380"/>
              <a:gd name="connsiteX39" fmla="*/ 1199142 w 1386799"/>
              <a:gd name="connsiteY39" fmla="*/ 190500 h 1135380"/>
              <a:gd name="connsiteX40" fmla="*/ 1229622 w 1386799"/>
              <a:gd name="connsiteY40" fmla="*/ 274320 h 1135380"/>
              <a:gd name="connsiteX41" fmla="*/ 1267722 w 1386799"/>
              <a:gd name="connsiteY41" fmla="*/ 320040 h 1135380"/>
              <a:gd name="connsiteX42" fmla="*/ 1305822 w 1386799"/>
              <a:gd name="connsiteY42" fmla="*/ 358140 h 1135380"/>
              <a:gd name="connsiteX43" fmla="*/ 1336302 w 1386799"/>
              <a:gd name="connsiteY43" fmla="*/ 411480 h 1135380"/>
              <a:gd name="connsiteX44" fmla="*/ 1343922 w 1386799"/>
              <a:gd name="connsiteY44" fmla="*/ 480060 h 1135380"/>
              <a:gd name="connsiteX45" fmla="*/ 1328682 w 1386799"/>
              <a:gd name="connsiteY45" fmla="*/ 502920 h 1135380"/>
              <a:gd name="connsiteX46" fmla="*/ 1321062 w 1386799"/>
              <a:gd name="connsiteY46" fmla="*/ 563880 h 1135380"/>
              <a:gd name="connsiteX47" fmla="*/ 1237242 w 1386799"/>
              <a:gd name="connsiteY47" fmla="*/ 548640 h 1135380"/>
              <a:gd name="connsiteX48" fmla="*/ 1222002 w 1386799"/>
              <a:gd name="connsiteY48" fmla="*/ 586740 h 1135380"/>
              <a:gd name="connsiteX49" fmla="*/ 1267722 w 1386799"/>
              <a:gd name="connsiteY49" fmla="*/ 601980 h 1135380"/>
              <a:gd name="connsiteX50" fmla="*/ 1282962 w 1386799"/>
              <a:gd name="connsiteY50" fmla="*/ 624840 h 1135380"/>
              <a:gd name="connsiteX51" fmla="*/ 1328682 w 1386799"/>
              <a:gd name="connsiteY51" fmla="*/ 647700 h 1135380"/>
              <a:gd name="connsiteX52" fmla="*/ 1351542 w 1386799"/>
              <a:gd name="connsiteY52" fmla="*/ 662940 h 1135380"/>
              <a:gd name="connsiteX53" fmla="*/ 1343922 w 1386799"/>
              <a:gd name="connsiteY53" fmla="*/ 701040 h 1135380"/>
              <a:gd name="connsiteX54" fmla="*/ 1366782 w 1386799"/>
              <a:gd name="connsiteY54" fmla="*/ 708660 h 1135380"/>
              <a:gd name="connsiteX55" fmla="*/ 1382022 w 1386799"/>
              <a:gd name="connsiteY55" fmla="*/ 731520 h 1135380"/>
              <a:gd name="connsiteX56" fmla="*/ 1374402 w 1386799"/>
              <a:gd name="connsiteY56" fmla="*/ 838200 h 1135380"/>
              <a:gd name="connsiteX57" fmla="*/ 1290582 w 1386799"/>
              <a:gd name="connsiteY57" fmla="*/ 830580 h 1135380"/>
              <a:gd name="connsiteX58" fmla="*/ 1260102 w 1386799"/>
              <a:gd name="connsiteY58" fmla="*/ 822960 h 1135380"/>
              <a:gd name="connsiteX59" fmla="*/ 1183902 w 1386799"/>
              <a:gd name="connsiteY59" fmla="*/ 815340 h 1135380"/>
              <a:gd name="connsiteX60" fmla="*/ 1191522 w 1386799"/>
              <a:gd name="connsiteY60" fmla="*/ 746760 h 1135380"/>
              <a:gd name="connsiteX61" fmla="*/ 1138182 w 1386799"/>
              <a:gd name="connsiteY61" fmla="*/ 754380 h 1135380"/>
              <a:gd name="connsiteX62" fmla="*/ 1115322 w 1386799"/>
              <a:gd name="connsiteY62" fmla="*/ 769620 h 1135380"/>
              <a:gd name="connsiteX63" fmla="*/ 1107702 w 1386799"/>
              <a:gd name="connsiteY63" fmla="*/ 800100 h 1135380"/>
              <a:gd name="connsiteX64" fmla="*/ 1084842 w 1386799"/>
              <a:gd name="connsiteY64" fmla="*/ 861060 h 1135380"/>
              <a:gd name="connsiteX65" fmla="*/ 1061982 w 1386799"/>
              <a:gd name="connsiteY65" fmla="*/ 868680 h 1135380"/>
              <a:gd name="connsiteX66" fmla="*/ 993402 w 1386799"/>
              <a:gd name="connsiteY66" fmla="*/ 838200 h 1135380"/>
              <a:gd name="connsiteX67" fmla="*/ 848622 w 1386799"/>
              <a:gd name="connsiteY67" fmla="*/ 876300 h 1135380"/>
              <a:gd name="connsiteX68" fmla="*/ 825762 w 1386799"/>
              <a:gd name="connsiteY68" fmla="*/ 899160 h 1135380"/>
              <a:gd name="connsiteX69" fmla="*/ 780042 w 1386799"/>
              <a:gd name="connsiteY69" fmla="*/ 929640 h 1135380"/>
              <a:gd name="connsiteX70" fmla="*/ 772422 w 1386799"/>
              <a:gd name="connsiteY70" fmla="*/ 952500 h 1135380"/>
              <a:gd name="connsiteX71" fmla="*/ 749562 w 1386799"/>
              <a:gd name="connsiteY71" fmla="*/ 967740 h 1135380"/>
              <a:gd name="connsiteX72" fmla="*/ 612402 w 1386799"/>
              <a:gd name="connsiteY72" fmla="*/ 975360 h 1135380"/>
              <a:gd name="connsiteX73" fmla="*/ 574302 w 1386799"/>
              <a:gd name="connsiteY73" fmla="*/ 967740 h 1135380"/>
              <a:gd name="connsiteX74" fmla="*/ 566682 w 1386799"/>
              <a:gd name="connsiteY74" fmla="*/ 944880 h 1135380"/>
              <a:gd name="connsiteX75" fmla="*/ 536202 w 1386799"/>
              <a:gd name="connsiteY75" fmla="*/ 937260 h 1135380"/>
              <a:gd name="connsiteX76" fmla="*/ 429522 w 1386799"/>
              <a:gd name="connsiteY76" fmla="*/ 960120 h 1135380"/>
              <a:gd name="connsiteX77" fmla="*/ 414282 w 1386799"/>
              <a:gd name="connsiteY77" fmla="*/ 982980 h 1135380"/>
              <a:gd name="connsiteX78" fmla="*/ 391422 w 1386799"/>
              <a:gd name="connsiteY78" fmla="*/ 1005840 h 1135380"/>
              <a:gd name="connsiteX79" fmla="*/ 383802 w 1386799"/>
              <a:gd name="connsiteY79" fmla="*/ 1059180 h 1135380"/>
              <a:gd name="connsiteX80" fmla="*/ 376182 w 1386799"/>
              <a:gd name="connsiteY80" fmla="*/ 1082040 h 1135380"/>
              <a:gd name="connsiteX81" fmla="*/ 368562 w 1386799"/>
              <a:gd name="connsiteY81" fmla="*/ 1112520 h 1135380"/>
              <a:gd name="connsiteX82" fmla="*/ 330462 w 1386799"/>
              <a:gd name="connsiteY82" fmla="*/ 1120140 h 1135380"/>
              <a:gd name="connsiteX83" fmla="*/ 315222 w 1386799"/>
              <a:gd name="connsiteY83" fmla="*/ 1097280 h 1135380"/>
              <a:gd name="connsiteX84" fmla="*/ 239022 w 1386799"/>
              <a:gd name="connsiteY84" fmla="*/ 1120140 h 1135380"/>
              <a:gd name="connsiteX85" fmla="*/ 193302 w 1386799"/>
              <a:gd name="connsiteY85" fmla="*/ 1135380 h 1135380"/>
              <a:gd name="connsiteX86" fmla="*/ 170442 w 1386799"/>
              <a:gd name="connsiteY86" fmla="*/ 1120140 h 1135380"/>
              <a:gd name="connsiteX87" fmla="*/ 162822 w 1386799"/>
              <a:gd name="connsiteY87" fmla="*/ 1059180 h 1135380"/>
              <a:gd name="connsiteX88" fmla="*/ 147582 w 1386799"/>
              <a:gd name="connsiteY88" fmla="*/ 1036320 h 1135380"/>
              <a:gd name="connsiteX89" fmla="*/ 139962 w 1386799"/>
              <a:gd name="connsiteY89" fmla="*/ 990600 h 1135380"/>
              <a:gd name="connsiteX90" fmla="*/ 94242 w 1386799"/>
              <a:gd name="connsiteY90" fmla="*/ 960120 h 1135380"/>
              <a:gd name="connsiteX91" fmla="*/ 86622 w 1386799"/>
              <a:gd name="connsiteY91" fmla="*/ 922020 h 1135380"/>
              <a:gd name="connsiteX92" fmla="*/ 63762 w 1386799"/>
              <a:gd name="connsiteY92" fmla="*/ 906780 h 1135380"/>
              <a:gd name="connsiteX93" fmla="*/ 40902 w 1386799"/>
              <a:gd name="connsiteY93" fmla="*/ 861060 h 1135380"/>
              <a:gd name="connsiteX94" fmla="*/ 33282 w 1386799"/>
              <a:gd name="connsiteY94" fmla="*/ 784860 h 1135380"/>
              <a:gd name="connsiteX95" fmla="*/ 18042 w 1386799"/>
              <a:gd name="connsiteY95" fmla="*/ 716280 h 1135380"/>
              <a:gd name="connsiteX96" fmla="*/ 56142 w 1386799"/>
              <a:gd name="connsiteY96" fmla="*/ 708660 h 1135380"/>
              <a:gd name="connsiteX97" fmla="*/ 63762 w 1386799"/>
              <a:gd name="connsiteY97" fmla="*/ 655320 h 11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386799" h="1135380">
                <a:moveTo>
                  <a:pt x="63762" y="655320"/>
                </a:moveTo>
                <a:cubicBezTo>
                  <a:pt x="71382" y="650240"/>
                  <a:pt x="87494" y="674588"/>
                  <a:pt x="101862" y="678180"/>
                </a:cubicBezTo>
                <a:cubicBezTo>
                  <a:pt x="139373" y="687558"/>
                  <a:pt x="136384" y="616756"/>
                  <a:pt x="139962" y="609600"/>
                </a:cubicBezTo>
                <a:cubicBezTo>
                  <a:pt x="144058" y="601409"/>
                  <a:pt x="155202" y="599440"/>
                  <a:pt x="162822" y="594360"/>
                </a:cubicBezTo>
                <a:cubicBezTo>
                  <a:pt x="200922" y="596900"/>
                  <a:pt x="240078" y="592719"/>
                  <a:pt x="277122" y="601980"/>
                </a:cubicBezTo>
                <a:cubicBezTo>
                  <a:pt x="284914" y="603928"/>
                  <a:pt x="279600" y="618670"/>
                  <a:pt x="284742" y="624840"/>
                </a:cubicBezTo>
                <a:cubicBezTo>
                  <a:pt x="292872" y="634596"/>
                  <a:pt x="305062" y="640080"/>
                  <a:pt x="315222" y="647700"/>
                </a:cubicBezTo>
                <a:cubicBezTo>
                  <a:pt x="325382" y="645160"/>
                  <a:pt x="338886" y="648031"/>
                  <a:pt x="345702" y="640080"/>
                </a:cubicBezTo>
                <a:cubicBezTo>
                  <a:pt x="356157" y="627883"/>
                  <a:pt x="357046" y="609945"/>
                  <a:pt x="360942" y="594360"/>
                </a:cubicBezTo>
                <a:cubicBezTo>
                  <a:pt x="363482" y="584200"/>
                  <a:pt x="362020" y="572058"/>
                  <a:pt x="368562" y="563880"/>
                </a:cubicBezTo>
                <a:cubicBezTo>
                  <a:pt x="373580" y="557608"/>
                  <a:pt x="383802" y="558800"/>
                  <a:pt x="391422" y="556260"/>
                </a:cubicBezTo>
                <a:cubicBezTo>
                  <a:pt x="406662" y="558800"/>
                  <a:pt x="421692" y="563880"/>
                  <a:pt x="437142" y="563880"/>
                </a:cubicBezTo>
                <a:cubicBezTo>
                  <a:pt x="463963" y="563880"/>
                  <a:pt x="482148" y="556498"/>
                  <a:pt x="505722" y="548640"/>
                </a:cubicBezTo>
                <a:cubicBezTo>
                  <a:pt x="523502" y="551180"/>
                  <a:pt x="541391" y="553047"/>
                  <a:pt x="559062" y="556260"/>
                </a:cubicBezTo>
                <a:cubicBezTo>
                  <a:pt x="569366" y="558133"/>
                  <a:pt x="579069" y="563880"/>
                  <a:pt x="589542" y="563880"/>
                </a:cubicBezTo>
                <a:cubicBezTo>
                  <a:pt x="597574" y="563880"/>
                  <a:pt x="604782" y="558800"/>
                  <a:pt x="612402" y="556260"/>
                </a:cubicBezTo>
                <a:cubicBezTo>
                  <a:pt x="614942" y="538480"/>
                  <a:pt x="614861" y="520123"/>
                  <a:pt x="620022" y="502920"/>
                </a:cubicBezTo>
                <a:cubicBezTo>
                  <a:pt x="622654" y="494148"/>
                  <a:pt x="631166" y="488251"/>
                  <a:pt x="635262" y="480060"/>
                </a:cubicBezTo>
                <a:cubicBezTo>
                  <a:pt x="638854" y="472876"/>
                  <a:pt x="639718" y="464583"/>
                  <a:pt x="642882" y="457200"/>
                </a:cubicBezTo>
                <a:cubicBezTo>
                  <a:pt x="654483" y="430130"/>
                  <a:pt x="658057" y="426818"/>
                  <a:pt x="673362" y="403860"/>
                </a:cubicBezTo>
                <a:cubicBezTo>
                  <a:pt x="675902" y="350520"/>
                  <a:pt x="662733" y="294025"/>
                  <a:pt x="680982" y="243840"/>
                </a:cubicBezTo>
                <a:cubicBezTo>
                  <a:pt x="687120" y="226961"/>
                  <a:pt x="719092" y="245739"/>
                  <a:pt x="734322" y="236220"/>
                </a:cubicBezTo>
                <a:cubicBezTo>
                  <a:pt x="743203" y="230669"/>
                  <a:pt x="739670" y="215963"/>
                  <a:pt x="741942" y="205740"/>
                </a:cubicBezTo>
                <a:cubicBezTo>
                  <a:pt x="744752" y="193097"/>
                  <a:pt x="747022" y="180340"/>
                  <a:pt x="749562" y="167640"/>
                </a:cubicBezTo>
                <a:cubicBezTo>
                  <a:pt x="764802" y="170180"/>
                  <a:pt x="781463" y="168350"/>
                  <a:pt x="795282" y="175260"/>
                </a:cubicBezTo>
                <a:cubicBezTo>
                  <a:pt x="816694" y="185966"/>
                  <a:pt x="806121" y="205953"/>
                  <a:pt x="818142" y="220980"/>
                </a:cubicBezTo>
                <a:cubicBezTo>
                  <a:pt x="828885" y="234409"/>
                  <a:pt x="848803" y="238820"/>
                  <a:pt x="863862" y="243840"/>
                </a:cubicBezTo>
                <a:cubicBezTo>
                  <a:pt x="866179" y="250791"/>
                  <a:pt x="874922" y="302344"/>
                  <a:pt x="901962" y="259080"/>
                </a:cubicBezTo>
                <a:cubicBezTo>
                  <a:pt x="911481" y="243850"/>
                  <a:pt x="901550" y="221804"/>
                  <a:pt x="909582" y="205740"/>
                </a:cubicBezTo>
                <a:cubicBezTo>
                  <a:pt x="913174" y="198556"/>
                  <a:pt x="924822" y="200660"/>
                  <a:pt x="932442" y="198120"/>
                </a:cubicBezTo>
                <a:cubicBezTo>
                  <a:pt x="937522" y="190500"/>
                  <a:pt x="939731" y="179804"/>
                  <a:pt x="947682" y="175260"/>
                </a:cubicBezTo>
                <a:cubicBezTo>
                  <a:pt x="958927" y="168834"/>
                  <a:pt x="980972" y="179665"/>
                  <a:pt x="985782" y="167640"/>
                </a:cubicBezTo>
                <a:cubicBezTo>
                  <a:pt x="999022" y="134539"/>
                  <a:pt x="981625" y="94609"/>
                  <a:pt x="993402" y="60960"/>
                </a:cubicBezTo>
                <a:cubicBezTo>
                  <a:pt x="1001345" y="38266"/>
                  <a:pt x="1039993" y="14659"/>
                  <a:pt x="1061982" y="0"/>
                </a:cubicBezTo>
                <a:cubicBezTo>
                  <a:pt x="1157333" y="19070"/>
                  <a:pt x="1047730" y="-15200"/>
                  <a:pt x="1107702" y="53340"/>
                </a:cubicBezTo>
                <a:cubicBezTo>
                  <a:pt x="1118280" y="65430"/>
                  <a:pt x="1153422" y="68580"/>
                  <a:pt x="1153422" y="68580"/>
                </a:cubicBezTo>
                <a:cubicBezTo>
                  <a:pt x="1161127" y="80138"/>
                  <a:pt x="1176282" y="98526"/>
                  <a:pt x="1176282" y="114300"/>
                </a:cubicBezTo>
                <a:cubicBezTo>
                  <a:pt x="1176282" y="124773"/>
                  <a:pt x="1171202" y="134620"/>
                  <a:pt x="1168662" y="144780"/>
                </a:cubicBezTo>
                <a:cubicBezTo>
                  <a:pt x="1171202" y="154940"/>
                  <a:pt x="1170473" y="166546"/>
                  <a:pt x="1176282" y="175260"/>
                </a:cubicBezTo>
                <a:cubicBezTo>
                  <a:pt x="1181362" y="182880"/>
                  <a:pt x="1196012" y="181893"/>
                  <a:pt x="1199142" y="190500"/>
                </a:cubicBezTo>
                <a:cubicBezTo>
                  <a:pt x="1233667" y="285445"/>
                  <a:pt x="1177314" y="239448"/>
                  <a:pt x="1229622" y="274320"/>
                </a:cubicBezTo>
                <a:cubicBezTo>
                  <a:pt x="1267460" y="331077"/>
                  <a:pt x="1218829" y="261368"/>
                  <a:pt x="1267722" y="320040"/>
                </a:cubicBezTo>
                <a:cubicBezTo>
                  <a:pt x="1299472" y="358140"/>
                  <a:pt x="1263912" y="330200"/>
                  <a:pt x="1305822" y="358140"/>
                </a:cubicBezTo>
                <a:cubicBezTo>
                  <a:pt x="1314525" y="371195"/>
                  <a:pt x="1332890" y="396694"/>
                  <a:pt x="1336302" y="411480"/>
                </a:cubicBezTo>
                <a:cubicBezTo>
                  <a:pt x="1341474" y="433892"/>
                  <a:pt x="1341382" y="457200"/>
                  <a:pt x="1343922" y="480060"/>
                </a:cubicBezTo>
                <a:cubicBezTo>
                  <a:pt x="1338842" y="487680"/>
                  <a:pt x="1331092" y="494085"/>
                  <a:pt x="1328682" y="502920"/>
                </a:cubicBezTo>
                <a:cubicBezTo>
                  <a:pt x="1323294" y="522677"/>
                  <a:pt x="1336473" y="550395"/>
                  <a:pt x="1321062" y="563880"/>
                </a:cubicBezTo>
                <a:cubicBezTo>
                  <a:pt x="1314995" y="569189"/>
                  <a:pt x="1251537" y="552214"/>
                  <a:pt x="1237242" y="548640"/>
                </a:cubicBezTo>
                <a:cubicBezTo>
                  <a:pt x="1227545" y="555105"/>
                  <a:pt x="1194080" y="566796"/>
                  <a:pt x="1222002" y="586740"/>
                </a:cubicBezTo>
                <a:cubicBezTo>
                  <a:pt x="1235074" y="596077"/>
                  <a:pt x="1267722" y="601980"/>
                  <a:pt x="1267722" y="601980"/>
                </a:cubicBezTo>
                <a:cubicBezTo>
                  <a:pt x="1272802" y="609600"/>
                  <a:pt x="1276486" y="618364"/>
                  <a:pt x="1282962" y="624840"/>
                </a:cubicBezTo>
                <a:cubicBezTo>
                  <a:pt x="1304800" y="646678"/>
                  <a:pt x="1303892" y="635305"/>
                  <a:pt x="1328682" y="647700"/>
                </a:cubicBezTo>
                <a:cubicBezTo>
                  <a:pt x="1336873" y="651796"/>
                  <a:pt x="1343922" y="657860"/>
                  <a:pt x="1351542" y="662940"/>
                </a:cubicBezTo>
                <a:cubicBezTo>
                  <a:pt x="1349002" y="675640"/>
                  <a:pt x="1339826" y="688753"/>
                  <a:pt x="1343922" y="701040"/>
                </a:cubicBezTo>
                <a:cubicBezTo>
                  <a:pt x="1346462" y="708660"/>
                  <a:pt x="1360510" y="703642"/>
                  <a:pt x="1366782" y="708660"/>
                </a:cubicBezTo>
                <a:cubicBezTo>
                  <a:pt x="1373933" y="714381"/>
                  <a:pt x="1376942" y="723900"/>
                  <a:pt x="1382022" y="731520"/>
                </a:cubicBezTo>
                <a:cubicBezTo>
                  <a:pt x="1379482" y="767080"/>
                  <a:pt x="1398583" y="812004"/>
                  <a:pt x="1374402" y="838200"/>
                </a:cubicBezTo>
                <a:cubicBezTo>
                  <a:pt x="1355373" y="858815"/>
                  <a:pt x="1318391" y="834288"/>
                  <a:pt x="1290582" y="830580"/>
                </a:cubicBezTo>
                <a:cubicBezTo>
                  <a:pt x="1280201" y="829196"/>
                  <a:pt x="1270469" y="824441"/>
                  <a:pt x="1260102" y="822960"/>
                </a:cubicBezTo>
                <a:cubicBezTo>
                  <a:pt x="1234832" y="819350"/>
                  <a:pt x="1209302" y="817880"/>
                  <a:pt x="1183902" y="815340"/>
                </a:cubicBezTo>
                <a:cubicBezTo>
                  <a:pt x="1194030" y="800148"/>
                  <a:pt x="1223730" y="766890"/>
                  <a:pt x="1191522" y="746760"/>
                </a:cubicBezTo>
                <a:cubicBezTo>
                  <a:pt x="1176292" y="737241"/>
                  <a:pt x="1155962" y="751840"/>
                  <a:pt x="1138182" y="754380"/>
                </a:cubicBezTo>
                <a:cubicBezTo>
                  <a:pt x="1130562" y="759460"/>
                  <a:pt x="1120402" y="762000"/>
                  <a:pt x="1115322" y="769620"/>
                </a:cubicBezTo>
                <a:cubicBezTo>
                  <a:pt x="1109513" y="778334"/>
                  <a:pt x="1109974" y="789877"/>
                  <a:pt x="1107702" y="800100"/>
                </a:cubicBezTo>
                <a:cubicBezTo>
                  <a:pt x="1103013" y="821200"/>
                  <a:pt x="1103924" y="845795"/>
                  <a:pt x="1084842" y="861060"/>
                </a:cubicBezTo>
                <a:cubicBezTo>
                  <a:pt x="1078570" y="866078"/>
                  <a:pt x="1069602" y="866140"/>
                  <a:pt x="1061982" y="868680"/>
                </a:cubicBezTo>
                <a:cubicBezTo>
                  <a:pt x="1007574" y="850544"/>
                  <a:pt x="1029628" y="862351"/>
                  <a:pt x="993402" y="838200"/>
                </a:cubicBezTo>
                <a:cubicBezTo>
                  <a:pt x="923923" y="843545"/>
                  <a:pt x="895437" y="829485"/>
                  <a:pt x="848622" y="876300"/>
                </a:cubicBezTo>
                <a:cubicBezTo>
                  <a:pt x="841002" y="883920"/>
                  <a:pt x="834268" y="892544"/>
                  <a:pt x="825762" y="899160"/>
                </a:cubicBezTo>
                <a:cubicBezTo>
                  <a:pt x="811304" y="910405"/>
                  <a:pt x="780042" y="929640"/>
                  <a:pt x="780042" y="929640"/>
                </a:cubicBezTo>
                <a:cubicBezTo>
                  <a:pt x="777502" y="937260"/>
                  <a:pt x="777440" y="946228"/>
                  <a:pt x="772422" y="952500"/>
                </a:cubicBezTo>
                <a:cubicBezTo>
                  <a:pt x="766701" y="959651"/>
                  <a:pt x="758628" y="966445"/>
                  <a:pt x="749562" y="967740"/>
                </a:cubicBezTo>
                <a:cubicBezTo>
                  <a:pt x="704232" y="974216"/>
                  <a:pt x="658122" y="972820"/>
                  <a:pt x="612402" y="975360"/>
                </a:cubicBezTo>
                <a:cubicBezTo>
                  <a:pt x="599702" y="972820"/>
                  <a:pt x="585078" y="974924"/>
                  <a:pt x="574302" y="967740"/>
                </a:cubicBezTo>
                <a:cubicBezTo>
                  <a:pt x="567619" y="963285"/>
                  <a:pt x="572954" y="949898"/>
                  <a:pt x="566682" y="944880"/>
                </a:cubicBezTo>
                <a:cubicBezTo>
                  <a:pt x="558504" y="938338"/>
                  <a:pt x="546362" y="939800"/>
                  <a:pt x="536202" y="937260"/>
                </a:cubicBezTo>
                <a:cubicBezTo>
                  <a:pt x="471055" y="958976"/>
                  <a:pt x="506422" y="950507"/>
                  <a:pt x="429522" y="960120"/>
                </a:cubicBezTo>
                <a:cubicBezTo>
                  <a:pt x="424442" y="967740"/>
                  <a:pt x="420145" y="975945"/>
                  <a:pt x="414282" y="982980"/>
                </a:cubicBezTo>
                <a:cubicBezTo>
                  <a:pt x="407383" y="991259"/>
                  <a:pt x="395424" y="995834"/>
                  <a:pt x="391422" y="1005840"/>
                </a:cubicBezTo>
                <a:cubicBezTo>
                  <a:pt x="384752" y="1022516"/>
                  <a:pt x="387324" y="1041568"/>
                  <a:pt x="383802" y="1059180"/>
                </a:cubicBezTo>
                <a:cubicBezTo>
                  <a:pt x="382227" y="1067056"/>
                  <a:pt x="378389" y="1074317"/>
                  <a:pt x="376182" y="1082040"/>
                </a:cubicBezTo>
                <a:cubicBezTo>
                  <a:pt x="373305" y="1092110"/>
                  <a:pt x="376607" y="1105816"/>
                  <a:pt x="368562" y="1112520"/>
                </a:cubicBezTo>
                <a:cubicBezTo>
                  <a:pt x="358612" y="1120811"/>
                  <a:pt x="343162" y="1117600"/>
                  <a:pt x="330462" y="1120140"/>
                </a:cubicBezTo>
                <a:cubicBezTo>
                  <a:pt x="325382" y="1112520"/>
                  <a:pt x="324162" y="1099267"/>
                  <a:pt x="315222" y="1097280"/>
                </a:cubicBezTo>
                <a:cubicBezTo>
                  <a:pt x="262277" y="1085515"/>
                  <a:pt x="272002" y="1105482"/>
                  <a:pt x="239022" y="1120140"/>
                </a:cubicBezTo>
                <a:cubicBezTo>
                  <a:pt x="224342" y="1126664"/>
                  <a:pt x="193302" y="1135380"/>
                  <a:pt x="193302" y="1135380"/>
                </a:cubicBezTo>
                <a:cubicBezTo>
                  <a:pt x="185682" y="1130300"/>
                  <a:pt x="173843" y="1128643"/>
                  <a:pt x="170442" y="1120140"/>
                </a:cubicBezTo>
                <a:cubicBezTo>
                  <a:pt x="162837" y="1101127"/>
                  <a:pt x="168210" y="1078937"/>
                  <a:pt x="162822" y="1059180"/>
                </a:cubicBezTo>
                <a:cubicBezTo>
                  <a:pt x="160412" y="1050345"/>
                  <a:pt x="152662" y="1043940"/>
                  <a:pt x="147582" y="1036320"/>
                </a:cubicBezTo>
                <a:cubicBezTo>
                  <a:pt x="145042" y="1021080"/>
                  <a:pt x="148822" y="1003257"/>
                  <a:pt x="139962" y="990600"/>
                </a:cubicBezTo>
                <a:cubicBezTo>
                  <a:pt x="129458" y="975595"/>
                  <a:pt x="94242" y="960120"/>
                  <a:pt x="94242" y="960120"/>
                </a:cubicBezTo>
                <a:cubicBezTo>
                  <a:pt x="91702" y="947420"/>
                  <a:pt x="93048" y="933265"/>
                  <a:pt x="86622" y="922020"/>
                </a:cubicBezTo>
                <a:cubicBezTo>
                  <a:pt x="82078" y="914069"/>
                  <a:pt x="70238" y="913256"/>
                  <a:pt x="63762" y="906780"/>
                </a:cubicBezTo>
                <a:cubicBezTo>
                  <a:pt x="48990" y="892008"/>
                  <a:pt x="47100" y="879653"/>
                  <a:pt x="40902" y="861060"/>
                </a:cubicBezTo>
                <a:cubicBezTo>
                  <a:pt x="38362" y="835660"/>
                  <a:pt x="40789" y="809258"/>
                  <a:pt x="33282" y="784860"/>
                </a:cubicBezTo>
                <a:cubicBezTo>
                  <a:pt x="23877" y="754293"/>
                  <a:pt x="-26303" y="768016"/>
                  <a:pt x="18042" y="716280"/>
                </a:cubicBezTo>
                <a:cubicBezTo>
                  <a:pt x="26471" y="706446"/>
                  <a:pt x="44238" y="713762"/>
                  <a:pt x="56142" y="708660"/>
                </a:cubicBezTo>
                <a:cubicBezTo>
                  <a:pt x="62745" y="705830"/>
                  <a:pt x="56142" y="660400"/>
                  <a:pt x="63762" y="65532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" name="Полилиния 71">
            <a:extLst>
              <a:ext uri="{FF2B5EF4-FFF2-40B4-BE49-F238E27FC236}">
                <a16:creationId xmlns:a16="http://schemas.microsoft.com/office/drawing/2014/main" id="{D6517BFF-517F-4CAB-9B1E-CA3E318FC77F}"/>
              </a:ext>
            </a:extLst>
          </p:cNvPr>
          <p:cNvSpPr/>
          <p:nvPr/>
        </p:nvSpPr>
        <p:spPr>
          <a:xfrm>
            <a:off x="2655743" y="3100430"/>
            <a:ext cx="1016171" cy="1078385"/>
          </a:xfrm>
          <a:custGeom>
            <a:avLst/>
            <a:gdLst>
              <a:gd name="connsiteX0" fmla="*/ 883920 w 1120140"/>
              <a:gd name="connsiteY0" fmla="*/ 137160 h 1188720"/>
              <a:gd name="connsiteX1" fmla="*/ 922020 w 1120140"/>
              <a:gd name="connsiteY1" fmla="*/ 152400 h 1188720"/>
              <a:gd name="connsiteX2" fmla="*/ 937260 w 1120140"/>
              <a:gd name="connsiteY2" fmla="*/ 175260 h 1188720"/>
              <a:gd name="connsiteX3" fmla="*/ 914400 w 1120140"/>
              <a:gd name="connsiteY3" fmla="*/ 289560 h 1188720"/>
              <a:gd name="connsiteX4" fmla="*/ 906780 w 1120140"/>
              <a:gd name="connsiteY4" fmla="*/ 312420 h 1188720"/>
              <a:gd name="connsiteX5" fmla="*/ 883920 w 1120140"/>
              <a:gd name="connsiteY5" fmla="*/ 327660 h 1188720"/>
              <a:gd name="connsiteX6" fmla="*/ 929640 w 1120140"/>
              <a:gd name="connsiteY6" fmla="*/ 350520 h 1188720"/>
              <a:gd name="connsiteX7" fmla="*/ 982980 w 1120140"/>
              <a:gd name="connsiteY7" fmla="*/ 396240 h 1188720"/>
              <a:gd name="connsiteX8" fmla="*/ 998220 w 1120140"/>
              <a:gd name="connsiteY8" fmla="*/ 419100 h 1188720"/>
              <a:gd name="connsiteX9" fmla="*/ 990600 w 1120140"/>
              <a:gd name="connsiteY9" fmla="*/ 480060 h 1188720"/>
              <a:gd name="connsiteX10" fmla="*/ 967740 w 1120140"/>
              <a:gd name="connsiteY10" fmla="*/ 502920 h 1188720"/>
              <a:gd name="connsiteX11" fmla="*/ 960120 w 1120140"/>
              <a:gd name="connsiteY11" fmla="*/ 525780 h 1188720"/>
              <a:gd name="connsiteX12" fmla="*/ 975360 w 1120140"/>
              <a:gd name="connsiteY12" fmla="*/ 548640 h 1188720"/>
              <a:gd name="connsiteX13" fmla="*/ 982980 w 1120140"/>
              <a:gd name="connsiteY13" fmla="*/ 571500 h 1188720"/>
              <a:gd name="connsiteX14" fmla="*/ 1005840 w 1120140"/>
              <a:gd name="connsiteY14" fmla="*/ 662940 h 1188720"/>
              <a:gd name="connsiteX15" fmla="*/ 1013460 w 1120140"/>
              <a:gd name="connsiteY15" fmla="*/ 685800 h 1188720"/>
              <a:gd name="connsiteX16" fmla="*/ 1021080 w 1120140"/>
              <a:gd name="connsiteY16" fmla="*/ 731520 h 1188720"/>
              <a:gd name="connsiteX17" fmla="*/ 1043940 w 1120140"/>
              <a:gd name="connsiteY17" fmla="*/ 754380 h 1188720"/>
              <a:gd name="connsiteX18" fmla="*/ 1097280 w 1120140"/>
              <a:gd name="connsiteY18" fmla="*/ 777240 h 1188720"/>
              <a:gd name="connsiteX19" fmla="*/ 1112520 w 1120140"/>
              <a:gd name="connsiteY19" fmla="*/ 891540 h 1188720"/>
              <a:gd name="connsiteX20" fmla="*/ 1120140 w 1120140"/>
              <a:gd name="connsiteY20" fmla="*/ 914400 h 1188720"/>
              <a:gd name="connsiteX21" fmla="*/ 1074420 w 1120140"/>
              <a:gd name="connsiteY21" fmla="*/ 922020 h 1188720"/>
              <a:gd name="connsiteX22" fmla="*/ 1043940 w 1120140"/>
              <a:gd name="connsiteY22" fmla="*/ 929640 h 1188720"/>
              <a:gd name="connsiteX23" fmla="*/ 1036320 w 1120140"/>
              <a:gd name="connsiteY23" fmla="*/ 952500 h 1188720"/>
              <a:gd name="connsiteX24" fmla="*/ 1013460 w 1120140"/>
              <a:gd name="connsiteY24" fmla="*/ 998220 h 1188720"/>
              <a:gd name="connsiteX25" fmla="*/ 1021080 w 1120140"/>
              <a:gd name="connsiteY25" fmla="*/ 1036320 h 1188720"/>
              <a:gd name="connsiteX26" fmla="*/ 1028700 w 1120140"/>
              <a:gd name="connsiteY26" fmla="*/ 1066800 h 1188720"/>
              <a:gd name="connsiteX27" fmla="*/ 1021080 w 1120140"/>
              <a:gd name="connsiteY27" fmla="*/ 1089660 h 1188720"/>
              <a:gd name="connsiteX28" fmla="*/ 990600 w 1120140"/>
              <a:gd name="connsiteY28" fmla="*/ 1097280 h 1188720"/>
              <a:gd name="connsiteX29" fmla="*/ 982980 w 1120140"/>
              <a:gd name="connsiteY29" fmla="*/ 1120140 h 1188720"/>
              <a:gd name="connsiteX30" fmla="*/ 975360 w 1120140"/>
              <a:gd name="connsiteY30" fmla="*/ 1158240 h 1188720"/>
              <a:gd name="connsiteX31" fmla="*/ 952500 w 1120140"/>
              <a:gd name="connsiteY31" fmla="*/ 1173480 h 1188720"/>
              <a:gd name="connsiteX32" fmla="*/ 899160 w 1120140"/>
              <a:gd name="connsiteY32" fmla="*/ 1150620 h 1188720"/>
              <a:gd name="connsiteX33" fmla="*/ 815340 w 1120140"/>
              <a:gd name="connsiteY33" fmla="*/ 1158240 h 1188720"/>
              <a:gd name="connsiteX34" fmla="*/ 769620 w 1120140"/>
              <a:gd name="connsiteY34" fmla="*/ 1181100 h 1188720"/>
              <a:gd name="connsiteX35" fmla="*/ 739140 w 1120140"/>
              <a:gd name="connsiteY35" fmla="*/ 1135380 h 1188720"/>
              <a:gd name="connsiteX36" fmla="*/ 716280 w 1120140"/>
              <a:gd name="connsiteY36" fmla="*/ 1120140 h 1188720"/>
              <a:gd name="connsiteX37" fmla="*/ 662940 w 1120140"/>
              <a:gd name="connsiteY37" fmla="*/ 1135380 h 1188720"/>
              <a:gd name="connsiteX38" fmla="*/ 655320 w 1120140"/>
              <a:gd name="connsiteY38" fmla="*/ 1158240 h 1188720"/>
              <a:gd name="connsiteX39" fmla="*/ 594360 w 1120140"/>
              <a:gd name="connsiteY39" fmla="*/ 1150620 h 1188720"/>
              <a:gd name="connsiteX40" fmla="*/ 571500 w 1120140"/>
              <a:gd name="connsiteY40" fmla="*/ 1135380 h 1188720"/>
              <a:gd name="connsiteX41" fmla="*/ 548640 w 1120140"/>
              <a:gd name="connsiteY41" fmla="*/ 1127760 h 1188720"/>
              <a:gd name="connsiteX42" fmla="*/ 495300 w 1120140"/>
              <a:gd name="connsiteY42" fmla="*/ 1104900 h 1188720"/>
              <a:gd name="connsiteX43" fmla="*/ 457200 w 1120140"/>
              <a:gd name="connsiteY43" fmla="*/ 1150620 h 1188720"/>
              <a:gd name="connsiteX44" fmla="*/ 449580 w 1120140"/>
              <a:gd name="connsiteY44" fmla="*/ 1188720 h 1188720"/>
              <a:gd name="connsiteX45" fmla="*/ 441960 w 1120140"/>
              <a:gd name="connsiteY45" fmla="*/ 1120140 h 1188720"/>
              <a:gd name="connsiteX46" fmla="*/ 419100 w 1120140"/>
              <a:gd name="connsiteY46" fmla="*/ 1112520 h 1188720"/>
              <a:gd name="connsiteX47" fmla="*/ 396240 w 1120140"/>
              <a:gd name="connsiteY47" fmla="*/ 1135380 h 1188720"/>
              <a:gd name="connsiteX48" fmla="*/ 403860 w 1120140"/>
              <a:gd name="connsiteY48" fmla="*/ 1104900 h 1188720"/>
              <a:gd name="connsiteX49" fmla="*/ 411480 w 1120140"/>
              <a:gd name="connsiteY49" fmla="*/ 1082040 h 1188720"/>
              <a:gd name="connsiteX50" fmla="*/ 403860 w 1120140"/>
              <a:gd name="connsiteY50" fmla="*/ 1043940 h 1188720"/>
              <a:gd name="connsiteX51" fmla="*/ 342900 w 1120140"/>
              <a:gd name="connsiteY51" fmla="*/ 1051560 h 1188720"/>
              <a:gd name="connsiteX52" fmla="*/ 312420 w 1120140"/>
              <a:gd name="connsiteY52" fmla="*/ 1074420 h 1188720"/>
              <a:gd name="connsiteX53" fmla="*/ 297180 w 1120140"/>
              <a:gd name="connsiteY53" fmla="*/ 1043940 h 1188720"/>
              <a:gd name="connsiteX54" fmla="*/ 289560 w 1120140"/>
              <a:gd name="connsiteY54" fmla="*/ 1021080 h 1188720"/>
              <a:gd name="connsiteX55" fmla="*/ 266700 w 1120140"/>
              <a:gd name="connsiteY55" fmla="*/ 1013460 h 1188720"/>
              <a:gd name="connsiteX56" fmla="*/ 228600 w 1120140"/>
              <a:gd name="connsiteY56" fmla="*/ 1005840 h 1188720"/>
              <a:gd name="connsiteX57" fmla="*/ 198120 w 1120140"/>
              <a:gd name="connsiteY57" fmla="*/ 960120 h 1188720"/>
              <a:gd name="connsiteX58" fmla="*/ 121920 w 1120140"/>
              <a:gd name="connsiteY58" fmla="*/ 929640 h 1188720"/>
              <a:gd name="connsiteX59" fmla="*/ 83820 w 1120140"/>
              <a:gd name="connsiteY59" fmla="*/ 922020 h 1188720"/>
              <a:gd name="connsiteX60" fmla="*/ 30480 w 1120140"/>
              <a:gd name="connsiteY60" fmla="*/ 883920 h 1188720"/>
              <a:gd name="connsiteX61" fmla="*/ 15240 w 1120140"/>
              <a:gd name="connsiteY61" fmla="*/ 861060 h 1188720"/>
              <a:gd name="connsiteX62" fmla="*/ 0 w 1120140"/>
              <a:gd name="connsiteY62" fmla="*/ 800100 h 1188720"/>
              <a:gd name="connsiteX63" fmla="*/ 15240 w 1120140"/>
              <a:gd name="connsiteY63" fmla="*/ 701040 h 1188720"/>
              <a:gd name="connsiteX64" fmla="*/ 30480 w 1120140"/>
              <a:gd name="connsiteY64" fmla="*/ 678180 h 1188720"/>
              <a:gd name="connsiteX65" fmla="*/ 22860 w 1120140"/>
              <a:gd name="connsiteY65" fmla="*/ 624840 h 1188720"/>
              <a:gd name="connsiteX66" fmla="*/ 22860 w 1120140"/>
              <a:gd name="connsiteY66" fmla="*/ 533400 h 1188720"/>
              <a:gd name="connsiteX67" fmla="*/ 68580 w 1120140"/>
              <a:gd name="connsiteY67" fmla="*/ 525780 h 1188720"/>
              <a:gd name="connsiteX68" fmla="*/ 91440 w 1120140"/>
              <a:gd name="connsiteY68" fmla="*/ 518160 h 1188720"/>
              <a:gd name="connsiteX69" fmla="*/ 144780 w 1120140"/>
              <a:gd name="connsiteY69" fmla="*/ 510540 h 1188720"/>
              <a:gd name="connsiteX70" fmla="*/ 175260 w 1120140"/>
              <a:gd name="connsiteY70" fmla="*/ 480060 h 1188720"/>
              <a:gd name="connsiteX71" fmla="*/ 198120 w 1120140"/>
              <a:gd name="connsiteY71" fmla="*/ 464820 h 1188720"/>
              <a:gd name="connsiteX72" fmla="*/ 213360 w 1120140"/>
              <a:gd name="connsiteY72" fmla="*/ 441960 h 1188720"/>
              <a:gd name="connsiteX73" fmla="*/ 198120 w 1120140"/>
              <a:gd name="connsiteY73" fmla="*/ 365760 h 1188720"/>
              <a:gd name="connsiteX74" fmla="*/ 167640 w 1120140"/>
              <a:gd name="connsiteY74" fmla="*/ 220980 h 1188720"/>
              <a:gd name="connsiteX75" fmla="*/ 175260 w 1120140"/>
              <a:gd name="connsiteY75" fmla="*/ 114300 h 1188720"/>
              <a:gd name="connsiteX76" fmla="*/ 243840 w 1120140"/>
              <a:gd name="connsiteY76" fmla="*/ 91440 h 1188720"/>
              <a:gd name="connsiteX77" fmla="*/ 358140 w 1120140"/>
              <a:gd name="connsiteY77" fmla="*/ 83820 h 1188720"/>
              <a:gd name="connsiteX78" fmla="*/ 480060 w 1120140"/>
              <a:gd name="connsiteY78" fmla="*/ 60960 h 1188720"/>
              <a:gd name="connsiteX79" fmla="*/ 525780 w 1120140"/>
              <a:gd name="connsiteY79" fmla="*/ 53340 h 1188720"/>
              <a:gd name="connsiteX80" fmla="*/ 594360 w 1120140"/>
              <a:gd name="connsiteY80" fmla="*/ 45720 h 1188720"/>
              <a:gd name="connsiteX81" fmla="*/ 624840 w 1120140"/>
              <a:gd name="connsiteY81" fmla="*/ 0 h 1188720"/>
              <a:gd name="connsiteX82" fmla="*/ 662940 w 1120140"/>
              <a:gd name="connsiteY82" fmla="*/ 7620 h 1188720"/>
              <a:gd name="connsiteX83" fmla="*/ 678180 w 1120140"/>
              <a:gd name="connsiteY83" fmla="*/ 30480 h 1188720"/>
              <a:gd name="connsiteX84" fmla="*/ 685800 w 1120140"/>
              <a:gd name="connsiteY84" fmla="*/ 182880 h 1188720"/>
              <a:gd name="connsiteX85" fmla="*/ 739140 w 1120140"/>
              <a:gd name="connsiteY85" fmla="*/ 205740 h 1188720"/>
              <a:gd name="connsiteX86" fmla="*/ 822960 w 1120140"/>
              <a:gd name="connsiteY86" fmla="*/ 198120 h 1188720"/>
              <a:gd name="connsiteX87" fmla="*/ 861060 w 1120140"/>
              <a:gd name="connsiteY87" fmla="*/ 152400 h 1188720"/>
              <a:gd name="connsiteX88" fmla="*/ 883920 w 1120140"/>
              <a:gd name="connsiteY88" fmla="*/ 13716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120140" h="1188720">
                <a:moveTo>
                  <a:pt x="883920" y="137160"/>
                </a:moveTo>
                <a:cubicBezTo>
                  <a:pt x="894080" y="137160"/>
                  <a:pt x="910889" y="144450"/>
                  <a:pt x="922020" y="152400"/>
                </a:cubicBezTo>
                <a:cubicBezTo>
                  <a:pt x="929472" y="157723"/>
                  <a:pt x="936608" y="166125"/>
                  <a:pt x="937260" y="175260"/>
                </a:cubicBezTo>
                <a:cubicBezTo>
                  <a:pt x="943250" y="259113"/>
                  <a:pt x="936260" y="238553"/>
                  <a:pt x="914400" y="289560"/>
                </a:cubicBezTo>
                <a:cubicBezTo>
                  <a:pt x="911236" y="296943"/>
                  <a:pt x="911798" y="306148"/>
                  <a:pt x="906780" y="312420"/>
                </a:cubicBezTo>
                <a:cubicBezTo>
                  <a:pt x="901059" y="319571"/>
                  <a:pt x="891540" y="322580"/>
                  <a:pt x="883920" y="327660"/>
                </a:cubicBezTo>
                <a:cubicBezTo>
                  <a:pt x="949434" y="371336"/>
                  <a:pt x="866544" y="318972"/>
                  <a:pt x="929640" y="350520"/>
                </a:cubicBezTo>
                <a:cubicBezTo>
                  <a:pt x="949863" y="360631"/>
                  <a:pt x="968919" y="379835"/>
                  <a:pt x="982980" y="396240"/>
                </a:cubicBezTo>
                <a:cubicBezTo>
                  <a:pt x="988940" y="403193"/>
                  <a:pt x="993140" y="411480"/>
                  <a:pt x="998220" y="419100"/>
                </a:cubicBezTo>
                <a:cubicBezTo>
                  <a:pt x="995680" y="439420"/>
                  <a:pt x="997598" y="460815"/>
                  <a:pt x="990600" y="480060"/>
                </a:cubicBezTo>
                <a:cubicBezTo>
                  <a:pt x="986917" y="490188"/>
                  <a:pt x="973718" y="493954"/>
                  <a:pt x="967740" y="502920"/>
                </a:cubicBezTo>
                <a:cubicBezTo>
                  <a:pt x="963285" y="509603"/>
                  <a:pt x="962660" y="518160"/>
                  <a:pt x="960120" y="525780"/>
                </a:cubicBezTo>
                <a:cubicBezTo>
                  <a:pt x="965200" y="533400"/>
                  <a:pt x="971264" y="540449"/>
                  <a:pt x="975360" y="548640"/>
                </a:cubicBezTo>
                <a:cubicBezTo>
                  <a:pt x="978952" y="555824"/>
                  <a:pt x="980910" y="563739"/>
                  <a:pt x="982980" y="571500"/>
                </a:cubicBezTo>
                <a:cubicBezTo>
                  <a:pt x="991075" y="601857"/>
                  <a:pt x="995905" y="633134"/>
                  <a:pt x="1005840" y="662940"/>
                </a:cubicBezTo>
                <a:cubicBezTo>
                  <a:pt x="1008380" y="670560"/>
                  <a:pt x="1011718" y="677959"/>
                  <a:pt x="1013460" y="685800"/>
                </a:cubicBezTo>
                <a:cubicBezTo>
                  <a:pt x="1016812" y="700882"/>
                  <a:pt x="1014805" y="717401"/>
                  <a:pt x="1021080" y="731520"/>
                </a:cubicBezTo>
                <a:cubicBezTo>
                  <a:pt x="1025457" y="741368"/>
                  <a:pt x="1035171" y="748116"/>
                  <a:pt x="1043940" y="754380"/>
                </a:cubicBezTo>
                <a:cubicBezTo>
                  <a:pt x="1060418" y="766150"/>
                  <a:pt x="1078625" y="771022"/>
                  <a:pt x="1097280" y="777240"/>
                </a:cubicBezTo>
                <a:cubicBezTo>
                  <a:pt x="1100949" y="810257"/>
                  <a:pt x="1104919" y="857336"/>
                  <a:pt x="1112520" y="891540"/>
                </a:cubicBezTo>
                <a:cubicBezTo>
                  <a:pt x="1114262" y="899381"/>
                  <a:pt x="1117600" y="906780"/>
                  <a:pt x="1120140" y="914400"/>
                </a:cubicBezTo>
                <a:cubicBezTo>
                  <a:pt x="1105710" y="957689"/>
                  <a:pt x="1124208" y="927552"/>
                  <a:pt x="1074420" y="922020"/>
                </a:cubicBezTo>
                <a:cubicBezTo>
                  <a:pt x="1064011" y="920863"/>
                  <a:pt x="1054100" y="927100"/>
                  <a:pt x="1043940" y="929640"/>
                </a:cubicBezTo>
                <a:cubicBezTo>
                  <a:pt x="1041400" y="937260"/>
                  <a:pt x="1039912" y="945316"/>
                  <a:pt x="1036320" y="952500"/>
                </a:cubicBezTo>
                <a:cubicBezTo>
                  <a:pt x="1006777" y="1011586"/>
                  <a:pt x="1032613" y="940761"/>
                  <a:pt x="1013460" y="998220"/>
                </a:cubicBezTo>
                <a:cubicBezTo>
                  <a:pt x="1016000" y="1010920"/>
                  <a:pt x="1018270" y="1023677"/>
                  <a:pt x="1021080" y="1036320"/>
                </a:cubicBezTo>
                <a:cubicBezTo>
                  <a:pt x="1023352" y="1046543"/>
                  <a:pt x="1028700" y="1056327"/>
                  <a:pt x="1028700" y="1066800"/>
                </a:cubicBezTo>
                <a:cubicBezTo>
                  <a:pt x="1028700" y="1074832"/>
                  <a:pt x="1027352" y="1084642"/>
                  <a:pt x="1021080" y="1089660"/>
                </a:cubicBezTo>
                <a:cubicBezTo>
                  <a:pt x="1012902" y="1096202"/>
                  <a:pt x="1000760" y="1094740"/>
                  <a:pt x="990600" y="1097280"/>
                </a:cubicBezTo>
                <a:cubicBezTo>
                  <a:pt x="988060" y="1104900"/>
                  <a:pt x="984928" y="1112348"/>
                  <a:pt x="982980" y="1120140"/>
                </a:cubicBezTo>
                <a:cubicBezTo>
                  <a:pt x="979839" y="1132705"/>
                  <a:pt x="981786" y="1146995"/>
                  <a:pt x="975360" y="1158240"/>
                </a:cubicBezTo>
                <a:cubicBezTo>
                  <a:pt x="970816" y="1166191"/>
                  <a:pt x="960120" y="1168400"/>
                  <a:pt x="952500" y="1173480"/>
                </a:cubicBezTo>
                <a:cubicBezTo>
                  <a:pt x="946548" y="1170504"/>
                  <a:pt x="910372" y="1150620"/>
                  <a:pt x="899160" y="1150620"/>
                </a:cubicBezTo>
                <a:cubicBezTo>
                  <a:pt x="871105" y="1150620"/>
                  <a:pt x="843280" y="1155700"/>
                  <a:pt x="815340" y="1158240"/>
                </a:cubicBezTo>
                <a:cubicBezTo>
                  <a:pt x="813085" y="1159744"/>
                  <a:pt x="777235" y="1186539"/>
                  <a:pt x="769620" y="1181100"/>
                </a:cubicBezTo>
                <a:cubicBezTo>
                  <a:pt x="754715" y="1170454"/>
                  <a:pt x="749300" y="1150620"/>
                  <a:pt x="739140" y="1135380"/>
                </a:cubicBezTo>
                <a:cubicBezTo>
                  <a:pt x="734060" y="1127760"/>
                  <a:pt x="723900" y="1125220"/>
                  <a:pt x="716280" y="1120140"/>
                </a:cubicBezTo>
                <a:cubicBezTo>
                  <a:pt x="716016" y="1120206"/>
                  <a:pt x="666584" y="1131736"/>
                  <a:pt x="662940" y="1135380"/>
                </a:cubicBezTo>
                <a:cubicBezTo>
                  <a:pt x="657260" y="1141060"/>
                  <a:pt x="657860" y="1150620"/>
                  <a:pt x="655320" y="1158240"/>
                </a:cubicBezTo>
                <a:cubicBezTo>
                  <a:pt x="635000" y="1155700"/>
                  <a:pt x="614117" y="1156008"/>
                  <a:pt x="594360" y="1150620"/>
                </a:cubicBezTo>
                <a:cubicBezTo>
                  <a:pt x="585525" y="1148210"/>
                  <a:pt x="579691" y="1139476"/>
                  <a:pt x="571500" y="1135380"/>
                </a:cubicBezTo>
                <a:cubicBezTo>
                  <a:pt x="564316" y="1131788"/>
                  <a:pt x="556023" y="1130924"/>
                  <a:pt x="548640" y="1127760"/>
                </a:cubicBezTo>
                <a:cubicBezTo>
                  <a:pt x="482728" y="1099512"/>
                  <a:pt x="548911" y="1122770"/>
                  <a:pt x="495300" y="1104900"/>
                </a:cubicBezTo>
                <a:cubicBezTo>
                  <a:pt x="483441" y="1116759"/>
                  <a:pt x="463565" y="1133646"/>
                  <a:pt x="457200" y="1150620"/>
                </a:cubicBezTo>
                <a:cubicBezTo>
                  <a:pt x="452652" y="1162747"/>
                  <a:pt x="452120" y="1176020"/>
                  <a:pt x="449580" y="1188720"/>
                </a:cubicBezTo>
                <a:cubicBezTo>
                  <a:pt x="447040" y="1165860"/>
                  <a:pt x="450502" y="1141496"/>
                  <a:pt x="441960" y="1120140"/>
                </a:cubicBezTo>
                <a:cubicBezTo>
                  <a:pt x="438977" y="1112682"/>
                  <a:pt x="426720" y="1109980"/>
                  <a:pt x="419100" y="1112520"/>
                </a:cubicBezTo>
                <a:cubicBezTo>
                  <a:pt x="408877" y="1115928"/>
                  <a:pt x="403860" y="1127760"/>
                  <a:pt x="396240" y="1135380"/>
                </a:cubicBezTo>
                <a:cubicBezTo>
                  <a:pt x="398780" y="1125220"/>
                  <a:pt x="400983" y="1114970"/>
                  <a:pt x="403860" y="1104900"/>
                </a:cubicBezTo>
                <a:cubicBezTo>
                  <a:pt x="406067" y="1097177"/>
                  <a:pt x="411480" y="1090072"/>
                  <a:pt x="411480" y="1082040"/>
                </a:cubicBezTo>
                <a:cubicBezTo>
                  <a:pt x="411480" y="1069088"/>
                  <a:pt x="406400" y="1056640"/>
                  <a:pt x="403860" y="1043940"/>
                </a:cubicBezTo>
                <a:cubicBezTo>
                  <a:pt x="383540" y="1046480"/>
                  <a:pt x="363294" y="1053414"/>
                  <a:pt x="342900" y="1051560"/>
                </a:cubicBezTo>
                <a:cubicBezTo>
                  <a:pt x="305460" y="1048156"/>
                  <a:pt x="327216" y="1000441"/>
                  <a:pt x="312420" y="1074420"/>
                </a:cubicBezTo>
                <a:cubicBezTo>
                  <a:pt x="307340" y="1064260"/>
                  <a:pt x="301655" y="1054381"/>
                  <a:pt x="297180" y="1043940"/>
                </a:cubicBezTo>
                <a:cubicBezTo>
                  <a:pt x="294016" y="1036557"/>
                  <a:pt x="295240" y="1026760"/>
                  <a:pt x="289560" y="1021080"/>
                </a:cubicBezTo>
                <a:cubicBezTo>
                  <a:pt x="283880" y="1015400"/>
                  <a:pt x="274492" y="1015408"/>
                  <a:pt x="266700" y="1013460"/>
                </a:cubicBezTo>
                <a:cubicBezTo>
                  <a:pt x="254135" y="1010319"/>
                  <a:pt x="241300" y="1008380"/>
                  <a:pt x="228600" y="1005840"/>
                </a:cubicBezTo>
                <a:lnTo>
                  <a:pt x="198120" y="960120"/>
                </a:lnTo>
                <a:cubicBezTo>
                  <a:pt x="170850" y="919214"/>
                  <a:pt x="193468" y="940647"/>
                  <a:pt x="121920" y="929640"/>
                </a:cubicBezTo>
                <a:cubicBezTo>
                  <a:pt x="109119" y="927671"/>
                  <a:pt x="96520" y="924560"/>
                  <a:pt x="83820" y="922020"/>
                </a:cubicBezTo>
                <a:cubicBezTo>
                  <a:pt x="51560" y="857500"/>
                  <a:pt x="92521" y="919372"/>
                  <a:pt x="30480" y="883920"/>
                </a:cubicBezTo>
                <a:cubicBezTo>
                  <a:pt x="22529" y="879376"/>
                  <a:pt x="19336" y="869251"/>
                  <a:pt x="15240" y="861060"/>
                </a:cubicBezTo>
                <a:cubicBezTo>
                  <a:pt x="7430" y="845439"/>
                  <a:pt x="2898" y="814591"/>
                  <a:pt x="0" y="800100"/>
                </a:cubicBezTo>
                <a:cubicBezTo>
                  <a:pt x="1177" y="790682"/>
                  <a:pt x="8695" y="718494"/>
                  <a:pt x="15240" y="701040"/>
                </a:cubicBezTo>
                <a:cubicBezTo>
                  <a:pt x="18456" y="692465"/>
                  <a:pt x="25400" y="685800"/>
                  <a:pt x="30480" y="678180"/>
                </a:cubicBezTo>
                <a:cubicBezTo>
                  <a:pt x="27940" y="660400"/>
                  <a:pt x="26382" y="642452"/>
                  <a:pt x="22860" y="624840"/>
                </a:cubicBezTo>
                <a:cubicBezTo>
                  <a:pt x="16099" y="591035"/>
                  <a:pt x="-8935" y="578821"/>
                  <a:pt x="22860" y="533400"/>
                </a:cubicBezTo>
                <a:cubicBezTo>
                  <a:pt x="31720" y="520743"/>
                  <a:pt x="53498" y="529132"/>
                  <a:pt x="68580" y="525780"/>
                </a:cubicBezTo>
                <a:cubicBezTo>
                  <a:pt x="76421" y="524038"/>
                  <a:pt x="83564" y="519735"/>
                  <a:pt x="91440" y="518160"/>
                </a:cubicBezTo>
                <a:cubicBezTo>
                  <a:pt x="109052" y="514638"/>
                  <a:pt x="127000" y="513080"/>
                  <a:pt x="144780" y="510540"/>
                </a:cubicBezTo>
                <a:cubicBezTo>
                  <a:pt x="154940" y="500380"/>
                  <a:pt x="164351" y="489411"/>
                  <a:pt x="175260" y="480060"/>
                </a:cubicBezTo>
                <a:cubicBezTo>
                  <a:pt x="182213" y="474100"/>
                  <a:pt x="191644" y="471296"/>
                  <a:pt x="198120" y="464820"/>
                </a:cubicBezTo>
                <a:cubicBezTo>
                  <a:pt x="204596" y="458344"/>
                  <a:pt x="208280" y="449580"/>
                  <a:pt x="213360" y="441960"/>
                </a:cubicBezTo>
                <a:cubicBezTo>
                  <a:pt x="206377" y="414026"/>
                  <a:pt x="200994" y="395941"/>
                  <a:pt x="198120" y="365760"/>
                </a:cubicBezTo>
                <a:cubicBezTo>
                  <a:pt x="185500" y="233248"/>
                  <a:pt x="214793" y="283850"/>
                  <a:pt x="167640" y="220980"/>
                </a:cubicBezTo>
                <a:cubicBezTo>
                  <a:pt x="170180" y="185420"/>
                  <a:pt x="157184" y="145028"/>
                  <a:pt x="175260" y="114300"/>
                </a:cubicBezTo>
                <a:cubicBezTo>
                  <a:pt x="187477" y="93530"/>
                  <a:pt x="219797" y="93043"/>
                  <a:pt x="243840" y="91440"/>
                </a:cubicBezTo>
                <a:lnTo>
                  <a:pt x="358140" y="83820"/>
                </a:lnTo>
                <a:cubicBezTo>
                  <a:pt x="425099" y="39180"/>
                  <a:pt x="385635" y="51517"/>
                  <a:pt x="480060" y="60960"/>
                </a:cubicBezTo>
                <a:cubicBezTo>
                  <a:pt x="495300" y="58420"/>
                  <a:pt x="510465" y="55382"/>
                  <a:pt x="525780" y="53340"/>
                </a:cubicBezTo>
                <a:cubicBezTo>
                  <a:pt x="548579" y="50300"/>
                  <a:pt x="574109" y="56625"/>
                  <a:pt x="594360" y="45720"/>
                </a:cubicBezTo>
                <a:cubicBezTo>
                  <a:pt x="610487" y="37036"/>
                  <a:pt x="624840" y="0"/>
                  <a:pt x="624840" y="0"/>
                </a:cubicBezTo>
                <a:cubicBezTo>
                  <a:pt x="637540" y="2540"/>
                  <a:pt x="651695" y="1194"/>
                  <a:pt x="662940" y="7620"/>
                </a:cubicBezTo>
                <a:cubicBezTo>
                  <a:pt x="670891" y="12164"/>
                  <a:pt x="676995" y="21399"/>
                  <a:pt x="678180" y="30480"/>
                </a:cubicBezTo>
                <a:cubicBezTo>
                  <a:pt x="684759" y="80916"/>
                  <a:pt x="676701" y="132837"/>
                  <a:pt x="685800" y="182880"/>
                </a:cubicBezTo>
                <a:cubicBezTo>
                  <a:pt x="688306" y="196662"/>
                  <a:pt x="733016" y="204209"/>
                  <a:pt x="739140" y="205740"/>
                </a:cubicBezTo>
                <a:cubicBezTo>
                  <a:pt x="767080" y="203200"/>
                  <a:pt x="795984" y="205827"/>
                  <a:pt x="822960" y="198120"/>
                </a:cubicBezTo>
                <a:cubicBezTo>
                  <a:pt x="830242" y="196039"/>
                  <a:pt x="858585" y="161064"/>
                  <a:pt x="861060" y="152400"/>
                </a:cubicBezTo>
                <a:cubicBezTo>
                  <a:pt x="863851" y="142631"/>
                  <a:pt x="873760" y="137160"/>
                  <a:pt x="883920" y="13716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" name="Полилиния 72">
            <a:extLst>
              <a:ext uri="{FF2B5EF4-FFF2-40B4-BE49-F238E27FC236}">
                <a16:creationId xmlns:a16="http://schemas.microsoft.com/office/drawing/2014/main" id="{17444713-6B07-4D77-B7A5-22C6B8EA7E78}"/>
              </a:ext>
            </a:extLst>
          </p:cNvPr>
          <p:cNvSpPr/>
          <p:nvPr/>
        </p:nvSpPr>
        <p:spPr>
          <a:xfrm>
            <a:off x="2980641" y="4088950"/>
            <a:ext cx="1192874" cy="1674064"/>
          </a:xfrm>
          <a:custGeom>
            <a:avLst/>
            <a:gdLst>
              <a:gd name="connsiteX0" fmla="*/ 1257300 w 1314923"/>
              <a:gd name="connsiteY0" fmla="*/ 982980 h 1845346"/>
              <a:gd name="connsiteX1" fmla="*/ 1143000 w 1314923"/>
              <a:gd name="connsiteY1" fmla="*/ 990600 h 1845346"/>
              <a:gd name="connsiteX2" fmla="*/ 1074420 w 1314923"/>
              <a:gd name="connsiteY2" fmla="*/ 1051560 h 1845346"/>
              <a:gd name="connsiteX3" fmla="*/ 1059180 w 1314923"/>
              <a:gd name="connsiteY3" fmla="*/ 1074420 h 1845346"/>
              <a:gd name="connsiteX4" fmla="*/ 1051560 w 1314923"/>
              <a:gd name="connsiteY4" fmla="*/ 1158240 h 1845346"/>
              <a:gd name="connsiteX5" fmla="*/ 1005840 w 1314923"/>
              <a:gd name="connsiteY5" fmla="*/ 1203960 h 1845346"/>
              <a:gd name="connsiteX6" fmla="*/ 960120 w 1314923"/>
              <a:gd name="connsiteY6" fmla="*/ 1234440 h 1845346"/>
              <a:gd name="connsiteX7" fmla="*/ 952500 w 1314923"/>
              <a:gd name="connsiteY7" fmla="*/ 1257300 h 1845346"/>
              <a:gd name="connsiteX8" fmla="*/ 944880 w 1314923"/>
              <a:gd name="connsiteY8" fmla="*/ 1295400 h 1845346"/>
              <a:gd name="connsiteX9" fmla="*/ 922020 w 1314923"/>
              <a:gd name="connsiteY9" fmla="*/ 1310640 h 1845346"/>
              <a:gd name="connsiteX10" fmla="*/ 883920 w 1314923"/>
              <a:gd name="connsiteY10" fmla="*/ 1348740 h 1845346"/>
              <a:gd name="connsiteX11" fmla="*/ 845820 w 1314923"/>
              <a:gd name="connsiteY11" fmla="*/ 1379220 h 1845346"/>
              <a:gd name="connsiteX12" fmla="*/ 830580 w 1314923"/>
              <a:gd name="connsiteY12" fmla="*/ 1440180 h 1845346"/>
              <a:gd name="connsiteX13" fmla="*/ 762000 w 1314923"/>
              <a:gd name="connsiteY13" fmla="*/ 1493520 h 1845346"/>
              <a:gd name="connsiteX14" fmla="*/ 731520 w 1314923"/>
              <a:gd name="connsiteY14" fmla="*/ 1516380 h 1845346"/>
              <a:gd name="connsiteX15" fmla="*/ 708660 w 1314923"/>
              <a:gd name="connsiteY15" fmla="*/ 1539240 h 1845346"/>
              <a:gd name="connsiteX16" fmla="*/ 685800 w 1314923"/>
              <a:gd name="connsiteY16" fmla="*/ 1546860 h 1845346"/>
              <a:gd name="connsiteX17" fmla="*/ 647700 w 1314923"/>
              <a:gd name="connsiteY17" fmla="*/ 1615440 h 1845346"/>
              <a:gd name="connsiteX18" fmla="*/ 624840 w 1314923"/>
              <a:gd name="connsiteY18" fmla="*/ 1630680 h 1845346"/>
              <a:gd name="connsiteX19" fmla="*/ 601980 w 1314923"/>
              <a:gd name="connsiteY19" fmla="*/ 1676400 h 1845346"/>
              <a:gd name="connsiteX20" fmla="*/ 632460 w 1314923"/>
              <a:gd name="connsiteY20" fmla="*/ 1737360 h 1845346"/>
              <a:gd name="connsiteX21" fmla="*/ 647700 w 1314923"/>
              <a:gd name="connsiteY21" fmla="*/ 1783080 h 1845346"/>
              <a:gd name="connsiteX22" fmla="*/ 632460 w 1314923"/>
              <a:gd name="connsiteY22" fmla="*/ 1836420 h 1845346"/>
              <a:gd name="connsiteX23" fmla="*/ 609600 w 1314923"/>
              <a:gd name="connsiteY23" fmla="*/ 1828800 h 1845346"/>
              <a:gd name="connsiteX24" fmla="*/ 594360 w 1314923"/>
              <a:gd name="connsiteY24" fmla="*/ 1805940 h 1845346"/>
              <a:gd name="connsiteX25" fmla="*/ 586740 w 1314923"/>
              <a:gd name="connsiteY25" fmla="*/ 1744980 h 1845346"/>
              <a:gd name="connsiteX26" fmla="*/ 541020 w 1314923"/>
              <a:gd name="connsiteY26" fmla="*/ 1714500 h 1845346"/>
              <a:gd name="connsiteX27" fmla="*/ 449580 w 1314923"/>
              <a:gd name="connsiteY27" fmla="*/ 1691640 h 1845346"/>
              <a:gd name="connsiteX28" fmla="*/ 419100 w 1314923"/>
              <a:gd name="connsiteY28" fmla="*/ 1699260 h 1845346"/>
              <a:gd name="connsiteX29" fmla="*/ 381000 w 1314923"/>
              <a:gd name="connsiteY29" fmla="*/ 1737360 h 1845346"/>
              <a:gd name="connsiteX30" fmla="*/ 358140 w 1314923"/>
              <a:gd name="connsiteY30" fmla="*/ 1760220 h 1845346"/>
              <a:gd name="connsiteX31" fmla="*/ 266700 w 1314923"/>
              <a:gd name="connsiteY31" fmla="*/ 1760220 h 1845346"/>
              <a:gd name="connsiteX32" fmla="*/ 213360 w 1314923"/>
              <a:gd name="connsiteY32" fmla="*/ 1752600 h 1845346"/>
              <a:gd name="connsiteX33" fmla="*/ 220980 w 1314923"/>
              <a:gd name="connsiteY33" fmla="*/ 1798320 h 1845346"/>
              <a:gd name="connsiteX34" fmla="*/ 236220 w 1314923"/>
              <a:gd name="connsiteY34" fmla="*/ 1844040 h 1845346"/>
              <a:gd name="connsiteX35" fmla="*/ 190500 w 1314923"/>
              <a:gd name="connsiteY35" fmla="*/ 1821180 h 1845346"/>
              <a:gd name="connsiteX36" fmla="*/ 160020 w 1314923"/>
              <a:gd name="connsiteY36" fmla="*/ 1798320 h 1845346"/>
              <a:gd name="connsiteX37" fmla="*/ 129540 w 1314923"/>
              <a:gd name="connsiteY37" fmla="*/ 1790700 h 1845346"/>
              <a:gd name="connsiteX38" fmla="*/ 30480 w 1314923"/>
              <a:gd name="connsiteY38" fmla="*/ 1775460 h 1845346"/>
              <a:gd name="connsiteX39" fmla="*/ 22860 w 1314923"/>
              <a:gd name="connsiteY39" fmla="*/ 1752600 h 1845346"/>
              <a:gd name="connsiteX40" fmla="*/ 15240 w 1314923"/>
              <a:gd name="connsiteY40" fmla="*/ 1714500 h 1845346"/>
              <a:gd name="connsiteX41" fmla="*/ 0 w 1314923"/>
              <a:gd name="connsiteY41" fmla="*/ 1691640 h 1845346"/>
              <a:gd name="connsiteX42" fmla="*/ 68580 w 1314923"/>
              <a:gd name="connsiteY42" fmla="*/ 1638300 h 1845346"/>
              <a:gd name="connsiteX43" fmla="*/ 91440 w 1314923"/>
              <a:gd name="connsiteY43" fmla="*/ 1645920 h 1845346"/>
              <a:gd name="connsiteX44" fmla="*/ 114300 w 1314923"/>
              <a:gd name="connsiteY44" fmla="*/ 1653540 h 1845346"/>
              <a:gd name="connsiteX45" fmla="*/ 121920 w 1314923"/>
              <a:gd name="connsiteY45" fmla="*/ 1607820 h 1845346"/>
              <a:gd name="connsiteX46" fmla="*/ 152400 w 1314923"/>
              <a:gd name="connsiteY46" fmla="*/ 1539240 h 1845346"/>
              <a:gd name="connsiteX47" fmla="*/ 175260 w 1314923"/>
              <a:gd name="connsiteY47" fmla="*/ 1524000 h 1845346"/>
              <a:gd name="connsiteX48" fmla="*/ 266700 w 1314923"/>
              <a:gd name="connsiteY48" fmla="*/ 1485900 h 1845346"/>
              <a:gd name="connsiteX49" fmla="*/ 251460 w 1314923"/>
              <a:gd name="connsiteY49" fmla="*/ 1485900 h 1845346"/>
              <a:gd name="connsiteX50" fmla="*/ 220980 w 1314923"/>
              <a:gd name="connsiteY50" fmla="*/ 1501140 h 1845346"/>
              <a:gd name="connsiteX51" fmla="*/ 251460 w 1314923"/>
              <a:gd name="connsiteY51" fmla="*/ 1424940 h 1845346"/>
              <a:gd name="connsiteX52" fmla="*/ 243840 w 1314923"/>
              <a:gd name="connsiteY52" fmla="*/ 1402080 h 1845346"/>
              <a:gd name="connsiteX53" fmla="*/ 274320 w 1314923"/>
              <a:gd name="connsiteY53" fmla="*/ 1386840 h 1845346"/>
              <a:gd name="connsiteX54" fmla="*/ 320040 w 1314923"/>
              <a:gd name="connsiteY54" fmla="*/ 1363980 h 1845346"/>
              <a:gd name="connsiteX55" fmla="*/ 335280 w 1314923"/>
              <a:gd name="connsiteY55" fmla="*/ 1303020 h 1845346"/>
              <a:gd name="connsiteX56" fmla="*/ 365760 w 1314923"/>
              <a:gd name="connsiteY56" fmla="*/ 1280160 h 1845346"/>
              <a:gd name="connsiteX57" fmla="*/ 381000 w 1314923"/>
              <a:gd name="connsiteY57" fmla="*/ 1257300 h 1845346"/>
              <a:gd name="connsiteX58" fmla="*/ 335280 w 1314923"/>
              <a:gd name="connsiteY58" fmla="*/ 1211580 h 1845346"/>
              <a:gd name="connsiteX59" fmla="*/ 289560 w 1314923"/>
              <a:gd name="connsiteY59" fmla="*/ 1158240 h 1845346"/>
              <a:gd name="connsiteX60" fmla="*/ 320040 w 1314923"/>
              <a:gd name="connsiteY60" fmla="*/ 1120140 h 1845346"/>
              <a:gd name="connsiteX61" fmla="*/ 327660 w 1314923"/>
              <a:gd name="connsiteY61" fmla="*/ 1097280 h 1845346"/>
              <a:gd name="connsiteX62" fmla="*/ 342900 w 1314923"/>
              <a:gd name="connsiteY62" fmla="*/ 1066800 h 1845346"/>
              <a:gd name="connsiteX63" fmla="*/ 434340 w 1314923"/>
              <a:gd name="connsiteY63" fmla="*/ 1074420 h 1845346"/>
              <a:gd name="connsiteX64" fmla="*/ 472440 w 1314923"/>
              <a:gd name="connsiteY64" fmla="*/ 1143000 h 1845346"/>
              <a:gd name="connsiteX65" fmla="*/ 480060 w 1314923"/>
              <a:gd name="connsiteY65" fmla="*/ 1104900 h 1845346"/>
              <a:gd name="connsiteX66" fmla="*/ 510540 w 1314923"/>
              <a:gd name="connsiteY66" fmla="*/ 1097280 h 1845346"/>
              <a:gd name="connsiteX67" fmla="*/ 525780 w 1314923"/>
              <a:gd name="connsiteY67" fmla="*/ 1127760 h 1845346"/>
              <a:gd name="connsiteX68" fmla="*/ 563880 w 1314923"/>
              <a:gd name="connsiteY68" fmla="*/ 1165860 h 1845346"/>
              <a:gd name="connsiteX69" fmla="*/ 624840 w 1314923"/>
              <a:gd name="connsiteY69" fmla="*/ 1158240 h 1845346"/>
              <a:gd name="connsiteX70" fmla="*/ 632460 w 1314923"/>
              <a:gd name="connsiteY70" fmla="*/ 1104900 h 1845346"/>
              <a:gd name="connsiteX71" fmla="*/ 655320 w 1314923"/>
              <a:gd name="connsiteY71" fmla="*/ 1112520 h 1845346"/>
              <a:gd name="connsiteX72" fmla="*/ 678180 w 1314923"/>
              <a:gd name="connsiteY72" fmla="*/ 1127760 h 1845346"/>
              <a:gd name="connsiteX73" fmla="*/ 716280 w 1314923"/>
              <a:gd name="connsiteY73" fmla="*/ 1165860 h 1845346"/>
              <a:gd name="connsiteX74" fmla="*/ 754380 w 1314923"/>
              <a:gd name="connsiteY74" fmla="*/ 1158240 h 1845346"/>
              <a:gd name="connsiteX75" fmla="*/ 777240 w 1314923"/>
              <a:gd name="connsiteY75" fmla="*/ 1143000 h 1845346"/>
              <a:gd name="connsiteX76" fmla="*/ 822960 w 1314923"/>
              <a:gd name="connsiteY76" fmla="*/ 1127760 h 1845346"/>
              <a:gd name="connsiteX77" fmla="*/ 800100 w 1314923"/>
              <a:gd name="connsiteY77" fmla="*/ 1028700 h 1845346"/>
              <a:gd name="connsiteX78" fmla="*/ 777240 w 1314923"/>
              <a:gd name="connsiteY78" fmla="*/ 1013460 h 1845346"/>
              <a:gd name="connsiteX79" fmla="*/ 746760 w 1314923"/>
              <a:gd name="connsiteY79" fmla="*/ 1005840 h 1845346"/>
              <a:gd name="connsiteX80" fmla="*/ 693420 w 1314923"/>
              <a:gd name="connsiteY80" fmla="*/ 861060 h 1845346"/>
              <a:gd name="connsiteX81" fmla="*/ 670560 w 1314923"/>
              <a:gd name="connsiteY81" fmla="*/ 845820 h 1845346"/>
              <a:gd name="connsiteX82" fmla="*/ 624840 w 1314923"/>
              <a:gd name="connsiteY82" fmla="*/ 838200 h 1845346"/>
              <a:gd name="connsiteX83" fmla="*/ 609600 w 1314923"/>
              <a:gd name="connsiteY83" fmla="*/ 815340 h 1845346"/>
              <a:gd name="connsiteX84" fmla="*/ 586740 w 1314923"/>
              <a:gd name="connsiteY84" fmla="*/ 762000 h 1845346"/>
              <a:gd name="connsiteX85" fmla="*/ 586740 w 1314923"/>
              <a:gd name="connsiteY85" fmla="*/ 594360 h 1845346"/>
              <a:gd name="connsiteX86" fmla="*/ 571500 w 1314923"/>
              <a:gd name="connsiteY86" fmla="*/ 571500 h 1845346"/>
              <a:gd name="connsiteX87" fmla="*/ 541020 w 1314923"/>
              <a:gd name="connsiteY87" fmla="*/ 533400 h 1845346"/>
              <a:gd name="connsiteX88" fmla="*/ 495300 w 1314923"/>
              <a:gd name="connsiteY88" fmla="*/ 518160 h 1845346"/>
              <a:gd name="connsiteX89" fmla="*/ 472440 w 1314923"/>
              <a:gd name="connsiteY89" fmla="*/ 525780 h 1845346"/>
              <a:gd name="connsiteX90" fmla="*/ 464820 w 1314923"/>
              <a:gd name="connsiteY90" fmla="*/ 502920 h 1845346"/>
              <a:gd name="connsiteX91" fmla="*/ 449580 w 1314923"/>
              <a:gd name="connsiteY91" fmla="*/ 480060 h 1845346"/>
              <a:gd name="connsiteX92" fmla="*/ 441960 w 1314923"/>
              <a:gd name="connsiteY92" fmla="*/ 457200 h 1845346"/>
              <a:gd name="connsiteX93" fmla="*/ 388620 w 1314923"/>
              <a:gd name="connsiteY93" fmla="*/ 434340 h 1845346"/>
              <a:gd name="connsiteX94" fmla="*/ 396240 w 1314923"/>
              <a:gd name="connsiteY94" fmla="*/ 358140 h 1845346"/>
              <a:gd name="connsiteX95" fmla="*/ 426720 w 1314923"/>
              <a:gd name="connsiteY95" fmla="*/ 335280 h 1845346"/>
              <a:gd name="connsiteX96" fmla="*/ 464820 w 1314923"/>
              <a:gd name="connsiteY96" fmla="*/ 281940 h 1845346"/>
              <a:gd name="connsiteX97" fmla="*/ 457200 w 1314923"/>
              <a:gd name="connsiteY97" fmla="*/ 220980 h 1845346"/>
              <a:gd name="connsiteX98" fmla="*/ 434340 w 1314923"/>
              <a:gd name="connsiteY98" fmla="*/ 213360 h 1845346"/>
              <a:gd name="connsiteX99" fmla="*/ 419100 w 1314923"/>
              <a:gd name="connsiteY99" fmla="*/ 190500 h 1845346"/>
              <a:gd name="connsiteX100" fmla="*/ 411480 w 1314923"/>
              <a:gd name="connsiteY100" fmla="*/ 160020 h 1845346"/>
              <a:gd name="connsiteX101" fmla="*/ 396240 w 1314923"/>
              <a:gd name="connsiteY101" fmla="*/ 137160 h 1845346"/>
              <a:gd name="connsiteX102" fmla="*/ 373380 w 1314923"/>
              <a:gd name="connsiteY102" fmla="*/ 129540 h 1845346"/>
              <a:gd name="connsiteX103" fmla="*/ 281940 w 1314923"/>
              <a:gd name="connsiteY103" fmla="*/ 121920 h 1845346"/>
              <a:gd name="connsiteX104" fmla="*/ 289560 w 1314923"/>
              <a:gd name="connsiteY104" fmla="*/ 53340 h 1845346"/>
              <a:gd name="connsiteX105" fmla="*/ 335280 w 1314923"/>
              <a:gd name="connsiteY105" fmla="*/ 38100 h 1845346"/>
              <a:gd name="connsiteX106" fmla="*/ 358140 w 1314923"/>
              <a:gd name="connsiteY106" fmla="*/ 30480 h 1845346"/>
              <a:gd name="connsiteX107" fmla="*/ 381000 w 1314923"/>
              <a:gd name="connsiteY107" fmla="*/ 45720 h 1845346"/>
              <a:gd name="connsiteX108" fmla="*/ 419100 w 1314923"/>
              <a:gd name="connsiteY108" fmla="*/ 91440 h 1845346"/>
              <a:gd name="connsiteX109" fmla="*/ 518160 w 1314923"/>
              <a:gd name="connsiteY109" fmla="*/ 76200 h 1845346"/>
              <a:gd name="connsiteX110" fmla="*/ 541020 w 1314923"/>
              <a:gd name="connsiteY110" fmla="*/ 60960 h 1845346"/>
              <a:gd name="connsiteX111" fmla="*/ 571500 w 1314923"/>
              <a:gd name="connsiteY111" fmla="*/ 68580 h 1845346"/>
              <a:gd name="connsiteX112" fmla="*/ 594360 w 1314923"/>
              <a:gd name="connsiteY112" fmla="*/ 83820 h 1845346"/>
              <a:gd name="connsiteX113" fmla="*/ 624840 w 1314923"/>
              <a:gd name="connsiteY113" fmla="*/ 76200 h 1845346"/>
              <a:gd name="connsiteX114" fmla="*/ 601980 w 1314923"/>
              <a:gd name="connsiteY114" fmla="*/ 45720 h 1845346"/>
              <a:gd name="connsiteX115" fmla="*/ 640080 w 1314923"/>
              <a:gd name="connsiteY115" fmla="*/ 0 h 1845346"/>
              <a:gd name="connsiteX116" fmla="*/ 693420 w 1314923"/>
              <a:gd name="connsiteY116" fmla="*/ 7620 h 1845346"/>
              <a:gd name="connsiteX117" fmla="*/ 716280 w 1314923"/>
              <a:gd name="connsiteY117" fmla="*/ 15240 h 1845346"/>
              <a:gd name="connsiteX118" fmla="*/ 769620 w 1314923"/>
              <a:gd name="connsiteY118" fmla="*/ 22860 h 1845346"/>
              <a:gd name="connsiteX119" fmla="*/ 777240 w 1314923"/>
              <a:gd name="connsiteY119" fmla="*/ 45720 h 1845346"/>
              <a:gd name="connsiteX120" fmla="*/ 861060 w 1314923"/>
              <a:gd name="connsiteY120" fmla="*/ 68580 h 1845346"/>
              <a:gd name="connsiteX121" fmla="*/ 838200 w 1314923"/>
              <a:gd name="connsiteY121" fmla="*/ 160020 h 1845346"/>
              <a:gd name="connsiteX122" fmla="*/ 891540 w 1314923"/>
              <a:gd name="connsiteY122" fmla="*/ 182880 h 1845346"/>
              <a:gd name="connsiteX123" fmla="*/ 937260 w 1314923"/>
              <a:gd name="connsiteY123" fmla="*/ 228600 h 1845346"/>
              <a:gd name="connsiteX124" fmla="*/ 906780 w 1314923"/>
              <a:gd name="connsiteY124" fmla="*/ 297180 h 1845346"/>
              <a:gd name="connsiteX125" fmla="*/ 914400 w 1314923"/>
              <a:gd name="connsiteY125" fmla="*/ 327660 h 1845346"/>
              <a:gd name="connsiteX126" fmla="*/ 937260 w 1314923"/>
              <a:gd name="connsiteY126" fmla="*/ 342900 h 1845346"/>
              <a:gd name="connsiteX127" fmla="*/ 1089660 w 1314923"/>
              <a:gd name="connsiteY127" fmla="*/ 365760 h 1845346"/>
              <a:gd name="connsiteX128" fmla="*/ 1104900 w 1314923"/>
              <a:gd name="connsiteY128" fmla="*/ 388620 h 1845346"/>
              <a:gd name="connsiteX129" fmla="*/ 1112520 w 1314923"/>
              <a:gd name="connsiteY129" fmla="*/ 434340 h 1845346"/>
              <a:gd name="connsiteX130" fmla="*/ 1120140 w 1314923"/>
              <a:gd name="connsiteY130" fmla="*/ 464820 h 1845346"/>
              <a:gd name="connsiteX131" fmla="*/ 1127760 w 1314923"/>
              <a:gd name="connsiteY131" fmla="*/ 548640 h 1845346"/>
              <a:gd name="connsiteX132" fmla="*/ 1150620 w 1314923"/>
              <a:gd name="connsiteY132" fmla="*/ 563880 h 1845346"/>
              <a:gd name="connsiteX133" fmla="*/ 1181100 w 1314923"/>
              <a:gd name="connsiteY133" fmla="*/ 601980 h 1845346"/>
              <a:gd name="connsiteX134" fmla="*/ 1203960 w 1314923"/>
              <a:gd name="connsiteY134" fmla="*/ 579120 h 1845346"/>
              <a:gd name="connsiteX135" fmla="*/ 1242060 w 1314923"/>
              <a:gd name="connsiteY135" fmla="*/ 617220 h 1845346"/>
              <a:gd name="connsiteX136" fmla="*/ 1257300 w 1314923"/>
              <a:gd name="connsiteY136" fmla="*/ 640080 h 1845346"/>
              <a:gd name="connsiteX137" fmla="*/ 1303020 w 1314923"/>
              <a:gd name="connsiteY137" fmla="*/ 670560 h 1845346"/>
              <a:gd name="connsiteX138" fmla="*/ 1310640 w 1314923"/>
              <a:gd name="connsiteY138" fmla="*/ 693420 h 1845346"/>
              <a:gd name="connsiteX139" fmla="*/ 1303020 w 1314923"/>
              <a:gd name="connsiteY139" fmla="*/ 792480 h 1845346"/>
              <a:gd name="connsiteX140" fmla="*/ 1188720 w 1314923"/>
              <a:gd name="connsiteY140" fmla="*/ 777240 h 1845346"/>
              <a:gd name="connsiteX141" fmla="*/ 1196340 w 1314923"/>
              <a:gd name="connsiteY141" fmla="*/ 800100 h 1845346"/>
              <a:gd name="connsiteX142" fmla="*/ 1211580 w 1314923"/>
              <a:gd name="connsiteY142" fmla="*/ 830580 h 1845346"/>
              <a:gd name="connsiteX143" fmla="*/ 1219200 w 1314923"/>
              <a:gd name="connsiteY143" fmla="*/ 883920 h 1845346"/>
              <a:gd name="connsiteX144" fmla="*/ 1249680 w 1314923"/>
              <a:gd name="connsiteY144" fmla="*/ 891540 h 1845346"/>
              <a:gd name="connsiteX145" fmla="*/ 1264920 w 1314923"/>
              <a:gd name="connsiteY145" fmla="*/ 944880 h 1845346"/>
              <a:gd name="connsiteX146" fmla="*/ 1257300 w 1314923"/>
              <a:gd name="connsiteY146" fmla="*/ 982980 h 184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314923" h="1845346">
                <a:moveTo>
                  <a:pt x="1257300" y="982980"/>
                </a:moveTo>
                <a:cubicBezTo>
                  <a:pt x="1236980" y="990600"/>
                  <a:pt x="1180146" y="981756"/>
                  <a:pt x="1143000" y="990600"/>
                </a:cubicBezTo>
                <a:cubicBezTo>
                  <a:pt x="1110276" y="998392"/>
                  <a:pt x="1091932" y="1027043"/>
                  <a:pt x="1074420" y="1051560"/>
                </a:cubicBezTo>
                <a:cubicBezTo>
                  <a:pt x="1069097" y="1059012"/>
                  <a:pt x="1064260" y="1066800"/>
                  <a:pt x="1059180" y="1074420"/>
                </a:cubicBezTo>
                <a:cubicBezTo>
                  <a:pt x="1056640" y="1102360"/>
                  <a:pt x="1062242" y="1132298"/>
                  <a:pt x="1051560" y="1158240"/>
                </a:cubicBezTo>
                <a:cubicBezTo>
                  <a:pt x="1043354" y="1178169"/>
                  <a:pt x="1021080" y="1188720"/>
                  <a:pt x="1005840" y="1203960"/>
                </a:cubicBezTo>
                <a:cubicBezTo>
                  <a:pt x="977300" y="1232500"/>
                  <a:pt x="993203" y="1223412"/>
                  <a:pt x="960120" y="1234440"/>
                </a:cubicBezTo>
                <a:cubicBezTo>
                  <a:pt x="957580" y="1242060"/>
                  <a:pt x="954448" y="1249508"/>
                  <a:pt x="952500" y="1257300"/>
                </a:cubicBezTo>
                <a:cubicBezTo>
                  <a:pt x="949359" y="1269865"/>
                  <a:pt x="951306" y="1284155"/>
                  <a:pt x="944880" y="1295400"/>
                </a:cubicBezTo>
                <a:cubicBezTo>
                  <a:pt x="940336" y="1303351"/>
                  <a:pt x="929640" y="1305560"/>
                  <a:pt x="922020" y="1310640"/>
                </a:cubicBezTo>
                <a:cubicBezTo>
                  <a:pt x="881380" y="1371600"/>
                  <a:pt x="934720" y="1297940"/>
                  <a:pt x="883920" y="1348740"/>
                </a:cubicBezTo>
                <a:cubicBezTo>
                  <a:pt x="849453" y="1383207"/>
                  <a:pt x="890324" y="1364385"/>
                  <a:pt x="845820" y="1379220"/>
                </a:cubicBezTo>
                <a:cubicBezTo>
                  <a:pt x="845344" y="1381602"/>
                  <a:pt x="836888" y="1432069"/>
                  <a:pt x="830580" y="1440180"/>
                </a:cubicBezTo>
                <a:cubicBezTo>
                  <a:pt x="794600" y="1486440"/>
                  <a:pt x="799560" y="1481000"/>
                  <a:pt x="762000" y="1493520"/>
                </a:cubicBezTo>
                <a:cubicBezTo>
                  <a:pt x="751840" y="1501140"/>
                  <a:pt x="741163" y="1508115"/>
                  <a:pt x="731520" y="1516380"/>
                </a:cubicBezTo>
                <a:cubicBezTo>
                  <a:pt x="723338" y="1523393"/>
                  <a:pt x="717626" y="1533262"/>
                  <a:pt x="708660" y="1539240"/>
                </a:cubicBezTo>
                <a:cubicBezTo>
                  <a:pt x="701977" y="1543695"/>
                  <a:pt x="693420" y="1544320"/>
                  <a:pt x="685800" y="1546860"/>
                </a:cubicBezTo>
                <a:cubicBezTo>
                  <a:pt x="671076" y="1591032"/>
                  <a:pt x="679287" y="1589118"/>
                  <a:pt x="647700" y="1615440"/>
                </a:cubicBezTo>
                <a:cubicBezTo>
                  <a:pt x="640665" y="1621303"/>
                  <a:pt x="632460" y="1625600"/>
                  <a:pt x="624840" y="1630680"/>
                </a:cubicBezTo>
                <a:cubicBezTo>
                  <a:pt x="619028" y="1639398"/>
                  <a:pt x="600320" y="1663117"/>
                  <a:pt x="601980" y="1676400"/>
                </a:cubicBezTo>
                <a:cubicBezTo>
                  <a:pt x="607238" y="1718461"/>
                  <a:pt x="618593" y="1706160"/>
                  <a:pt x="632460" y="1737360"/>
                </a:cubicBezTo>
                <a:cubicBezTo>
                  <a:pt x="638984" y="1752040"/>
                  <a:pt x="642620" y="1767840"/>
                  <a:pt x="647700" y="1783080"/>
                </a:cubicBezTo>
                <a:cubicBezTo>
                  <a:pt x="642620" y="1800860"/>
                  <a:pt x="644298" y="1822214"/>
                  <a:pt x="632460" y="1836420"/>
                </a:cubicBezTo>
                <a:cubicBezTo>
                  <a:pt x="627318" y="1842590"/>
                  <a:pt x="615872" y="1833818"/>
                  <a:pt x="609600" y="1828800"/>
                </a:cubicBezTo>
                <a:cubicBezTo>
                  <a:pt x="602449" y="1823079"/>
                  <a:pt x="599440" y="1813560"/>
                  <a:pt x="594360" y="1805940"/>
                </a:cubicBezTo>
                <a:cubicBezTo>
                  <a:pt x="591820" y="1785620"/>
                  <a:pt x="592128" y="1764737"/>
                  <a:pt x="586740" y="1744980"/>
                </a:cubicBezTo>
                <a:cubicBezTo>
                  <a:pt x="579157" y="1717176"/>
                  <a:pt x="564985" y="1720030"/>
                  <a:pt x="541020" y="1714500"/>
                </a:cubicBezTo>
                <a:cubicBezTo>
                  <a:pt x="458231" y="1695395"/>
                  <a:pt x="496840" y="1707393"/>
                  <a:pt x="449580" y="1691640"/>
                </a:cubicBezTo>
                <a:cubicBezTo>
                  <a:pt x="439420" y="1694180"/>
                  <a:pt x="427145" y="1692556"/>
                  <a:pt x="419100" y="1699260"/>
                </a:cubicBezTo>
                <a:cubicBezTo>
                  <a:pt x="356326" y="1751571"/>
                  <a:pt x="445708" y="1715791"/>
                  <a:pt x="381000" y="1737360"/>
                </a:cubicBezTo>
                <a:cubicBezTo>
                  <a:pt x="373380" y="1744980"/>
                  <a:pt x="367106" y="1754242"/>
                  <a:pt x="358140" y="1760220"/>
                </a:cubicBezTo>
                <a:cubicBezTo>
                  <a:pt x="332608" y="1777241"/>
                  <a:pt x="288429" y="1762634"/>
                  <a:pt x="266700" y="1760220"/>
                </a:cubicBezTo>
                <a:cubicBezTo>
                  <a:pt x="259031" y="1755108"/>
                  <a:pt x="225388" y="1724534"/>
                  <a:pt x="213360" y="1752600"/>
                </a:cubicBezTo>
                <a:cubicBezTo>
                  <a:pt x="207274" y="1766801"/>
                  <a:pt x="217233" y="1783331"/>
                  <a:pt x="220980" y="1798320"/>
                </a:cubicBezTo>
                <a:cubicBezTo>
                  <a:pt x="224876" y="1813905"/>
                  <a:pt x="249586" y="1852951"/>
                  <a:pt x="236220" y="1844040"/>
                </a:cubicBezTo>
                <a:cubicBezTo>
                  <a:pt x="206677" y="1824345"/>
                  <a:pt x="222048" y="1831696"/>
                  <a:pt x="190500" y="1821180"/>
                </a:cubicBezTo>
                <a:cubicBezTo>
                  <a:pt x="180340" y="1813560"/>
                  <a:pt x="171379" y="1804000"/>
                  <a:pt x="160020" y="1798320"/>
                </a:cubicBezTo>
                <a:cubicBezTo>
                  <a:pt x="150653" y="1793636"/>
                  <a:pt x="139610" y="1793577"/>
                  <a:pt x="129540" y="1790700"/>
                </a:cubicBezTo>
                <a:cubicBezTo>
                  <a:pt x="70392" y="1773801"/>
                  <a:pt x="153034" y="1787715"/>
                  <a:pt x="30480" y="1775460"/>
                </a:cubicBezTo>
                <a:cubicBezTo>
                  <a:pt x="27940" y="1767840"/>
                  <a:pt x="24808" y="1760392"/>
                  <a:pt x="22860" y="1752600"/>
                </a:cubicBezTo>
                <a:cubicBezTo>
                  <a:pt x="19719" y="1740035"/>
                  <a:pt x="19788" y="1726627"/>
                  <a:pt x="15240" y="1714500"/>
                </a:cubicBezTo>
                <a:cubicBezTo>
                  <a:pt x="12024" y="1705925"/>
                  <a:pt x="5080" y="1699260"/>
                  <a:pt x="0" y="1691640"/>
                </a:cubicBezTo>
                <a:cubicBezTo>
                  <a:pt x="51400" y="1640240"/>
                  <a:pt x="25273" y="1652736"/>
                  <a:pt x="68580" y="1638300"/>
                </a:cubicBezTo>
                <a:cubicBezTo>
                  <a:pt x="76200" y="1640840"/>
                  <a:pt x="86422" y="1639648"/>
                  <a:pt x="91440" y="1645920"/>
                </a:cubicBezTo>
                <a:cubicBezTo>
                  <a:pt x="111122" y="1670523"/>
                  <a:pt x="84645" y="1698023"/>
                  <a:pt x="114300" y="1653540"/>
                </a:cubicBezTo>
                <a:cubicBezTo>
                  <a:pt x="116840" y="1638300"/>
                  <a:pt x="118173" y="1622809"/>
                  <a:pt x="121920" y="1607820"/>
                </a:cubicBezTo>
                <a:cubicBezTo>
                  <a:pt x="126950" y="1587700"/>
                  <a:pt x="135721" y="1555919"/>
                  <a:pt x="152400" y="1539240"/>
                </a:cubicBezTo>
                <a:cubicBezTo>
                  <a:pt x="158876" y="1532764"/>
                  <a:pt x="166806" y="1527522"/>
                  <a:pt x="175260" y="1524000"/>
                </a:cubicBezTo>
                <a:cubicBezTo>
                  <a:pt x="278284" y="1481073"/>
                  <a:pt x="214002" y="1521032"/>
                  <a:pt x="266700" y="1485900"/>
                </a:cubicBezTo>
                <a:cubicBezTo>
                  <a:pt x="292879" y="1446631"/>
                  <a:pt x="283866" y="1465647"/>
                  <a:pt x="251460" y="1485900"/>
                </a:cubicBezTo>
                <a:cubicBezTo>
                  <a:pt x="241827" y="1491920"/>
                  <a:pt x="231140" y="1496060"/>
                  <a:pt x="220980" y="1501140"/>
                </a:cubicBezTo>
                <a:cubicBezTo>
                  <a:pt x="239812" y="1444644"/>
                  <a:pt x="229036" y="1469788"/>
                  <a:pt x="251460" y="1424940"/>
                </a:cubicBezTo>
                <a:cubicBezTo>
                  <a:pt x="248920" y="1417320"/>
                  <a:pt x="239707" y="1408968"/>
                  <a:pt x="243840" y="1402080"/>
                </a:cubicBezTo>
                <a:cubicBezTo>
                  <a:pt x="249684" y="1392340"/>
                  <a:pt x="263879" y="1391315"/>
                  <a:pt x="274320" y="1386840"/>
                </a:cubicBezTo>
                <a:cubicBezTo>
                  <a:pt x="318487" y="1367911"/>
                  <a:pt x="276109" y="1393268"/>
                  <a:pt x="320040" y="1363980"/>
                </a:cubicBezTo>
                <a:cubicBezTo>
                  <a:pt x="325120" y="1343660"/>
                  <a:pt x="325250" y="1321408"/>
                  <a:pt x="335280" y="1303020"/>
                </a:cubicBezTo>
                <a:cubicBezTo>
                  <a:pt x="341361" y="1291871"/>
                  <a:pt x="356780" y="1289140"/>
                  <a:pt x="365760" y="1280160"/>
                </a:cubicBezTo>
                <a:cubicBezTo>
                  <a:pt x="372236" y="1273684"/>
                  <a:pt x="375920" y="1264920"/>
                  <a:pt x="381000" y="1257300"/>
                </a:cubicBezTo>
                <a:cubicBezTo>
                  <a:pt x="365760" y="1242060"/>
                  <a:pt x="347235" y="1229513"/>
                  <a:pt x="335280" y="1211580"/>
                </a:cubicBezTo>
                <a:cubicBezTo>
                  <a:pt x="312070" y="1176765"/>
                  <a:pt x="326516" y="1195196"/>
                  <a:pt x="289560" y="1158240"/>
                </a:cubicBezTo>
                <a:cubicBezTo>
                  <a:pt x="308713" y="1100781"/>
                  <a:pt x="280649" y="1169379"/>
                  <a:pt x="320040" y="1120140"/>
                </a:cubicBezTo>
                <a:cubicBezTo>
                  <a:pt x="325058" y="1113868"/>
                  <a:pt x="324496" y="1104663"/>
                  <a:pt x="327660" y="1097280"/>
                </a:cubicBezTo>
                <a:cubicBezTo>
                  <a:pt x="332135" y="1086839"/>
                  <a:pt x="337820" y="1076960"/>
                  <a:pt x="342900" y="1066800"/>
                </a:cubicBezTo>
                <a:cubicBezTo>
                  <a:pt x="373380" y="1069340"/>
                  <a:pt x="410991" y="1054663"/>
                  <a:pt x="434340" y="1074420"/>
                </a:cubicBezTo>
                <a:cubicBezTo>
                  <a:pt x="515338" y="1142957"/>
                  <a:pt x="387519" y="1164230"/>
                  <a:pt x="472440" y="1143000"/>
                </a:cubicBezTo>
                <a:cubicBezTo>
                  <a:pt x="474980" y="1130300"/>
                  <a:pt x="471769" y="1114850"/>
                  <a:pt x="480060" y="1104900"/>
                </a:cubicBezTo>
                <a:cubicBezTo>
                  <a:pt x="486764" y="1096855"/>
                  <a:pt x="501173" y="1092596"/>
                  <a:pt x="510540" y="1097280"/>
                </a:cubicBezTo>
                <a:cubicBezTo>
                  <a:pt x="520700" y="1102360"/>
                  <a:pt x="520144" y="1117897"/>
                  <a:pt x="525780" y="1127760"/>
                </a:cubicBezTo>
                <a:cubicBezTo>
                  <a:pt x="541411" y="1155114"/>
                  <a:pt x="538089" y="1148666"/>
                  <a:pt x="563880" y="1165860"/>
                </a:cubicBezTo>
                <a:lnTo>
                  <a:pt x="624840" y="1158240"/>
                </a:lnTo>
                <a:cubicBezTo>
                  <a:pt x="638264" y="1146308"/>
                  <a:pt x="622497" y="1119844"/>
                  <a:pt x="632460" y="1104900"/>
                </a:cubicBezTo>
                <a:cubicBezTo>
                  <a:pt x="636915" y="1098217"/>
                  <a:pt x="648136" y="1108928"/>
                  <a:pt x="655320" y="1112520"/>
                </a:cubicBezTo>
                <a:cubicBezTo>
                  <a:pt x="663511" y="1116616"/>
                  <a:pt x="670560" y="1122680"/>
                  <a:pt x="678180" y="1127760"/>
                </a:cubicBezTo>
                <a:cubicBezTo>
                  <a:pt x="686493" y="1140229"/>
                  <a:pt x="697807" y="1163551"/>
                  <a:pt x="716280" y="1165860"/>
                </a:cubicBezTo>
                <a:cubicBezTo>
                  <a:pt x="729131" y="1167466"/>
                  <a:pt x="741680" y="1160780"/>
                  <a:pt x="754380" y="1158240"/>
                </a:cubicBezTo>
                <a:cubicBezTo>
                  <a:pt x="762000" y="1153160"/>
                  <a:pt x="768871" y="1146719"/>
                  <a:pt x="777240" y="1143000"/>
                </a:cubicBezTo>
                <a:cubicBezTo>
                  <a:pt x="791920" y="1136476"/>
                  <a:pt x="822960" y="1127760"/>
                  <a:pt x="822960" y="1127760"/>
                </a:cubicBezTo>
                <a:cubicBezTo>
                  <a:pt x="818981" y="1087973"/>
                  <a:pt x="827866" y="1056466"/>
                  <a:pt x="800100" y="1028700"/>
                </a:cubicBezTo>
                <a:cubicBezTo>
                  <a:pt x="793624" y="1022224"/>
                  <a:pt x="785658" y="1017068"/>
                  <a:pt x="777240" y="1013460"/>
                </a:cubicBezTo>
                <a:cubicBezTo>
                  <a:pt x="767614" y="1009335"/>
                  <a:pt x="756920" y="1008380"/>
                  <a:pt x="746760" y="1005840"/>
                </a:cubicBezTo>
                <a:cubicBezTo>
                  <a:pt x="730231" y="840553"/>
                  <a:pt x="781582" y="843428"/>
                  <a:pt x="693420" y="861060"/>
                </a:cubicBezTo>
                <a:cubicBezTo>
                  <a:pt x="685800" y="855980"/>
                  <a:pt x="679248" y="848716"/>
                  <a:pt x="670560" y="845820"/>
                </a:cubicBezTo>
                <a:cubicBezTo>
                  <a:pt x="655903" y="840934"/>
                  <a:pt x="638659" y="845110"/>
                  <a:pt x="624840" y="838200"/>
                </a:cubicBezTo>
                <a:cubicBezTo>
                  <a:pt x="616649" y="834104"/>
                  <a:pt x="614144" y="823291"/>
                  <a:pt x="609600" y="815340"/>
                </a:cubicBezTo>
                <a:cubicBezTo>
                  <a:pt x="594534" y="788975"/>
                  <a:pt x="595289" y="787647"/>
                  <a:pt x="586740" y="762000"/>
                </a:cubicBezTo>
                <a:cubicBezTo>
                  <a:pt x="594531" y="691879"/>
                  <a:pt x="601143" y="671178"/>
                  <a:pt x="586740" y="594360"/>
                </a:cubicBezTo>
                <a:cubicBezTo>
                  <a:pt x="585052" y="585359"/>
                  <a:pt x="575596" y="579691"/>
                  <a:pt x="571500" y="571500"/>
                </a:cubicBezTo>
                <a:cubicBezTo>
                  <a:pt x="557925" y="544350"/>
                  <a:pt x="574051" y="548080"/>
                  <a:pt x="541020" y="533400"/>
                </a:cubicBezTo>
                <a:cubicBezTo>
                  <a:pt x="526340" y="526876"/>
                  <a:pt x="495300" y="518160"/>
                  <a:pt x="495300" y="518160"/>
                </a:cubicBezTo>
                <a:cubicBezTo>
                  <a:pt x="487680" y="520700"/>
                  <a:pt x="479624" y="529372"/>
                  <a:pt x="472440" y="525780"/>
                </a:cubicBezTo>
                <a:cubicBezTo>
                  <a:pt x="465256" y="522188"/>
                  <a:pt x="468412" y="510104"/>
                  <a:pt x="464820" y="502920"/>
                </a:cubicBezTo>
                <a:cubicBezTo>
                  <a:pt x="460724" y="494729"/>
                  <a:pt x="453676" y="488251"/>
                  <a:pt x="449580" y="480060"/>
                </a:cubicBezTo>
                <a:cubicBezTo>
                  <a:pt x="445988" y="472876"/>
                  <a:pt x="446978" y="463472"/>
                  <a:pt x="441960" y="457200"/>
                </a:cubicBezTo>
                <a:cubicBezTo>
                  <a:pt x="428804" y="440755"/>
                  <a:pt x="406923" y="438916"/>
                  <a:pt x="388620" y="434340"/>
                </a:cubicBezTo>
                <a:cubicBezTo>
                  <a:pt x="391160" y="408940"/>
                  <a:pt x="387076" y="381965"/>
                  <a:pt x="396240" y="358140"/>
                </a:cubicBezTo>
                <a:cubicBezTo>
                  <a:pt x="400799" y="346287"/>
                  <a:pt x="417740" y="344260"/>
                  <a:pt x="426720" y="335280"/>
                </a:cubicBezTo>
                <a:cubicBezTo>
                  <a:pt x="436172" y="325828"/>
                  <a:pt x="456167" y="294920"/>
                  <a:pt x="464820" y="281940"/>
                </a:cubicBezTo>
                <a:cubicBezTo>
                  <a:pt x="462280" y="261620"/>
                  <a:pt x="465517" y="239693"/>
                  <a:pt x="457200" y="220980"/>
                </a:cubicBezTo>
                <a:cubicBezTo>
                  <a:pt x="453938" y="213640"/>
                  <a:pt x="440612" y="218378"/>
                  <a:pt x="434340" y="213360"/>
                </a:cubicBezTo>
                <a:cubicBezTo>
                  <a:pt x="427189" y="207639"/>
                  <a:pt x="424180" y="198120"/>
                  <a:pt x="419100" y="190500"/>
                </a:cubicBezTo>
                <a:cubicBezTo>
                  <a:pt x="416560" y="180340"/>
                  <a:pt x="415605" y="169646"/>
                  <a:pt x="411480" y="160020"/>
                </a:cubicBezTo>
                <a:cubicBezTo>
                  <a:pt x="407872" y="151602"/>
                  <a:pt x="403391" y="142881"/>
                  <a:pt x="396240" y="137160"/>
                </a:cubicBezTo>
                <a:cubicBezTo>
                  <a:pt x="389968" y="132142"/>
                  <a:pt x="381342" y="130602"/>
                  <a:pt x="373380" y="129540"/>
                </a:cubicBezTo>
                <a:cubicBezTo>
                  <a:pt x="343063" y="125498"/>
                  <a:pt x="312420" y="124460"/>
                  <a:pt x="281940" y="121920"/>
                </a:cubicBezTo>
                <a:cubicBezTo>
                  <a:pt x="284480" y="99060"/>
                  <a:pt x="277211" y="72745"/>
                  <a:pt x="289560" y="53340"/>
                </a:cubicBezTo>
                <a:cubicBezTo>
                  <a:pt x="298185" y="39787"/>
                  <a:pt x="320040" y="43180"/>
                  <a:pt x="335280" y="38100"/>
                </a:cubicBezTo>
                <a:lnTo>
                  <a:pt x="358140" y="30480"/>
                </a:lnTo>
                <a:cubicBezTo>
                  <a:pt x="365760" y="35560"/>
                  <a:pt x="375137" y="38685"/>
                  <a:pt x="381000" y="45720"/>
                </a:cubicBezTo>
                <a:cubicBezTo>
                  <a:pt x="429339" y="103727"/>
                  <a:pt x="363405" y="54310"/>
                  <a:pt x="419100" y="91440"/>
                </a:cubicBezTo>
                <a:cubicBezTo>
                  <a:pt x="432867" y="89910"/>
                  <a:pt x="495063" y="86099"/>
                  <a:pt x="518160" y="76200"/>
                </a:cubicBezTo>
                <a:cubicBezTo>
                  <a:pt x="526578" y="72592"/>
                  <a:pt x="533400" y="66040"/>
                  <a:pt x="541020" y="60960"/>
                </a:cubicBezTo>
                <a:cubicBezTo>
                  <a:pt x="551180" y="63500"/>
                  <a:pt x="561874" y="64455"/>
                  <a:pt x="571500" y="68580"/>
                </a:cubicBezTo>
                <a:cubicBezTo>
                  <a:pt x="579918" y="72188"/>
                  <a:pt x="585294" y="82525"/>
                  <a:pt x="594360" y="83820"/>
                </a:cubicBezTo>
                <a:cubicBezTo>
                  <a:pt x="604727" y="85301"/>
                  <a:pt x="614680" y="78740"/>
                  <a:pt x="624840" y="76200"/>
                </a:cubicBezTo>
                <a:cubicBezTo>
                  <a:pt x="617220" y="66040"/>
                  <a:pt x="603555" y="58322"/>
                  <a:pt x="601980" y="45720"/>
                </a:cubicBezTo>
                <a:cubicBezTo>
                  <a:pt x="599005" y="21922"/>
                  <a:pt x="625756" y="9550"/>
                  <a:pt x="640080" y="0"/>
                </a:cubicBezTo>
                <a:cubicBezTo>
                  <a:pt x="657860" y="2540"/>
                  <a:pt x="675808" y="4098"/>
                  <a:pt x="693420" y="7620"/>
                </a:cubicBezTo>
                <a:cubicBezTo>
                  <a:pt x="701296" y="9195"/>
                  <a:pt x="708404" y="13665"/>
                  <a:pt x="716280" y="15240"/>
                </a:cubicBezTo>
                <a:cubicBezTo>
                  <a:pt x="733892" y="18762"/>
                  <a:pt x="751840" y="20320"/>
                  <a:pt x="769620" y="22860"/>
                </a:cubicBezTo>
                <a:cubicBezTo>
                  <a:pt x="772160" y="30480"/>
                  <a:pt x="772222" y="39448"/>
                  <a:pt x="777240" y="45720"/>
                </a:cubicBezTo>
                <a:cubicBezTo>
                  <a:pt x="796451" y="69733"/>
                  <a:pt x="837273" y="65607"/>
                  <a:pt x="861060" y="68580"/>
                </a:cubicBezTo>
                <a:cubicBezTo>
                  <a:pt x="840934" y="128957"/>
                  <a:pt x="848461" y="98454"/>
                  <a:pt x="838200" y="160020"/>
                </a:cubicBezTo>
                <a:cubicBezTo>
                  <a:pt x="921409" y="215493"/>
                  <a:pt x="793128" y="133674"/>
                  <a:pt x="891540" y="182880"/>
                </a:cubicBezTo>
                <a:cubicBezTo>
                  <a:pt x="919895" y="197057"/>
                  <a:pt x="921791" y="205396"/>
                  <a:pt x="937260" y="228600"/>
                </a:cubicBezTo>
                <a:cubicBezTo>
                  <a:pt x="919124" y="283008"/>
                  <a:pt x="930931" y="260954"/>
                  <a:pt x="906780" y="297180"/>
                </a:cubicBezTo>
                <a:cubicBezTo>
                  <a:pt x="909320" y="307340"/>
                  <a:pt x="908591" y="318946"/>
                  <a:pt x="914400" y="327660"/>
                </a:cubicBezTo>
                <a:cubicBezTo>
                  <a:pt x="919480" y="335280"/>
                  <a:pt x="928757" y="339499"/>
                  <a:pt x="937260" y="342900"/>
                </a:cubicBezTo>
                <a:cubicBezTo>
                  <a:pt x="992310" y="364920"/>
                  <a:pt x="1026130" y="360873"/>
                  <a:pt x="1089660" y="365760"/>
                </a:cubicBezTo>
                <a:cubicBezTo>
                  <a:pt x="1094740" y="373380"/>
                  <a:pt x="1102004" y="379932"/>
                  <a:pt x="1104900" y="388620"/>
                </a:cubicBezTo>
                <a:cubicBezTo>
                  <a:pt x="1109786" y="403277"/>
                  <a:pt x="1109490" y="419190"/>
                  <a:pt x="1112520" y="434340"/>
                </a:cubicBezTo>
                <a:cubicBezTo>
                  <a:pt x="1114574" y="444609"/>
                  <a:pt x="1117600" y="454660"/>
                  <a:pt x="1120140" y="464820"/>
                </a:cubicBezTo>
                <a:cubicBezTo>
                  <a:pt x="1122680" y="492760"/>
                  <a:pt x="1119509" y="521825"/>
                  <a:pt x="1127760" y="548640"/>
                </a:cubicBezTo>
                <a:cubicBezTo>
                  <a:pt x="1130453" y="557393"/>
                  <a:pt x="1145540" y="556260"/>
                  <a:pt x="1150620" y="563880"/>
                </a:cubicBezTo>
                <a:cubicBezTo>
                  <a:pt x="1180691" y="608987"/>
                  <a:pt x="1132580" y="585807"/>
                  <a:pt x="1181100" y="601980"/>
                </a:cubicBezTo>
                <a:cubicBezTo>
                  <a:pt x="1188720" y="594360"/>
                  <a:pt x="1193250" y="580310"/>
                  <a:pt x="1203960" y="579120"/>
                </a:cubicBezTo>
                <a:cubicBezTo>
                  <a:pt x="1265506" y="572282"/>
                  <a:pt x="1250657" y="591429"/>
                  <a:pt x="1242060" y="617220"/>
                </a:cubicBezTo>
                <a:cubicBezTo>
                  <a:pt x="1247140" y="624840"/>
                  <a:pt x="1250408" y="634049"/>
                  <a:pt x="1257300" y="640080"/>
                </a:cubicBezTo>
                <a:cubicBezTo>
                  <a:pt x="1271084" y="652141"/>
                  <a:pt x="1303020" y="670560"/>
                  <a:pt x="1303020" y="670560"/>
                </a:cubicBezTo>
                <a:cubicBezTo>
                  <a:pt x="1305560" y="678180"/>
                  <a:pt x="1310640" y="685388"/>
                  <a:pt x="1310640" y="693420"/>
                </a:cubicBezTo>
                <a:cubicBezTo>
                  <a:pt x="1310640" y="726538"/>
                  <a:pt x="1324221" y="767038"/>
                  <a:pt x="1303020" y="792480"/>
                </a:cubicBezTo>
                <a:cubicBezTo>
                  <a:pt x="1299608" y="796574"/>
                  <a:pt x="1203038" y="779626"/>
                  <a:pt x="1188720" y="777240"/>
                </a:cubicBezTo>
                <a:cubicBezTo>
                  <a:pt x="1191260" y="784860"/>
                  <a:pt x="1193176" y="792717"/>
                  <a:pt x="1196340" y="800100"/>
                </a:cubicBezTo>
                <a:cubicBezTo>
                  <a:pt x="1200815" y="810541"/>
                  <a:pt x="1208591" y="819621"/>
                  <a:pt x="1211580" y="830580"/>
                </a:cubicBezTo>
                <a:cubicBezTo>
                  <a:pt x="1216306" y="847908"/>
                  <a:pt x="1209681" y="868690"/>
                  <a:pt x="1219200" y="883920"/>
                </a:cubicBezTo>
                <a:cubicBezTo>
                  <a:pt x="1224751" y="892801"/>
                  <a:pt x="1239520" y="889000"/>
                  <a:pt x="1249680" y="891540"/>
                </a:cubicBezTo>
                <a:cubicBezTo>
                  <a:pt x="1253273" y="902320"/>
                  <a:pt x="1264920" y="935312"/>
                  <a:pt x="1264920" y="944880"/>
                </a:cubicBezTo>
                <a:cubicBezTo>
                  <a:pt x="1264920" y="955353"/>
                  <a:pt x="1277620" y="975360"/>
                  <a:pt x="1257300" y="98298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" name="Полилиния 73">
            <a:extLst>
              <a:ext uri="{FF2B5EF4-FFF2-40B4-BE49-F238E27FC236}">
                <a16:creationId xmlns:a16="http://schemas.microsoft.com/office/drawing/2014/main" id="{82DFDE5B-FBA2-4CC6-BDB1-3D782FC4DE4E}"/>
              </a:ext>
            </a:extLst>
          </p:cNvPr>
          <p:cNvSpPr/>
          <p:nvPr/>
        </p:nvSpPr>
        <p:spPr>
          <a:xfrm>
            <a:off x="1701787" y="3833179"/>
            <a:ext cx="1037132" cy="527323"/>
          </a:xfrm>
          <a:custGeom>
            <a:avLst/>
            <a:gdLst>
              <a:gd name="connsiteX0" fmla="*/ 15240 w 1143246"/>
              <a:gd name="connsiteY0" fmla="*/ 579120 h 581276"/>
              <a:gd name="connsiteX1" fmla="*/ 99060 w 1143246"/>
              <a:gd name="connsiteY1" fmla="*/ 563880 h 581276"/>
              <a:gd name="connsiteX2" fmla="*/ 129540 w 1143246"/>
              <a:gd name="connsiteY2" fmla="*/ 541020 h 581276"/>
              <a:gd name="connsiteX3" fmla="*/ 137160 w 1143246"/>
              <a:gd name="connsiteY3" fmla="*/ 495300 h 581276"/>
              <a:gd name="connsiteX4" fmla="*/ 182880 w 1143246"/>
              <a:gd name="connsiteY4" fmla="*/ 464820 h 581276"/>
              <a:gd name="connsiteX5" fmla="*/ 350520 w 1143246"/>
              <a:gd name="connsiteY5" fmla="*/ 441960 h 581276"/>
              <a:gd name="connsiteX6" fmla="*/ 426720 w 1143246"/>
              <a:gd name="connsiteY6" fmla="*/ 419100 h 581276"/>
              <a:gd name="connsiteX7" fmla="*/ 579120 w 1143246"/>
              <a:gd name="connsiteY7" fmla="*/ 419100 h 581276"/>
              <a:gd name="connsiteX8" fmla="*/ 586740 w 1143246"/>
              <a:gd name="connsiteY8" fmla="*/ 396240 h 581276"/>
              <a:gd name="connsiteX9" fmla="*/ 594360 w 1143246"/>
              <a:gd name="connsiteY9" fmla="*/ 312420 h 581276"/>
              <a:gd name="connsiteX10" fmla="*/ 624840 w 1143246"/>
              <a:gd name="connsiteY10" fmla="*/ 304800 h 581276"/>
              <a:gd name="connsiteX11" fmla="*/ 723900 w 1143246"/>
              <a:gd name="connsiteY11" fmla="*/ 281940 h 581276"/>
              <a:gd name="connsiteX12" fmla="*/ 731520 w 1143246"/>
              <a:gd name="connsiteY12" fmla="*/ 259080 h 581276"/>
              <a:gd name="connsiteX13" fmla="*/ 746760 w 1143246"/>
              <a:gd name="connsiteY13" fmla="*/ 205740 h 581276"/>
              <a:gd name="connsiteX14" fmla="*/ 769620 w 1143246"/>
              <a:gd name="connsiteY14" fmla="*/ 198120 h 581276"/>
              <a:gd name="connsiteX15" fmla="*/ 815340 w 1143246"/>
              <a:gd name="connsiteY15" fmla="*/ 182880 h 581276"/>
              <a:gd name="connsiteX16" fmla="*/ 800100 w 1143246"/>
              <a:gd name="connsiteY16" fmla="*/ 152400 h 581276"/>
              <a:gd name="connsiteX17" fmla="*/ 838200 w 1143246"/>
              <a:gd name="connsiteY17" fmla="*/ 160020 h 581276"/>
              <a:gd name="connsiteX18" fmla="*/ 883920 w 1143246"/>
              <a:gd name="connsiteY18" fmla="*/ 175260 h 581276"/>
              <a:gd name="connsiteX19" fmla="*/ 891540 w 1143246"/>
              <a:gd name="connsiteY19" fmla="*/ 152400 h 581276"/>
              <a:gd name="connsiteX20" fmla="*/ 929640 w 1143246"/>
              <a:gd name="connsiteY20" fmla="*/ 160020 h 581276"/>
              <a:gd name="connsiteX21" fmla="*/ 952500 w 1143246"/>
              <a:gd name="connsiteY21" fmla="*/ 152400 h 581276"/>
              <a:gd name="connsiteX22" fmla="*/ 998220 w 1143246"/>
              <a:gd name="connsiteY22" fmla="*/ 175260 h 581276"/>
              <a:gd name="connsiteX23" fmla="*/ 1021080 w 1143246"/>
              <a:gd name="connsiteY23" fmla="*/ 160020 h 581276"/>
              <a:gd name="connsiteX24" fmla="*/ 1066800 w 1143246"/>
              <a:gd name="connsiteY24" fmla="*/ 152400 h 581276"/>
              <a:gd name="connsiteX25" fmla="*/ 1112520 w 1143246"/>
              <a:gd name="connsiteY25" fmla="*/ 137160 h 581276"/>
              <a:gd name="connsiteX26" fmla="*/ 1135380 w 1143246"/>
              <a:gd name="connsiteY26" fmla="*/ 129540 h 581276"/>
              <a:gd name="connsiteX27" fmla="*/ 1143000 w 1143246"/>
              <a:gd name="connsiteY27" fmla="*/ 91440 h 581276"/>
              <a:gd name="connsiteX28" fmla="*/ 1082040 w 1143246"/>
              <a:gd name="connsiteY28" fmla="*/ 60960 h 581276"/>
              <a:gd name="connsiteX29" fmla="*/ 1059180 w 1143246"/>
              <a:gd name="connsiteY29" fmla="*/ 45720 h 581276"/>
              <a:gd name="connsiteX30" fmla="*/ 1021080 w 1143246"/>
              <a:gd name="connsiteY30" fmla="*/ 7620 h 581276"/>
              <a:gd name="connsiteX31" fmla="*/ 967740 w 1143246"/>
              <a:gd name="connsiteY31" fmla="*/ 60960 h 581276"/>
              <a:gd name="connsiteX32" fmla="*/ 944880 w 1143246"/>
              <a:gd name="connsiteY32" fmla="*/ 53340 h 581276"/>
              <a:gd name="connsiteX33" fmla="*/ 914400 w 1143246"/>
              <a:gd name="connsiteY33" fmla="*/ 38100 h 581276"/>
              <a:gd name="connsiteX34" fmla="*/ 883920 w 1143246"/>
              <a:gd name="connsiteY34" fmla="*/ 45720 h 581276"/>
              <a:gd name="connsiteX35" fmla="*/ 792480 w 1143246"/>
              <a:gd name="connsiteY35" fmla="*/ 60960 h 581276"/>
              <a:gd name="connsiteX36" fmla="*/ 769620 w 1143246"/>
              <a:gd name="connsiteY36" fmla="*/ 53340 h 581276"/>
              <a:gd name="connsiteX37" fmla="*/ 739140 w 1143246"/>
              <a:gd name="connsiteY37" fmla="*/ 129540 h 581276"/>
              <a:gd name="connsiteX38" fmla="*/ 685800 w 1143246"/>
              <a:gd name="connsiteY38" fmla="*/ 106680 h 581276"/>
              <a:gd name="connsiteX39" fmla="*/ 640080 w 1143246"/>
              <a:gd name="connsiteY39" fmla="*/ 60960 h 581276"/>
              <a:gd name="connsiteX40" fmla="*/ 571500 w 1143246"/>
              <a:gd name="connsiteY40" fmla="*/ 99060 h 581276"/>
              <a:gd name="connsiteX41" fmla="*/ 548640 w 1143246"/>
              <a:gd name="connsiteY41" fmla="*/ 91440 h 581276"/>
              <a:gd name="connsiteX42" fmla="*/ 518160 w 1143246"/>
              <a:gd name="connsiteY42" fmla="*/ 38100 h 581276"/>
              <a:gd name="connsiteX43" fmla="*/ 495300 w 1143246"/>
              <a:gd name="connsiteY43" fmla="*/ 22860 h 581276"/>
              <a:gd name="connsiteX44" fmla="*/ 426720 w 1143246"/>
              <a:gd name="connsiteY44" fmla="*/ 30480 h 581276"/>
              <a:gd name="connsiteX45" fmla="*/ 396240 w 1143246"/>
              <a:gd name="connsiteY45" fmla="*/ 38100 h 581276"/>
              <a:gd name="connsiteX46" fmla="*/ 388620 w 1143246"/>
              <a:gd name="connsiteY46" fmla="*/ 15240 h 581276"/>
              <a:gd name="connsiteX47" fmla="*/ 365760 w 1143246"/>
              <a:gd name="connsiteY47" fmla="*/ 0 h 581276"/>
              <a:gd name="connsiteX48" fmla="*/ 289560 w 1143246"/>
              <a:gd name="connsiteY48" fmla="*/ 30480 h 581276"/>
              <a:gd name="connsiteX49" fmla="*/ 297180 w 1143246"/>
              <a:gd name="connsiteY49" fmla="*/ 76200 h 581276"/>
              <a:gd name="connsiteX50" fmla="*/ 289560 w 1143246"/>
              <a:gd name="connsiteY50" fmla="*/ 160020 h 581276"/>
              <a:gd name="connsiteX51" fmla="*/ 281940 w 1143246"/>
              <a:gd name="connsiteY51" fmla="*/ 182880 h 581276"/>
              <a:gd name="connsiteX52" fmla="*/ 251460 w 1143246"/>
              <a:gd name="connsiteY52" fmla="*/ 175260 h 581276"/>
              <a:gd name="connsiteX53" fmla="*/ 228600 w 1143246"/>
              <a:gd name="connsiteY53" fmla="*/ 160020 h 581276"/>
              <a:gd name="connsiteX54" fmla="*/ 190500 w 1143246"/>
              <a:gd name="connsiteY54" fmla="*/ 175260 h 581276"/>
              <a:gd name="connsiteX55" fmla="*/ 167640 w 1143246"/>
              <a:gd name="connsiteY55" fmla="*/ 182880 h 581276"/>
              <a:gd name="connsiteX56" fmla="*/ 121920 w 1143246"/>
              <a:gd name="connsiteY56" fmla="*/ 213360 h 581276"/>
              <a:gd name="connsiteX57" fmla="*/ 91440 w 1143246"/>
              <a:gd name="connsiteY57" fmla="*/ 259080 h 581276"/>
              <a:gd name="connsiteX58" fmla="*/ 60960 w 1143246"/>
              <a:gd name="connsiteY58" fmla="*/ 312420 h 581276"/>
              <a:gd name="connsiteX59" fmla="*/ 45720 w 1143246"/>
              <a:gd name="connsiteY59" fmla="*/ 335280 h 581276"/>
              <a:gd name="connsiteX60" fmla="*/ 22860 w 1143246"/>
              <a:gd name="connsiteY60" fmla="*/ 358140 h 581276"/>
              <a:gd name="connsiteX61" fmla="*/ 0 w 1143246"/>
              <a:gd name="connsiteY61" fmla="*/ 403860 h 581276"/>
              <a:gd name="connsiteX62" fmla="*/ 38100 w 1143246"/>
              <a:gd name="connsiteY62" fmla="*/ 434340 h 581276"/>
              <a:gd name="connsiteX63" fmla="*/ 30480 w 1143246"/>
              <a:gd name="connsiteY63" fmla="*/ 457200 h 581276"/>
              <a:gd name="connsiteX64" fmla="*/ 30480 w 1143246"/>
              <a:gd name="connsiteY64" fmla="*/ 487680 h 581276"/>
              <a:gd name="connsiteX65" fmla="*/ 38100 w 1143246"/>
              <a:gd name="connsiteY65" fmla="*/ 510540 h 581276"/>
              <a:gd name="connsiteX66" fmla="*/ 15240 w 1143246"/>
              <a:gd name="connsiteY66" fmla="*/ 579120 h 58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43246" h="581276">
                <a:moveTo>
                  <a:pt x="15240" y="579120"/>
                </a:moveTo>
                <a:cubicBezTo>
                  <a:pt x="25400" y="588010"/>
                  <a:pt x="92670" y="566720"/>
                  <a:pt x="99060" y="563880"/>
                </a:cubicBezTo>
                <a:cubicBezTo>
                  <a:pt x="110665" y="558722"/>
                  <a:pt x="119380" y="548640"/>
                  <a:pt x="129540" y="541020"/>
                </a:cubicBezTo>
                <a:cubicBezTo>
                  <a:pt x="132080" y="525780"/>
                  <a:pt x="128300" y="507957"/>
                  <a:pt x="137160" y="495300"/>
                </a:cubicBezTo>
                <a:cubicBezTo>
                  <a:pt x="147664" y="480295"/>
                  <a:pt x="165504" y="470612"/>
                  <a:pt x="182880" y="464820"/>
                </a:cubicBezTo>
                <a:cubicBezTo>
                  <a:pt x="267230" y="436703"/>
                  <a:pt x="212567" y="450582"/>
                  <a:pt x="350520" y="441960"/>
                </a:cubicBezTo>
                <a:cubicBezTo>
                  <a:pt x="406175" y="423408"/>
                  <a:pt x="380655" y="430616"/>
                  <a:pt x="426720" y="419100"/>
                </a:cubicBezTo>
                <a:cubicBezTo>
                  <a:pt x="470547" y="423483"/>
                  <a:pt x="535293" y="435037"/>
                  <a:pt x="579120" y="419100"/>
                </a:cubicBezTo>
                <a:cubicBezTo>
                  <a:pt x="586669" y="416355"/>
                  <a:pt x="584200" y="403860"/>
                  <a:pt x="586740" y="396240"/>
                </a:cubicBezTo>
                <a:cubicBezTo>
                  <a:pt x="589280" y="368300"/>
                  <a:pt x="583570" y="338317"/>
                  <a:pt x="594360" y="312420"/>
                </a:cubicBezTo>
                <a:cubicBezTo>
                  <a:pt x="598388" y="302753"/>
                  <a:pt x="615214" y="308925"/>
                  <a:pt x="624840" y="304800"/>
                </a:cubicBezTo>
                <a:cubicBezTo>
                  <a:pt x="700896" y="272205"/>
                  <a:pt x="549515" y="299379"/>
                  <a:pt x="723900" y="281940"/>
                </a:cubicBezTo>
                <a:cubicBezTo>
                  <a:pt x="726440" y="274320"/>
                  <a:pt x="729212" y="266773"/>
                  <a:pt x="731520" y="259080"/>
                </a:cubicBezTo>
                <a:cubicBezTo>
                  <a:pt x="736833" y="241368"/>
                  <a:pt x="736960" y="221421"/>
                  <a:pt x="746760" y="205740"/>
                </a:cubicBezTo>
                <a:cubicBezTo>
                  <a:pt x="751017" y="198929"/>
                  <a:pt x="762000" y="200660"/>
                  <a:pt x="769620" y="198120"/>
                </a:cubicBezTo>
                <a:cubicBezTo>
                  <a:pt x="874826" y="209810"/>
                  <a:pt x="842322" y="220655"/>
                  <a:pt x="815340" y="182880"/>
                </a:cubicBezTo>
                <a:cubicBezTo>
                  <a:pt x="808738" y="173637"/>
                  <a:pt x="792068" y="160432"/>
                  <a:pt x="800100" y="152400"/>
                </a:cubicBezTo>
                <a:cubicBezTo>
                  <a:pt x="809258" y="143242"/>
                  <a:pt x="825705" y="156612"/>
                  <a:pt x="838200" y="160020"/>
                </a:cubicBezTo>
                <a:cubicBezTo>
                  <a:pt x="853698" y="164247"/>
                  <a:pt x="883920" y="175260"/>
                  <a:pt x="883920" y="175260"/>
                </a:cubicBezTo>
                <a:cubicBezTo>
                  <a:pt x="886460" y="167640"/>
                  <a:pt x="883920" y="154940"/>
                  <a:pt x="891540" y="152400"/>
                </a:cubicBezTo>
                <a:cubicBezTo>
                  <a:pt x="903827" y="148304"/>
                  <a:pt x="916688" y="160020"/>
                  <a:pt x="929640" y="160020"/>
                </a:cubicBezTo>
                <a:cubicBezTo>
                  <a:pt x="937672" y="160020"/>
                  <a:pt x="944880" y="154940"/>
                  <a:pt x="952500" y="152400"/>
                </a:cubicBezTo>
                <a:cubicBezTo>
                  <a:pt x="960461" y="157707"/>
                  <a:pt x="985601" y="177363"/>
                  <a:pt x="998220" y="175260"/>
                </a:cubicBezTo>
                <a:cubicBezTo>
                  <a:pt x="1007253" y="173754"/>
                  <a:pt x="1012392" y="162916"/>
                  <a:pt x="1021080" y="160020"/>
                </a:cubicBezTo>
                <a:cubicBezTo>
                  <a:pt x="1035737" y="155134"/>
                  <a:pt x="1051811" y="156147"/>
                  <a:pt x="1066800" y="152400"/>
                </a:cubicBezTo>
                <a:cubicBezTo>
                  <a:pt x="1082385" y="148504"/>
                  <a:pt x="1097280" y="142240"/>
                  <a:pt x="1112520" y="137160"/>
                </a:cubicBezTo>
                <a:lnTo>
                  <a:pt x="1135380" y="129540"/>
                </a:lnTo>
                <a:cubicBezTo>
                  <a:pt x="1137920" y="116840"/>
                  <a:pt x="1144606" y="104291"/>
                  <a:pt x="1143000" y="91440"/>
                </a:cubicBezTo>
                <a:cubicBezTo>
                  <a:pt x="1138947" y="59018"/>
                  <a:pt x="1103462" y="64530"/>
                  <a:pt x="1082040" y="60960"/>
                </a:cubicBezTo>
                <a:cubicBezTo>
                  <a:pt x="1074420" y="55880"/>
                  <a:pt x="1065656" y="52196"/>
                  <a:pt x="1059180" y="45720"/>
                </a:cubicBezTo>
                <a:cubicBezTo>
                  <a:pt x="1008380" y="-5080"/>
                  <a:pt x="1082040" y="48260"/>
                  <a:pt x="1021080" y="7620"/>
                </a:cubicBezTo>
                <a:cubicBezTo>
                  <a:pt x="986145" y="60023"/>
                  <a:pt x="1007976" y="47548"/>
                  <a:pt x="967740" y="60960"/>
                </a:cubicBezTo>
                <a:cubicBezTo>
                  <a:pt x="960120" y="58420"/>
                  <a:pt x="952263" y="56504"/>
                  <a:pt x="944880" y="53340"/>
                </a:cubicBezTo>
                <a:cubicBezTo>
                  <a:pt x="934439" y="48865"/>
                  <a:pt x="925672" y="39509"/>
                  <a:pt x="914400" y="38100"/>
                </a:cubicBezTo>
                <a:cubicBezTo>
                  <a:pt x="904008" y="36801"/>
                  <a:pt x="894213" y="43790"/>
                  <a:pt x="883920" y="45720"/>
                </a:cubicBezTo>
                <a:cubicBezTo>
                  <a:pt x="853549" y="51415"/>
                  <a:pt x="822960" y="55880"/>
                  <a:pt x="792480" y="60960"/>
                </a:cubicBezTo>
                <a:cubicBezTo>
                  <a:pt x="784860" y="58420"/>
                  <a:pt x="776303" y="57795"/>
                  <a:pt x="769620" y="53340"/>
                </a:cubicBezTo>
                <a:cubicBezTo>
                  <a:pt x="722214" y="21736"/>
                  <a:pt x="751055" y="-25359"/>
                  <a:pt x="739140" y="129540"/>
                </a:cubicBezTo>
                <a:cubicBezTo>
                  <a:pt x="715822" y="123711"/>
                  <a:pt x="703341" y="124221"/>
                  <a:pt x="685800" y="106680"/>
                </a:cubicBezTo>
                <a:cubicBezTo>
                  <a:pt x="629090" y="49970"/>
                  <a:pt x="693954" y="96876"/>
                  <a:pt x="640080" y="60960"/>
                </a:cubicBezTo>
                <a:cubicBezTo>
                  <a:pt x="584137" y="79608"/>
                  <a:pt x="605719" y="64841"/>
                  <a:pt x="571500" y="99060"/>
                </a:cubicBezTo>
                <a:cubicBezTo>
                  <a:pt x="563880" y="96520"/>
                  <a:pt x="554912" y="96458"/>
                  <a:pt x="548640" y="91440"/>
                </a:cubicBezTo>
                <a:cubicBezTo>
                  <a:pt x="533618" y="79422"/>
                  <a:pt x="529410" y="51600"/>
                  <a:pt x="518160" y="38100"/>
                </a:cubicBezTo>
                <a:cubicBezTo>
                  <a:pt x="512297" y="31065"/>
                  <a:pt x="502920" y="27940"/>
                  <a:pt x="495300" y="22860"/>
                </a:cubicBezTo>
                <a:cubicBezTo>
                  <a:pt x="472440" y="25400"/>
                  <a:pt x="449453" y="26983"/>
                  <a:pt x="426720" y="30480"/>
                </a:cubicBezTo>
                <a:cubicBezTo>
                  <a:pt x="416369" y="32072"/>
                  <a:pt x="405964" y="41989"/>
                  <a:pt x="396240" y="38100"/>
                </a:cubicBezTo>
                <a:cubicBezTo>
                  <a:pt x="388782" y="35117"/>
                  <a:pt x="393638" y="21512"/>
                  <a:pt x="388620" y="15240"/>
                </a:cubicBezTo>
                <a:cubicBezTo>
                  <a:pt x="382899" y="8089"/>
                  <a:pt x="373380" y="5080"/>
                  <a:pt x="365760" y="0"/>
                </a:cubicBezTo>
                <a:cubicBezTo>
                  <a:pt x="345975" y="2473"/>
                  <a:pt x="293681" y="-6609"/>
                  <a:pt x="289560" y="30480"/>
                </a:cubicBezTo>
                <a:cubicBezTo>
                  <a:pt x="287854" y="45836"/>
                  <a:pt x="294640" y="60960"/>
                  <a:pt x="297180" y="76200"/>
                </a:cubicBezTo>
                <a:cubicBezTo>
                  <a:pt x="294640" y="104140"/>
                  <a:pt x="293528" y="132247"/>
                  <a:pt x="289560" y="160020"/>
                </a:cubicBezTo>
                <a:cubicBezTo>
                  <a:pt x="288424" y="167971"/>
                  <a:pt x="289398" y="179897"/>
                  <a:pt x="281940" y="182880"/>
                </a:cubicBezTo>
                <a:cubicBezTo>
                  <a:pt x="272216" y="186769"/>
                  <a:pt x="261620" y="177800"/>
                  <a:pt x="251460" y="175260"/>
                </a:cubicBezTo>
                <a:cubicBezTo>
                  <a:pt x="243840" y="170180"/>
                  <a:pt x="237758" y="160020"/>
                  <a:pt x="228600" y="160020"/>
                </a:cubicBezTo>
                <a:cubicBezTo>
                  <a:pt x="214922" y="160020"/>
                  <a:pt x="203307" y="170457"/>
                  <a:pt x="190500" y="175260"/>
                </a:cubicBezTo>
                <a:cubicBezTo>
                  <a:pt x="182979" y="178080"/>
                  <a:pt x="174661" y="178979"/>
                  <a:pt x="167640" y="182880"/>
                </a:cubicBezTo>
                <a:cubicBezTo>
                  <a:pt x="151629" y="191775"/>
                  <a:pt x="121920" y="213360"/>
                  <a:pt x="121920" y="213360"/>
                </a:cubicBezTo>
                <a:cubicBezTo>
                  <a:pt x="111760" y="228600"/>
                  <a:pt x="97232" y="241704"/>
                  <a:pt x="91440" y="259080"/>
                </a:cubicBezTo>
                <a:cubicBezTo>
                  <a:pt x="79074" y="296177"/>
                  <a:pt x="89793" y="272054"/>
                  <a:pt x="60960" y="312420"/>
                </a:cubicBezTo>
                <a:cubicBezTo>
                  <a:pt x="55637" y="319872"/>
                  <a:pt x="51583" y="328245"/>
                  <a:pt x="45720" y="335280"/>
                </a:cubicBezTo>
                <a:cubicBezTo>
                  <a:pt x="38821" y="343559"/>
                  <a:pt x="29759" y="349861"/>
                  <a:pt x="22860" y="358140"/>
                </a:cubicBezTo>
                <a:cubicBezTo>
                  <a:pt x="6447" y="377835"/>
                  <a:pt x="7637" y="380949"/>
                  <a:pt x="0" y="403860"/>
                </a:cubicBezTo>
                <a:cubicBezTo>
                  <a:pt x="17831" y="409804"/>
                  <a:pt x="34045" y="410010"/>
                  <a:pt x="38100" y="434340"/>
                </a:cubicBezTo>
                <a:cubicBezTo>
                  <a:pt x="39420" y="442263"/>
                  <a:pt x="33020" y="449580"/>
                  <a:pt x="30480" y="457200"/>
                </a:cubicBezTo>
                <a:cubicBezTo>
                  <a:pt x="21096" y="429048"/>
                  <a:pt x="12968" y="400121"/>
                  <a:pt x="30480" y="487680"/>
                </a:cubicBezTo>
                <a:cubicBezTo>
                  <a:pt x="32055" y="495556"/>
                  <a:pt x="35560" y="502920"/>
                  <a:pt x="38100" y="510540"/>
                </a:cubicBezTo>
                <a:cubicBezTo>
                  <a:pt x="29366" y="554209"/>
                  <a:pt x="5080" y="570230"/>
                  <a:pt x="15240" y="57912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8" name="Полилиния 74">
            <a:extLst>
              <a:ext uri="{FF2B5EF4-FFF2-40B4-BE49-F238E27FC236}">
                <a16:creationId xmlns:a16="http://schemas.microsoft.com/office/drawing/2014/main" id="{380FF061-F2F9-4CC2-85AA-9C898DED14C9}"/>
              </a:ext>
            </a:extLst>
          </p:cNvPr>
          <p:cNvSpPr/>
          <p:nvPr/>
        </p:nvSpPr>
        <p:spPr>
          <a:xfrm>
            <a:off x="2178765" y="2692579"/>
            <a:ext cx="670534" cy="1265029"/>
          </a:xfrm>
          <a:custGeom>
            <a:avLst/>
            <a:gdLst>
              <a:gd name="connsiteX0" fmla="*/ 76200 w 739140"/>
              <a:gd name="connsiteY0" fmla="*/ 1318260 h 1394460"/>
              <a:gd name="connsiteX1" fmla="*/ 114300 w 739140"/>
              <a:gd name="connsiteY1" fmla="*/ 1310640 h 1394460"/>
              <a:gd name="connsiteX2" fmla="*/ 137160 w 739140"/>
              <a:gd name="connsiteY2" fmla="*/ 1333500 h 1394460"/>
              <a:gd name="connsiteX3" fmla="*/ 190500 w 739140"/>
              <a:gd name="connsiteY3" fmla="*/ 1394460 h 1394460"/>
              <a:gd name="connsiteX4" fmla="*/ 236220 w 739140"/>
              <a:gd name="connsiteY4" fmla="*/ 1303020 h 1394460"/>
              <a:gd name="connsiteX5" fmla="*/ 281940 w 739140"/>
              <a:gd name="connsiteY5" fmla="*/ 1318260 h 1394460"/>
              <a:gd name="connsiteX6" fmla="*/ 335280 w 739140"/>
              <a:gd name="connsiteY6" fmla="*/ 1310640 h 1394460"/>
              <a:gd name="connsiteX7" fmla="*/ 381000 w 739140"/>
              <a:gd name="connsiteY7" fmla="*/ 1295400 h 1394460"/>
              <a:gd name="connsiteX8" fmla="*/ 426720 w 739140"/>
              <a:gd name="connsiteY8" fmla="*/ 1303020 h 1394460"/>
              <a:gd name="connsiteX9" fmla="*/ 449580 w 739140"/>
              <a:gd name="connsiteY9" fmla="*/ 1310640 h 1394460"/>
              <a:gd name="connsiteX10" fmla="*/ 502920 w 739140"/>
              <a:gd name="connsiteY10" fmla="*/ 1295400 h 1394460"/>
              <a:gd name="connsiteX11" fmla="*/ 533400 w 739140"/>
              <a:gd name="connsiteY11" fmla="*/ 1181100 h 1394460"/>
              <a:gd name="connsiteX12" fmla="*/ 556260 w 739140"/>
              <a:gd name="connsiteY12" fmla="*/ 1173480 h 1394460"/>
              <a:gd name="connsiteX13" fmla="*/ 594360 w 739140"/>
              <a:gd name="connsiteY13" fmla="*/ 1120140 h 1394460"/>
              <a:gd name="connsiteX14" fmla="*/ 556260 w 739140"/>
              <a:gd name="connsiteY14" fmla="*/ 1074420 h 1394460"/>
              <a:gd name="connsiteX15" fmla="*/ 548640 w 739140"/>
              <a:gd name="connsiteY15" fmla="*/ 1051560 h 1394460"/>
              <a:gd name="connsiteX16" fmla="*/ 556260 w 739140"/>
              <a:gd name="connsiteY16" fmla="*/ 998220 h 1394460"/>
              <a:gd name="connsiteX17" fmla="*/ 586740 w 739140"/>
              <a:gd name="connsiteY17" fmla="*/ 967740 h 1394460"/>
              <a:gd name="connsiteX18" fmla="*/ 609600 w 739140"/>
              <a:gd name="connsiteY18" fmla="*/ 960120 h 1394460"/>
              <a:gd name="connsiteX19" fmla="*/ 708660 w 739140"/>
              <a:gd name="connsiteY19" fmla="*/ 952500 h 1394460"/>
              <a:gd name="connsiteX20" fmla="*/ 723900 w 739140"/>
              <a:gd name="connsiteY20" fmla="*/ 929640 h 1394460"/>
              <a:gd name="connsiteX21" fmla="*/ 739140 w 739140"/>
              <a:gd name="connsiteY21" fmla="*/ 883920 h 1394460"/>
              <a:gd name="connsiteX22" fmla="*/ 723900 w 739140"/>
              <a:gd name="connsiteY22" fmla="*/ 830580 h 1394460"/>
              <a:gd name="connsiteX23" fmla="*/ 701040 w 739140"/>
              <a:gd name="connsiteY23" fmla="*/ 777240 h 1394460"/>
              <a:gd name="connsiteX24" fmla="*/ 708660 w 739140"/>
              <a:gd name="connsiteY24" fmla="*/ 739140 h 1394460"/>
              <a:gd name="connsiteX25" fmla="*/ 693420 w 739140"/>
              <a:gd name="connsiteY25" fmla="*/ 655320 h 1394460"/>
              <a:gd name="connsiteX26" fmla="*/ 685800 w 739140"/>
              <a:gd name="connsiteY26" fmla="*/ 541020 h 1394460"/>
              <a:gd name="connsiteX27" fmla="*/ 640080 w 739140"/>
              <a:gd name="connsiteY27" fmla="*/ 533400 h 1394460"/>
              <a:gd name="connsiteX28" fmla="*/ 632460 w 739140"/>
              <a:gd name="connsiteY28" fmla="*/ 510540 h 1394460"/>
              <a:gd name="connsiteX29" fmla="*/ 624840 w 739140"/>
              <a:gd name="connsiteY29" fmla="*/ 480060 h 1394460"/>
              <a:gd name="connsiteX30" fmla="*/ 586740 w 739140"/>
              <a:gd name="connsiteY30" fmla="*/ 441960 h 1394460"/>
              <a:gd name="connsiteX31" fmla="*/ 609600 w 739140"/>
              <a:gd name="connsiteY31" fmla="*/ 365760 h 1394460"/>
              <a:gd name="connsiteX32" fmla="*/ 632460 w 739140"/>
              <a:gd name="connsiteY32" fmla="*/ 358140 h 1394460"/>
              <a:gd name="connsiteX33" fmla="*/ 640080 w 739140"/>
              <a:gd name="connsiteY33" fmla="*/ 335280 h 1394460"/>
              <a:gd name="connsiteX34" fmla="*/ 624840 w 739140"/>
              <a:gd name="connsiteY34" fmla="*/ 259080 h 1394460"/>
              <a:gd name="connsiteX35" fmla="*/ 556260 w 739140"/>
              <a:gd name="connsiteY35" fmla="*/ 228600 h 1394460"/>
              <a:gd name="connsiteX36" fmla="*/ 533400 w 739140"/>
              <a:gd name="connsiteY36" fmla="*/ 144780 h 1394460"/>
              <a:gd name="connsiteX37" fmla="*/ 487680 w 739140"/>
              <a:gd name="connsiteY37" fmla="*/ 106680 h 1394460"/>
              <a:gd name="connsiteX38" fmla="*/ 480060 w 739140"/>
              <a:gd name="connsiteY38" fmla="*/ 60960 h 1394460"/>
              <a:gd name="connsiteX39" fmla="*/ 441960 w 739140"/>
              <a:gd name="connsiteY39" fmla="*/ 7620 h 1394460"/>
              <a:gd name="connsiteX40" fmla="*/ 411480 w 739140"/>
              <a:gd name="connsiteY40" fmla="*/ 0 h 1394460"/>
              <a:gd name="connsiteX41" fmla="*/ 350520 w 739140"/>
              <a:gd name="connsiteY41" fmla="*/ 7620 h 1394460"/>
              <a:gd name="connsiteX42" fmla="*/ 327660 w 739140"/>
              <a:gd name="connsiteY42" fmla="*/ 22860 h 1394460"/>
              <a:gd name="connsiteX43" fmla="*/ 274320 w 739140"/>
              <a:gd name="connsiteY43" fmla="*/ 30480 h 1394460"/>
              <a:gd name="connsiteX44" fmla="*/ 228600 w 739140"/>
              <a:gd name="connsiteY44" fmla="*/ 99060 h 1394460"/>
              <a:gd name="connsiteX45" fmla="*/ 213360 w 739140"/>
              <a:gd name="connsiteY45" fmla="*/ 121920 h 1394460"/>
              <a:gd name="connsiteX46" fmla="*/ 190500 w 739140"/>
              <a:gd name="connsiteY46" fmla="*/ 144780 h 1394460"/>
              <a:gd name="connsiteX47" fmla="*/ 182880 w 739140"/>
              <a:gd name="connsiteY47" fmla="*/ 167640 h 1394460"/>
              <a:gd name="connsiteX48" fmla="*/ 137160 w 739140"/>
              <a:gd name="connsiteY48" fmla="*/ 198120 h 1394460"/>
              <a:gd name="connsiteX49" fmla="*/ 76200 w 739140"/>
              <a:gd name="connsiteY49" fmla="*/ 228600 h 1394460"/>
              <a:gd name="connsiteX50" fmla="*/ 30480 w 739140"/>
              <a:gd name="connsiteY50" fmla="*/ 266700 h 1394460"/>
              <a:gd name="connsiteX51" fmla="*/ 15240 w 739140"/>
              <a:gd name="connsiteY51" fmla="*/ 350520 h 1394460"/>
              <a:gd name="connsiteX52" fmla="*/ 7620 w 739140"/>
              <a:gd name="connsiteY52" fmla="*/ 373380 h 1394460"/>
              <a:gd name="connsiteX53" fmla="*/ 0 w 739140"/>
              <a:gd name="connsiteY53" fmla="*/ 403860 h 1394460"/>
              <a:gd name="connsiteX54" fmla="*/ 15240 w 739140"/>
              <a:gd name="connsiteY54" fmla="*/ 426720 h 1394460"/>
              <a:gd name="connsiteX55" fmla="*/ 38100 w 739140"/>
              <a:gd name="connsiteY55" fmla="*/ 449580 h 1394460"/>
              <a:gd name="connsiteX56" fmla="*/ 22860 w 739140"/>
              <a:gd name="connsiteY56" fmla="*/ 510540 h 1394460"/>
              <a:gd name="connsiteX57" fmla="*/ 45720 w 739140"/>
              <a:gd name="connsiteY57" fmla="*/ 617220 h 1394460"/>
              <a:gd name="connsiteX58" fmla="*/ 22860 w 739140"/>
              <a:gd name="connsiteY58" fmla="*/ 723900 h 1394460"/>
              <a:gd name="connsiteX59" fmla="*/ 7620 w 739140"/>
              <a:gd name="connsiteY59" fmla="*/ 746760 h 1394460"/>
              <a:gd name="connsiteX60" fmla="*/ 30480 w 739140"/>
              <a:gd name="connsiteY60" fmla="*/ 769620 h 1394460"/>
              <a:gd name="connsiteX61" fmla="*/ 38100 w 739140"/>
              <a:gd name="connsiteY61" fmla="*/ 800100 h 1394460"/>
              <a:gd name="connsiteX62" fmla="*/ 22860 w 739140"/>
              <a:gd name="connsiteY62" fmla="*/ 906780 h 1394460"/>
              <a:gd name="connsiteX63" fmla="*/ 30480 w 739140"/>
              <a:gd name="connsiteY63" fmla="*/ 1135380 h 1394460"/>
              <a:gd name="connsiteX64" fmla="*/ 45720 w 739140"/>
              <a:gd name="connsiteY64" fmla="*/ 1181100 h 1394460"/>
              <a:gd name="connsiteX65" fmla="*/ 53340 w 739140"/>
              <a:gd name="connsiteY65" fmla="*/ 1242060 h 1394460"/>
              <a:gd name="connsiteX66" fmla="*/ 76200 w 739140"/>
              <a:gd name="connsiteY66" fmla="*/ 1257300 h 1394460"/>
              <a:gd name="connsiteX67" fmla="*/ 83820 w 739140"/>
              <a:gd name="connsiteY67" fmla="*/ 1280160 h 1394460"/>
              <a:gd name="connsiteX68" fmla="*/ 76200 w 739140"/>
              <a:gd name="connsiteY68" fmla="*/ 1318260 h 13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39140" h="1394460">
                <a:moveTo>
                  <a:pt x="76200" y="1318260"/>
                </a:moveTo>
                <a:cubicBezTo>
                  <a:pt x="81280" y="1323340"/>
                  <a:pt x="101735" y="1307499"/>
                  <a:pt x="114300" y="1310640"/>
                </a:cubicBezTo>
                <a:cubicBezTo>
                  <a:pt x="124755" y="1313254"/>
                  <a:pt x="130544" y="1324994"/>
                  <a:pt x="137160" y="1333500"/>
                </a:cubicBezTo>
                <a:cubicBezTo>
                  <a:pt x="185029" y="1395046"/>
                  <a:pt x="146245" y="1364957"/>
                  <a:pt x="190500" y="1394460"/>
                </a:cubicBezTo>
                <a:cubicBezTo>
                  <a:pt x="292428" y="1374074"/>
                  <a:pt x="148757" y="1415472"/>
                  <a:pt x="236220" y="1303020"/>
                </a:cubicBezTo>
                <a:cubicBezTo>
                  <a:pt x="246083" y="1290340"/>
                  <a:pt x="281940" y="1318260"/>
                  <a:pt x="281940" y="1318260"/>
                </a:cubicBezTo>
                <a:cubicBezTo>
                  <a:pt x="299720" y="1315720"/>
                  <a:pt x="317779" y="1314679"/>
                  <a:pt x="335280" y="1310640"/>
                </a:cubicBezTo>
                <a:cubicBezTo>
                  <a:pt x="350933" y="1307028"/>
                  <a:pt x="381000" y="1295400"/>
                  <a:pt x="381000" y="1295400"/>
                </a:cubicBezTo>
                <a:cubicBezTo>
                  <a:pt x="396240" y="1297940"/>
                  <a:pt x="411638" y="1299668"/>
                  <a:pt x="426720" y="1303020"/>
                </a:cubicBezTo>
                <a:cubicBezTo>
                  <a:pt x="434561" y="1304762"/>
                  <a:pt x="441548" y="1310640"/>
                  <a:pt x="449580" y="1310640"/>
                </a:cubicBezTo>
                <a:cubicBezTo>
                  <a:pt x="459148" y="1310640"/>
                  <a:pt x="492140" y="1298993"/>
                  <a:pt x="502920" y="1295400"/>
                </a:cubicBezTo>
                <a:cubicBezTo>
                  <a:pt x="568516" y="1317265"/>
                  <a:pt x="504460" y="1304097"/>
                  <a:pt x="533400" y="1181100"/>
                </a:cubicBezTo>
                <a:cubicBezTo>
                  <a:pt x="535240" y="1173281"/>
                  <a:pt x="548640" y="1176020"/>
                  <a:pt x="556260" y="1173480"/>
                </a:cubicBezTo>
                <a:cubicBezTo>
                  <a:pt x="568122" y="1161618"/>
                  <a:pt x="594360" y="1140199"/>
                  <a:pt x="594360" y="1120140"/>
                </a:cubicBezTo>
                <a:cubicBezTo>
                  <a:pt x="594360" y="1109531"/>
                  <a:pt x="560629" y="1078789"/>
                  <a:pt x="556260" y="1074420"/>
                </a:cubicBezTo>
                <a:cubicBezTo>
                  <a:pt x="553720" y="1066800"/>
                  <a:pt x="548640" y="1059592"/>
                  <a:pt x="548640" y="1051560"/>
                </a:cubicBezTo>
                <a:cubicBezTo>
                  <a:pt x="548640" y="1033599"/>
                  <a:pt x="548828" y="1014571"/>
                  <a:pt x="556260" y="998220"/>
                </a:cubicBezTo>
                <a:cubicBezTo>
                  <a:pt x="562206" y="985139"/>
                  <a:pt x="575048" y="976091"/>
                  <a:pt x="586740" y="967740"/>
                </a:cubicBezTo>
                <a:cubicBezTo>
                  <a:pt x="593276" y="963071"/>
                  <a:pt x="601630" y="961116"/>
                  <a:pt x="609600" y="960120"/>
                </a:cubicBezTo>
                <a:cubicBezTo>
                  <a:pt x="642462" y="956012"/>
                  <a:pt x="675640" y="955040"/>
                  <a:pt x="708660" y="952500"/>
                </a:cubicBezTo>
                <a:cubicBezTo>
                  <a:pt x="713740" y="944880"/>
                  <a:pt x="720181" y="938009"/>
                  <a:pt x="723900" y="929640"/>
                </a:cubicBezTo>
                <a:cubicBezTo>
                  <a:pt x="730424" y="914960"/>
                  <a:pt x="739140" y="883920"/>
                  <a:pt x="739140" y="883920"/>
                </a:cubicBezTo>
                <a:cubicBezTo>
                  <a:pt x="735273" y="868453"/>
                  <a:pt x="730459" y="845884"/>
                  <a:pt x="723900" y="830580"/>
                </a:cubicBezTo>
                <a:cubicBezTo>
                  <a:pt x="695652" y="764668"/>
                  <a:pt x="718910" y="830851"/>
                  <a:pt x="701040" y="777240"/>
                </a:cubicBezTo>
                <a:cubicBezTo>
                  <a:pt x="703580" y="764540"/>
                  <a:pt x="708660" y="752092"/>
                  <a:pt x="708660" y="739140"/>
                </a:cubicBezTo>
                <a:cubicBezTo>
                  <a:pt x="708660" y="696059"/>
                  <a:pt x="704136" y="687469"/>
                  <a:pt x="693420" y="655320"/>
                </a:cubicBezTo>
                <a:cubicBezTo>
                  <a:pt x="690880" y="617220"/>
                  <a:pt x="701105" y="576003"/>
                  <a:pt x="685800" y="541020"/>
                </a:cubicBezTo>
                <a:cubicBezTo>
                  <a:pt x="679607" y="526865"/>
                  <a:pt x="653495" y="541065"/>
                  <a:pt x="640080" y="533400"/>
                </a:cubicBezTo>
                <a:cubicBezTo>
                  <a:pt x="633106" y="529415"/>
                  <a:pt x="634667" y="518263"/>
                  <a:pt x="632460" y="510540"/>
                </a:cubicBezTo>
                <a:cubicBezTo>
                  <a:pt x="629583" y="500470"/>
                  <a:pt x="628517" y="489866"/>
                  <a:pt x="624840" y="480060"/>
                </a:cubicBezTo>
                <a:cubicBezTo>
                  <a:pt x="611388" y="444189"/>
                  <a:pt x="616572" y="451904"/>
                  <a:pt x="586740" y="441960"/>
                </a:cubicBezTo>
                <a:cubicBezTo>
                  <a:pt x="590075" y="418617"/>
                  <a:pt x="587243" y="383646"/>
                  <a:pt x="609600" y="365760"/>
                </a:cubicBezTo>
                <a:cubicBezTo>
                  <a:pt x="615872" y="360742"/>
                  <a:pt x="624840" y="360680"/>
                  <a:pt x="632460" y="358140"/>
                </a:cubicBezTo>
                <a:cubicBezTo>
                  <a:pt x="635000" y="350520"/>
                  <a:pt x="640696" y="343289"/>
                  <a:pt x="640080" y="335280"/>
                </a:cubicBezTo>
                <a:cubicBezTo>
                  <a:pt x="638093" y="309453"/>
                  <a:pt x="649414" y="267271"/>
                  <a:pt x="624840" y="259080"/>
                </a:cubicBezTo>
                <a:cubicBezTo>
                  <a:pt x="570432" y="240944"/>
                  <a:pt x="592486" y="252751"/>
                  <a:pt x="556260" y="228600"/>
                </a:cubicBezTo>
                <a:cubicBezTo>
                  <a:pt x="513215" y="164032"/>
                  <a:pt x="578931" y="269990"/>
                  <a:pt x="533400" y="144780"/>
                </a:cubicBezTo>
                <a:cubicBezTo>
                  <a:pt x="528706" y="131872"/>
                  <a:pt x="498565" y="113936"/>
                  <a:pt x="487680" y="106680"/>
                </a:cubicBezTo>
                <a:cubicBezTo>
                  <a:pt x="485140" y="91440"/>
                  <a:pt x="483807" y="75949"/>
                  <a:pt x="480060" y="60960"/>
                </a:cubicBezTo>
                <a:cubicBezTo>
                  <a:pt x="468044" y="12895"/>
                  <a:pt x="477178" y="17682"/>
                  <a:pt x="441960" y="7620"/>
                </a:cubicBezTo>
                <a:cubicBezTo>
                  <a:pt x="431890" y="4743"/>
                  <a:pt x="421640" y="2540"/>
                  <a:pt x="411480" y="0"/>
                </a:cubicBezTo>
                <a:cubicBezTo>
                  <a:pt x="391160" y="2540"/>
                  <a:pt x="370277" y="2232"/>
                  <a:pt x="350520" y="7620"/>
                </a:cubicBezTo>
                <a:cubicBezTo>
                  <a:pt x="341685" y="10030"/>
                  <a:pt x="336432" y="20228"/>
                  <a:pt x="327660" y="22860"/>
                </a:cubicBezTo>
                <a:cubicBezTo>
                  <a:pt x="310457" y="28021"/>
                  <a:pt x="292100" y="27940"/>
                  <a:pt x="274320" y="30480"/>
                </a:cubicBezTo>
                <a:lnTo>
                  <a:pt x="228600" y="99060"/>
                </a:lnTo>
                <a:cubicBezTo>
                  <a:pt x="223520" y="106680"/>
                  <a:pt x="219836" y="115444"/>
                  <a:pt x="213360" y="121920"/>
                </a:cubicBezTo>
                <a:lnTo>
                  <a:pt x="190500" y="144780"/>
                </a:lnTo>
                <a:cubicBezTo>
                  <a:pt x="187960" y="152400"/>
                  <a:pt x="188560" y="161960"/>
                  <a:pt x="182880" y="167640"/>
                </a:cubicBezTo>
                <a:cubicBezTo>
                  <a:pt x="169928" y="180592"/>
                  <a:pt x="153543" y="189929"/>
                  <a:pt x="137160" y="198120"/>
                </a:cubicBezTo>
                <a:cubicBezTo>
                  <a:pt x="116840" y="208280"/>
                  <a:pt x="92264" y="212536"/>
                  <a:pt x="76200" y="228600"/>
                </a:cubicBezTo>
                <a:cubicBezTo>
                  <a:pt x="46864" y="257936"/>
                  <a:pt x="62306" y="245482"/>
                  <a:pt x="30480" y="266700"/>
                </a:cubicBezTo>
                <a:cubicBezTo>
                  <a:pt x="25400" y="294640"/>
                  <a:pt x="21190" y="322752"/>
                  <a:pt x="15240" y="350520"/>
                </a:cubicBezTo>
                <a:cubicBezTo>
                  <a:pt x="13557" y="358374"/>
                  <a:pt x="9827" y="365657"/>
                  <a:pt x="7620" y="373380"/>
                </a:cubicBezTo>
                <a:cubicBezTo>
                  <a:pt x="4743" y="383450"/>
                  <a:pt x="2540" y="393700"/>
                  <a:pt x="0" y="403860"/>
                </a:cubicBezTo>
                <a:cubicBezTo>
                  <a:pt x="5080" y="411480"/>
                  <a:pt x="9377" y="419685"/>
                  <a:pt x="15240" y="426720"/>
                </a:cubicBezTo>
                <a:cubicBezTo>
                  <a:pt x="22139" y="434999"/>
                  <a:pt x="35486" y="439125"/>
                  <a:pt x="38100" y="449580"/>
                </a:cubicBezTo>
                <a:cubicBezTo>
                  <a:pt x="40727" y="460089"/>
                  <a:pt x="27244" y="497389"/>
                  <a:pt x="22860" y="510540"/>
                </a:cubicBezTo>
                <a:cubicBezTo>
                  <a:pt x="44576" y="575687"/>
                  <a:pt x="36107" y="540320"/>
                  <a:pt x="45720" y="617220"/>
                </a:cubicBezTo>
                <a:cubicBezTo>
                  <a:pt x="42496" y="643015"/>
                  <a:pt x="39564" y="698843"/>
                  <a:pt x="22860" y="723900"/>
                </a:cubicBezTo>
                <a:lnTo>
                  <a:pt x="7620" y="746760"/>
                </a:lnTo>
                <a:cubicBezTo>
                  <a:pt x="15240" y="754380"/>
                  <a:pt x="25133" y="760264"/>
                  <a:pt x="30480" y="769620"/>
                </a:cubicBezTo>
                <a:cubicBezTo>
                  <a:pt x="35676" y="778713"/>
                  <a:pt x="38100" y="789627"/>
                  <a:pt x="38100" y="800100"/>
                </a:cubicBezTo>
                <a:cubicBezTo>
                  <a:pt x="38100" y="866878"/>
                  <a:pt x="36962" y="864474"/>
                  <a:pt x="22860" y="906780"/>
                </a:cubicBezTo>
                <a:cubicBezTo>
                  <a:pt x="25400" y="982980"/>
                  <a:pt x="24148" y="1059401"/>
                  <a:pt x="30480" y="1135380"/>
                </a:cubicBezTo>
                <a:cubicBezTo>
                  <a:pt x="31814" y="1151389"/>
                  <a:pt x="45720" y="1181100"/>
                  <a:pt x="45720" y="1181100"/>
                </a:cubicBezTo>
                <a:cubicBezTo>
                  <a:pt x="48260" y="1201420"/>
                  <a:pt x="45735" y="1223047"/>
                  <a:pt x="53340" y="1242060"/>
                </a:cubicBezTo>
                <a:cubicBezTo>
                  <a:pt x="56741" y="1250563"/>
                  <a:pt x="70479" y="1250149"/>
                  <a:pt x="76200" y="1257300"/>
                </a:cubicBezTo>
                <a:cubicBezTo>
                  <a:pt x="81218" y="1263572"/>
                  <a:pt x="82078" y="1272319"/>
                  <a:pt x="83820" y="1280160"/>
                </a:cubicBezTo>
                <a:cubicBezTo>
                  <a:pt x="87172" y="1295242"/>
                  <a:pt x="71120" y="1313180"/>
                  <a:pt x="76200" y="131826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9" name="Полилиния 75">
            <a:extLst>
              <a:ext uri="{FF2B5EF4-FFF2-40B4-BE49-F238E27FC236}">
                <a16:creationId xmlns:a16="http://schemas.microsoft.com/office/drawing/2014/main" id="{43B7D0D8-366F-4905-B1B7-8B197E4FE1D7}"/>
              </a:ext>
            </a:extLst>
          </p:cNvPr>
          <p:cNvSpPr/>
          <p:nvPr/>
        </p:nvSpPr>
        <p:spPr>
          <a:xfrm>
            <a:off x="1770914" y="1832217"/>
            <a:ext cx="1016171" cy="1185260"/>
          </a:xfrm>
          <a:custGeom>
            <a:avLst/>
            <a:gdLst>
              <a:gd name="connsiteX0" fmla="*/ 259080 w 1120140"/>
              <a:gd name="connsiteY0" fmla="*/ 41610 h 1306530"/>
              <a:gd name="connsiteX1" fmla="*/ 289560 w 1120140"/>
              <a:gd name="connsiteY1" fmla="*/ 3510 h 1306530"/>
              <a:gd name="connsiteX2" fmla="*/ 396240 w 1120140"/>
              <a:gd name="connsiteY2" fmla="*/ 11130 h 1306530"/>
              <a:gd name="connsiteX3" fmla="*/ 403860 w 1120140"/>
              <a:gd name="connsiteY3" fmla="*/ 33990 h 1306530"/>
              <a:gd name="connsiteX4" fmla="*/ 426720 w 1120140"/>
              <a:gd name="connsiteY4" fmla="*/ 41610 h 1306530"/>
              <a:gd name="connsiteX5" fmla="*/ 449580 w 1120140"/>
              <a:gd name="connsiteY5" fmla="*/ 56850 h 1306530"/>
              <a:gd name="connsiteX6" fmla="*/ 480060 w 1120140"/>
              <a:gd name="connsiteY6" fmla="*/ 72090 h 1306530"/>
              <a:gd name="connsiteX7" fmla="*/ 579120 w 1120140"/>
              <a:gd name="connsiteY7" fmla="*/ 72090 h 1306530"/>
              <a:gd name="connsiteX8" fmla="*/ 601980 w 1120140"/>
              <a:gd name="connsiteY8" fmla="*/ 117810 h 1306530"/>
              <a:gd name="connsiteX9" fmla="*/ 624840 w 1120140"/>
              <a:gd name="connsiteY9" fmla="*/ 133050 h 1306530"/>
              <a:gd name="connsiteX10" fmla="*/ 655320 w 1120140"/>
              <a:gd name="connsiteY10" fmla="*/ 125430 h 1306530"/>
              <a:gd name="connsiteX11" fmla="*/ 678180 w 1120140"/>
              <a:gd name="connsiteY11" fmla="*/ 117810 h 1306530"/>
              <a:gd name="connsiteX12" fmla="*/ 716280 w 1120140"/>
              <a:gd name="connsiteY12" fmla="*/ 125430 h 1306530"/>
              <a:gd name="connsiteX13" fmla="*/ 731520 w 1120140"/>
              <a:gd name="connsiteY13" fmla="*/ 148290 h 1306530"/>
              <a:gd name="connsiteX14" fmla="*/ 815340 w 1120140"/>
              <a:gd name="connsiteY14" fmla="*/ 155910 h 1306530"/>
              <a:gd name="connsiteX15" fmla="*/ 868680 w 1120140"/>
              <a:gd name="connsiteY15" fmla="*/ 140670 h 1306530"/>
              <a:gd name="connsiteX16" fmla="*/ 906780 w 1120140"/>
              <a:gd name="connsiteY16" fmla="*/ 148290 h 1306530"/>
              <a:gd name="connsiteX17" fmla="*/ 922020 w 1120140"/>
              <a:gd name="connsiteY17" fmla="*/ 224490 h 1306530"/>
              <a:gd name="connsiteX18" fmla="*/ 960120 w 1120140"/>
              <a:gd name="connsiteY18" fmla="*/ 239730 h 1306530"/>
              <a:gd name="connsiteX19" fmla="*/ 975360 w 1120140"/>
              <a:gd name="connsiteY19" fmla="*/ 285450 h 1306530"/>
              <a:gd name="connsiteX20" fmla="*/ 1051560 w 1120140"/>
              <a:gd name="connsiteY20" fmla="*/ 277830 h 1306530"/>
              <a:gd name="connsiteX21" fmla="*/ 1120140 w 1120140"/>
              <a:gd name="connsiteY21" fmla="*/ 262590 h 1306530"/>
              <a:gd name="connsiteX22" fmla="*/ 1112520 w 1120140"/>
              <a:gd name="connsiteY22" fmla="*/ 285450 h 1306530"/>
              <a:gd name="connsiteX23" fmla="*/ 1089660 w 1120140"/>
              <a:gd name="connsiteY23" fmla="*/ 293070 h 1306530"/>
              <a:gd name="connsiteX24" fmla="*/ 1066800 w 1120140"/>
              <a:gd name="connsiteY24" fmla="*/ 308310 h 1306530"/>
              <a:gd name="connsiteX25" fmla="*/ 1074420 w 1120140"/>
              <a:gd name="connsiteY25" fmla="*/ 354030 h 1306530"/>
              <a:gd name="connsiteX26" fmla="*/ 1066800 w 1120140"/>
              <a:gd name="connsiteY26" fmla="*/ 399750 h 1306530"/>
              <a:gd name="connsiteX27" fmla="*/ 1028700 w 1120140"/>
              <a:gd name="connsiteY27" fmla="*/ 407370 h 1306530"/>
              <a:gd name="connsiteX28" fmla="*/ 1021080 w 1120140"/>
              <a:gd name="connsiteY28" fmla="*/ 453090 h 1306530"/>
              <a:gd name="connsiteX29" fmla="*/ 998220 w 1120140"/>
              <a:gd name="connsiteY29" fmla="*/ 460710 h 1306530"/>
              <a:gd name="connsiteX30" fmla="*/ 982980 w 1120140"/>
              <a:gd name="connsiteY30" fmla="*/ 483570 h 1306530"/>
              <a:gd name="connsiteX31" fmla="*/ 990600 w 1120140"/>
              <a:gd name="connsiteY31" fmla="*/ 582630 h 1306530"/>
              <a:gd name="connsiteX32" fmla="*/ 944880 w 1120140"/>
              <a:gd name="connsiteY32" fmla="*/ 613110 h 1306530"/>
              <a:gd name="connsiteX33" fmla="*/ 914400 w 1120140"/>
              <a:gd name="connsiteY33" fmla="*/ 658830 h 1306530"/>
              <a:gd name="connsiteX34" fmla="*/ 906780 w 1120140"/>
              <a:gd name="connsiteY34" fmla="*/ 689310 h 1306530"/>
              <a:gd name="connsiteX35" fmla="*/ 899160 w 1120140"/>
              <a:gd name="connsiteY35" fmla="*/ 712170 h 1306530"/>
              <a:gd name="connsiteX36" fmla="*/ 906780 w 1120140"/>
              <a:gd name="connsiteY36" fmla="*/ 735030 h 1306530"/>
              <a:gd name="connsiteX37" fmla="*/ 914400 w 1120140"/>
              <a:gd name="connsiteY37" fmla="*/ 818850 h 1306530"/>
              <a:gd name="connsiteX38" fmla="*/ 929640 w 1120140"/>
              <a:gd name="connsiteY38" fmla="*/ 841710 h 1306530"/>
              <a:gd name="connsiteX39" fmla="*/ 883920 w 1120140"/>
              <a:gd name="connsiteY39" fmla="*/ 963630 h 1306530"/>
              <a:gd name="connsiteX40" fmla="*/ 861060 w 1120140"/>
              <a:gd name="connsiteY40" fmla="*/ 971250 h 1306530"/>
              <a:gd name="connsiteX41" fmla="*/ 731520 w 1120140"/>
              <a:gd name="connsiteY41" fmla="*/ 978870 h 1306530"/>
              <a:gd name="connsiteX42" fmla="*/ 723900 w 1120140"/>
              <a:gd name="connsiteY42" fmla="*/ 1001730 h 1306530"/>
              <a:gd name="connsiteX43" fmla="*/ 708660 w 1120140"/>
              <a:gd name="connsiteY43" fmla="*/ 1055070 h 1306530"/>
              <a:gd name="connsiteX44" fmla="*/ 647700 w 1120140"/>
              <a:gd name="connsiteY44" fmla="*/ 1062690 h 1306530"/>
              <a:gd name="connsiteX45" fmla="*/ 640080 w 1120140"/>
              <a:gd name="connsiteY45" fmla="*/ 1085550 h 1306530"/>
              <a:gd name="connsiteX46" fmla="*/ 632460 w 1120140"/>
              <a:gd name="connsiteY46" fmla="*/ 1123650 h 1306530"/>
              <a:gd name="connsiteX47" fmla="*/ 586740 w 1120140"/>
              <a:gd name="connsiteY47" fmla="*/ 1131270 h 1306530"/>
              <a:gd name="connsiteX48" fmla="*/ 533400 w 1120140"/>
              <a:gd name="connsiteY48" fmla="*/ 1161750 h 1306530"/>
              <a:gd name="connsiteX49" fmla="*/ 502920 w 1120140"/>
              <a:gd name="connsiteY49" fmla="*/ 1207470 h 1306530"/>
              <a:gd name="connsiteX50" fmla="*/ 457200 w 1120140"/>
              <a:gd name="connsiteY50" fmla="*/ 1199850 h 1306530"/>
              <a:gd name="connsiteX51" fmla="*/ 449580 w 1120140"/>
              <a:gd name="connsiteY51" fmla="*/ 1176990 h 1306530"/>
              <a:gd name="connsiteX52" fmla="*/ 441960 w 1120140"/>
              <a:gd name="connsiteY52" fmla="*/ 1123650 h 1306530"/>
              <a:gd name="connsiteX53" fmla="*/ 411480 w 1120140"/>
              <a:gd name="connsiteY53" fmla="*/ 1131270 h 1306530"/>
              <a:gd name="connsiteX54" fmla="*/ 365760 w 1120140"/>
              <a:gd name="connsiteY54" fmla="*/ 1138890 h 1306530"/>
              <a:gd name="connsiteX55" fmla="*/ 358140 w 1120140"/>
              <a:gd name="connsiteY55" fmla="*/ 1184610 h 1306530"/>
              <a:gd name="connsiteX56" fmla="*/ 327660 w 1120140"/>
              <a:gd name="connsiteY56" fmla="*/ 1199850 h 1306530"/>
              <a:gd name="connsiteX57" fmla="*/ 259080 w 1120140"/>
              <a:gd name="connsiteY57" fmla="*/ 1215090 h 1306530"/>
              <a:gd name="connsiteX58" fmla="*/ 205740 w 1120140"/>
              <a:gd name="connsiteY58" fmla="*/ 1215090 h 1306530"/>
              <a:gd name="connsiteX59" fmla="*/ 160020 w 1120140"/>
              <a:gd name="connsiteY59" fmla="*/ 1245570 h 1306530"/>
              <a:gd name="connsiteX60" fmla="*/ 152400 w 1120140"/>
              <a:gd name="connsiteY60" fmla="*/ 1291290 h 1306530"/>
              <a:gd name="connsiteX61" fmla="*/ 99060 w 1120140"/>
              <a:gd name="connsiteY61" fmla="*/ 1298910 h 1306530"/>
              <a:gd name="connsiteX62" fmla="*/ 76200 w 1120140"/>
              <a:gd name="connsiteY62" fmla="*/ 1306530 h 1306530"/>
              <a:gd name="connsiteX63" fmla="*/ 60960 w 1120140"/>
              <a:gd name="connsiteY63" fmla="*/ 1276050 h 1306530"/>
              <a:gd name="connsiteX64" fmla="*/ 22860 w 1120140"/>
              <a:gd name="connsiteY64" fmla="*/ 1207470 h 1306530"/>
              <a:gd name="connsiteX65" fmla="*/ 30480 w 1120140"/>
              <a:gd name="connsiteY65" fmla="*/ 1176990 h 1306530"/>
              <a:gd name="connsiteX66" fmla="*/ 30480 w 1120140"/>
              <a:gd name="connsiteY66" fmla="*/ 1123650 h 1306530"/>
              <a:gd name="connsiteX67" fmla="*/ 15240 w 1120140"/>
              <a:gd name="connsiteY67" fmla="*/ 1016970 h 1306530"/>
              <a:gd name="connsiteX68" fmla="*/ 0 w 1120140"/>
              <a:gd name="connsiteY68" fmla="*/ 994110 h 1306530"/>
              <a:gd name="connsiteX69" fmla="*/ 45720 w 1120140"/>
              <a:gd name="connsiteY69" fmla="*/ 940770 h 1306530"/>
              <a:gd name="connsiteX70" fmla="*/ 68580 w 1120140"/>
              <a:gd name="connsiteY70" fmla="*/ 948390 h 1306530"/>
              <a:gd name="connsiteX71" fmla="*/ 91440 w 1120140"/>
              <a:gd name="connsiteY71" fmla="*/ 940770 h 1306530"/>
              <a:gd name="connsiteX72" fmla="*/ 114300 w 1120140"/>
              <a:gd name="connsiteY72" fmla="*/ 887430 h 1306530"/>
              <a:gd name="connsiteX73" fmla="*/ 160020 w 1120140"/>
              <a:gd name="connsiteY73" fmla="*/ 864570 h 1306530"/>
              <a:gd name="connsiteX74" fmla="*/ 289560 w 1120140"/>
              <a:gd name="connsiteY74" fmla="*/ 872190 h 1306530"/>
              <a:gd name="connsiteX75" fmla="*/ 312420 w 1120140"/>
              <a:gd name="connsiteY75" fmla="*/ 887430 h 1306530"/>
              <a:gd name="connsiteX76" fmla="*/ 335280 w 1120140"/>
              <a:gd name="connsiteY76" fmla="*/ 895050 h 1306530"/>
              <a:gd name="connsiteX77" fmla="*/ 342900 w 1120140"/>
              <a:gd name="connsiteY77" fmla="*/ 872190 h 1306530"/>
              <a:gd name="connsiteX78" fmla="*/ 358140 w 1120140"/>
              <a:gd name="connsiteY78" fmla="*/ 773130 h 1306530"/>
              <a:gd name="connsiteX79" fmla="*/ 403860 w 1120140"/>
              <a:gd name="connsiteY79" fmla="*/ 757890 h 1306530"/>
              <a:gd name="connsiteX80" fmla="*/ 403860 w 1120140"/>
              <a:gd name="connsiteY80" fmla="*/ 605490 h 1306530"/>
              <a:gd name="connsiteX81" fmla="*/ 381000 w 1120140"/>
              <a:gd name="connsiteY81" fmla="*/ 590250 h 1306530"/>
              <a:gd name="connsiteX82" fmla="*/ 388620 w 1120140"/>
              <a:gd name="connsiteY82" fmla="*/ 514050 h 1306530"/>
              <a:gd name="connsiteX83" fmla="*/ 381000 w 1120140"/>
              <a:gd name="connsiteY83" fmla="*/ 475950 h 1306530"/>
              <a:gd name="connsiteX84" fmla="*/ 373380 w 1120140"/>
              <a:gd name="connsiteY84" fmla="*/ 445470 h 1306530"/>
              <a:gd name="connsiteX85" fmla="*/ 320040 w 1120140"/>
              <a:gd name="connsiteY85" fmla="*/ 437850 h 1306530"/>
              <a:gd name="connsiteX86" fmla="*/ 274320 w 1120140"/>
              <a:gd name="connsiteY86" fmla="*/ 392130 h 1306530"/>
              <a:gd name="connsiteX87" fmla="*/ 228600 w 1120140"/>
              <a:gd name="connsiteY87" fmla="*/ 361650 h 1306530"/>
              <a:gd name="connsiteX88" fmla="*/ 220980 w 1120140"/>
              <a:gd name="connsiteY88" fmla="*/ 331170 h 1306530"/>
              <a:gd name="connsiteX89" fmla="*/ 213360 w 1120140"/>
              <a:gd name="connsiteY89" fmla="*/ 308310 h 1306530"/>
              <a:gd name="connsiteX90" fmla="*/ 205740 w 1120140"/>
              <a:gd name="connsiteY90" fmla="*/ 262590 h 1306530"/>
              <a:gd name="connsiteX91" fmla="*/ 182880 w 1120140"/>
              <a:gd name="connsiteY91" fmla="*/ 239730 h 1306530"/>
              <a:gd name="connsiteX92" fmla="*/ 228600 w 1120140"/>
              <a:gd name="connsiteY92" fmla="*/ 201630 h 1306530"/>
              <a:gd name="connsiteX93" fmla="*/ 236220 w 1120140"/>
              <a:gd name="connsiteY93" fmla="*/ 163530 h 1306530"/>
              <a:gd name="connsiteX94" fmla="*/ 243840 w 1120140"/>
              <a:gd name="connsiteY94" fmla="*/ 140670 h 1306530"/>
              <a:gd name="connsiteX95" fmla="*/ 236220 w 1120140"/>
              <a:gd name="connsiteY95" fmla="*/ 117810 h 1306530"/>
              <a:gd name="connsiteX96" fmla="*/ 228600 w 1120140"/>
              <a:gd name="connsiteY96" fmla="*/ 64470 h 1306530"/>
              <a:gd name="connsiteX97" fmla="*/ 259080 w 1120140"/>
              <a:gd name="connsiteY97" fmla="*/ 41610 h 130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120140" h="1306530">
                <a:moveTo>
                  <a:pt x="259080" y="41610"/>
                </a:moveTo>
                <a:cubicBezTo>
                  <a:pt x="269240" y="31450"/>
                  <a:pt x="273683" y="7038"/>
                  <a:pt x="289560" y="3510"/>
                </a:cubicBezTo>
                <a:cubicBezTo>
                  <a:pt x="324362" y="-4224"/>
                  <a:pt x="361793" y="1944"/>
                  <a:pt x="396240" y="11130"/>
                </a:cubicBezTo>
                <a:cubicBezTo>
                  <a:pt x="404001" y="13200"/>
                  <a:pt x="398180" y="28310"/>
                  <a:pt x="403860" y="33990"/>
                </a:cubicBezTo>
                <a:cubicBezTo>
                  <a:pt x="409540" y="39670"/>
                  <a:pt x="419536" y="38018"/>
                  <a:pt x="426720" y="41610"/>
                </a:cubicBezTo>
                <a:cubicBezTo>
                  <a:pt x="434911" y="45706"/>
                  <a:pt x="441629" y="52306"/>
                  <a:pt x="449580" y="56850"/>
                </a:cubicBezTo>
                <a:cubicBezTo>
                  <a:pt x="459443" y="62486"/>
                  <a:pt x="469900" y="67010"/>
                  <a:pt x="480060" y="72090"/>
                </a:cubicBezTo>
                <a:cubicBezTo>
                  <a:pt x="514359" y="66374"/>
                  <a:pt x="544357" y="56640"/>
                  <a:pt x="579120" y="72090"/>
                </a:cubicBezTo>
                <a:cubicBezTo>
                  <a:pt x="599055" y="80950"/>
                  <a:pt x="591254" y="104402"/>
                  <a:pt x="601980" y="117810"/>
                </a:cubicBezTo>
                <a:cubicBezTo>
                  <a:pt x="607701" y="124961"/>
                  <a:pt x="617220" y="127970"/>
                  <a:pt x="624840" y="133050"/>
                </a:cubicBezTo>
                <a:cubicBezTo>
                  <a:pt x="635000" y="130510"/>
                  <a:pt x="645250" y="128307"/>
                  <a:pt x="655320" y="125430"/>
                </a:cubicBezTo>
                <a:cubicBezTo>
                  <a:pt x="663043" y="123223"/>
                  <a:pt x="670148" y="117810"/>
                  <a:pt x="678180" y="117810"/>
                </a:cubicBezTo>
                <a:cubicBezTo>
                  <a:pt x="691132" y="117810"/>
                  <a:pt x="703580" y="122890"/>
                  <a:pt x="716280" y="125430"/>
                </a:cubicBezTo>
                <a:cubicBezTo>
                  <a:pt x="721360" y="133050"/>
                  <a:pt x="725044" y="141814"/>
                  <a:pt x="731520" y="148290"/>
                </a:cubicBezTo>
                <a:cubicBezTo>
                  <a:pt x="759597" y="176367"/>
                  <a:pt x="771727" y="161362"/>
                  <a:pt x="815340" y="155910"/>
                </a:cubicBezTo>
                <a:cubicBezTo>
                  <a:pt x="826120" y="152317"/>
                  <a:pt x="859112" y="140670"/>
                  <a:pt x="868680" y="140670"/>
                </a:cubicBezTo>
                <a:cubicBezTo>
                  <a:pt x="881632" y="140670"/>
                  <a:pt x="894080" y="145750"/>
                  <a:pt x="906780" y="148290"/>
                </a:cubicBezTo>
                <a:cubicBezTo>
                  <a:pt x="911860" y="173690"/>
                  <a:pt x="908968" y="202116"/>
                  <a:pt x="922020" y="224490"/>
                </a:cubicBezTo>
                <a:cubicBezTo>
                  <a:pt x="928912" y="236305"/>
                  <a:pt x="951113" y="229436"/>
                  <a:pt x="960120" y="239730"/>
                </a:cubicBezTo>
                <a:cubicBezTo>
                  <a:pt x="970698" y="251820"/>
                  <a:pt x="975360" y="285450"/>
                  <a:pt x="975360" y="285450"/>
                </a:cubicBezTo>
                <a:cubicBezTo>
                  <a:pt x="1000760" y="282910"/>
                  <a:pt x="1027162" y="285337"/>
                  <a:pt x="1051560" y="277830"/>
                </a:cubicBezTo>
                <a:cubicBezTo>
                  <a:pt x="1134653" y="252263"/>
                  <a:pt x="993097" y="241416"/>
                  <a:pt x="1120140" y="262590"/>
                </a:cubicBezTo>
                <a:cubicBezTo>
                  <a:pt x="1117600" y="270210"/>
                  <a:pt x="1118200" y="279770"/>
                  <a:pt x="1112520" y="285450"/>
                </a:cubicBezTo>
                <a:cubicBezTo>
                  <a:pt x="1106840" y="291130"/>
                  <a:pt x="1096844" y="289478"/>
                  <a:pt x="1089660" y="293070"/>
                </a:cubicBezTo>
                <a:cubicBezTo>
                  <a:pt x="1081469" y="297166"/>
                  <a:pt x="1074420" y="303230"/>
                  <a:pt x="1066800" y="308310"/>
                </a:cubicBezTo>
                <a:cubicBezTo>
                  <a:pt x="1031040" y="361951"/>
                  <a:pt x="1062197" y="299025"/>
                  <a:pt x="1074420" y="354030"/>
                </a:cubicBezTo>
                <a:cubicBezTo>
                  <a:pt x="1077772" y="369112"/>
                  <a:pt x="1069340" y="384510"/>
                  <a:pt x="1066800" y="399750"/>
                </a:cubicBezTo>
                <a:cubicBezTo>
                  <a:pt x="1013460" y="381970"/>
                  <a:pt x="1016000" y="369270"/>
                  <a:pt x="1028700" y="407370"/>
                </a:cubicBezTo>
                <a:cubicBezTo>
                  <a:pt x="1026160" y="422610"/>
                  <a:pt x="1028745" y="439675"/>
                  <a:pt x="1021080" y="453090"/>
                </a:cubicBezTo>
                <a:cubicBezTo>
                  <a:pt x="1017095" y="460064"/>
                  <a:pt x="1004492" y="455692"/>
                  <a:pt x="998220" y="460710"/>
                </a:cubicBezTo>
                <a:cubicBezTo>
                  <a:pt x="991069" y="466431"/>
                  <a:pt x="988060" y="475950"/>
                  <a:pt x="982980" y="483570"/>
                </a:cubicBezTo>
                <a:cubicBezTo>
                  <a:pt x="1005384" y="517176"/>
                  <a:pt x="1018631" y="526567"/>
                  <a:pt x="990600" y="582630"/>
                </a:cubicBezTo>
                <a:cubicBezTo>
                  <a:pt x="982409" y="599013"/>
                  <a:pt x="944880" y="613110"/>
                  <a:pt x="944880" y="613110"/>
                </a:cubicBezTo>
                <a:cubicBezTo>
                  <a:pt x="921089" y="684483"/>
                  <a:pt x="960063" y="578919"/>
                  <a:pt x="914400" y="658830"/>
                </a:cubicBezTo>
                <a:cubicBezTo>
                  <a:pt x="909204" y="667923"/>
                  <a:pt x="909657" y="679240"/>
                  <a:pt x="906780" y="689310"/>
                </a:cubicBezTo>
                <a:cubicBezTo>
                  <a:pt x="904573" y="697033"/>
                  <a:pt x="901700" y="704550"/>
                  <a:pt x="899160" y="712170"/>
                </a:cubicBezTo>
                <a:cubicBezTo>
                  <a:pt x="901700" y="719790"/>
                  <a:pt x="905644" y="727079"/>
                  <a:pt x="906780" y="735030"/>
                </a:cubicBezTo>
                <a:cubicBezTo>
                  <a:pt x="910748" y="762803"/>
                  <a:pt x="908522" y="791418"/>
                  <a:pt x="914400" y="818850"/>
                </a:cubicBezTo>
                <a:cubicBezTo>
                  <a:pt x="916319" y="827805"/>
                  <a:pt x="924560" y="834090"/>
                  <a:pt x="929640" y="841710"/>
                </a:cubicBezTo>
                <a:cubicBezTo>
                  <a:pt x="845769" y="858484"/>
                  <a:pt x="916953" y="831497"/>
                  <a:pt x="883920" y="963630"/>
                </a:cubicBezTo>
                <a:cubicBezTo>
                  <a:pt x="881972" y="971422"/>
                  <a:pt x="869052" y="970451"/>
                  <a:pt x="861060" y="971250"/>
                </a:cubicBezTo>
                <a:cubicBezTo>
                  <a:pt x="818020" y="975554"/>
                  <a:pt x="774700" y="976330"/>
                  <a:pt x="731520" y="978870"/>
                </a:cubicBezTo>
                <a:cubicBezTo>
                  <a:pt x="728980" y="986490"/>
                  <a:pt x="726208" y="994037"/>
                  <a:pt x="723900" y="1001730"/>
                </a:cubicBezTo>
                <a:cubicBezTo>
                  <a:pt x="718587" y="1019442"/>
                  <a:pt x="723099" y="1043518"/>
                  <a:pt x="708660" y="1055070"/>
                </a:cubicBezTo>
                <a:cubicBezTo>
                  <a:pt x="692669" y="1067863"/>
                  <a:pt x="668020" y="1060150"/>
                  <a:pt x="647700" y="1062690"/>
                </a:cubicBezTo>
                <a:cubicBezTo>
                  <a:pt x="645160" y="1070310"/>
                  <a:pt x="642028" y="1077758"/>
                  <a:pt x="640080" y="1085550"/>
                </a:cubicBezTo>
                <a:cubicBezTo>
                  <a:pt x="636939" y="1098115"/>
                  <a:pt x="642294" y="1115221"/>
                  <a:pt x="632460" y="1123650"/>
                </a:cubicBezTo>
                <a:cubicBezTo>
                  <a:pt x="620729" y="1133705"/>
                  <a:pt x="601980" y="1128730"/>
                  <a:pt x="586740" y="1131270"/>
                </a:cubicBezTo>
                <a:cubicBezTo>
                  <a:pt x="581467" y="1133907"/>
                  <a:pt x="538785" y="1153672"/>
                  <a:pt x="533400" y="1161750"/>
                </a:cubicBezTo>
                <a:cubicBezTo>
                  <a:pt x="494035" y="1220797"/>
                  <a:pt x="560311" y="1169209"/>
                  <a:pt x="502920" y="1207470"/>
                </a:cubicBezTo>
                <a:cubicBezTo>
                  <a:pt x="487680" y="1204930"/>
                  <a:pt x="470615" y="1207515"/>
                  <a:pt x="457200" y="1199850"/>
                </a:cubicBezTo>
                <a:cubicBezTo>
                  <a:pt x="450226" y="1195865"/>
                  <a:pt x="451155" y="1184866"/>
                  <a:pt x="449580" y="1176990"/>
                </a:cubicBezTo>
                <a:cubicBezTo>
                  <a:pt x="446058" y="1159378"/>
                  <a:pt x="444500" y="1141430"/>
                  <a:pt x="441960" y="1123650"/>
                </a:cubicBezTo>
                <a:cubicBezTo>
                  <a:pt x="431800" y="1126190"/>
                  <a:pt x="421749" y="1129216"/>
                  <a:pt x="411480" y="1131270"/>
                </a:cubicBezTo>
                <a:cubicBezTo>
                  <a:pt x="396330" y="1134300"/>
                  <a:pt x="376685" y="1127965"/>
                  <a:pt x="365760" y="1138890"/>
                </a:cubicBezTo>
                <a:cubicBezTo>
                  <a:pt x="354835" y="1149815"/>
                  <a:pt x="366329" y="1171508"/>
                  <a:pt x="358140" y="1184610"/>
                </a:cubicBezTo>
                <a:cubicBezTo>
                  <a:pt x="352120" y="1194243"/>
                  <a:pt x="338101" y="1195375"/>
                  <a:pt x="327660" y="1199850"/>
                </a:cubicBezTo>
                <a:cubicBezTo>
                  <a:pt x="303785" y="1210082"/>
                  <a:pt x="286481" y="1210523"/>
                  <a:pt x="259080" y="1215090"/>
                </a:cubicBezTo>
                <a:cubicBezTo>
                  <a:pt x="235091" y="1207094"/>
                  <a:pt x="232531" y="1201695"/>
                  <a:pt x="205740" y="1215090"/>
                </a:cubicBezTo>
                <a:cubicBezTo>
                  <a:pt x="189357" y="1223281"/>
                  <a:pt x="160020" y="1245570"/>
                  <a:pt x="160020" y="1245570"/>
                </a:cubicBezTo>
                <a:cubicBezTo>
                  <a:pt x="157480" y="1260810"/>
                  <a:pt x="164027" y="1281116"/>
                  <a:pt x="152400" y="1291290"/>
                </a:cubicBezTo>
                <a:cubicBezTo>
                  <a:pt x="138883" y="1303117"/>
                  <a:pt x="116672" y="1295388"/>
                  <a:pt x="99060" y="1298910"/>
                </a:cubicBezTo>
                <a:cubicBezTo>
                  <a:pt x="91184" y="1300485"/>
                  <a:pt x="83820" y="1303990"/>
                  <a:pt x="76200" y="1306530"/>
                </a:cubicBezTo>
                <a:cubicBezTo>
                  <a:pt x="71120" y="1296370"/>
                  <a:pt x="66804" y="1285790"/>
                  <a:pt x="60960" y="1276050"/>
                </a:cubicBezTo>
                <a:cubicBezTo>
                  <a:pt x="21658" y="1210546"/>
                  <a:pt x="38187" y="1253451"/>
                  <a:pt x="22860" y="1207470"/>
                </a:cubicBezTo>
                <a:cubicBezTo>
                  <a:pt x="25400" y="1197310"/>
                  <a:pt x="30480" y="1187463"/>
                  <a:pt x="30480" y="1176990"/>
                </a:cubicBezTo>
                <a:cubicBezTo>
                  <a:pt x="30480" y="1100468"/>
                  <a:pt x="6659" y="1218935"/>
                  <a:pt x="30480" y="1123650"/>
                </a:cubicBezTo>
                <a:cubicBezTo>
                  <a:pt x="28533" y="1102235"/>
                  <a:pt x="29899" y="1046289"/>
                  <a:pt x="15240" y="1016970"/>
                </a:cubicBezTo>
                <a:cubicBezTo>
                  <a:pt x="11144" y="1008779"/>
                  <a:pt x="5080" y="1001730"/>
                  <a:pt x="0" y="994110"/>
                </a:cubicBezTo>
                <a:cubicBezTo>
                  <a:pt x="4310" y="988364"/>
                  <a:pt x="35107" y="944308"/>
                  <a:pt x="45720" y="940770"/>
                </a:cubicBezTo>
                <a:lnTo>
                  <a:pt x="68580" y="948390"/>
                </a:lnTo>
                <a:cubicBezTo>
                  <a:pt x="76200" y="945850"/>
                  <a:pt x="85168" y="945788"/>
                  <a:pt x="91440" y="940770"/>
                </a:cubicBezTo>
                <a:cubicBezTo>
                  <a:pt x="122175" y="916182"/>
                  <a:pt x="93382" y="918806"/>
                  <a:pt x="114300" y="887430"/>
                </a:cubicBezTo>
                <a:cubicBezTo>
                  <a:pt x="122741" y="874769"/>
                  <a:pt x="146980" y="868917"/>
                  <a:pt x="160020" y="864570"/>
                </a:cubicBezTo>
                <a:cubicBezTo>
                  <a:pt x="203200" y="867110"/>
                  <a:pt x="246784" y="865774"/>
                  <a:pt x="289560" y="872190"/>
                </a:cubicBezTo>
                <a:cubicBezTo>
                  <a:pt x="298617" y="873549"/>
                  <a:pt x="304229" y="883334"/>
                  <a:pt x="312420" y="887430"/>
                </a:cubicBezTo>
                <a:cubicBezTo>
                  <a:pt x="319604" y="891022"/>
                  <a:pt x="327660" y="892510"/>
                  <a:pt x="335280" y="895050"/>
                </a:cubicBezTo>
                <a:cubicBezTo>
                  <a:pt x="337820" y="887430"/>
                  <a:pt x="341420" y="880085"/>
                  <a:pt x="342900" y="872190"/>
                </a:cubicBezTo>
                <a:cubicBezTo>
                  <a:pt x="349057" y="839354"/>
                  <a:pt x="342418" y="802608"/>
                  <a:pt x="358140" y="773130"/>
                </a:cubicBezTo>
                <a:cubicBezTo>
                  <a:pt x="365700" y="758956"/>
                  <a:pt x="403860" y="757890"/>
                  <a:pt x="403860" y="757890"/>
                </a:cubicBezTo>
                <a:cubicBezTo>
                  <a:pt x="422783" y="701120"/>
                  <a:pt x="424742" y="704678"/>
                  <a:pt x="403860" y="605490"/>
                </a:cubicBezTo>
                <a:cubicBezTo>
                  <a:pt x="401973" y="596528"/>
                  <a:pt x="388620" y="595330"/>
                  <a:pt x="381000" y="590250"/>
                </a:cubicBezTo>
                <a:cubicBezTo>
                  <a:pt x="363238" y="536964"/>
                  <a:pt x="381060" y="604772"/>
                  <a:pt x="388620" y="514050"/>
                </a:cubicBezTo>
                <a:cubicBezTo>
                  <a:pt x="389696" y="501143"/>
                  <a:pt x="383810" y="488593"/>
                  <a:pt x="381000" y="475950"/>
                </a:cubicBezTo>
                <a:cubicBezTo>
                  <a:pt x="378728" y="465727"/>
                  <a:pt x="382261" y="451021"/>
                  <a:pt x="373380" y="445470"/>
                </a:cubicBezTo>
                <a:cubicBezTo>
                  <a:pt x="358150" y="435951"/>
                  <a:pt x="337820" y="440390"/>
                  <a:pt x="320040" y="437850"/>
                </a:cubicBezTo>
                <a:cubicBezTo>
                  <a:pt x="304800" y="422610"/>
                  <a:pt x="292253" y="404085"/>
                  <a:pt x="274320" y="392130"/>
                </a:cubicBezTo>
                <a:lnTo>
                  <a:pt x="228600" y="361650"/>
                </a:lnTo>
                <a:cubicBezTo>
                  <a:pt x="226060" y="351490"/>
                  <a:pt x="223857" y="341240"/>
                  <a:pt x="220980" y="331170"/>
                </a:cubicBezTo>
                <a:cubicBezTo>
                  <a:pt x="218773" y="323447"/>
                  <a:pt x="215102" y="316151"/>
                  <a:pt x="213360" y="308310"/>
                </a:cubicBezTo>
                <a:cubicBezTo>
                  <a:pt x="210008" y="293228"/>
                  <a:pt x="212015" y="276709"/>
                  <a:pt x="205740" y="262590"/>
                </a:cubicBezTo>
                <a:cubicBezTo>
                  <a:pt x="201363" y="252742"/>
                  <a:pt x="190500" y="247350"/>
                  <a:pt x="182880" y="239730"/>
                </a:cubicBezTo>
                <a:cubicBezTo>
                  <a:pt x="196008" y="230978"/>
                  <a:pt x="221266" y="216298"/>
                  <a:pt x="228600" y="201630"/>
                </a:cubicBezTo>
                <a:cubicBezTo>
                  <a:pt x="234392" y="190046"/>
                  <a:pt x="233079" y="176095"/>
                  <a:pt x="236220" y="163530"/>
                </a:cubicBezTo>
                <a:cubicBezTo>
                  <a:pt x="238168" y="155738"/>
                  <a:pt x="241300" y="148290"/>
                  <a:pt x="243840" y="140670"/>
                </a:cubicBezTo>
                <a:cubicBezTo>
                  <a:pt x="241300" y="133050"/>
                  <a:pt x="239812" y="124994"/>
                  <a:pt x="236220" y="117810"/>
                </a:cubicBezTo>
                <a:cubicBezTo>
                  <a:pt x="225213" y="95796"/>
                  <a:pt x="207275" y="92903"/>
                  <a:pt x="228600" y="64470"/>
                </a:cubicBezTo>
                <a:cubicBezTo>
                  <a:pt x="231648" y="60406"/>
                  <a:pt x="248920" y="51770"/>
                  <a:pt x="259080" y="4161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0" name="Полилиния 76">
            <a:extLst>
              <a:ext uri="{FF2B5EF4-FFF2-40B4-BE49-F238E27FC236}">
                <a16:creationId xmlns:a16="http://schemas.microsoft.com/office/drawing/2014/main" id="{C281BDC1-A966-46DC-8568-469CBE5EE73D}"/>
              </a:ext>
            </a:extLst>
          </p:cNvPr>
          <p:cNvSpPr/>
          <p:nvPr/>
        </p:nvSpPr>
        <p:spPr>
          <a:xfrm>
            <a:off x="2545032" y="2014974"/>
            <a:ext cx="1030103" cy="1299750"/>
          </a:xfrm>
          <a:custGeom>
            <a:avLst/>
            <a:gdLst>
              <a:gd name="connsiteX0" fmla="*/ 236338 w 1135498"/>
              <a:gd name="connsiteY0" fmla="*/ 114474 h 1432734"/>
              <a:gd name="connsiteX1" fmla="*/ 289678 w 1135498"/>
              <a:gd name="connsiteY1" fmla="*/ 106854 h 1432734"/>
              <a:gd name="connsiteX2" fmla="*/ 312538 w 1135498"/>
              <a:gd name="connsiteY2" fmla="*/ 99234 h 1432734"/>
              <a:gd name="connsiteX3" fmla="*/ 320158 w 1135498"/>
              <a:gd name="connsiteY3" fmla="*/ 76374 h 1432734"/>
              <a:gd name="connsiteX4" fmla="*/ 327778 w 1135498"/>
              <a:gd name="connsiteY4" fmla="*/ 38274 h 1432734"/>
              <a:gd name="connsiteX5" fmla="*/ 358258 w 1135498"/>
              <a:gd name="connsiteY5" fmla="*/ 68754 h 1432734"/>
              <a:gd name="connsiteX6" fmla="*/ 365878 w 1135498"/>
              <a:gd name="connsiteY6" fmla="*/ 99234 h 1432734"/>
              <a:gd name="connsiteX7" fmla="*/ 434458 w 1135498"/>
              <a:gd name="connsiteY7" fmla="*/ 83994 h 1432734"/>
              <a:gd name="connsiteX8" fmla="*/ 449698 w 1135498"/>
              <a:gd name="connsiteY8" fmla="*/ 61134 h 1432734"/>
              <a:gd name="connsiteX9" fmla="*/ 487798 w 1135498"/>
              <a:gd name="connsiteY9" fmla="*/ 7794 h 1432734"/>
              <a:gd name="connsiteX10" fmla="*/ 495418 w 1135498"/>
              <a:gd name="connsiteY10" fmla="*/ 30654 h 1432734"/>
              <a:gd name="connsiteX11" fmla="*/ 655438 w 1135498"/>
              <a:gd name="connsiteY11" fmla="*/ 83994 h 1432734"/>
              <a:gd name="connsiteX12" fmla="*/ 670678 w 1135498"/>
              <a:gd name="connsiteY12" fmla="*/ 106854 h 1432734"/>
              <a:gd name="connsiteX13" fmla="*/ 678298 w 1135498"/>
              <a:gd name="connsiteY13" fmla="*/ 137334 h 1432734"/>
              <a:gd name="connsiteX14" fmla="*/ 708778 w 1135498"/>
              <a:gd name="connsiteY14" fmla="*/ 144954 h 1432734"/>
              <a:gd name="connsiteX15" fmla="*/ 731638 w 1135498"/>
              <a:gd name="connsiteY15" fmla="*/ 137334 h 1432734"/>
              <a:gd name="connsiteX16" fmla="*/ 739258 w 1135498"/>
              <a:gd name="connsiteY16" fmla="*/ 76374 h 1432734"/>
              <a:gd name="connsiteX17" fmla="*/ 815458 w 1135498"/>
              <a:gd name="connsiteY17" fmla="*/ 68754 h 1432734"/>
              <a:gd name="connsiteX18" fmla="*/ 830698 w 1135498"/>
              <a:gd name="connsiteY18" fmla="*/ 45894 h 1432734"/>
              <a:gd name="connsiteX19" fmla="*/ 876418 w 1135498"/>
              <a:gd name="connsiteY19" fmla="*/ 30654 h 1432734"/>
              <a:gd name="connsiteX20" fmla="*/ 884038 w 1135498"/>
              <a:gd name="connsiteY20" fmla="*/ 83994 h 1432734"/>
              <a:gd name="connsiteX21" fmla="*/ 937378 w 1135498"/>
              <a:gd name="connsiteY21" fmla="*/ 114474 h 1432734"/>
              <a:gd name="connsiteX22" fmla="*/ 952618 w 1135498"/>
              <a:gd name="connsiteY22" fmla="*/ 137334 h 1432734"/>
              <a:gd name="connsiteX23" fmla="*/ 937378 w 1135498"/>
              <a:gd name="connsiteY23" fmla="*/ 205914 h 1432734"/>
              <a:gd name="connsiteX24" fmla="*/ 960238 w 1135498"/>
              <a:gd name="connsiteY24" fmla="*/ 213534 h 1432734"/>
              <a:gd name="connsiteX25" fmla="*/ 960238 w 1135498"/>
              <a:gd name="connsiteY25" fmla="*/ 289734 h 1432734"/>
              <a:gd name="connsiteX26" fmla="*/ 937378 w 1135498"/>
              <a:gd name="connsiteY26" fmla="*/ 297354 h 1432734"/>
              <a:gd name="connsiteX27" fmla="*/ 914518 w 1135498"/>
              <a:gd name="connsiteY27" fmla="*/ 312594 h 1432734"/>
              <a:gd name="connsiteX28" fmla="*/ 944998 w 1135498"/>
              <a:gd name="connsiteY28" fmla="*/ 350694 h 1432734"/>
              <a:gd name="connsiteX29" fmla="*/ 960238 w 1135498"/>
              <a:gd name="connsiteY29" fmla="*/ 373554 h 1432734"/>
              <a:gd name="connsiteX30" fmla="*/ 983098 w 1135498"/>
              <a:gd name="connsiteY30" fmla="*/ 396414 h 1432734"/>
              <a:gd name="connsiteX31" fmla="*/ 990718 w 1135498"/>
              <a:gd name="connsiteY31" fmla="*/ 487854 h 1432734"/>
              <a:gd name="connsiteX32" fmla="*/ 998338 w 1135498"/>
              <a:gd name="connsiteY32" fmla="*/ 541194 h 1432734"/>
              <a:gd name="connsiteX33" fmla="*/ 1021198 w 1135498"/>
              <a:gd name="connsiteY33" fmla="*/ 548814 h 1432734"/>
              <a:gd name="connsiteX34" fmla="*/ 998338 w 1135498"/>
              <a:gd name="connsiteY34" fmla="*/ 724074 h 1432734"/>
              <a:gd name="connsiteX35" fmla="*/ 975478 w 1135498"/>
              <a:gd name="connsiteY35" fmla="*/ 746934 h 1432734"/>
              <a:gd name="connsiteX36" fmla="*/ 983098 w 1135498"/>
              <a:gd name="connsiteY36" fmla="*/ 792654 h 1432734"/>
              <a:gd name="connsiteX37" fmla="*/ 990718 w 1135498"/>
              <a:gd name="connsiteY37" fmla="*/ 815514 h 1432734"/>
              <a:gd name="connsiteX38" fmla="*/ 998338 w 1135498"/>
              <a:gd name="connsiteY38" fmla="*/ 868854 h 1432734"/>
              <a:gd name="connsiteX39" fmla="*/ 1074538 w 1135498"/>
              <a:gd name="connsiteY39" fmla="*/ 876474 h 1432734"/>
              <a:gd name="connsiteX40" fmla="*/ 1089778 w 1135498"/>
              <a:gd name="connsiteY40" fmla="*/ 899334 h 1432734"/>
              <a:gd name="connsiteX41" fmla="*/ 1097398 w 1135498"/>
              <a:gd name="connsiteY41" fmla="*/ 929814 h 1432734"/>
              <a:gd name="connsiteX42" fmla="*/ 1105018 w 1135498"/>
              <a:gd name="connsiteY42" fmla="*/ 952674 h 1432734"/>
              <a:gd name="connsiteX43" fmla="*/ 1105018 w 1135498"/>
              <a:gd name="connsiteY43" fmla="*/ 1158414 h 1432734"/>
              <a:gd name="connsiteX44" fmla="*/ 1127878 w 1135498"/>
              <a:gd name="connsiteY44" fmla="*/ 1181274 h 1432734"/>
              <a:gd name="connsiteX45" fmla="*/ 1082158 w 1135498"/>
              <a:gd name="connsiteY45" fmla="*/ 1211754 h 1432734"/>
              <a:gd name="connsiteX46" fmla="*/ 1036438 w 1135498"/>
              <a:gd name="connsiteY46" fmla="*/ 1242234 h 1432734"/>
              <a:gd name="connsiteX47" fmla="*/ 1021198 w 1135498"/>
              <a:gd name="connsiteY47" fmla="*/ 1265094 h 1432734"/>
              <a:gd name="connsiteX48" fmla="*/ 983098 w 1135498"/>
              <a:gd name="connsiteY48" fmla="*/ 1272714 h 1432734"/>
              <a:gd name="connsiteX49" fmla="*/ 975478 w 1135498"/>
              <a:gd name="connsiteY49" fmla="*/ 1318434 h 1432734"/>
              <a:gd name="connsiteX50" fmla="*/ 967858 w 1135498"/>
              <a:gd name="connsiteY50" fmla="*/ 1341294 h 1432734"/>
              <a:gd name="connsiteX51" fmla="*/ 944998 w 1135498"/>
              <a:gd name="connsiteY51" fmla="*/ 1417494 h 1432734"/>
              <a:gd name="connsiteX52" fmla="*/ 922138 w 1135498"/>
              <a:gd name="connsiteY52" fmla="*/ 1432734 h 1432734"/>
              <a:gd name="connsiteX53" fmla="*/ 899278 w 1135498"/>
              <a:gd name="connsiteY53" fmla="*/ 1417494 h 1432734"/>
              <a:gd name="connsiteX54" fmla="*/ 853558 w 1135498"/>
              <a:gd name="connsiteY54" fmla="*/ 1402254 h 1432734"/>
              <a:gd name="connsiteX55" fmla="*/ 815458 w 1135498"/>
              <a:gd name="connsiteY55" fmla="*/ 1356534 h 1432734"/>
              <a:gd name="connsiteX56" fmla="*/ 784978 w 1135498"/>
              <a:gd name="connsiteY56" fmla="*/ 1287954 h 1432734"/>
              <a:gd name="connsiteX57" fmla="*/ 777358 w 1135498"/>
              <a:gd name="connsiteY57" fmla="*/ 1204134 h 1432734"/>
              <a:gd name="connsiteX58" fmla="*/ 754498 w 1135498"/>
              <a:gd name="connsiteY58" fmla="*/ 1196514 h 1432734"/>
              <a:gd name="connsiteX59" fmla="*/ 739258 w 1135498"/>
              <a:gd name="connsiteY59" fmla="*/ 1219374 h 1432734"/>
              <a:gd name="connsiteX60" fmla="*/ 685918 w 1135498"/>
              <a:gd name="connsiteY60" fmla="*/ 1249854 h 1432734"/>
              <a:gd name="connsiteX61" fmla="*/ 640198 w 1135498"/>
              <a:gd name="connsiteY61" fmla="*/ 1280334 h 1432734"/>
              <a:gd name="connsiteX62" fmla="*/ 617338 w 1135498"/>
              <a:gd name="connsiteY62" fmla="*/ 1295574 h 1432734"/>
              <a:gd name="connsiteX63" fmla="*/ 563998 w 1135498"/>
              <a:gd name="connsiteY63" fmla="*/ 1257474 h 1432734"/>
              <a:gd name="connsiteX64" fmla="*/ 548758 w 1135498"/>
              <a:gd name="connsiteY64" fmla="*/ 1280334 h 1432734"/>
              <a:gd name="connsiteX65" fmla="*/ 434458 w 1135498"/>
              <a:gd name="connsiteY65" fmla="*/ 1280334 h 1432734"/>
              <a:gd name="connsiteX66" fmla="*/ 411598 w 1135498"/>
              <a:gd name="connsiteY66" fmla="*/ 1265094 h 1432734"/>
              <a:gd name="connsiteX67" fmla="*/ 373498 w 1135498"/>
              <a:gd name="connsiteY67" fmla="*/ 1295574 h 1432734"/>
              <a:gd name="connsiteX68" fmla="*/ 350638 w 1135498"/>
              <a:gd name="connsiteY68" fmla="*/ 1303194 h 1432734"/>
              <a:gd name="connsiteX69" fmla="*/ 304918 w 1135498"/>
              <a:gd name="connsiteY69" fmla="*/ 1295574 h 1432734"/>
              <a:gd name="connsiteX70" fmla="*/ 236338 w 1135498"/>
              <a:gd name="connsiteY70" fmla="*/ 1272714 h 1432734"/>
              <a:gd name="connsiteX71" fmla="*/ 228718 w 1135498"/>
              <a:gd name="connsiteY71" fmla="*/ 1242234 h 1432734"/>
              <a:gd name="connsiteX72" fmla="*/ 236338 w 1135498"/>
              <a:gd name="connsiteY72" fmla="*/ 1219374 h 1432734"/>
              <a:gd name="connsiteX73" fmla="*/ 213478 w 1135498"/>
              <a:gd name="connsiteY73" fmla="*/ 1211754 h 1432734"/>
              <a:gd name="connsiteX74" fmla="*/ 175378 w 1135498"/>
              <a:gd name="connsiteY74" fmla="*/ 1204134 h 1432734"/>
              <a:gd name="connsiteX75" fmla="*/ 190618 w 1135498"/>
              <a:gd name="connsiteY75" fmla="*/ 1135554 h 1432734"/>
              <a:gd name="connsiteX76" fmla="*/ 213478 w 1135498"/>
              <a:gd name="connsiteY76" fmla="*/ 1127934 h 1432734"/>
              <a:gd name="connsiteX77" fmla="*/ 236338 w 1135498"/>
              <a:gd name="connsiteY77" fmla="*/ 1105074 h 1432734"/>
              <a:gd name="connsiteX78" fmla="*/ 228718 w 1135498"/>
              <a:gd name="connsiteY78" fmla="*/ 1051734 h 1432734"/>
              <a:gd name="connsiteX79" fmla="*/ 205858 w 1135498"/>
              <a:gd name="connsiteY79" fmla="*/ 1044114 h 1432734"/>
              <a:gd name="connsiteX80" fmla="*/ 198238 w 1135498"/>
              <a:gd name="connsiteY80" fmla="*/ 1021254 h 1432734"/>
              <a:gd name="connsiteX81" fmla="*/ 152518 w 1135498"/>
              <a:gd name="connsiteY81" fmla="*/ 990774 h 1432734"/>
              <a:gd name="connsiteX82" fmla="*/ 144898 w 1135498"/>
              <a:gd name="connsiteY82" fmla="*/ 967914 h 1432734"/>
              <a:gd name="connsiteX83" fmla="*/ 137278 w 1135498"/>
              <a:gd name="connsiteY83" fmla="*/ 922194 h 1432734"/>
              <a:gd name="connsiteX84" fmla="*/ 114418 w 1135498"/>
              <a:gd name="connsiteY84" fmla="*/ 891714 h 1432734"/>
              <a:gd name="connsiteX85" fmla="*/ 106798 w 1135498"/>
              <a:gd name="connsiteY85" fmla="*/ 868854 h 1432734"/>
              <a:gd name="connsiteX86" fmla="*/ 91558 w 1135498"/>
              <a:gd name="connsiteY86" fmla="*/ 845994 h 1432734"/>
              <a:gd name="connsiteX87" fmla="*/ 53458 w 1135498"/>
              <a:gd name="connsiteY87" fmla="*/ 769794 h 1432734"/>
              <a:gd name="connsiteX88" fmla="*/ 7738 w 1135498"/>
              <a:gd name="connsiteY88" fmla="*/ 762174 h 1432734"/>
              <a:gd name="connsiteX89" fmla="*/ 118 w 1135498"/>
              <a:gd name="connsiteY89" fmla="*/ 731694 h 1432734"/>
              <a:gd name="connsiteX90" fmla="*/ 30598 w 1135498"/>
              <a:gd name="connsiteY90" fmla="*/ 663114 h 1432734"/>
              <a:gd name="connsiteX91" fmla="*/ 53458 w 1135498"/>
              <a:gd name="connsiteY91" fmla="*/ 655494 h 1432734"/>
              <a:gd name="connsiteX92" fmla="*/ 61078 w 1135498"/>
              <a:gd name="connsiteY92" fmla="*/ 617394 h 1432734"/>
              <a:gd name="connsiteX93" fmla="*/ 53458 w 1135498"/>
              <a:gd name="connsiteY93" fmla="*/ 586914 h 1432734"/>
              <a:gd name="connsiteX94" fmla="*/ 38218 w 1135498"/>
              <a:gd name="connsiteY94" fmla="*/ 533574 h 1432734"/>
              <a:gd name="connsiteX95" fmla="*/ 61078 w 1135498"/>
              <a:gd name="connsiteY95" fmla="*/ 442134 h 1432734"/>
              <a:gd name="connsiteX96" fmla="*/ 91558 w 1135498"/>
              <a:gd name="connsiteY96" fmla="*/ 434514 h 1432734"/>
              <a:gd name="connsiteX97" fmla="*/ 106798 w 1135498"/>
              <a:gd name="connsiteY97" fmla="*/ 411654 h 1432734"/>
              <a:gd name="connsiteX98" fmla="*/ 129658 w 1135498"/>
              <a:gd name="connsiteY98" fmla="*/ 396414 h 1432734"/>
              <a:gd name="connsiteX99" fmla="*/ 144898 w 1135498"/>
              <a:gd name="connsiteY99" fmla="*/ 365934 h 1432734"/>
              <a:gd name="connsiteX100" fmla="*/ 144898 w 1135498"/>
              <a:gd name="connsiteY100" fmla="*/ 259254 h 1432734"/>
              <a:gd name="connsiteX101" fmla="*/ 167758 w 1135498"/>
              <a:gd name="connsiteY101" fmla="*/ 251634 h 1432734"/>
              <a:gd name="connsiteX102" fmla="*/ 175378 w 1135498"/>
              <a:gd name="connsiteY102" fmla="*/ 190674 h 1432734"/>
              <a:gd name="connsiteX103" fmla="*/ 198238 w 1135498"/>
              <a:gd name="connsiteY103" fmla="*/ 213534 h 1432734"/>
              <a:gd name="connsiteX104" fmla="*/ 190618 w 1135498"/>
              <a:gd name="connsiteY104" fmla="*/ 167814 h 1432734"/>
              <a:gd name="connsiteX105" fmla="*/ 221098 w 1135498"/>
              <a:gd name="connsiteY105" fmla="*/ 114474 h 1432734"/>
              <a:gd name="connsiteX106" fmla="*/ 236338 w 1135498"/>
              <a:gd name="connsiteY106" fmla="*/ 114474 h 14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135498" h="1432734">
                <a:moveTo>
                  <a:pt x="236338" y="114474"/>
                </a:moveTo>
                <a:cubicBezTo>
                  <a:pt x="247768" y="113204"/>
                  <a:pt x="272066" y="110376"/>
                  <a:pt x="289678" y="106854"/>
                </a:cubicBezTo>
                <a:cubicBezTo>
                  <a:pt x="297554" y="105279"/>
                  <a:pt x="306858" y="104914"/>
                  <a:pt x="312538" y="99234"/>
                </a:cubicBezTo>
                <a:cubicBezTo>
                  <a:pt x="318218" y="93554"/>
                  <a:pt x="318210" y="84166"/>
                  <a:pt x="320158" y="76374"/>
                </a:cubicBezTo>
                <a:cubicBezTo>
                  <a:pt x="323299" y="63809"/>
                  <a:pt x="325238" y="50974"/>
                  <a:pt x="327778" y="38274"/>
                </a:cubicBezTo>
                <a:cubicBezTo>
                  <a:pt x="392645" y="51247"/>
                  <a:pt x="358258" y="31264"/>
                  <a:pt x="358258" y="68754"/>
                </a:cubicBezTo>
                <a:cubicBezTo>
                  <a:pt x="358258" y="79227"/>
                  <a:pt x="363338" y="89074"/>
                  <a:pt x="365878" y="99234"/>
                </a:cubicBezTo>
                <a:cubicBezTo>
                  <a:pt x="366346" y="99156"/>
                  <a:pt x="424585" y="91892"/>
                  <a:pt x="434458" y="83994"/>
                </a:cubicBezTo>
                <a:cubicBezTo>
                  <a:pt x="441609" y="78273"/>
                  <a:pt x="444618" y="68754"/>
                  <a:pt x="449698" y="61134"/>
                </a:cubicBezTo>
                <a:cubicBezTo>
                  <a:pt x="466886" y="-7618"/>
                  <a:pt x="445067" y="-6450"/>
                  <a:pt x="487798" y="7794"/>
                </a:cubicBezTo>
                <a:cubicBezTo>
                  <a:pt x="490338" y="15414"/>
                  <a:pt x="491517" y="23633"/>
                  <a:pt x="495418" y="30654"/>
                </a:cubicBezTo>
                <a:cubicBezTo>
                  <a:pt x="540506" y="111812"/>
                  <a:pt x="529778" y="76602"/>
                  <a:pt x="655438" y="83994"/>
                </a:cubicBezTo>
                <a:cubicBezTo>
                  <a:pt x="660518" y="91614"/>
                  <a:pt x="667070" y="98436"/>
                  <a:pt x="670678" y="106854"/>
                </a:cubicBezTo>
                <a:cubicBezTo>
                  <a:pt x="674803" y="116480"/>
                  <a:pt x="670893" y="129929"/>
                  <a:pt x="678298" y="137334"/>
                </a:cubicBezTo>
                <a:cubicBezTo>
                  <a:pt x="685703" y="144739"/>
                  <a:pt x="698618" y="142414"/>
                  <a:pt x="708778" y="144954"/>
                </a:cubicBezTo>
                <a:cubicBezTo>
                  <a:pt x="716398" y="142414"/>
                  <a:pt x="728376" y="144674"/>
                  <a:pt x="731638" y="137334"/>
                </a:cubicBezTo>
                <a:cubicBezTo>
                  <a:pt x="739955" y="118621"/>
                  <a:pt x="723409" y="89342"/>
                  <a:pt x="739258" y="76374"/>
                </a:cubicBezTo>
                <a:cubicBezTo>
                  <a:pt x="759015" y="60210"/>
                  <a:pt x="790058" y="71294"/>
                  <a:pt x="815458" y="68754"/>
                </a:cubicBezTo>
                <a:cubicBezTo>
                  <a:pt x="820538" y="61134"/>
                  <a:pt x="822932" y="50748"/>
                  <a:pt x="830698" y="45894"/>
                </a:cubicBezTo>
                <a:cubicBezTo>
                  <a:pt x="844321" y="37380"/>
                  <a:pt x="876418" y="30654"/>
                  <a:pt x="876418" y="30654"/>
                </a:cubicBezTo>
                <a:cubicBezTo>
                  <a:pt x="878958" y="48434"/>
                  <a:pt x="876744" y="67581"/>
                  <a:pt x="884038" y="83994"/>
                </a:cubicBezTo>
                <a:cubicBezTo>
                  <a:pt x="887115" y="90918"/>
                  <a:pt x="934967" y="113269"/>
                  <a:pt x="937378" y="114474"/>
                </a:cubicBezTo>
                <a:cubicBezTo>
                  <a:pt x="942458" y="122094"/>
                  <a:pt x="951482" y="128247"/>
                  <a:pt x="952618" y="137334"/>
                </a:cubicBezTo>
                <a:cubicBezTo>
                  <a:pt x="953424" y="143783"/>
                  <a:pt x="939665" y="196766"/>
                  <a:pt x="937378" y="205914"/>
                </a:cubicBezTo>
                <a:cubicBezTo>
                  <a:pt x="944998" y="208454"/>
                  <a:pt x="954558" y="207854"/>
                  <a:pt x="960238" y="213534"/>
                </a:cubicBezTo>
                <a:cubicBezTo>
                  <a:pt x="975878" y="229174"/>
                  <a:pt x="963761" y="282688"/>
                  <a:pt x="960238" y="289734"/>
                </a:cubicBezTo>
                <a:cubicBezTo>
                  <a:pt x="956646" y="296918"/>
                  <a:pt x="944562" y="293762"/>
                  <a:pt x="937378" y="297354"/>
                </a:cubicBezTo>
                <a:cubicBezTo>
                  <a:pt x="929187" y="301450"/>
                  <a:pt x="922138" y="307514"/>
                  <a:pt x="914518" y="312594"/>
                </a:cubicBezTo>
                <a:cubicBezTo>
                  <a:pt x="930322" y="375810"/>
                  <a:pt x="907420" y="320632"/>
                  <a:pt x="944998" y="350694"/>
                </a:cubicBezTo>
                <a:cubicBezTo>
                  <a:pt x="952149" y="356415"/>
                  <a:pt x="954375" y="366519"/>
                  <a:pt x="960238" y="373554"/>
                </a:cubicBezTo>
                <a:cubicBezTo>
                  <a:pt x="967137" y="381833"/>
                  <a:pt x="975478" y="388794"/>
                  <a:pt x="983098" y="396414"/>
                </a:cubicBezTo>
                <a:cubicBezTo>
                  <a:pt x="1003224" y="456791"/>
                  <a:pt x="1000979" y="426288"/>
                  <a:pt x="990718" y="487854"/>
                </a:cubicBezTo>
                <a:cubicBezTo>
                  <a:pt x="993258" y="505634"/>
                  <a:pt x="990306" y="525130"/>
                  <a:pt x="998338" y="541194"/>
                </a:cubicBezTo>
                <a:cubicBezTo>
                  <a:pt x="1001930" y="548378"/>
                  <a:pt x="1020436" y="540818"/>
                  <a:pt x="1021198" y="548814"/>
                </a:cubicBezTo>
                <a:cubicBezTo>
                  <a:pt x="1027989" y="620117"/>
                  <a:pt x="1039115" y="675142"/>
                  <a:pt x="998338" y="724074"/>
                </a:cubicBezTo>
                <a:cubicBezTo>
                  <a:pt x="991439" y="732353"/>
                  <a:pt x="983098" y="739314"/>
                  <a:pt x="975478" y="746934"/>
                </a:cubicBezTo>
                <a:cubicBezTo>
                  <a:pt x="978018" y="762174"/>
                  <a:pt x="979746" y="777572"/>
                  <a:pt x="983098" y="792654"/>
                </a:cubicBezTo>
                <a:cubicBezTo>
                  <a:pt x="984840" y="800495"/>
                  <a:pt x="989143" y="807638"/>
                  <a:pt x="990718" y="815514"/>
                </a:cubicBezTo>
                <a:cubicBezTo>
                  <a:pt x="994240" y="833126"/>
                  <a:pt x="983813" y="858290"/>
                  <a:pt x="998338" y="868854"/>
                </a:cubicBezTo>
                <a:cubicBezTo>
                  <a:pt x="1018982" y="883868"/>
                  <a:pt x="1049138" y="873934"/>
                  <a:pt x="1074538" y="876474"/>
                </a:cubicBezTo>
                <a:cubicBezTo>
                  <a:pt x="1079618" y="884094"/>
                  <a:pt x="1086170" y="890916"/>
                  <a:pt x="1089778" y="899334"/>
                </a:cubicBezTo>
                <a:cubicBezTo>
                  <a:pt x="1093903" y="908960"/>
                  <a:pt x="1094521" y="919744"/>
                  <a:pt x="1097398" y="929814"/>
                </a:cubicBezTo>
                <a:cubicBezTo>
                  <a:pt x="1099605" y="937537"/>
                  <a:pt x="1102478" y="945054"/>
                  <a:pt x="1105018" y="952674"/>
                </a:cubicBezTo>
                <a:cubicBezTo>
                  <a:pt x="1103333" y="983008"/>
                  <a:pt x="1088719" y="1109518"/>
                  <a:pt x="1105018" y="1158414"/>
                </a:cubicBezTo>
                <a:cubicBezTo>
                  <a:pt x="1108426" y="1168637"/>
                  <a:pt x="1120258" y="1173654"/>
                  <a:pt x="1127878" y="1181274"/>
                </a:cubicBezTo>
                <a:cubicBezTo>
                  <a:pt x="1143135" y="1227046"/>
                  <a:pt x="1139071" y="1189864"/>
                  <a:pt x="1082158" y="1211754"/>
                </a:cubicBezTo>
                <a:cubicBezTo>
                  <a:pt x="1065063" y="1218329"/>
                  <a:pt x="1036438" y="1242234"/>
                  <a:pt x="1036438" y="1242234"/>
                </a:cubicBezTo>
                <a:cubicBezTo>
                  <a:pt x="1031358" y="1249854"/>
                  <a:pt x="1029149" y="1260550"/>
                  <a:pt x="1021198" y="1265094"/>
                </a:cubicBezTo>
                <a:cubicBezTo>
                  <a:pt x="1009953" y="1271520"/>
                  <a:pt x="991527" y="1262880"/>
                  <a:pt x="983098" y="1272714"/>
                </a:cubicBezTo>
                <a:cubicBezTo>
                  <a:pt x="973043" y="1284445"/>
                  <a:pt x="978830" y="1303352"/>
                  <a:pt x="975478" y="1318434"/>
                </a:cubicBezTo>
                <a:cubicBezTo>
                  <a:pt x="973736" y="1326275"/>
                  <a:pt x="970398" y="1333674"/>
                  <a:pt x="967858" y="1341294"/>
                </a:cubicBezTo>
                <a:cubicBezTo>
                  <a:pt x="963062" y="1374868"/>
                  <a:pt x="968100" y="1394392"/>
                  <a:pt x="944998" y="1417494"/>
                </a:cubicBezTo>
                <a:cubicBezTo>
                  <a:pt x="938522" y="1423970"/>
                  <a:pt x="929758" y="1427654"/>
                  <a:pt x="922138" y="1432734"/>
                </a:cubicBezTo>
                <a:cubicBezTo>
                  <a:pt x="914518" y="1427654"/>
                  <a:pt x="907647" y="1421213"/>
                  <a:pt x="899278" y="1417494"/>
                </a:cubicBezTo>
                <a:cubicBezTo>
                  <a:pt x="884598" y="1410970"/>
                  <a:pt x="853558" y="1402254"/>
                  <a:pt x="853558" y="1402254"/>
                </a:cubicBezTo>
                <a:cubicBezTo>
                  <a:pt x="839202" y="1387898"/>
                  <a:pt x="823945" y="1375630"/>
                  <a:pt x="815458" y="1356534"/>
                </a:cubicBezTo>
                <a:cubicBezTo>
                  <a:pt x="779186" y="1274922"/>
                  <a:pt x="819468" y="1339689"/>
                  <a:pt x="784978" y="1287954"/>
                </a:cubicBezTo>
                <a:cubicBezTo>
                  <a:pt x="782438" y="1260014"/>
                  <a:pt x="786230" y="1230750"/>
                  <a:pt x="777358" y="1204134"/>
                </a:cubicBezTo>
                <a:cubicBezTo>
                  <a:pt x="774818" y="1196514"/>
                  <a:pt x="761956" y="1193531"/>
                  <a:pt x="754498" y="1196514"/>
                </a:cubicBezTo>
                <a:cubicBezTo>
                  <a:pt x="745995" y="1199915"/>
                  <a:pt x="745121" y="1212339"/>
                  <a:pt x="739258" y="1219374"/>
                </a:cubicBezTo>
                <a:cubicBezTo>
                  <a:pt x="715364" y="1248046"/>
                  <a:pt x="720660" y="1241168"/>
                  <a:pt x="685918" y="1249854"/>
                </a:cubicBezTo>
                <a:lnTo>
                  <a:pt x="640198" y="1280334"/>
                </a:lnTo>
                <a:lnTo>
                  <a:pt x="617338" y="1295574"/>
                </a:lnTo>
                <a:cubicBezTo>
                  <a:pt x="582403" y="1243171"/>
                  <a:pt x="604234" y="1244062"/>
                  <a:pt x="563998" y="1257474"/>
                </a:cubicBezTo>
                <a:cubicBezTo>
                  <a:pt x="558918" y="1265094"/>
                  <a:pt x="557261" y="1276933"/>
                  <a:pt x="548758" y="1280334"/>
                </a:cubicBezTo>
                <a:cubicBezTo>
                  <a:pt x="509885" y="1295883"/>
                  <a:pt x="473068" y="1285850"/>
                  <a:pt x="434458" y="1280334"/>
                </a:cubicBezTo>
                <a:cubicBezTo>
                  <a:pt x="426838" y="1275254"/>
                  <a:pt x="420631" y="1266600"/>
                  <a:pt x="411598" y="1265094"/>
                </a:cubicBezTo>
                <a:cubicBezTo>
                  <a:pt x="383859" y="1260471"/>
                  <a:pt x="388850" y="1283292"/>
                  <a:pt x="373498" y="1295574"/>
                </a:cubicBezTo>
                <a:cubicBezTo>
                  <a:pt x="367226" y="1300592"/>
                  <a:pt x="358258" y="1300654"/>
                  <a:pt x="350638" y="1303194"/>
                </a:cubicBezTo>
                <a:cubicBezTo>
                  <a:pt x="335398" y="1300654"/>
                  <a:pt x="319847" y="1299555"/>
                  <a:pt x="304918" y="1295574"/>
                </a:cubicBezTo>
                <a:cubicBezTo>
                  <a:pt x="281635" y="1289365"/>
                  <a:pt x="236338" y="1272714"/>
                  <a:pt x="236338" y="1272714"/>
                </a:cubicBezTo>
                <a:cubicBezTo>
                  <a:pt x="233798" y="1262554"/>
                  <a:pt x="228718" y="1252707"/>
                  <a:pt x="228718" y="1242234"/>
                </a:cubicBezTo>
                <a:cubicBezTo>
                  <a:pt x="228718" y="1234202"/>
                  <a:pt x="239930" y="1226558"/>
                  <a:pt x="236338" y="1219374"/>
                </a:cubicBezTo>
                <a:cubicBezTo>
                  <a:pt x="232746" y="1212190"/>
                  <a:pt x="221270" y="1213702"/>
                  <a:pt x="213478" y="1211754"/>
                </a:cubicBezTo>
                <a:cubicBezTo>
                  <a:pt x="200913" y="1208613"/>
                  <a:pt x="188078" y="1206674"/>
                  <a:pt x="175378" y="1204134"/>
                </a:cubicBezTo>
                <a:cubicBezTo>
                  <a:pt x="180458" y="1181274"/>
                  <a:pt x="180145" y="1156499"/>
                  <a:pt x="190618" y="1135554"/>
                </a:cubicBezTo>
                <a:cubicBezTo>
                  <a:pt x="194210" y="1128370"/>
                  <a:pt x="206795" y="1132389"/>
                  <a:pt x="213478" y="1127934"/>
                </a:cubicBezTo>
                <a:cubicBezTo>
                  <a:pt x="222444" y="1121956"/>
                  <a:pt x="228718" y="1112694"/>
                  <a:pt x="236338" y="1105074"/>
                </a:cubicBezTo>
                <a:cubicBezTo>
                  <a:pt x="233798" y="1087294"/>
                  <a:pt x="236750" y="1067798"/>
                  <a:pt x="228718" y="1051734"/>
                </a:cubicBezTo>
                <a:cubicBezTo>
                  <a:pt x="225126" y="1044550"/>
                  <a:pt x="211538" y="1049794"/>
                  <a:pt x="205858" y="1044114"/>
                </a:cubicBezTo>
                <a:cubicBezTo>
                  <a:pt x="200178" y="1038434"/>
                  <a:pt x="203918" y="1026934"/>
                  <a:pt x="198238" y="1021254"/>
                </a:cubicBezTo>
                <a:cubicBezTo>
                  <a:pt x="185286" y="1008302"/>
                  <a:pt x="152518" y="990774"/>
                  <a:pt x="152518" y="990774"/>
                </a:cubicBezTo>
                <a:cubicBezTo>
                  <a:pt x="149978" y="983154"/>
                  <a:pt x="146640" y="975755"/>
                  <a:pt x="144898" y="967914"/>
                </a:cubicBezTo>
                <a:cubicBezTo>
                  <a:pt x="141546" y="952832"/>
                  <a:pt x="143016" y="936539"/>
                  <a:pt x="137278" y="922194"/>
                </a:cubicBezTo>
                <a:cubicBezTo>
                  <a:pt x="132561" y="910402"/>
                  <a:pt x="122038" y="901874"/>
                  <a:pt x="114418" y="891714"/>
                </a:cubicBezTo>
                <a:cubicBezTo>
                  <a:pt x="111878" y="884094"/>
                  <a:pt x="110390" y="876038"/>
                  <a:pt x="106798" y="868854"/>
                </a:cubicBezTo>
                <a:cubicBezTo>
                  <a:pt x="102702" y="860663"/>
                  <a:pt x="94688" y="854601"/>
                  <a:pt x="91558" y="845994"/>
                </a:cubicBezTo>
                <a:cubicBezTo>
                  <a:pt x="77774" y="808089"/>
                  <a:pt x="92138" y="782687"/>
                  <a:pt x="53458" y="769794"/>
                </a:cubicBezTo>
                <a:cubicBezTo>
                  <a:pt x="38801" y="764908"/>
                  <a:pt x="22978" y="764714"/>
                  <a:pt x="7738" y="762174"/>
                </a:cubicBezTo>
                <a:cubicBezTo>
                  <a:pt x="5198" y="752014"/>
                  <a:pt x="-924" y="742115"/>
                  <a:pt x="118" y="731694"/>
                </a:cubicBezTo>
                <a:cubicBezTo>
                  <a:pt x="1232" y="720558"/>
                  <a:pt x="16151" y="674671"/>
                  <a:pt x="30598" y="663114"/>
                </a:cubicBezTo>
                <a:cubicBezTo>
                  <a:pt x="36870" y="658096"/>
                  <a:pt x="45838" y="658034"/>
                  <a:pt x="53458" y="655494"/>
                </a:cubicBezTo>
                <a:cubicBezTo>
                  <a:pt x="55998" y="642794"/>
                  <a:pt x="61078" y="630346"/>
                  <a:pt x="61078" y="617394"/>
                </a:cubicBezTo>
                <a:cubicBezTo>
                  <a:pt x="61078" y="606921"/>
                  <a:pt x="56335" y="596984"/>
                  <a:pt x="53458" y="586914"/>
                </a:cubicBezTo>
                <a:cubicBezTo>
                  <a:pt x="31594" y="510392"/>
                  <a:pt x="62039" y="628859"/>
                  <a:pt x="38218" y="533574"/>
                </a:cubicBezTo>
                <a:cubicBezTo>
                  <a:pt x="39817" y="519179"/>
                  <a:pt x="35879" y="458933"/>
                  <a:pt x="61078" y="442134"/>
                </a:cubicBezTo>
                <a:cubicBezTo>
                  <a:pt x="69792" y="436325"/>
                  <a:pt x="81398" y="437054"/>
                  <a:pt x="91558" y="434514"/>
                </a:cubicBezTo>
                <a:cubicBezTo>
                  <a:pt x="96638" y="426894"/>
                  <a:pt x="100322" y="418130"/>
                  <a:pt x="106798" y="411654"/>
                </a:cubicBezTo>
                <a:cubicBezTo>
                  <a:pt x="113274" y="405178"/>
                  <a:pt x="123795" y="403449"/>
                  <a:pt x="129658" y="396414"/>
                </a:cubicBezTo>
                <a:cubicBezTo>
                  <a:pt x="136930" y="387688"/>
                  <a:pt x="139818" y="376094"/>
                  <a:pt x="144898" y="365934"/>
                </a:cubicBezTo>
                <a:cubicBezTo>
                  <a:pt x="143029" y="349111"/>
                  <a:pt x="128724" y="283516"/>
                  <a:pt x="144898" y="259254"/>
                </a:cubicBezTo>
                <a:cubicBezTo>
                  <a:pt x="149353" y="252571"/>
                  <a:pt x="160138" y="254174"/>
                  <a:pt x="167758" y="251634"/>
                </a:cubicBezTo>
                <a:cubicBezTo>
                  <a:pt x="170298" y="231314"/>
                  <a:pt x="162585" y="206665"/>
                  <a:pt x="175378" y="190674"/>
                </a:cubicBezTo>
                <a:cubicBezTo>
                  <a:pt x="182110" y="182259"/>
                  <a:pt x="192260" y="222500"/>
                  <a:pt x="198238" y="213534"/>
                </a:cubicBezTo>
                <a:cubicBezTo>
                  <a:pt x="206808" y="200679"/>
                  <a:pt x="193158" y="183054"/>
                  <a:pt x="190618" y="167814"/>
                </a:cubicBezTo>
                <a:cubicBezTo>
                  <a:pt x="198513" y="120446"/>
                  <a:pt x="184124" y="123717"/>
                  <a:pt x="221098" y="114474"/>
                </a:cubicBezTo>
                <a:cubicBezTo>
                  <a:pt x="223562" y="113858"/>
                  <a:pt x="224908" y="115744"/>
                  <a:pt x="236338" y="114474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1" name="Полилиния 77">
            <a:extLst>
              <a:ext uri="{FF2B5EF4-FFF2-40B4-BE49-F238E27FC236}">
                <a16:creationId xmlns:a16="http://schemas.microsoft.com/office/drawing/2014/main" id="{43DE7DAA-5A8A-4BB5-8510-069EA0EADEDA}"/>
              </a:ext>
            </a:extLst>
          </p:cNvPr>
          <p:cNvSpPr/>
          <p:nvPr/>
        </p:nvSpPr>
        <p:spPr>
          <a:xfrm>
            <a:off x="630314" y="3584107"/>
            <a:ext cx="981607" cy="664018"/>
          </a:xfrm>
          <a:custGeom>
            <a:avLst/>
            <a:gdLst>
              <a:gd name="connsiteX0" fmla="*/ 1036320 w 1082040"/>
              <a:gd name="connsiteY0" fmla="*/ 701276 h 731957"/>
              <a:gd name="connsiteX1" fmla="*/ 990600 w 1082040"/>
              <a:gd name="connsiteY1" fmla="*/ 708896 h 731957"/>
              <a:gd name="connsiteX2" fmla="*/ 967740 w 1082040"/>
              <a:gd name="connsiteY2" fmla="*/ 716516 h 731957"/>
              <a:gd name="connsiteX3" fmla="*/ 899160 w 1082040"/>
              <a:gd name="connsiteY3" fmla="*/ 724136 h 731957"/>
              <a:gd name="connsiteX4" fmla="*/ 838200 w 1082040"/>
              <a:gd name="connsiteY4" fmla="*/ 724136 h 731957"/>
              <a:gd name="connsiteX5" fmla="*/ 792480 w 1082040"/>
              <a:gd name="connsiteY5" fmla="*/ 693656 h 731957"/>
              <a:gd name="connsiteX6" fmla="*/ 746760 w 1082040"/>
              <a:gd name="connsiteY6" fmla="*/ 708896 h 731957"/>
              <a:gd name="connsiteX7" fmla="*/ 723900 w 1082040"/>
              <a:gd name="connsiteY7" fmla="*/ 716516 h 731957"/>
              <a:gd name="connsiteX8" fmla="*/ 701040 w 1082040"/>
              <a:gd name="connsiteY8" fmla="*/ 701276 h 731957"/>
              <a:gd name="connsiteX9" fmla="*/ 548640 w 1082040"/>
              <a:gd name="connsiteY9" fmla="*/ 693656 h 731957"/>
              <a:gd name="connsiteX10" fmla="*/ 525780 w 1082040"/>
              <a:gd name="connsiteY10" fmla="*/ 670796 h 731957"/>
              <a:gd name="connsiteX11" fmla="*/ 487680 w 1082040"/>
              <a:gd name="connsiteY11" fmla="*/ 632696 h 731957"/>
              <a:gd name="connsiteX12" fmla="*/ 457200 w 1082040"/>
              <a:gd name="connsiteY12" fmla="*/ 625076 h 731957"/>
              <a:gd name="connsiteX13" fmla="*/ 434340 w 1082040"/>
              <a:gd name="connsiteY13" fmla="*/ 609836 h 731957"/>
              <a:gd name="connsiteX14" fmla="*/ 411480 w 1082040"/>
              <a:gd name="connsiteY14" fmla="*/ 678416 h 731957"/>
              <a:gd name="connsiteX15" fmla="*/ 335280 w 1082040"/>
              <a:gd name="connsiteY15" fmla="*/ 686036 h 731957"/>
              <a:gd name="connsiteX16" fmla="*/ 297180 w 1082040"/>
              <a:gd name="connsiteY16" fmla="*/ 617456 h 731957"/>
              <a:gd name="connsiteX17" fmla="*/ 266700 w 1082040"/>
              <a:gd name="connsiteY17" fmla="*/ 609836 h 731957"/>
              <a:gd name="connsiteX18" fmla="*/ 190500 w 1082040"/>
              <a:gd name="connsiteY18" fmla="*/ 594596 h 731957"/>
              <a:gd name="connsiteX19" fmla="*/ 167640 w 1082040"/>
              <a:gd name="connsiteY19" fmla="*/ 541256 h 731957"/>
              <a:gd name="connsiteX20" fmla="*/ 121920 w 1082040"/>
              <a:gd name="connsiteY20" fmla="*/ 518396 h 731957"/>
              <a:gd name="connsiteX21" fmla="*/ 68580 w 1082040"/>
              <a:gd name="connsiteY21" fmla="*/ 480296 h 731957"/>
              <a:gd name="connsiteX22" fmla="*/ 53340 w 1082040"/>
              <a:gd name="connsiteY22" fmla="*/ 434576 h 731957"/>
              <a:gd name="connsiteX23" fmla="*/ 45720 w 1082040"/>
              <a:gd name="connsiteY23" fmla="*/ 404096 h 731957"/>
              <a:gd name="connsiteX24" fmla="*/ 7620 w 1082040"/>
              <a:gd name="connsiteY24" fmla="*/ 396476 h 731957"/>
              <a:gd name="connsiteX25" fmla="*/ 0 w 1082040"/>
              <a:gd name="connsiteY25" fmla="*/ 373616 h 731957"/>
              <a:gd name="connsiteX26" fmla="*/ 7620 w 1082040"/>
              <a:gd name="connsiteY26" fmla="*/ 320276 h 731957"/>
              <a:gd name="connsiteX27" fmla="*/ 53340 w 1082040"/>
              <a:gd name="connsiteY27" fmla="*/ 282176 h 731957"/>
              <a:gd name="connsiteX28" fmla="*/ 91440 w 1082040"/>
              <a:gd name="connsiteY28" fmla="*/ 236456 h 731957"/>
              <a:gd name="connsiteX29" fmla="*/ 106680 w 1082040"/>
              <a:gd name="connsiteY29" fmla="*/ 160256 h 731957"/>
              <a:gd name="connsiteX30" fmla="*/ 121920 w 1082040"/>
              <a:gd name="connsiteY30" fmla="*/ 137396 h 731957"/>
              <a:gd name="connsiteX31" fmla="*/ 137160 w 1082040"/>
              <a:gd name="connsiteY31" fmla="*/ 76436 h 731957"/>
              <a:gd name="connsiteX32" fmla="*/ 152400 w 1082040"/>
              <a:gd name="connsiteY32" fmla="*/ 53576 h 731957"/>
              <a:gd name="connsiteX33" fmla="*/ 175260 w 1082040"/>
              <a:gd name="connsiteY33" fmla="*/ 45956 h 731957"/>
              <a:gd name="connsiteX34" fmla="*/ 220980 w 1082040"/>
              <a:gd name="connsiteY34" fmla="*/ 23096 h 731957"/>
              <a:gd name="connsiteX35" fmla="*/ 228600 w 1082040"/>
              <a:gd name="connsiteY35" fmla="*/ 45956 h 731957"/>
              <a:gd name="connsiteX36" fmla="*/ 297180 w 1082040"/>
              <a:gd name="connsiteY36" fmla="*/ 53576 h 731957"/>
              <a:gd name="connsiteX37" fmla="*/ 327660 w 1082040"/>
              <a:gd name="connsiteY37" fmla="*/ 68816 h 731957"/>
              <a:gd name="connsiteX38" fmla="*/ 342900 w 1082040"/>
              <a:gd name="connsiteY38" fmla="*/ 91676 h 731957"/>
              <a:gd name="connsiteX39" fmla="*/ 365760 w 1082040"/>
              <a:gd name="connsiteY39" fmla="*/ 114536 h 731957"/>
              <a:gd name="connsiteX40" fmla="*/ 396240 w 1082040"/>
              <a:gd name="connsiteY40" fmla="*/ 160256 h 731957"/>
              <a:gd name="connsiteX41" fmla="*/ 419100 w 1082040"/>
              <a:gd name="connsiteY41" fmla="*/ 167876 h 731957"/>
              <a:gd name="connsiteX42" fmla="*/ 457200 w 1082040"/>
              <a:gd name="connsiteY42" fmla="*/ 160256 h 731957"/>
              <a:gd name="connsiteX43" fmla="*/ 464820 w 1082040"/>
              <a:gd name="connsiteY43" fmla="*/ 183116 h 731957"/>
              <a:gd name="connsiteX44" fmla="*/ 487680 w 1082040"/>
              <a:gd name="connsiteY44" fmla="*/ 198356 h 731957"/>
              <a:gd name="connsiteX45" fmla="*/ 548640 w 1082040"/>
              <a:gd name="connsiteY45" fmla="*/ 213596 h 731957"/>
              <a:gd name="connsiteX46" fmla="*/ 571500 w 1082040"/>
              <a:gd name="connsiteY46" fmla="*/ 228836 h 731957"/>
              <a:gd name="connsiteX47" fmla="*/ 647700 w 1082040"/>
              <a:gd name="connsiteY47" fmla="*/ 251696 h 731957"/>
              <a:gd name="connsiteX48" fmla="*/ 662940 w 1082040"/>
              <a:gd name="connsiteY48" fmla="*/ 282176 h 731957"/>
              <a:gd name="connsiteX49" fmla="*/ 685800 w 1082040"/>
              <a:gd name="connsiteY49" fmla="*/ 297416 h 731957"/>
              <a:gd name="connsiteX50" fmla="*/ 731520 w 1082040"/>
              <a:gd name="connsiteY50" fmla="*/ 312656 h 731957"/>
              <a:gd name="connsiteX51" fmla="*/ 769620 w 1082040"/>
              <a:gd name="connsiteY51" fmla="*/ 327896 h 731957"/>
              <a:gd name="connsiteX52" fmla="*/ 784860 w 1082040"/>
              <a:gd name="connsiteY52" fmla="*/ 350756 h 731957"/>
              <a:gd name="connsiteX53" fmla="*/ 883920 w 1082040"/>
              <a:gd name="connsiteY53" fmla="*/ 373616 h 731957"/>
              <a:gd name="connsiteX54" fmla="*/ 899160 w 1082040"/>
              <a:gd name="connsiteY54" fmla="*/ 396476 h 731957"/>
              <a:gd name="connsiteX55" fmla="*/ 883920 w 1082040"/>
              <a:gd name="connsiteY55" fmla="*/ 449816 h 731957"/>
              <a:gd name="connsiteX56" fmla="*/ 906780 w 1082040"/>
              <a:gd name="connsiteY56" fmla="*/ 465056 h 731957"/>
              <a:gd name="connsiteX57" fmla="*/ 929640 w 1082040"/>
              <a:gd name="connsiteY57" fmla="*/ 472676 h 731957"/>
              <a:gd name="connsiteX58" fmla="*/ 982980 w 1082040"/>
              <a:gd name="connsiteY58" fmla="*/ 518396 h 731957"/>
              <a:gd name="connsiteX59" fmla="*/ 1036320 w 1082040"/>
              <a:gd name="connsiteY59" fmla="*/ 564116 h 731957"/>
              <a:gd name="connsiteX60" fmla="*/ 1059180 w 1082040"/>
              <a:gd name="connsiteY60" fmla="*/ 609836 h 731957"/>
              <a:gd name="connsiteX61" fmla="*/ 1066800 w 1082040"/>
              <a:gd name="connsiteY61" fmla="*/ 647936 h 731957"/>
              <a:gd name="connsiteX62" fmla="*/ 1082040 w 1082040"/>
              <a:gd name="connsiteY62" fmla="*/ 670796 h 731957"/>
              <a:gd name="connsiteX63" fmla="*/ 1066800 w 1082040"/>
              <a:gd name="connsiteY63" fmla="*/ 693656 h 731957"/>
              <a:gd name="connsiteX64" fmla="*/ 1036320 w 1082040"/>
              <a:gd name="connsiteY64" fmla="*/ 701276 h 73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82040" h="731957">
                <a:moveTo>
                  <a:pt x="1036320" y="701276"/>
                </a:moveTo>
                <a:cubicBezTo>
                  <a:pt x="1023620" y="703816"/>
                  <a:pt x="1005682" y="705544"/>
                  <a:pt x="990600" y="708896"/>
                </a:cubicBezTo>
                <a:cubicBezTo>
                  <a:pt x="982759" y="710638"/>
                  <a:pt x="975663" y="715196"/>
                  <a:pt x="967740" y="716516"/>
                </a:cubicBezTo>
                <a:cubicBezTo>
                  <a:pt x="945052" y="720297"/>
                  <a:pt x="922020" y="721596"/>
                  <a:pt x="899160" y="724136"/>
                </a:cubicBezTo>
                <a:cubicBezTo>
                  <a:pt x="872067" y="730909"/>
                  <a:pt x="865293" y="737683"/>
                  <a:pt x="838200" y="724136"/>
                </a:cubicBezTo>
                <a:cubicBezTo>
                  <a:pt x="821817" y="715945"/>
                  <a:pt x="792480" y="693656"/>
                  <a:pt x="792480" y="693656"/>
                </a:cubicBezTo>
                <a:lnTo>
                  <a:pt x="746760" y="708896"/>
                </a:lnTo>
                <a:lnTo>
                  <a:pt x="723900" y="716516"/>
                </a:lnTo>
                <a:cubicBezTo>
                  <a:pt x="716280" y="711436"/>
                  <a:pt x="707516" y="707752"/>
                  <a:pt x="701040" y="701276"/>
                </a:cubicBezTo>
                <a:cubicBezTo>
                  <a:pt x="641942" y="642178"/>
                  <a:pt x="787028" y="667168"/>
                  <a:pt x="548640" y="693656"/>
                </a:cubicBezTo>
                <a:cubicBezTo>
                  <a:pt x="541020" y="686036"/>
                  <a:pt x="532679" y="679075"/>
                  <a:pt x="525780" y="670796"/>
                </a:cubicBezTo>
                <a:cubicBezTo>
                  <a:pt x="506965" y="648218"/>
                  <a:pt x="516655" y="645114"/>
                  <a:pt x="487680" y="632696"/>
                </a:cubicBezTo>
                <a:cubicBezTo>
                  <a:pt x="478054" y="628571"/>
                  <a:pt x="467360" y="627616"/>
                  <a:pt x="457200" y="625076"/>
                </a:cubicBezTo>
                <a:cubicBezTo>
                  <a:pt x="449580" y="619996"/>
                  <a:pt x="443320" y="608040"/>
                  <a:pt x="434340" y="609836"/>
                </a:cubicBezTo>
                <a:cubicBezTo>
                  <a:pt x="414977" y="613709"/>
                  <a:pt x="413104" y="677383"/>
                  <a:pt x="411480" y="678416"/>
                </a:cubicBezTo>
                <a:cubicBezTo>
                  <a:pt x="389944" y="692121"/>
                  <a:pt x="360680" y="683496"/>
                  <a:pt x="335280" y="686036"/>
                </a:cubicBezTo>
                <a:cubicBezTo>
                  <a:pt x="278425" y="667084"/>
                  <a:pt x="351200" y="698486"/>
                  <a:pt x="297180" y="617456"/>
                </a:cubicBezTo>
                <a:cubicBezTo>
                  <a:pt x="291371" y="608742"/>
                  <a:pt x="276770" y="612713"/>
                  <a:pt x="266700" y="609836"/>
                </a:cubicBezTo>
                <a:cubicBezTo>
                  <a:pt x="213502" y="594636"/>
                  <a:pt x="281530" y="607600"/>
                  <a:pt x="190500" y="594596"/>
                </a:cubicBezTo>
                <a:cubicBezTo>
                  <a:pt x="185206" y="578715"/>
                  <a:pt x="178102" y="553811"/>
                  <a:pt x="167640" y="541256"/>
                </a:cubicBezTo>
                <a:cubicBezTo>
                  <a:pt x="154081" y="524985"/>
                  <a:pt x="139449" y="525908"/>
                  <a:pt x="121920" y="518396"/>
                </a:cubicBezTo>
                <a:cubicBezTo>
                  <a:pt x="86816" y="503352"/>
                  <a:pt x="94715" y="506431"/>
                  <a:pt x="68580" y="480296"/>
                </a:cubicBezTo>
                <a:cubicBezTo>
                  <a:pt x="63500" y="465056"/>
                  <a:pt x="57236" y="450161"/>
                  <a:pt x="53340" y="434576"/>
                </a:cubicBezTo>
                <a:cubicBezTo>
                  <a:pt x="50800" y="424416"/>
                  <a:pt x="53765" y="410800"/>
                  <a:pt x="45720" y="404096"/>
                </a:cubicBezTo>
                <a:cubicBezTo>
                  <a:pt x="35770" y="395805"/>
                  <a:pt x="20320" y="399016"/>
                  <a:pt x="7620" y="396476"/>
                </a:cubicBezTo>
                <a:cubicBezTo>
                  <a:pt x="5080" y="388856"/>
                  <a:pt x="0" y="381648"/>
                  <a:pt x="0" y="373616"/>
                </a:cubicBezTo>
                <a:cubicBezTo>
                  <a:pt x="0" y="355655"/>
                  <a:pt x="2459" y="337479"/>
                  <a:pt x="7620" y="320276"/>
                </a:cubicBezTo>
                <a:cubicBezTo>
                  <a:pt x="16633" y="290232"/>
                  <a:pt x="30208" y="298699"/>
                  <a:pt x="53340" y="282176"/>
                </a:cubicBezTo>
                <a:cubicBezTo>
                  <a:pt x="72008" y="268842"/>
                  <a:pt x="79288" y="254684"/>
                  <a:pt x="91440" y="236456"/>
                </a:cubicBezTo>
                <a:cubicBezTo>
                  <a:pt x="94248" y="216799"/>
                  <a:pt x="96040" y="181535"/>
                  <a:pt x="106680" y="160256"/>
                </a:cubicBezTo>
                <a:cubicBezTo>
                  <a:pt x="110776" y="152065"/>
                  <a:pt x="116840" y="145016"/>
                  <a:pt x="121920" y="137396"/>
                </a:cubicBezTo>
                <a:cubicBezTo>
                  <a:pt x="124818" y="122905"/>
                  <a:pt x="129350" y="92057"/>
                  <a:pt x="137160" y="76436"/>
                </a:cubicBezTo>
                <a:cubicBezTo>
                  <a:pt x="141256" y="68245"/>
                  <a:pt x="145249" y="59297"/>
                  <a:pt x="152400" y="53576"/>
                </a:cubicBezTo>
                <a:cubicBezTo>
                  <a:pt x="158672" y="48558"/>
                  <a:pt x="167640" y="48496"/>
                  <a:pt x="175260" y="45956"/>
                </a:cubicBezTo>
                <a:cubicBezTo>
                  <a:pt x="203563" y="3502"/>
                  <a:pt x="199209" y="-20447"/>
                  <a:pt x="220980" y="23096"/>
                </a:cubicBezTo>
                <a:cubicBezTo>
                  <a:pt x="224572" y="30280"/>
                  <a:pt x="221142" y="42973"/>
                  <a:pt x="228600" y="45956"/>
                </a:cubicBezTo>
                <a:cubicBezTo>
                  <a:pt x="249956" y="54498"/>
                  <a:pt x="274320" y="51036"/>
                  <a:pt x="297180" y="53576"/>
                </a:cubicBezTo>
                <a:cubicBezTo>
                  <a:pt x="307340" y="58656"/>
                  <a:pt x="318934" y="61544"/>
                  <a:pt x="327660" y="68816"/>
                </a:cubicBezTo>
                <a:cubicBezTo>
                  <a:pt x="334695" y="74679"/>
                  <a:pt x="337037" y="84641"/>
                  <a:pt x="342900" y="91676"/>
                </a:cubicBezTo>
                <a:cubicBezTo>
                  <a:pt x="349799" y="99955"/>
                  <a:pt x="358140" y="106916"/>
                  <a:pt x="365760" y="114536"/>
                </a:cubicBezTo>
                <a:cubicBezTo>
                  <a:pt x="373749" y="138503"/>
                  <a:pt x="371777" y="143948"/>
                  <a:pt x="396240" y="160256"/>
                </a:cubicBezTo>
                <a:cubicBezTo>
                  <a:pt x="402923" y="164711"/>
                  <a:pt x="411480" y="165336"/>
                  <a:pt x="419100" y="167876"/>
                </a:cubicBezTo>
                <a:cubicBezTo>
                  <a:pt x="431800" y="165336"/>
                  <a:pt x="444913" y="156160"/>
                  <a:pt x="457200" y="160256"/>
                </a:cubicBezTo>
                <a:cubicBezTo>
                  <a:pt x="464820" y="162796"/>
                  <a:pt x="459802" y="176844"/>
                  <a:pt x="464820" y="183116"/>
                </a:cubicBezTo>
                <a:cubicBezTo>
                  <a:pt x="470541" y="190267"/>
                  <a:pt x="479073" y="195226"/>
                  <a:pt x="487680" y="198356"/>
                </a:cubicBezTo>
                <a:cubicBezTo>
                  <a:pt x="507364" y="205514"/>
                  <a:pt x="548640" y="213596"/>
                  <a:pt x="548640" y="213596"/>
                </a:cubicBezTo>
                <a:cubicBezTo>
                  <a:pt x="556260" y="218676"/>
                  <a:pt x="563131" y="225117"/>
                  <a:pt x="571500" y="228836"/>
                </a:cubicBezTo>
                <a:cubicBezTo>
                  <a:pt x="595352" y="239437"/>
                  <a:pt x="622368" y="245363"/>
                  <a:pt x="647700" y="251696"/>
                </a:cubicBezTo>
                <a:cubicBezTo>
                  <a:pt x="652780" y="261856"/>
                  <a:pt x="655668" y="273450"/>
                  <a:pt x="662940" y="282176"/>
                </a:cubicBezTo>
                <a:cubicBezTo>
                  <a:pt x="668803" y="289211"/>
                  <a:pt x="677431" y="293697"/>
                  <a:pt x="685800" y="297416"/>
                </a:cubicBezTo>
                <a:cubicBezTo>
                  <a:pt x="700480" y="303940"/>
                  <a:pt x="716605" y="306690"/>
                  <a:pt x="731520" y="312656"/>
                </a:cubicBezTo>
                <a:lnTo>
                  <a:pt x="769620" y="327896"/>
                </a:lnTo>
                <a:cubicBezTo>
                  <a:pt x="774700" y="335516"/>
                  <a:pt x="776172" y="347860"/>
                  <a:pt x="784860" y="350756"/>
                </a:cubicBezTo>
                <a:cubicBezTo>
                  <a:pt x="929892" y="399100"/>
                  <a:pt x="818395" y="329933"/>
                  <a:pt x="883920" y="373616"/>
                </a:cubicBezTo>
                <a:cubicBezTo>
                  <a:pt x="889000" y="381236"/>
                  <a:pt x="897865" y="387410"/>
                  <a:pt x="899160" y="396476"/>
                </a:cubicBezTo>
                <a:cubicBezTo>
                  <a:pt x="900117" y="403174"/>
                  <a:pt x="886780" y="441237"/>
                  <a:pt x="883920" y="449816"/>
                </a:cubicBezTo>
                <a:cubicBezTo>
                  <a:pt x="891540" y="454896"/>
                  <a:pt x="898589" y="460960"/>
                  <a:pt x="906780" y="465056"/>
                </a:cubicBezTo>
                <a:cubicBezTo>
                  <a:pt x="913964" y="468648"/>
                  <a:pt x="922666" y="468691"/>
                  <a:pt x="929640" y="472676"/>
                </a:cubicBezTo>
                <a:cubicBezTo>
                  <a:pt x="963065" y="491776"/>
                  <a:pt x="955956" y="495233"/>
                  <a:pt x="982980" y="518396"/>
                </a:cubicBezTo>
                <a:cubicBezTo>
                  <a:pt x="1012411" y="543623"/>
                  <a:pt x="1012685" y="535754"/>
                  <a:pt x="1036320" y="564116"/>
                </a:cubicBezTo>
                <a:cubicBezTo>
                  <a:pt x="1049623" y="580080"/>
                  <a:pt x="1054270" y="590198"/>
                  <a:pt x="1059180" y="609836"/>
                </a:cubicBezTo>
                <a:cubicBezTo>
                  <a:pt x="1062321" y="622401"/>
                  <a:pt x="1062252" y="635809"/>
                  <a:pt x="1066800" y="647936"/>
                </a:cubicBezTo>
                <a:cubicBezTo>
                  <a:pt x="1070016" y="656511"/>
                  <a:pt x="1076960" y="663176"/>
                  <a:pt x="1082040" y="670796"/>
                </a:cubicBezTo>
                <a:cubicBezTo>
                  <a:pt x="1076960" y="678416"/>
                  <a:pt x="1073951" y="687935"/>
                  <a:pt x="1066800" y="693656"/>
                </a:cubicBezTo>
                <a:cubicBezTo>
                  <a:pt x="1060528" y="698674"/>
                  <a:pt x="1049020" y="698736"/>
                  <a:pt x="1036320" y="701276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2" name="Полилиния 78">
            <a:extLst>
              <a:ext uri="{FF2B5EF4-FFF2-40B4-BE49-F238E27FC236}">
                <a16:creationId xmlns:a16="http://schemas.microsoft.com/office/drawing/2014/main" id="{DC0568BE-DBEC-4DC7-BDA0-9FD2AC8C36E2}"/>
              </a:ext>
            </a:extLst>
          </p:cNvPr>
          <p:cNvSpPr/>
          <p:nvPr/>
        </p:nvSpPr>
        <p:spPr>
          <a:xfrm>
            <a:off x="1173736" y="3307150"/>
            <a:ext cx="811473" cy="1051396"/>
          </a:xfrm>
          <a:custGeom>
            <a:avLst/>
            <a:gdLst>
              <a:gd name="connsiteX0" fmla="*/ 475399 w 894499"/>
              <a:gd name="connsiteY0" fmla="*/ 1021809 h 1158969"/>
              <a:gd name="connsiteX1" fmla="*/ 483019 w 894499"/>
              <a:gd name="connsiteY1" fmla="*/ 1075149 h 1158969"/>
              <a:gd name="connsiteX2" fmla="*/ 505879 w 894499"/>
              <a:gd name="connsiteY2" fmla="*/ 1082769 h 1158969"/>
              <a:gd name="connsiteX3" fmla="*/ 543979 w 894499"/>
              <a:gd name="connsiteY3" fmla="*/ 1090389 h 1158969"/>
              <a:gd name="connsiteX4" fmla="*/ 582079 w 894499"/>
              <a:gd name="connsiteY4" fmla="*/ 1136109 h 1158969"/>
              <a:gd name="connsiteX5" fmla="*/ 597319 w 894499"/>
              <a:gd name="connsiteY5" fmla="*/ 1158969 h 1158969"/>
              <a:gd name="connsiteX6" fmla="*/ 635419 w 894499"/>
              <a:gd name="connsiteY6" fmla="*/ 1082769 h 1158969"/>
              <a:gd name="connsiteX7" fmla="*/ 627799 w 894499"/>
              <a:gd name="connsiteY7" fmla="*/ 998949 h 1158969"/>
              <a:gd name="connsiteX8" fmla="*/ 604939 w 894499"/>
              <a:gd name="connsiteY8" fmla="*/ 953229 h 1158969"/>
              <a:gd name="connsiteX9" fmla="*/ 597319 w 894499"/>
              <a:gd name="connsiteY9" fmla="*/ 930369 h 1158969"/>
              <a:gd name="connsiteX10" fmla="*/ 612559 w 894499"/>
              <a:gd name="connsiteY10" fmla="*/ 907509 h 1158969"/>
              <a:gd name="connsiteX11" fmla="*/ 635419 w 894499"/>
              <a:gd name="connsiteY11" fmla="*/ 884649 h 1158969"/>
              <a:gd name="connsiteX12" fmla="*/ 650659 w 894499"/>
              <a:gd name="connsiteY12" fmla="*/ 854169 h 1158969"/>
              <a:gd name="connsiteX13" fmla="*/ 696379 w 894499"/>
              <a:gd name="connsiteY13" fmla="*/ 823689 h 1158969"/>
              <a:gd name="connsiteX14" fmla="*/ 719239 w 894499"/>
              <a:gd name="connsiteY14" fmla="*/ 808449 h 1158969"/>
              <a:gd name="connsiteX15" fmla="*/ 742099 w 894499"/>
              <a:gd name="connsiteY15" fmla="*/ 793209 h 1158969"/>
              <a:gd name="connsiteX16" fmla="*/ 772579 w 894499"/>
              <a:gd name="connsiteY16" fmla="*/ 770349 h 1158969"/>
              <a:gd name="connsiteX17" fmla="*/ 886879 w 894499"/>
              <a:gd name="connsiteY17" fmla="*/ 755109 h 1158969"/>
              <a:gd name="connsiteX18" fmla="*/ 894499 w 894499"/>
              <a:gd name="connsiteY18" fmla="*/ 732249 h 1158969"/>
              <a:gd name="connsiteX19" fmla="*/ 879259 w 894499"/>
              <a:gd name="connsiteY19" fmla="*/ 625569 h 1158969"/>
              <a:gd name="connsiteX20" fmla="*/ 848779 w 894499"/>
              <a:gd name="connsiteY20" fmla="*/ 488409 h 1158969"/>
              <a:gd name="connsiteX21" fmla="*/ 825919 w 894499"/>
              <a:gd name="connsiteY21" fmla="*/ 480789 h 1158969"/>
              <a:gd name="connsiteX22" fmla="*/ 780199 w 894499"/>
              <a:gd name="connsiteY22" fmla="*/ 450309 h 1158969"/>
              <a:gd name="connsiteX23" fmla="*/ 734479 w 894499"/>
              <a:gd name="connsiteY23" fmla="*/ 465549 h 1158969"/>
              <a:gd name="connsiteX24" fmla="*/ 711619 w 894499"/>
              <a:gd name="connsiteY24" fmla="*/ 435069 h 1158969"/>
              <a:gd name="connsiteX25" fmla="*/ 703999 w 894499"/>
              <a:gd name="connsiteY25" fmla="*/ 389349 h 1158969"/>
              <a:gd name="connsiteX26" fmla="*/ 681139 w 894499"/>
              <a:gd name="connsiteY26" fmla="*/ 396969 h 1158969"/>
              <a:gd name="connsiteX27" fmla="*/ 658279 w 894499"/>
              <a:gd name="connsiteY27" fmla="*/ 412209 h 1158969"/>
              <a:gd name="connsiteX28" fmla="*/ 635419 w 894499"/>
              <a:gd name="connsiteY28" fmla="*/ 336009 h 1158969"/>
              <a:gd name="connsiteX29" fmla="*/ 589699 w 894499"/>
              <a:gd name="connsiteY29" fmla="*/ 328389 h 1158969"/>
              <a:gd name="connsiteX30" fmla="*/ 574459 w 894499"/>
              <a:gd name="connsiteY30" fmla="*/ 305529 h 1158969"/>
              <a:gd name="connsiteX31" fmla="*/ 574459 w 894499"/>
              <a:gd name="connsiteY31" fmla="*/ 275049 h 1158969"/>
              <a:gd name="connsiteX32" fmla="*/ 574459 w 894499"/>
              <a:gd name="connsiteY32" fmla="*/ 214089 h 1158969"/>
              <a:gd name="connsiteX33" fmla="*/ 597319 w 894499"/>
              <a:gd name="connsiteY33" fmla="*/ 191229 h 1158969"/>
              <a:gd name="connsiteX34" fmla="*/ 566839 w 894499"/>
              <a:gd name="connsiteY34" fmla="*/ 145509 h 1158969"/>
              <a:gd name="connsiteX35" fmla="*/ 551599 w 894499"/>
              <a:gd name="connsiteY35" fmla="*/ 69309 h 1158969"/>
              <a:gd name="connsiteX36" fmla="*/ 505879 w 894499"/>
              <a:gd name="connsiteY36" fmla="*/ 46449 h 1158969"/>
              <a:gd name="connsiteX37" fmla="*/ 483019 w 894499"/>
              <a:gd name="connsiteY37" fmla="*/ 31209 h 1158969"/>
              <a:gd name="connsiteX38" fmla="*/ 414439 w 894499"/>
              <a:gd name="connsiteY38" fmla="*/ 15969 h 1158969"/>
              <a:gd name="connsiteX39" fmla="*/ 391579 w 894499"/>
              <a:gd name="connsiteY39" fmla="*/ 729 h 1158969"/>
              <a:gd name="connsiteX40" fmla="*/ 391579 w 894499"/>
              <a:gd name="connsiteY40" fmla="*/ 54069 h 1158969"/>
              <a:gd name="connsiteX41" fmla="*/ 353479 w 894499"/>
              <a:gd name="connsiteY41" fmla="*/ 92169 h 1158969"/>
              <a:gd name="connsiteX42" fmla="*/ 345859 w 894499"/>
              <a:gd name="connsiteY42" fmla="*/ 115029 h 1158969"/>
              <a:gd name="connsiteX43" fmla="*/ 353479 w 894499"/>
              <a:gd name="connsiteY43" fmla="*/ 145509 h 1158969"/>
              <a:gd name="connsiteX44" fmla="*/ 361099 w 894499"/>
              <a:gd name="connsiteY44" fmla="*/ 183609 h 1158969"/>
              <a:gd name="connsiteX45" fmla="*/ 383959 w 894499"/>
              <a:gd name="connsiteY45" fmla="*/ 198849 h 1158969"/>
              <a:gd name="connsiteX46" fmla="*/ 406819 w 894499"/>
              <a:gd name="connsiteY46" fmla="*/ 221709 h 1158969"/>
              <a:gd name="connsiteX47" fmla="*/ 368719 w 894499"/>
              <a:gd name="connsiteY47" fmla="*/ 229329 h 1158969"/>
              <a:gd name="connsiteX48" fmla="*/ 345859 w 894499"/>
              <a:gd name="connsiteY48" fmla="*/ 236949 h 1158969"/>
              <a:gd name="connsiteX49" fmla="*/ 269659 w 894499"/>
              <a:gd name="connsiteY49" fmla="*/ 244569 h 1158969"/>
              <a:gd name="connsiteX50" fmla="*/ 254419 w 894499"/>
              <a:gd name="connsiteY50" fmla="*/ 267429 h 1158969"/>
              <a:gd name="connsiteX51" fmla="*/ 231559 w 894499"/>
              <a:gd name="connsiteY51" fmla="*/ 275049 h 1158969"/>
              <a:gd name="connsiteX52" fmla="*/ 124879 w 894499"/>
              <a:gd name="connsiteY52" fmla="*/ 282669 h 1158969"/>
              <a:gd name="connsiteX53" fmla="*/ 102019 w 894499"/>
              <a:gd name="connsiteY53" fmla="*/ 290289 h 1158969"/>
              <a:gd name="connsiteX54" fmla="*/ 33439 w 894499"/>
              <a:gd name="connsiteY54" fmla="*/ 297909 h 1158969"/>
              <a:gd name="connsiteX55" fmla="*/ 18199 w 894499"/>
              <a:gd name="connsiteY55" fmla="*/ 320769 h 1158969"/>
              <a:gd name="connsiteX56" fmla="*/ 10579 w 894499"/>
              <a:gd name="connsiteY56" fmla="*/ 457929 h 1158969"/>
              <a:gd name="connsiteX57" fmla="*/ 2959 w 894499"/>
              <a:gd name="connsiteY57" fmla="*/ 556989 h 1158969"/>
              <a:gd name="connsiteX58" fmla="*/ 41059 w 894499"/>
              <a:gd name="connsiteY58" fmla="*/ 564609 h 1158969"/>
              <a:gd name="connsiteX59" fmla="*/ 56299 w 894499"/>
              <a:gd name="connsiteY59" fmla="*/ 587469 h 1158969"/>
              <a:gd name="connsiteX60" fmla="*/ 79159 w 894499"/>
              <a:gd name="connsiteY60" fmla="*/ 595089 h 1158969"/>
              <a:gd name="connsiteX61" fmla="*/ 109639 w 894499"/>
              <a:gd name="connsiteY61" fmla="*/ 640809 h 1158969"/>
              <a:gd name="connsiteX62" fmla="*/ 231559 w 894499"/>
              <a:gd name="connsiteY62" fmla="*/ 671289 h 1158969"/>
              <a:gd name="connsiteX63" fmla="*/ 254419 w 894499"/>
              <a:gd name="connsiteY63" fmla="*/ 686529 h 1158969"/>
              <a:gd name="connsiteX64" fmla="*/ 277279 w 894499"/>
              <a:gd name="connsiteY64" fmla="*/ 694149 h 1158969"/>
              <a:gd name="connsiteX65" fmla="*/ 292519 w 894499"/>
              <a:gd name="connsiteY65" fmla="*/ 717009 h 1158969"/>
              <a:gd name="connsiteX66" fmla="*/ 284899 w 894499"/>
              <a:gd name="connsiteY66" fmla="*/ 739869 h 1158969"/>
              <a:gd name="connsiteX67" fmla="*/ 269659 w 894499"/>
              <a:gd name="connsiteY67" fmla="*/ 777969 h 1158969"/>
              <a:gd name="connsiteX68" fmla="*/ 315379 w 894499"/>
              <a:gd name="connsiteY68" fmla="*/ 785589 h 1158969"/>
              <a:gd name="connsiteX69" fmla="*/ 338239 w 894499"/>
              <a:gd name="connsiteY69" fmla="*/ 800829 h 1158969"/>
              <a:gd name="connsiteX70" fmla="*/ 361099 w 894499"/>
              <a:gd name="connsiteY70" fmla="*/ 808449 h 1158969"/>
              <a:gd name="connsiteX71" fmla="*/ 391579 w 894499"/>
              <a:gd name="connsiteY71" fmla="*/ 854169 h 1158969"/>
              <a:gd name="connsiteX72" fmla="*/ 406819 w 894499"/>
              <a:gd name="connsiteY72" fmla="*/ 877029 h 1158969"/>
              <a:gd name="connsiteX73" fmla="*/ 452539 w 894499"/>
              <a:gd name="connsiteY73" fmla="*/ 907509 h 1158969"/>
              <a:gd name="connsiteX74" fmla="*/ 467779 w 894499"/>
              <a:gd name="connsiteY74" fmla="*/ 930369 h 1158969"/>
              <a:gd name="connsiteX75" fmla="*/ 460159 w 894499"/>
              <a:gd name="connsiteY75" fmla="*/ 1021809 h 1158969"/>
              <a:gd name="connsiteX76" fmla="*/ 475399 w 894499"/>
              <a:gd name="connsiteY76" fmla="*/ 1021809 h 115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94499" h="1158969">
                <a:moveTo>
                  <a:pt x="475399" y="1021809"/>
                </a:moveTo>
                <a:cubicBezTo>
                  <a:pt x="479209" y="1030699"/>
                  <a:pt x="474987" y="1059085"/>
                  <a:pt x="483019" y="1075149"/>
                </a:cubicBezTo>
                <a:cubicBezTo>
                  <a:pt x="486611" y="1082333"/>
                  <a:pt x="498087" y="1080821"/>
                  <a:pt x="505879" y="1082769"/>
                </a:cubicBezTo>
                <a:cubicBezTo>
                  <a:pt x="518444" y="1085910"/>
                  <a:pt x="531279" y="1087849"/>
                  <a:pt x="543979" y="1090389"/>
                </a:cubicBezTo>
                <a:cubicBezTo>
                  <a:pt x="581817" y="1147146"/>
                  <a:pt x="533186" y="1077437"/>
                  <a:pt x="582079" y="1136109"/>
                </a:cubicBezTo>
                <a:cubicBezTo>
                  <a:pt x="587942" y="1143144"/>
                  <a:pt x="592239" y="1151349"/>
                  <a:pt x="597319" y="1158969"/>
                </a:cubicBezTo>
                <a:cubicBezTo>
                  <a:pt x="633608" y="1104535"/>
                  <a:pt x="623357" y="1131018"/>
                  <a:pt x="635419" y="1082769"/>
                </a:cubicBezTo>
                <a:cubicBezTo>
                  <a:pt x="632879" y="1054829"/>
                  <a:pt x="631767" y="1026722"/>
                  <a:pt x="627799" y="998949"/>
                </a:cubicBezTo>
                <a:cubicBezTo>
                  <a:pt x="623968" y="972135"/>
                  <a:pt x="617012" y="977375"/>
                  <a:pt x="604939" y="953229"/>
                </a:cubicBezTo>
                <a:cubicBezTo>
                  <a:pt x="601347" y="946045"/>
                  <a:pt x="599859" y="937989"/>
                  <a:pt x="597319" y="930369"/>
                </a:cubicBezTo>
                <a:cubicBezTo>
                  <a:pt x="602399" y="922749"/>
                  <a:pt x="606696" y="914544"/>
                  <a:pt x="612559" y="907509"/>
                </a:cubicBezTo>
                <a:cubicBezTo>
                  <a:pt x="619458" y="899230"/>
                  <a:pt x="629155" y="893418"/>
                  <a:pt x="635419" y="884649"/>
                </a:cubicBezTo>
                <a:cubicBezTo>
                  <a:pt x="642021" y="875406"/>
                  <a:pt x="642627" y="862201"/>
                  <a:pt x="650659" y="854169"/>
                </a:cubicBezTo>
                <a:cubicBezTo>
                  <a:pt x="663611" y="841217"/>
                  <a:pt x="681139" y="833849"/>
                  <a:pt x="696379" y="823689"/>
                </a:cubicBezTo>
                <a:lnTo>
                  <a:pt x="719239" y="808449"/>
                </a:lnTo>
                <a:cubicBezTo>
                  <a:pt x="726859" y="803369"/>
                  <a:pt x="734773" y="798704"/>
                  <a:pt x="742099" y="793209"/>
                </a:cubicBezTo>
                <a:cubicBezTo>
                  <a:pt x="752259" y="785589"/>
                  <a:pt x="761552" y="776650"/>
                  <a:pt x="772579" y="770349"/>
                </a:cubicBezTo>
                <a:cubicBezTo>
                  <a:pt x="799150" y="755166"/>
                  <a:pt x="883795" y="755366"/>
                  <a:pt x="886879" y="755109"/>
                </a:cubicBezTo>
                <a:cubicBezTo>
                  <a:pt x="889419" y="747489"/>
                  <a:pt x="894499" y="740281"/>
                  <a:pt x="894499" y="732249"/>
                </a:cubicBezTo>
                <a:cubicBezTo>
                  <a:pt x="894499" y="665471"/>
                  <a:pt x="893361" y="667875"/>
                  <a:pt x="879259" y="625569"/>
                </a:cubicBezTo>
                <a:cubicBezTo>
                  <a:pt x="873780" y="537912"/>
                  <a:pt x="904909" y="516474"/>
                  <a:pt x="848779" y="488409"/>
                </a:cubicBezTo>
                <a:cubicBezTo>
                  <a:pt x="841595" y="484817"/>
                  <a:pt x="833539" y="483329"/>
                  <a:pt x="825919" y="480789"/>
                </a:cubicBezTo>
                <a:cubicBezTo>
                  <a:pt x="815134" y="470004"/>
                  <a:pt x="800049" y="448103"/>
                  <a:pt x="780199" y="450309"/>
                </a:cubicBezTo>
                <a:cubicBezTo>
                  <a:pt x="764233" y="452083"/>
                  <a:pt x="734479" y="465549"/>
                  <a:pt x="734479" y="465549"/>
                </a:cubicBezTo>
                <a:cubicBezTo>
                  <a:pt x="726859" y="455389"/>
                  <a:pt x="716336" y="446861"/>
                  <a:pt x="711619" y="435069"/>
                </a:cubicBezTo>
                <a:cubicBezTo>
                  <a:pt x="705881" y="420724"/>
                  <a:pt x="713651" y="401414"/>
                  <a:pt x="703999" y="389349"/>
                </a:cubicBezTo>
                <a:cubicBezTo>
                  <a:pt x="698981" y="383077"/>
                  <a:pt x="688323" y="393377"/>
                  <a:pt x="681139" y="396969"/>
                </a:cubicBezTo>
                <a:cubicBezTo>
                  <a:pt x="672948" y="401065"/>
                  <a:pt x="665899" y="407129"/>
                  <a:pt x="658279" y="412209"/>
                </a:cubicBezTo>
                <a:cubicBezTo>
                  <a:pt x="656968" y="403032"/>
                  <a:pt x="656744" y="346672"/>
                  <a:pt x="635419" y="336009"/>
                </a:cubicBezTo>
                <a:cubicBezTo>
                  <a:pt x="621600" y="329099"/>
                  <a:pt x="604939" y="330929"/>
                  <a:pt x="589699" y="328389"/>
                </a:cubicBezTo>
                <a:cubicBezTo>
                  <a:pt x="584619" y="320769"/>
                  <a:pt x="572953" y="314562"/>
                  <a:pt x="574459" y="305529"/>
                </a:cubicBezTo>
                <a:cubicBezTo>
                  <a:pt x="580467" y="269479"/>
                  <a:pt x="624336" y="291675"/>
                  <a:pt x="574459" y="275049"/>
                </a:cubicBezTo>
                <a:cubicBezTo>
                  <a:pt x="566165" y="250167"/>
                  <a:pt x="559747" y="243514"/>
                  <a:pt x="574459" y="214089"/>
                </a:cubicBezTo>
                <a:cubicBezTo>
                  <a:pt x="579278" y="204450"/>
                  <a:pt x="589699" y="198849"/>
                  <a:pt x="597319" y="191229"/>
                </a:cubicBezTo>
                <a:cubicBezTo>
                  <a:pt x="573528" y="119856"/>
                  <a:pt x="612502" y="225420"/>
                  <a:pt x="566839" y="145509"/>
                </a:cubicBezTo>
                <a:cubicBezTo>
                  <a:pt x="556463" y="127351"/>
                  <a:pt x="559479" y="85068"/>
                  <a:pt x="551599" y="69309"/>
                </a:cubicBezTo>
                <a:cubicBezTo>
                  <a:pt x="544320" y="54750"/>
                  <a:pt x="517900" y="52460"/>
                  <a:pt x="505879" y="46449"/>
                </a:cubicBezTo>
                <a:cubicBezTo>
                  <a:pt x="497688" y="42353"/>
                  <a:pt x="491210" y="35305"/>
                  <a:pt x="483019" y="31209"/>
                </a:cubicBezTo>
                <a:cubicBezTo>
                  <a:pt x="464260" y="21830"/>
                  <a:pt x="431999" y="18896"/>
                  <a:pt x="414439" y="15969"/>
                </a:cubicBezTo>
                <a:cubicBezTo>
                  <a:pt x="406819" y="10889"/>
                  <a:pt x="399770" y="-3367"/>
                  <a:pt x="391579" y="729"/>
                </a:cubicBezTo>
                <a:cubicBezTo>
                  <a:pt x="372443" y="10297"/>
                  <a:pt x="387986" y="43289"/>
                  <a:pt x="391579" y="54069"/>
                </a:cubicBezTo>
                <a:cubicBezTo>
                  <a:pt x="373709" y="107680"/>
                  <a:pt x="400559" y="45089"/>
                  <a:pt x="353479" y="92169"/>
                </a:cubicBezTo>
                <a:cubicBezTo>
                  <a:pt x="347799" y="97849"/>
                  <a:pt x="348399" y="107409"/>
                  <a:pt x="345859" y="115029"/>
                </a:cubicBezTo>
                <a:cubicBezTo>
                  <a:pt x="348399" y="125189"/>
                  <a:pt x="351207" y="135286"/>
                  <a:pt x="353479" y="145509"/>
                </a:cubicBezTo>
                <a:cubicBezTo>
                  <a:pt x="356289" y="158152"/>
                  <a:pt x="354673" y="172364"/>
                  <a:pt x="361099" y="183609"/>
                </a:cubicBezTo>
                <a:cubicBezTo>
                  <a:pt x="365643" y="191560"/>
                  <a:pt x="376924" y="192986"/>
                  <a:pt x="383959" y="198849"/>
                </a:cubicBezTo>
                <a:cubicBezTo>
                  <a:pt x="392238" y="205748"/>
                  <a:pt x="399199" y="214089"/>
                  <a:pt x="406819" y="221709"/>
                </a:cubicBezTo>
                <a:cubicBezTo>
                  <a:pt x="394119" y="224249"/>
                  <a:pt x="381284" y="226188"/>
                  <a:pt x="368719" y="229329"/>
                </a:cubicBezTo>
                <a:cubicBezTo>
                  <a:pt x="360927" y="231277"/>
                  <a:pt x="353798" y="235728"/>
                  <a:pt x="345859" y="236949"/>
                </a:cubicBezTo>
                <a:cubicBezTo>
                  <a:pt x="320629" y="240831"/>
                  <a:pt x="295059" y="242029"/>
                  <a:pt x="269659" y="244569"/>
                </a:cubicBezTo>
                <a:cubicBezTo>
                  <a:pt x="264579" y="252189"/>
                  <a:pt x="261570" y="261708"/>
                  <a:pt x="254419" y="267429"/>
                </a:cubicBezTo>
                <a:cubicBezTo>
                  <a:pt x="248147" y="272447"/>
                  <a:pt x="239536" y="274111"/>
                  <a:pt x="231559" y="275049"/>
                </a:cubicBezTo>
                <a:cubicBezTo>
                  <a:pt x="196153" y="279214"/>
                  <a:pt x="160439" y="280129"/>
                  <a:pt x="124879" y="282669"/>
                </a:cubicBezTo>
                <a:cubicBezTo>
                  <a:pt x="117259" y="285209"/>
                  <a:pt x="109942" y="288969"/>
                  <a:pt x="102019" y="290289"/>
                </a:cubicBezTo>
                <a:cubicBezTo>
                  <a:pt x="79331" y="294070"/>
                  <a:pt x="55055" y="290049"/>
                  <a:pt x="33439" y="297909"/>
                </a:cubicBezTo>
                <a:cubicBezTo>
                  <a:pt x="24832" y="301039"/>
                  <a:pt x="23279" y="313149"/>
                  <a:pt x="18199" y="320769"/>
                </a:cubicBezTo>
                <a:cubicBezTo>
                  <a:pt x="15659" y="366489"/>
                  <a:pt x="13527" y="412233"/>
                  <a:pt x="10579" y="457929"/>
                </a:cubicBezTo>
                <a:cubicBezTo>
                  <a:pt x="8447" y="490978"/>
                  <a:pt x="-6139" y="525146"/>
                  <a:pt x="2959" y="556989"/>
                </a:cubicBezTo>
                <a:cubicBezTo>
                  <a:pt x="6517" y="569442"/>
                  <a:pt x="28359" y="562069"/>
                  <a:pt x="41059" y="564609"/>
                </a:cubicBezTo>
                <a:cubicBezTo>
                  <a:pt x="46139" y="572229"/>
                  <a:pt x="49148" y="581748"/>
                  <a:pt x="56299" y="587469"/>
                </a:cubicBezTo>
                <a:cubicBezTo>
                  <a:pt x="62571" y="592487"/>
                  <a:pt x="73479" y="589409"/>
                  <a:pt x="79159" y="595089"/>
                </a:cubicBezTo>
                <a:cubicBezTo>
                  <a:pt x="92111" y="608041"/>
                  <a:pt x="99479" y="625569"/>
                  <a:pt x="109639" y="640809"/>
                </a:cubicBezTo>
                <a:cubicBezTo>
                  <a:pt x="144654" y="693332"/>
                  <a:pt x="115744" y="663017"/>
                  <a:pt x="231559" y="671289"/>
                </a:cubicBezTo>
                <a:cubicBezTo>
                  <a:pt x="239179" y="676369"/>
                  <a:pt x="246228" y="682433"/>
                  <a:pt x="254419" y="686529"/>
                </a:cubicBezTo>
                <a:cubicBezTo>
                  <a:pt x="261603" y="690121"/>
                  <a:pt x="271007" y="689131"/>
                  <a:pt x="277279" y="694149"/>
                </a:cubicBezTo>
                <a:cubicBezTo>
                  <a:pt x="284430" y="699870"/>
                  <a:pt x="287439" y="709389"/>
                  <a:pt x="292519" y="717009"/>
                </a:cubicBezTo>
                <a:cubicBezTo>
                  <a:pt x="289979" y="724629"/>
                  <a:pt x="289917" y="733597"/>
                  <a:pt x="284899" y="739869"/>
                </a:cubicBezTo>
                <a:cubicBezTo>
                  <a:pt x="280804" y="744987"/>
                  <a:pt x="236823" y="759206"/>
                  <a:pt x="269659" y="777969"/>
                </a:cubicBezTo>
                <a:cubicBezTo>
                  <a:pt x="283074" y="785634"/>
                  <a:pt x="300139" y="783049"/>
                  <a:pt x="315379" y="785589"/>
                </a:cubicBezTo>
                <a:cubicBezTo>
                  <a:pt x="322999" y="790669"/>
                  <a:pt x="330048" y="796733"/>
                  <a:pt x="338239" y="800829"/>
                </a:cubicBezTo>
                <a:cubicBezTo>
                  <a:pt x="345423" y="804421"/>
                  <a:pt x="355419" y="802769"/>
                  <a:pt x="361099" y="808449"/>
                </a:cubicBezTo>
                <a:cubicBezTo>
                  <a:pt x="374051" y="821401"/>
                  <a:pt x="381419" y="838929"/>
                  <a:pt x="391579" y="854169"/>
                </a:cubicBezTo>
                <a:cubicBezTo>
                  <a:pt x="396659" y="861789"/>
                  <a:pt x="399199" y="871949"/>
                  <a:pt x="406819" y="877029"/>
                </a:cubicBezTo>
                <a:lnTo>
                  <a:pt x="452539" y="907509"/>
                </a:lnTo>
                <a:cubicBezTo>
                  <a:pt x="457619" y="915129"/>
                  <a:pt x="467170" y="921231"/>
                  <a:pt x="467779" y="930369"/>
                </a:cubicBezTo>
                <a:cubicBezTo>
                  <a:pt x="469814" y="960887"/>
                  <a:pt x="462067" y="991283"/>
                  <a:pt x="460159" y="1021809"/>
                </a:cubicBezTo>
                <a:cubicBezTo>
                  <a:pt x="459525" y="1031949"/>
                  <a:pt x="471589" y="1012919"/>
                  <a:pt x="475399" y="1021809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3" name="Полилиния 79">
            <a:extLst>
              <a:ext uri="{FF2B5EF4-FFF2-40B4-BE49-F238E27FC236}">
                <a16:creationId xmlns:a16="http://schemas.microsoft.com/office/drawing/2014/main" id="{7044C388-8F2B-49DB-96A1-10DB378AC9F1}"/>
              </a:ext>
            </a:extLst>
          </p:cNvPr>
          <p:cNvSpPr/>
          <p:nvPr/>
        </p:nvSpPr>
        <p:spPr>
          <a:xfrm>
            <a:off x="1210983" y="1845344"/>
            <a:ext cx="953956" cy="1020167"/>
          </a:xfrm>
          <a:custGeom>
            <a:avLst/>
            <a:gdLst>
              <a:gd name="connsiteX0" fmla="*/ 449580 w 1051560"/>
              <a:gd name="connsiteY0" fmla="*/ 1071080 h 1124545"/>
              <a:gd name="connsiteX1" fmla="*/ 495300 w 1051560"/>
              <a:gd name="connsiteY1" fmla="*/ 1063460 h 1124545"/>
              <a:gd name="connsiteX2" fmla="*/ 541020 w 1051560"/>
              <a:gd name="connsiteY2" fmla="*/ 1093940 h 1124545"/>
              <a:gd name="connsiteX3" fmla="*/ 563880 w 1051560"/>
              <a:gd name="connsiteY3" fmla="*/ 1086320 h 1124545"/>
              <a:gd name="connsiteX4" fmla="*/ 586740 w 1051560"/>
              <a:gd name="connsiteY4" fmla="*/ 1071080 h 1124545"/>
              <a:gd name="connsiteX5" fmla="*/ 609600 w 1051560"/>
              <a:gd name="connsiteY5" fmla="*/ 1078700 h 1124545"/>
              <a:gd name="connsiteX6" fmla="*/ 647700 w 1051560"/>
              <a:gd name="connsiteY6" fmla="*/ 1101560 h 1124545"/>
              <a:gd name="connsiteX7" fmla="*/ 640080 w 1051560"/>
              <a:gd name="connsiteY7" fmla="*/ 1002500 h 1124545"/>
              <a:gd name="connsiteX8" fmla="*/ 632460 w 1051560"/>
              <a:gd name="connsiteY8" fmla="*/ 979640 h 1124545"/>
              <a:gd name="connsiteX9" fmla="*/ 655320 w 1051560"/>
              <a:gd name="connsiteY9" fmla="*/ 956780 h 1124545"/>
              <a:gd name="connsiteX10" fmla="*/ 708660 w 1051560"/>
              <a:gd name="connsiteY10" fmla="*/ 933920 h 1124545"/>
              <a:gd name="connsiteX11" fmla="*/ 716280 w 1051560"/>
              <a:gd name="connsiteY11" fmla="*/ 895820 h 1124545"/>
              <a:gd name="connsiteX12" fmla="*/ 746760 w 1051560"/>
              <a:gd name="connsiteY12" fmla="*/ 888200 h 1124545"/>
              <a:gd name="connsiteX13" fmla="*/ 769620 w 1051560"/>
              <a:gd name="connsiteY13" fmla="*/ 880580 h 1124545"/>
              <a:gd name="connsiteX14" fmla="*/ 830580 w 1051560"/>
              <a:gd name="connsiteY14" fmla="*/ 865340 h 1124545"/>
              <a:gd name="connsiteX15" fmla="*/ 922020 w 1051560"/>
              <a:gd name="connsiteY15" fmla="*/ 872960 h 1124545"/>
              <a:gd name="connsiteX16" fmla="*/ 944880 w 1051560"/>
              <a:gd name="connsiteY16" fmla="*/ 880580 h 1124545"/>
              <a:gd name="connsiteX17" fmla="*/ 960120 w 1051560"/>
              <a:gd name="connsiteY17" fmla="*/ 857720 h 1124545"/>
              <a:gd name="connsiteX18" fmla="*/ 967740 w 1051560"/>
              <a:gd name="connsiteY18" fmla="*/ 789140 h 1124545"/>
              <a:gd name="connsiteX19" fmla="*/ 1005840 w 1051560"/>
              <a:gd name="connsiteY19" fmla="*/ 781520 h 1124545"/>
              <a:gd name="connsiteX20" fmla="*/ 1036320 w 1051560"/>
              <a:gd name="connsiteY20" fmla="*/ 758660 h 1124545"/>
              <a:gd name="connsiteX21" fmla="*/ 1043940 w 1051560"/>
              <a:gd name="connsiteY21" fmla="*/ 720560 h 1124545"/>
              <a:gd name="connsiteX22" fmla="*/ 1051560 w 1051560"/>
              <a:gd name="connsiteY22" fmla="*/ 690080 h 1124545"/>
              <a:gd name="connsiteX23" fmla="*/ 1043940 w 1051560"/>
              <a:gd name="connsiteY23" fmla="*/ 606260 h 1124545"/>
              <a:gd name="connsiteX24" fmla="*/ 1021080 w 1051560"/>
              <a:gd name="connsiteY24" fmla="*/ 583400 h 1124545"/>
              <a:gd name="connsiteX25" fmla="*/ 1005840 w 1051560"/>
              <a:gd name="connsiteY25" fmla="*/ 560540 h 1124545"/>
              <a:gd name="connsiteX26" fmla="*/ 998220 w 1051560"/>
              <a:gd name="connsiteY26" fmla="*/ 469100 h 1124545"/>
              <a:gd name="connsiteX27" fmla="*/ 990600 w 1051560"/>
              <a:gd name="connsiteY27" fmla="*/ 446240 h 1124545"/>
              <a:gd name="connsiteX28" fmla="*/ 960120 w 1051560"/>
              <a:gd name="connsiteY28" fmla="*/ 438620 h 1124545"/>
              <a:gd name="connsiteX29" fmla="*/ 937260 w 1051560"/>
              <a:gd name="connsiteY29" fmla="*/ 431000 h 1124545"/>
              <a:gd name="connsiteX30" fmla="*/ 914400 w 1051560"/>
              <a:gd name="connsiteY30" fmla="*/ 408140 h 1124545"/>
              <a:gd name="connsiteX31" fmla="*/ 891540 w 1051560"/>
              <a:gd name="connsiteY31" fmla="*/ 400520 h 1124545"/>
              <a:gd name="connsiteX32" fmla="*/ 876300 w 1051560"/>
              <a:gd name="connsiteY32" fmla="*/ 377660 h 1124545"/>
              <a:gd name="connsiteX33" fmla="*/ 868680 w 1051560"/>
              <a:gd name="connsiteY33" fmla="*/ 354800 h 1124545"/>
              <a:gd name="connsiteX34" fmla="*/ 845820 w 1051560"/>
              <a:gd name="connsiteY34" fmla="*/ 347180 h 1124545"/>
              <a:gd name="connsiteX35" fmla="*/ 807720 w 1051560"/>
              <a:gd name="connsiteY35" fmla="*/ 270980 h 1124545"/>
              <a:gd name="connsiteX36" fmla="*/ 815340 w 1051560"/>
              <a:gd name="connsiteY36" fmla="*/ 202400 h 1124545"/>
              <a:gd name="connsiteX37" fmla="*/ 838200 w 1051560"/>
              <a:gd name="connsiteY37" fmla="*/ 187160 h 1124545"/>
              <a:gd name="connsiteX38" fmla="*/ 853440 w 1051560"/>
              <a:gd name="connsiteY38" fmla="*/ 164300 h 1124545"/>
              <a:gd name="connsiteX39" fmla="*/ 830580 w 1051560"/>
              <a:gd name="connsiteY39" fmla="*/ 57620 h 1124545"/>
              <a:gd name="connsiteX40" fmla="*/ 822960 w 1051560"/>
              <a:gd name="connsiteY40" fmla="*/ 27140 h 1124545"/>
              <a:gd name="connsiteX41" fmla="*/ 716280 w 1051560"/>
              <a:gd name="connsiteY41" fmla="*/ 11900 h 1124545"/>
              <a:gd name="connsiteX42" fmla="*/ 617220 w 1051560"/>
              <a:gd name="connsiteY42" fmla="*/ 11900 h 1124545"/>
              <a:gd name="connsiteX43" fmla="*/ 609600 w 1051560"/>
              <a:gd name="connsiteY43" fmla="*/ 34760 h 1124545"/>
              <a:gd name="connsiteX44" fmla="*/ 571500 w 1051560"/>
              <a:gd name="connsiteY44" fmla="*/ 42380 h 1124545"/>
              <a:gd name="connsiteX45" fmla="*/ 335280 w 1051560"/>
              <a:gd name="connsiteY45" fmla="*/ 50000 h 1124545"/>
              <a:gd name="connsiteX46" fmla="*/ 320040 w 1051560"/>
              <a:gd name="connsiteY46" fmla="*/ 72860 h 1124545"/>
              <a:gd name="connsiteX47" fmla="*/ 297180 w 1051560"/>
              <a:gd name="connsiteY47" fmla="*/ 88100 h 1124545"/>
              <a:gd name="connsiteX48" fmla="*/ 289560 w 1051560"/>
              <a:gd name="connsiteY48" fmla="*/ 110960 h 1124545"/>
              <a:gd name="connsiteX49" fmla="*/ 266700 w 1051560"/>
              <a:gd name="connsiteY49" fmla="*/ 171920 h 1124545"/>
              <a:gd name="connsiteX50" fmla="*/ 243840 w 1051560"/>
              <a:gd name="connsiteY50" fmla="*/ 187160 h 1124545"/>
              <a:gd name="connsiteX51" fmla="*/ 198120 w 1051560"/>
              <a:gd name="connsiteY51" fmla="*/ 225260 h 1124545"/>
              <a:gd name="connsiteX52" fmla="*/ 167640 w 1051560"/>
              <a:gd name="connsiteY52" fmla="*/ 240500 h 1124545"/>
              <a:gd name="connsiteX53" fmla="*/ 144780 w 1051560"/>
              <a:gd name="connsiteY53" fmla="*/ 248120 h 1124545"/>
              <a:gd name="connsiteX54" fmla="*/ 121920 w 1051560"/>
              <a:gd name="connsiteY54" fmla="*/ 263360 h 1124545"/>
              <a:gd name="connsiteX55" fmla="*/ 99060 w 1051560"/>
              <a:gd name="connsiteY55" fmla="*/ 255740 h 1124545"/>
              <a:gd name="connsiteX56" fmla="*/ 99060 w 1051560"/>
              <a:gd name="connsiteY56" fmla="*/ 210020 h 1124545"/>
              <a:gd name="connsiteX57" fmla="*/ 76200 w 1051560"/>
              <a:gd name="connsiteY57" fmla="*/ 194780 h 1124545"/>
              <a:gd name="connsiteX58" fmla="*/ 7620 w 1051560"/>
              <a:gd name="connsiteY58" fmla="*/ 217640 h 1124545"/>
              <a:gd name="connsiteX59" fmla="*/ 0 w 1051560"/>
              <a:gd name="connsiteY59" fmla="*/ 240500 h 1124545"/>
              <a:gd name="connsiteX60" fmla="*/ 15240 w 1051560"/>
              <a:gd name="connsiteY60" fmla="*/ 316700 h 1124545"/>
              <a:gd name="connsiteX61" fmla="*/ 45720 w 1051560"/>
              <a:gd name="connsiteY61" fmla="*/ 362420 h 1124545"/>
              <a:gd name="connsiteX62" fmla="*/ 38100 w 1051560"/>
              <a:gd name="connsiteY62" fmla="*/ 415760 h 1124545"/>
              <a:gd name="connsiteX63" fmla="*/ 15240 w 1051560"/>
              <a:gd name="connsiteY63" fmla="*/ 423380 h 1124545"/>
              <a:gd name="connsiteX64" fmla="*/ 7620 w 1051560"/>
              <a:gd name="connsiteY64" fmla="*/ 446240 h 1124545"/>
              <a:gd name="connsiteX65" fmla="*/ 15240 w 1051560"/>
              <a:gd name="connsiteY65" fmla="*/ 476720 h 1124545"/>
              <a:gd name="connsiteX66" fmla="*/ 60960 w 1051560"/>
              <a:gd name="connsiteY66" fmla="*/ 491960 h 1124545"/>
              <a:gd name="connsiteX67" fmla="*/ 83820 w 1051560"/>
              <a:gd name="connsiteY67" fmla="*/ 560540 h 1124545"/>
              <a:gd name="connsiteX68" fmla="*/ 99060 w 1051560"/>
              <a:gd name="connsiteY68" fmla="*/ 583400 h 1124545"/>
              <a:gd name="connsiteX69" fmla="*/ 114300 w 1051560"/>
              <a:gd name="connsiteY69" fmla="*/ 629120 h 1124545"/>
              <a:gd name="connsiteX70" fmla="*/ 137160 w 1051560"/>
              <a:gd name="connsiteY70" fmla="*/ 674840 h 1124545"/>
              <a:gd name="connsiteX71" fmla="*/ 160020 w 1051560"/>
              <a:gd name="connsiteY71" fmla="*/ 682460 h 1124545"/>
              <a:gd name="connsiteX72" fmla="*/ 205740 w 1051560"/>
              <a:gd name="connsiteY72" fmla="*/ 705320 h 1124545"/>
              <a:gd name="connsiteX73" fmla="*/ 236220 w 1051560"/>
              <a:gd name="connsiteY73" fmla="*/ 751040 h 1124545"/>
              <a:gd name="connsiteX74" fmla="*/ 182880 w 1051560"/>
              <a:gd name="connsiteY74" fmla="*/ 766280 h 1124545"/>
              <a:gd name="connsiteX75" fmla="*/ 160020 w 1051560"/>
              <a:gd name="connsiteY75" fmla="*/ 781520 h 1124545"/>
              <a:gd name="connsiteX76" fmla="*/ 121920 w 1051560"/>
              <a:gd name="connsiteY76" fmla="*/ 789140 h 1124545"/>
              <a:gd name="connsiteX77" fmla="*/ 129540 w 1051560"/>
              <a:gd name="connsiteY77" fmla="*/ 819620 h 1124545"/>
              <a:gd name="connsiteX78" fmla="*/ 137160 w 1051560"/>
              <a:gd name="connsiteY78" fmla="*/ 842480 h 1124545"/>
              <a:gd name="connsiteX79" fmla="*/ 182880 w 1051560"/>
              <a:gd name="connsiteY79" fmla="*/ 850100 h 1124545"/>
              <a:gd name="connsiteX80" fmla="*/ 213360 w 1051560"/>
              <a:gd name="connsiteY80" fmla="*/ 865340 h 1124545"/>
              <a:gd name="connsiteX81" fmla="*/ 228600 w 1051560"/>
              <a:gd name="connsiteY81" fmla="*/ 911060 h 1124545"/>
              <a:gd name="connsiteX82" fmla="*/ 281940 w 1051560"/>
              <a:gd name="connsiteY82" fmla="*/ 926300 h 1124545"/>
              <a:gd name="connsiteX83" fmla="*/ 342900 w 1051560"/>
              <a:gd name="connsiteY83" fmla="*/ 933920 h 1124545"/>
              <a:gd name="connsiteX84" fmla="*/ 365760 w 1051560"/>
              <a:gd name="connsiteY84" fmla="*/ 941540 h 1124545"/>
              <a:gd name="connsiteX85" fmla="*/ 411480 w 1051560"/>
              <a:gd name="connsiteY85" fmla="*/ 979640 h 1124545"/>
              <a:gd name="connsiteX86" fmla="*/ 449580 w 1051560"/>
              <a:gd name="connsiteY86" fmla="*/ 1071080 h 112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051560" h="1124545">
                <a:moveTo>
                  <a:pt x="449580" y="1071080"/>
                </a:moveTo>
                <a:cubicBezTo>
                  <a:pt x="463550" y="1085050"/>
                  <a:pt x="480311" y="1059713"/>
                  <a:pt x="495300" y="1063460"/>
                </a:cubicBezTo>
                <a:cubicBezTo>
                  <a:pt x="513069" y="1067902"/>
                  <a:pt x="541020" y="1093940"/>
                  <a:pt x="541020" y="1093940"/>
                </a:cubicBezTo>
                <a:cubicBezTo>
                  <a:pt x="548640" y="1091400"/>
                  <a:pt x="556696" y="1089912"/>
                  <a:pt x="563880" y="1086320"/>
                </a:cubicBezTo>
                <a:cubicBezTo>
                  <a:pt x="572071" y="1082224"/>
                  <a:pt x="577707" y="1072586"/>
                  <a:pt x="586740" y="1071080"/>
                </a:cubicBezTo>
                <a:cubicBezTo>
                  <a:pt x="594663" y="1069760"/>
                  <a:pt x="601980" y="1076160"/>
                  <a:pt x="609600" y="1078700"/>
                </a:cubicBezTo>
                <a:cubicBezTo>
                  <a:pt x="628248" y="1134643"/>
                  <a:pt x="613481" y="1135779"/>
                  <a:pt x="647700" y="1101560"/>
                </a:cubicBezTo>
                <a:cubicBezTo>
                  <a:pt x="645160" y="1068540"/>
                  <a:pt x="644188" y="1035362"/>
                  <a:pt x="640080" y="1002500"/>
                </a:cubicBezTo>
                <a:cubicBezTo>
                  <a:pt x="639084" y="994530"/>
                  <a:pt x="629920" y="987260"/>
                  <a:pt x="632460" y="979640"/>
                </a:cubicBezTo>
                <a:cubicBezTo>
                  <a:pt x="635868" y="969417"/>
                  <a:pt x="647041" y="963679"/>
                  <a:pt x="655320" y="956780"/>
                </a:cubicBezTo>
                <a:cubicBezTo>
                  <a:pt x="677873" y="937986"/>
                  <a:pt x="679611" y="941182"/>
                  <a:pt x="708660" y="933920"/>
                </a:cubicBezTo>
                <a:cubicBezTo>
                  <a:pt x="711200" y="921220"/>
                  <a:pt x="707989" y="905770"/>
                  <a:pt x="716280" y="895820"/>
                </a:cubicBezTo>
                <a:cubicBezTo>
                  <a:pt x="722984" y="887775"/>
                  <a:pt x="736690" y="891077"/>
                  <a:pt x="746760" y="888200"/>
                </a:cubicBezTo>
                <a:cubicBezTo>
                  <a:pt x="754483" y="885993"/>
                  <a:pt x="761828" y="882528"/>
                  <a:pt x="769620" y="880580"/>
                </a:cubicBezTo>
                <a:lnTo>
                  <a:pt x="830580" y="865340"/>
                </a:lnTo>
                <a:cubicBezTo>
                  <a:pt x="861060" y="867880"/>
                  <a:pt x="891703" y="868918"/>
                  <a:pt x="922020" y="872960"/>
                </a:cubicBezTo>
                <a:cubicBezTo>
                  <a:pt x="929982" y="874022"/>
                  <a:pt x="937422" y="883563"/>
                  <a:pt x="944880" y="880580"/>
                </a:cubicBezTo>
                <a:cubicBezTo>
                  <a:pt x="953383" y="877179"/>
                  <a:pt x="955040" y="865340"/>
                  <a:pt x="960120" y="857720"/>
                </a:cubicBezTo>
                <a:cubicBezTo>
                  <a:pt x="962660" y="834860"/>
                  <a:pt x="955906" y="808863"/>
                  <a:pt x="967740" y="789140"/>
                </a:cubicBezTo>
                <a:cubicBezTo>
                  <a:pt x="974403" y="778034"/>
                  <a:pt x="994005" y="786780"/>
                  <a:pt x="1005840" y="781520"/>
                </a:cubicBezTo>
                <a:cubicBezTo>
                  <a:pt x="1017445" y="776362"/>
                  <a:pt x="1026160" y="766280"/>
                  <a:pt x="1036320" y="758660"/>
                </a:cubicBezTo>
                <a:cubicBezTo>
                  <a:pt x="1038860" y="745960"/>
                  <a:pt x="1041130" y="733203"/>
                  <a:pt x="1043940" y="720560"/>
                </a:cubicBezTo>
                <a:cubicBezTo>
                  <a:pt x="1046212" y="710337"/>
                  <a:pt x="1051560" y="700553"/>
                  <a:pt x="1051560" y="690080"/>
                </a:cubicBezTo>
                <a:cubicBezTo>
                  <a:pt x="1051560" y="662025"/>
                  <a:pt x="1051647" y="633236"/>
                  <a:pt x="1043940" y="606260"/>
                </a:cubicBezTo>
                <a:cubicBezTo>
                  <a:pt x="1040980" y="595898"/>
                  <a:pt x="1027979" y="591679"/>
                  <a:pt x="1021080" y="583400"/>
                </a:cubicBezTo>
                <a:cubicBezTo>
                  <a:pt x="1015217" y="576365"/>
                  <a:pt x="1010920" y="568160"/>
                  <a:pt x="1005840" y="560540"/>
                </a:cubicBezTo>
                <a:cubicBezTo>
                  <a:pt x="1003300" y="530060"/>
                  <a:pt x="1002262" y="499417"/>
                  <a:pt x="998220" y="469100"/>
                </a:cubicBezTo>
                <a:cubicBezTo>
                  <a:pt x="997158" y="461138"/>
                  <a:pt x="996872" y="451258"/>
                  <a:pt x="990600" y="446240"/>
                </a:cubicBezTo>
                <a:cubicBezTo>
                  <a:pt x="982422" y="439698"/>
                  <a:pt x="970190" y="441497"/>
                  <a:pt x="960120" y="438620"/>
                </a:cubicBezTo>
                <a:cubicBezTo>
                  <a:pt x="952397" y="436413"/>
                  <a:pt x="944880" y="433540"/>
                  <a:pt x="937260" y="431000"/>
                </a:cubicBezTo>
                <a:cubicBezTo>
                  <a:pt x="929640" y="423380"/>
                  <a:pt x="923366" y="414118"/>
                  <a:pt x="914400" y="408140"/>
                </a:cubicBezTo>
                <a:cubicBezTo>
                  <a:pt x="907717" y="403685"/>
                  <a:pt x="897812" y="405538"/>
                  <a:pt x="891540" y="400520"/>
                </a:cubicBezTo>
                <a:cubicBezTo>
                  <a:pt x="884389" y="394799"/>
                  <a:pt x="880396" y="385851"/>
                  <a:pt x="876300" y="377660"/>
                </a:cubicBezTo>
                <a:cubicBezTo>
                  <a:pt x="872708" y="370476"/>
                  <a:pt x="874360" y="360480"/>
                  <a:pt x="868680" y="354800"/>
                </a:cubicBezTo>
                <a:cubicBezTo>
                  <a:pt x="863000" y="349120"/>
                  <a:pt x="853440" y="349720"/>
                  <a:pt x="845820" y="347180"/>
                </a:cubicBezTo>
                <a:cubicBezTo>
                  <a:pt x="809531" y="292746"/>
                  <a:pt x="819782" y="319229"/>
                  <a:pt x="807720" y="270980"/>
                </a:cubicBezTo>
                <a:cubicBezTo>
                  <a:pt x="810260" y="248120"/>
                  <a:pt x="807480" y="224016"/>
                  <a:pt x="815340" y="202400"/>
                </a:cubicBezTo>
                <a:cubicBezTo>
                  <a:pt x="818470" y="193793"/>
                  <a:pt x="831724" y="193636"/>
                  <a:pt x="838200" y="187160"/>
                </a:cubicBezTo>
                <a:cubicBezTo>
                  <a:pt x="844676" y="180684"/>
                  <a:pt x="848360" y="171920"/>
                  <a:pt x="853440" y="164300"/>
                </a:cubicBezTo>
                <a:cubicBezTo>
                  <a:pt x="836907" y="32035"/>
                  <a:pt x="857725" y="166199"/>
                  <a:pt x="830580" y="57620"/>
                </a:cubicBezTo>
                <a:cubicBezTo>
                  <a:pt x="828040" y="47460"/>
                  <a:pt x="832684" y="31029"/>
                  <a:pt x="822960" y="27140"/>
                </a:cubicBezTo>
                <a:cubicBezTo>
                  <a:pt x="789608" y="13799"/>
                  <a:pt x="751840" y="16980"/>
                  <a:pt x="716280" y="11900"/>
                </a:cubicBezTo>
                <a:cubicBezTo>
                  <a:pt x="679224" y="-452"/>
                  <a:pt x="669566" y="-7135"/>
                  <a:pt x="617220" y="11900"/>
                </a:cubicBezTo>
                <a:cubicBezTo>
                  <a:pt x="609671" y="14645"/>
                  <a:pt x="616283" y="30305"/>
                  <a:pt x="609600" y="34760"/>
                </a:cubicBezTo>
                <a:cubicBezTo>
                  <a:pt x="598824" y="41944"/>
                  <a:pt x="584432" y="41662"/>
                  <a:pt x="571500" y="42380"/>
                </a:cubicBezTo>
                <a:cubicBezTo>
                  <a:pt x="492840" y="46750"/>
                  <a:pt x="414020" y="47460"/>
                  <a:pt x="335280" y="50000"/>
                </a:cubicBezTo>
                <a:cubicBezTo>
                  <a:pt x="330200" y="57620"/>
                  <a:pt x="326516" y="66384"/>
                  <a:pt x="320040" y="72860"/>
                </a:cubicBezTo>
                <a:cubicBezTo>
                  <a:pt x="313564" y="79336"/>
                  <a:pt x="302901" y="80949"/>
                  <a:pt x="297180" y="88100"/>
                </a:cubicBezTo>
                <a:cubicBezTo>
                  <a:pt x="292162" y="94372"/>
                  <a:pt x="291508" y="103168"/>
                  <a:pt x="289560" y="110960"/>
                </a:cubicBezTo>
                <a:cubicBezTo>
                  <a:pt x="282291" y="140037"/>
                  <a:pt x="287606" y="151014"/>
                  <a:pt x="266700" y="171920"/>
                </a:cubicBezTo>
                <a:cubicBezTo>
                  <a:pt x="260224" y="178396"/>
                  <a:pt x="250875" y="181297"/>
                  <a:pt x="243840" y="187160"/>
                </a:cubicBezTo>
                <a:cubicBezTo>
                  <a:pt x="209454" y="215815"/>
                  <a:pt x="234238" y="204621"/>
                  <a:pt x="198120" y="225260"/>
                </a:cubicBezTo>
                <a:cubicBezTo>
                  <a:pt x="188257" y="230896"/>
                  <a:pt x="178081" y="236025"/>
                  <a:pt x="167640" y="240500"/>
                </a:cubicBezTo>
                <a:cubicBezTo>
                  <a:pt x="160257" y="243664"/>
                  <a:pt x="151964" y="244528"/>
                  <a:pt x="144780" y="248120"/>
                </a:cubicBezTo>
                <a:cubicBezTo>
                  <a:pt x="136589" y="252216"/>
                  <a:pt x="129540" y="258280"/>
                  <a:pt x="121920" y="263360"/>
                </a:cubicBezTo>
                <a:cubicBezTo>
                  <a:pt x="114300" y="260820"/>
                  <a:pt x="104740" y="261420"/>
                  <a:pt x="99060" y="255740"/>
                </a:cubicBezTo>
                <a:cubicBezTo>
                  <a:pt x="83820" y="240500"/>
                  <a:pt x="93980" y="225260"/>
                  <a:pt x="99060" y="210020"/>
                </a:cubicBezTo>
                <a:cubicBezTo>
                  <a:pt x="91440" y="204940"/>
                  <a:pt x="85302" y="195791"/>
                  <a:pt x="76200" y="194780"/>
                </a:cubicBezTo>
                <a:cubicBezTo>
                  <a:pt x="41001" y="190869"/>
                  <a:pt x="31744" y="201557"/>
                  <a:pt x="7620" y="217640"/>
                </a:cubicBezTo>
                <a:cubicBezTo>
                  <a:pt x="5080" y="225260"/>
                  <a:pt x="0" y="232468"/>
                  <a:pt x="0" y="240500"/>
                </a:cubicBezTo>
                <a:cubicBezTo>
                  <a:pt x="0" y="250344"/>
                  <a:pt x="5856" y="299809"/>
                  <a:pt x="15240" y="316700"/>
                </a:cubicBezTo>
                <a:cubicBezTo>
                  <a:pt x="24135" y="332711"/>
                  <a:pt x="45720" y="362420"/>
                  <a:pt x="45720" y="362420"/>
                </a:cubicBezTo>
                <a:cubicBezTo>
                  <a:pt x="43180" y="380200"/>
                  <a:pt x="46132" y="399696"/>
                  <a:pt x="38100" y="415760"/>
                </a:cubicBezTo>
                <a:cubicBezTo>
                  <a:pt x="34508" y="422944"/>
                  <a:pt x="20920" y="417700"/>
                  <a:pt x="15240" y="423380"/>
                </a:cubicBezTo>
                <a:cubicBezTo>
                  <a:pt x="9560" y="429060"/>
                  <a:pt x="10160" y="438620"/>
                  <a:pt x="7620" y="446240"/>
                </a:cubicBezTo>
                <a:cubicBezTo>
                  <a:pt x="10160" y="456400"/>
                  <a:pt x="7289" y="469904"/>
                  <a:pt x="15240" y="476720"/>
                </a:cubicBezTo>
                <a:cubicBezTo>
                  <a:pt x="27437" y="487175"/>
                  <a:pt x="60960" y="491960"/>
                  <a:pt x="60960" y="491960"/>
                </a:cubicBezTo>
                <a:cubicBezTo>
                  <a:pt x="95589" y="543903"/>
                  <a:pt x="56443" y="478410"/>
                  <a:pt x="83820" y="560540"/>
                </a:cubicBezTo>
                <a:cubicBezTo>
                  <a:pt x="86716" y="569228"/>
                  <a:pt x="95341" y="575031"/>
                  <a:pt x="99060" y="583400"/>
                </a:cubicBezTo>
                <a:cubicBezTo>
                  <a:pt x="105584" y="598080"/>
                  <a:pt x="109220" y="613880"/>
                  <a:pt x="114300" y="629120"/>
                </a:cubicBezTo>
                <a:cubicBezTo>
                  <a:pt x="119320" y="644179"/>
                  <a:pt x="123731" y="664097"/>
                  <a:pt x="137160" y="674840"/>
                </a:cubicBezTo>
                <a:cubicBezTo>
                  <a:pt x="143432" y="679858"/>
                  <a:pt x="152836" y="678868"/>
                  <a:pt x="160020" y="682460"/>
                </a:cubicBezTo>
                <a:cubicBezTo>
                  <a:pt x="219106" y="712003"/>
                  <a:pt x="148281" y="686167"/>
                  <a:pt x="205740" y="705320"/>
                </a:cubicBezTo>
                <a:cubicBezTo>
                  <a:pt x="215900" y="720560"/>
                  <a:pt x="253989" y="746598"/>
                  <a:pt x="236220" y="751040"/>
                </a:cubicBezTo>
                <a:cubicBezTo>
                  <a:pt x="226454" y="753481"/>
                  <a:pt x="193812" y="760814"/>
                  <a:pt x="182880" y="766280"/>
                </a:cubicBezTo>
                <a:cubicBezTo>
                  <a:pt x="174689" y="770376"/>
                  <a:pt x="168595" y="778304"/>
                  <a:pt x="160020" y="781520"/>
                </a:cubicBezTo>
                <a:cubicBezTo>
                  <a:pt x="147893" y="786068"/>
                  <a:pt x="134620" y="786600"/>
                  <a:pt x="121920" y="789140"/>
                </a:cubicBezTo>
                <a:cubicBezTo>
                  <a:pt x="124460" y="799300"/>
                  <a:pt x="126663" y="809550"/>
                  <a:pt x="129540" y="819620"/>
                </a:cubicBezTo>
                <a:cubicBezTo>
                  <a:pt x="131747" y="827343"/>
                  <a:pt x="130186" y="838495"/>
                  <a:pt x="137160" y="842480"/>
                </a:cubicBezTo>
                <a:cubicBezTo>
                  <a:pt x="150575" y="850145"/>
                  <a:pt x="167640" y="847560"/>
                  <a:pt x="182880" y="850100"/>
                </a:cubicBezTo>
                <a:cubicBezTo>
                  <a:pt x="193040" y="855180"/>
                  <a:pt x="206544" y="856253"/>
                  <a:pt x="213360" y="865340"/>
                </a:cubicBezTo>
                <a:cubicBezTo>
                  <a:pt x="222999" y="878191"/>
                  <a:pt x="213360" y="905980"/>
                  <a:pt x="228600" y="911060"/>
                </a:cubicBezTo>
                <a:cubicBezTo>
                  <a:pt x="246718" y="917099"/>
                  <a:pt x="262804" y="923111"/>
                  <a:pt x="281940" y="926300"/>
                </a:cubicBezTo>
                <a:cubicBezTo>
                  <a:pt x="302140" y="929667"/>
                  <a:pt x="322580" y="931380"/>
                  <a:pt x="342900" y="933920"/>
                </a:cubicBezTo>
                <a:cubicBezTo>
                  <a:pt x="350520" y="936460"/>
                  <a:pt x="359590" y="936398"/>
                  <a:pt x="365760" y="941540"/>
                </a:cubicBezTo>
                <a:cubicBezTo>
                  <a:pt x="421119" y="987672"/>
                  <a:pt x="359066" y="962169"/>
                  <a:pt x="411480" y="979640"/>
                </a:cubicBezTo>
                <a:cubicBezTo>
                  <a:pt x="429933" y="1034999"/>
                  <a:pt x="435610" y="1057110"/>
                  <a:pt x="449580" y="107108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4" name="Полилиния 80">
            <a:extLst>
              <a:ext uri="{FF2B5EF4-FFF2-40B4-BE49-F238E27FC236}">
                <a16:creationId xmlns:a16="http://schemas.microsoft.com/office/drawing/2014/main" id="{3DF88655-3D77-4B71-A8EB-8009C5698FDB}"/>
              </a:ext>
            </a:extLst>
          </p:cNvPr>
          <p:cNvSpPr/>
          <p:nvPr/>
        </p:nvSpPr>
        <p:spPr>
          <a:xfrm>
            <a:off x="1611922" y="2858485"/>
            <a:ext cx="645473" cy="1064755"/>
          </a:xfrm>
          <a:custGeom>
            <a:avLst/>
            <a:gdLst>
              <a:gd name="connsiteX0" fmla="*/ 274320 w 711515"/>
              <a:gd name="connsiteY0" fmla="*/ 167640 h 1173695"/>
              <a:gd name="connsiteX1" fmla="*/ 335280 w 711515"/>
              <a:gd name="connsiteY1" fmla="*/ 144780 h 1173695"/>
              <a:gd name="connsiteX2" fmla="*/ 342900 w 711515"/>
              <a:gd name="connsiteY2" fmla="*/ 99060 h 1173695"/>
              <a:gd name="connsiteX3" fmla="*/ 365760 w 711515"/>
              <a:gd name="connsiteY3" fmla="*/ 83820 h 1173695"/>
              <a:gd name="connsiteX4" fmla="*/ 411480 w 711515"/>
              <a:gd name="connsiteY4" fmla="*/ 68580 h 1173695"/>
              <a:gd name="connsiteX5" fmla="*/ 434340 w 711515"/>
              <a:gd name="connsiteY5" fmla="*/ 83820 h 1173695"/>
              <a:gd name="connsiteX6" fmla="*/ 510540 w 711515"/>
              <a:gd name="connsiteY6" fmla="*/ 68580 h 1173695"/>
              <a:gd name="connsiteX7" fmla="*/ 518160 w 711515"/>
              <a:gd name="connsiteY7" fmla="*/ 45720 h 1173695"/>
              <a:gd name="connsiteX8" fmla="*/ 556260 w 711515"/>
              <a:gd name="connsiteY8" fmla="*/ 7620 h 1173695"/>
              <a:gd name="connsiteX9" fmla="*/ 617220 w 711515"/>
              <a:gd name="connsiteY9" fmla="*/ 0 h 1173695"/>
              <a:gd name="connsiteX10" fmla="*/ 624840 w 711515"/>
              <a:gd name="connsiteY10" fmla="*/ 53340 h 1173695"/>
              <a:gd name="connsiteX11" fmla="*/ 655320 w 711515"/>
              <a:gd name="connsiteY11" fmla="*/ 76200 h 1173695"/>
              <a:gd name="connsiteX12" fmla="*/ 670560 w 711515"/>
              <a:gd name="connsiteY12" fmla="*/ 99060 h 1173695"/>
              <a:gd name="connsiteX13" fmla="*/ 647700 w 711515"/>
              <a:gd name="connsiteY13" fmla="*/ 182880 h 1173695"/>
              <a:gd name="connsiteX14" fmla="*/ 632460 w 711515"/>
              <a:gd name="connsiteY14" fmla="*/ 228600 h 1173695"/>
              <a:gd name="connsiteX15" fmla="*/ 640080 w 711515"/>
              <a:gd name="connsiteY15" fmla="*/ 251460 h 1173695"/>
              <a:gd name="connsiteX16" fmla="*/ 670560 w 711515"/>
              <a:gd name="connsiteY16" fmla="*/ 274320 h 1173695"/>
              <a:gd name="connsiteX17" fmla="*/ 662940 w 711515"/>
              <a:gd name="connsiteY17" fmla="*/ 320040 h 1173695"/>
              <a:gd name="connsiteX18" fmla="*/ 670560 w 711515"/>
              <a:gd name="connsiteY18" fmla="*/ 358140 h 1173695"/>
              <a:gd name="connsiteX19" fmla="*/ 685800 w 711515"/>
              <a:gd name="connsiteY19" fmla="*/ 403860 h 1173695"/>
              <a:gd name="connsiteX20" fmla="*/ 670560 w 711515"/>
              <a:gd name="connsiteY20" fmla="*/ 434340 h 1173695"/>
              <a:gd name="connsiteX21" fmla="*/ 640080 w 711515"/>
              <a:gd name="connsiteY21" fmla="*/ 571500 h 1173695"/>
              <a:gd name="connsiteX22" fmla="*/ 662940 w 711515"/>
              <a:gd name="connsiteY22" fmla="*/ 586740 h 1173695"/>
              <a:gd name="connsiteX23" fmla="*/ 662940 w 711515"/>
              <a:gd name="connsiteY23" fmla="*/ 662940 h 1173695"/>
              <a:gd name="connsiteX24" fmla="*/ 647700 w 711515"/>
              <a:gd name="connsiteY24" fmla="*/ 723900 h 1173695"/>
              <a:gd name="connsiteX25" fmla="*/ 662940 w 711515"/>
              <a:gd name="connsiteY25" fmla="*/ 868680 h 1173695"/>
              <a:gd name="connsiteX26" fmla="*/ 662940 w 711515"/>
              <a:gd name="connsiteY26" fmla="*/ 929640 h 1173695"/>
              <a:gd name="connsiteX27" fmla="*/ 670560 w 711515"/>
              <a:gd name="connsiteY27" fmla="*/ 1021080 h 1173695"/>
              <a:gd name="connsiteX28" fmla="*/ 693420 w 711515"/>
              <a:gd name="connsiteY28" fmla="*/ 1036320 h 1173695"/>
              <a:gd name="connsiteX29" fmla="*/ 708660 w 711515"/>
              <a:gd name="connsiteY29" fmla="*/ 1059180 h 1173695"/>
              <a:gd name="connsiteX30" fmla="*/ 678180 w 711515"/>
              <a:gd name="connsiteY30" fmla="*/ 1173480 h 1173695"/>
              <a:gd name="connsiteX31" fmla="*/ 647700 w 711515"/>
              <a:gd name="connsiteY31" fmla="*/ 1165860 h 1173695"/>
              <a:gd name="connsiteX32" fmla="*/ 640080 w 711515"/>
              <a:gd name="connsiteY32" fmla="*/ 1143000 h 1173695"/>
              <a:gd name="connsiteX33" fmla="*/ 617220 w 711515"/>
              <a:gd name="connsiteY33" fmla="*/ 1127760 h 1173695"/>
              <a:gd name="connsiteX34" fmla="*/ 556260 w 711515"/>
              <a:gd name="connsiteY34" fmla="*/ 1112520 h 1173695"/>
              <a:gd name="connsiteX35" fmla="*/ 495300 w 711515"/>
              <a:gd name="connsiteY35" fmla="*/ 1120140 h 1173695"/>
              <a:gd name="connsiteX36" fmla="*/ 480060 w 711515"/>
              <a:gd name="connsiteY36" fmla="*/ 1089660 h 1173695"/>
              <a:gd name="connsiteX37" fmla="*/ 457200 w 711515"/>
              <a:gd name="connsiteY37" fmla="*/ 1074420 h 1173695"/>
              <a:gd name="connsiteX38" fmla="*/ 396240 w 711515"/>
              <a:gd name="connsiteY38" fmla="*/ 1074420 h 1173695"/>
              <a:gd name="connsiteX39" fmla="*/ 388620 w 711515"/>
              <a:gd name="connsiteY39" fmla="*/ 1021080 h 1173695"/>
              <a:gd name="connsiteX40" fmla="*/ 365760 w 711515"/>
              <a:gd name="connsiteY40" fmla="*/ 1013460 h 1173695"/>
              <a:gd name="connsiteX41" fmla="*/ 342900 w 711515"/>
              <a:gd name="connsiteY41" fmla="*/ 998220 h 1173695"/>
              <a:gd name="connsiteX42" fmla="*/ 320040 w 711515"/>
              <a:gd name="connsiteY42" fmla="*/ 975360 h 1173695"/>
              <a:gd name="connsiteX43" fmla="*/ 304800 w 711515"/>
              <a:gd name="connsiteY43" fmla="*/ 952500 h 1173695"/>
              <a:gd name="connsiteX44" fmla="*/ 281940 w 711515"/>
              <a:gd name="connsiteY44" fmla="*/ 944880 h 1173695"/>
              <a:gd name="connsiteX45" fmla="*/ 213360 w 711515"/>
              <a:gd name="connsiteY45" fmla="*/ 952500 h 1173695"/>
              <a:gd name="connsiteX46" fmla="*/ 167640 w 711515"/>
              <a:gd name="connsiteY46" fmla="*/ 891540 h 1173695"/>
              <a:gd name="connsiteX47" fmla="*/ 144780 w 711515"/>
              <a:gd name="connsiteY47" fmla="*/ 883920 h 1173695"/>
              <a:gd name="connsiteX48" fmla="*/ 129540 w 711515"/>
              <a:gd name="connsiteY48" fmla="*/ 861060 h 1173695"/>
              <a:gd name="connsiteX49" fmla="*/ 121920 w 711515"/>
              <a:gd name="connsiteY49" fmla="*/ 838200 h 1173695"/>
              <a:gd name="connsiteX50" fmla="*/ 91440 w 711515"/>
              <a:gd name="connsiteY50" fmla="*/ 830580 h 1173695"/>
              <a:gd name="connsiteX51" fmla="*/ 68580 w 711515"/>
              <a:gd name="connsiteY51" fmla="*/ 807720 h 1173695"/>
              <a:gd name="connsiteX52" fmla="*/ 83820 w 711515"/>
              <a:gd name="connsiteY52" fmla="*/ 762000 h 1173695"/>
              <a:gd name="connsiteX53" fmla="*/ 91440 w 711515"/>
              <a:gd name="connsiteY53" fmla="*/ 670560 h 1173695"/>
              <a:gd name="connsiteX54" fmla="*/ 76200 w 711515"/>
              <a:gd name="connsiteY54" fmla="*/ 609600 h 1173695"/>
              <a:gd name="connsiteX55" fmla="*/ 53340 w 711515"/>
              <a:gd name="connsiteY55" fmla="*/ 601980 h 1173695"/>
              <a:gd name="connsiteX56" fmla="*/ 7620 w 711515"/>
              <a:gd name="connsiteY56" fmla="*/ 563880 h 1173695"/>
              <a:gd name="connsiteX57" fmla="*/ 0 w 711515"/>
              <a:gd name="connsiteY57" fmla="*/ 541020 h 1173695"/>
              <a:gd name="connsiteX58" fmla="*/ 7620 w 711515"/>
              <a:gd name="connsiteY58" fmla="*/ 495300 h 1173695"/>
              <a:gd name="connsiteX59" fmla="*/ 22860 w 711515"/>
              <a:gd name="connsiteY59" fmla="*/ 464820 h 1173695"/>
              <a:gd name="connsiteX60" fmla="*/ 53340 w 711515"/>
              <a:gd name="connsiteY60" fmla="*/ 457200 h 1173695"/>
              <a:gd name="connsiteX61" fmla="*/ 121920 w 711515"/>
              <a:gd name="connsiteY61" fmla="*/ 449580 h 1173695"/>
              <a:gd name="connsiteX62" fmla="*/ 144780 w 711515"/>
              <a:gd name="connsiteY62" fmla="*/ 426720 h 1173695"/>
              <a:gd name="connsiteX63" fmla="*/ 160020 w 711515"/>
              <a:gd name="connsiteY63" fmla="*/ 350520 h 1173695"/>
              <a:gd name="connsiteX64" fmla="*/ 182880 w 711515"/>
              <a:gd name="connsiteY64" fmla="*/ 358140 h 1173695"/>
              <a:gd name="connsiteX65" fmla="*/ 190500 w 711515"/>
              <a:gd name="connsiteY65" fmla="*/ 297180 h 1173695"/>
              <a:gd name="connsiteX66" fmla="*/ 220980 w 711515"/>
              <a:gd name="connsiteY66" fmla="*/ 289560 h 1173695"/>
              <a:gd name="connsiteX67" fmla="*/ 281940 w 711515"/>
              <a:gd name="connsiteY67" fmla="*/ 304800 h 1173695"/>
              <a:gd name="connsiteX68" fmla="*/ 304800 w 711515"/>
              <a:gd name="connsiteY68" fmla="*/ 259080 h 1173695"/>
              <a:gd name="connsiteX69" fmla="*/ 312420 w 711515"/>
              <a:gd name="connsiteY69" fmla="*/ 236220 h 1173695"/>
              <a:gd name="connsiteX70" fmla="*/ 304800 w 711515"/>
              <a:gd name="connsiteY70" fmla="*/ 205740 h 1173695"/>
              <a:gd name="connsiteX71" fmla="*/ 281940 w 711515"/>
              <a:gd name="connsiteY71" fmla="*/ 190500 h 1173695"/>
              <a:gd name="connsiteX72" fmla="*/ 274320 w 711515"/>
              <a:gd name="connsiteY72" fmla="*/ 167640 h 117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11515" h="1173695">
                <a:moveTo>
                  <a:pt x="274320" y="167640"/>
                </a:moveTo>
                <a:cubicBezTo>
                  <a:pt x="283210" y="160020"/>
                  <a:pt x="326559" y="162221"/>
                  <a:pt x="335280" y="144780"/>
                </a:cubicBezTo>
                <a:cubicBezTo>
                  <a:pt x="342190" y="130961"/>
                  <a:pt x="335990" y="112879"/>
                  <a:pt x="342900" y="99060"/>
                </a:cubicBezTo>
                <a:cubicBezTo>
                  <a:pt x="346996" y="90869"/>
                  <a:pt x="357391" y="87539"/>
                  <a:pt x="365760" y="83820"/>
                </a:cubicBezTo>
                <a:cubicBezTo>
                  <a:pt x="380440" y="77296"/>
                  <a:pt x="411480" y="68580"/>
                  <a:pt x="411480" y="68580"/>
                </a:cubicBezTo>
                <a:cubicBezTo>
                  <a:pt x="419100" y="73660"/>
                  <a:pt x="425227" y="82909"/>
                  <a:pt x="434340" y="83820"/>
                </a:cubicBezTo>
                <a:cubicBezTo>
                  <a:pt x="461281" y="86514"/>
                  <a:pt x="486003" y="76759"/>
                  <a:pt x="510540" y="68580"/>
                </a:cubicBezTo>
                <a:cubicBezTo>
                  <a:pt x="513080" y="60960"/>
                  <a:pt x="514568" y="52904"/>
                  <a:pt x="518160" y="45720"/>
                </a:cubicBezTo>
                <a:cubicBezTo>
                  <a:pt x="525646" y="30747"/>
                  <a:pt x="538614" y="12433"/>
                  <a:pt x="556260" y="7620"/>
                </a:cubicBezTo>
                <a:cubicBezTo>
                  <a:pt x="576017" y="2232"/>
                  <a:pt x="596900" y="2540"/>
                  <a:pt x="617220" y="0"/>
                </a:cubicBezTo>
                <a:cubicBezTo>
                  <a:pt x="619760" y="17780"/>
                  <a:pt x="616808" y="37276"/>
                  <a:pt x="624840" y="53340"/>
                </a:cubicBezTo>
                <a:cubicBezTo>
                  <a:pt x="630520" y="64699"/>
                  <a:pt x="646340" y="67220"/>
                  <a:pt x="655320" y="76200"/>
                </a:cubicBezTo>
                <a:cubicBezTo>
                  <a:pt x="661796" y="82676"/>
                  <a:pt x="665480" y="91440"/>
                  <a:pt x="670560" y="99060"/>
                </a:cubicBezTo>
                <a:cubicBezTo>
                  <a:pt x="654046" y="231171"/>
                  <a:pt x="677769" y="115225"/>
                  <a:pt x="647700" y="182880"/>
                </a:cubicBezTo>
                <a:cubicBezTo>
                  <a:pt x="641176" y="197560"/>
                  <a:pt x="632460" y="228600"/>
                  <a:pt x="632460" y="228600"/>
                </a:cubicBezTo>
                <a:cubicBezTo>
                  <a:pt x="635000" y="236220"/>
                  <a:pt x="634938" y="245290"/>
                  <a:pt x="640080" y="251460"/>
                </a:cubicBezTo>
                <a:cubicBezTo>
                  <a:pt x="648210" y="261216"/>
                  <a:pt x="666544" y="262272"/>
                  <a:pt x="670560" y="274320"/>
                </a:cubicBezTo>
                <a:cubicBezTo>
                  <a:pt x="675446" y="288977"/>
                  <a:pt x="665480" y="304800"/>
                  <a:pt x="662940" y="320040"/>
                </a:cubicBezTo>
                <a:cubicBezTo>
                  <a:pt x="665480" y="332740"/>
                  <a:pt x="667152" y="345645"/>
                  <a:pt x="670560" y="358140"/>
                </a:cubicBezTo>
                <a:cubicBezTo>
                  <a:pt x="674787" y="373638"/>
                  <a:pt x="685800" y="403860"/>
                  <a:pt x="685800" y="403860"/>
                </a:cubicBezTo>
                <a:cubicBezTo>
                  <a:pt x="680720" y="414020"/>
                  <a:pt x="672245" y="423106"/>
                  <a:pt x="670560" y="434340"/>
                </a:cubicBezTo>
                <a:cubicBezTo>
                  <a:pt x="649627" y="573895"/>
                  <a:pt x="699686" y="531762"/>
                  <a:pt x="640080" y="571500"/>
                </a:cubicBezTo>
                <a:cubicBezTo>
                  <a:pt x="647700" y="576580"/>
                  <a:pt x="657219" y="579589"/>
                  <a:pt x="662940" y="586740"/>
                </a:cubicBezTo>
                <a:cubicBezTo>
                  <a:pt x="678910" y="606702"/>
                  <a:pt x="665725" y="646228"/>
                  <a:pt x="662940" y="662940"/>
                </a:cubicBezTo>
                <a:cubicBezTo>
                  <a:pt x="656810" y="699721"/>
                  <a:pt x="657515" y="694456"/>
                  <a:pt x="647700" y="723900"/>
                </a:cubicBezTo>
                <a:cubicBezTo>
                  <a:pt x="652780" y="772160"/>
                  <a:pt x="656664" y="820561"/>
                  <a:pt x="662940" y="868680"/>
                </a:cubicBezTo>
                <a:cubicBezTo>
                  <a:pt x="669907" y="922093"/>
                  <a:pt x="676293" y="876227"/>
                  <a:pt x="662940" y="929640"/>
                </a:cubicBezTo>
                <a:cubicBezTo>
                  <a:pt x="665480" y="960120"/>
                  <a:pt x="662157" y="991671"/>
                  <a:pt x="670560" y="1021080"/>
                </a:cubicBezTo>
                <a:cubicBezTo>
                  <a:pt x="673076" y="1029886"/>
                  <a:pt x="686944" y="1029844"/>
                  <a:pt x="693420" y="1036320"/>
                </a:cubicBezTo>
                <a:cubicBezTo>
                  <a:pt x="699896" y="1042796"/>
                  <a:pt x="703580" y="1051560"/>
                  <a:pt x="708660" y="1059180"/>
                </a:cubicBezTo>
                <a:cubicBezTo>
                  <a:pt x="707765" y="1070813"/>
                  <a:pt x="726542" y="1166571"/>
                  <a:pt x="678180" y="1173480"/>
                </a:cubicBezTo>
                <a:cubicBezTo>
                  <a:pt x="667813" y="1174961"/>
                  <a:pt x="657860" y="1168400"/>
                  <a:pt x="647700" y="1165860"/>
                </a:cubicBezTo>
                <a:cubicBezTo>
                  <a:pt x="645160" y="1158240"/>
                  <a:pt x="645098" y="1149272"/>
                  <a:pt x="640080" y="1143000"/>
                </a:cubicBezTo>
                <a:cubicBezTo>
                  <a:pt x="634359" y="1135849"/>
                  <a:pt x="625411" y="1131856"/>
                  <a:pt x="617220" y="1127760"/>
                </a:cubicBezTo>
                <a:cubicBezTo>
                  <a:pt x="601599" y="1119950"/>
                  <a:pt x="570751" y="1115418"/>
                  <a:pt x="556260" y="1112520"/>
                </a:cubicBezTo>
                <a:cubicBezTo>
                  <a:pt x="535940" y="1115060"/>
                  <a:pt x="514914" y="1126024"/>
                  <a:pt x="495300" y="1120140"/>
                </a:cubicBezTo>
                <a:cubicBezTo>
                  <a:pt x="484420" y="1116876"/>
                  <a:pt x="487332" y="1098386"/>
                  <a:pt x="480060" y="1089660"/>
                </a:cubicBezTo>
                <a:cubicBezTo>
                  <a:pt x="474197" y="1082625"/>
                  <a:pt x="464820" y="1079500"/>
                  <a:pt x="457200" y="1074420"/>
                </a:cubicBezTo>
                <a:cubicBezTo>
                  <a:pt x="441442" y="1079673"/>
                  <a:pt x="410952" y="1094037"/>
                  <a:pt x="396240" y="1074420"/>
                </a:cubicBezTo>
                <a:cubicBezTo>
                  <a:pt x="385464" y="1060052"/>
                  <a:pt x="396652" y="1037144"/>
                  <a:pt x="388620" y="1021080"/>
                </a:cubicBezTo>
                <a:cubicBezTo>
                  <a:pt x="385028" y="1013896"/>
                  <a:pt x="372944" y="1017052"/>
                  <a:pt x="365760" y="1013460"/>
                </a:cubicBezTo>
                <a:cubicBezTo>
                  <a:pt x="357569" y="1009364"/>
                  <a:pt x="349935" y="1004083"/>
                  <a:pt x="342900" y="998220"/>
                </a:cubicBezTo>
                <a:cubicBezTo>
                  <a:pt x="334621" y="991321"/>
                  <a:pt x="326939" y="983639"/>
                  <a:pt x="320040" y="975360"/>
                </a:cubicBezTo>
                <a:cubicBezTo>
                  <a:pt x="314177" y="968325"/>
                  <a:pt x="311951" y="958221"/>
                  <a:pt x="304800" y="952500"/>
                </a:cubicBezTo>
                <a:cubicBezTo>
                  <a:pt x="298528" y="947482"/>
                  <a:pt x="289560" y="947420"/>
                  <a:pt x="281940" y="944880"/>
                </a:cubicBezTo>
                <a:cubicBezTo>
                  <a:pt x="227254" y="981338"/>
                  <a:pt x="249172" y="988312"/>
                  <a:pt x="213360" y="952500"/>
                </a:cubicBezTo>
                <a:cubicBezTo>
                  <a:pt x="201916" y="849505"/>
                  <a:pt x="229642" y="891540"/>
                  <a:pt x="167640" y="891540"/>
                </a:cubicBezTo>
                <a:cubicBezTo>
                  <a:pt x="159608" y="891540"/>
                  <a:pt x="152400" y="886460"/>
                  <a:pt x="144780" y="883920"/>
                </a:cubicBezTo>
                <a:cubicBezTo>
                  <a:pt x="139700" y="876300"/>
                  <a:pt x="133636" y="869251"/>
                  <a:pt x="129540" y="861060"/>
                </a:cubicBezTo>
                <a:cubicBezTo>
                  <a:pt x="125948" y="853876"/>
                  <a:pt x="128192" y="843218"/>
                  <a:pt x="121920" y="838200"/>
                </a:cubicBezTo>
                <a:cubicBezTo>
                  <a:pt x="113742" y="831658"/>
                  <a:pt x="101600" y="833120"/>
                  <a:pt x="91440" y="830580"/>
                </a:cubicBezTo>
                <a:cubicBezTo>
                  <a:pt x="83820" y="822960"/>
                  <a:pt x="69770" y="818430"/>
                  <a:pt x="68580" y="807720"/>
                </a:cubicBezTo>
                <a:cubicBezTo>
                  <a:pt x="66806" y="791754"/>
                  <a:pt x="83820" y="762000"/>
                  <a:pt x="83820" y="762000"/>
                </a:cubicBezTo>
                <a:cubicBezTo>
                  <a:pt x="86360" y="731520"/>
                  <a:pt x="92967" y="701107"/>
                  <a:pt x="91440" y="670560"/>
                </a:cubicBezTo>
                <a:cubicBezTo>
                  <a:pt x="90394" y="649641"/>
                  <a:pt x="96071" y="616224"/>
                  <a:pt x="76200" y="609600"/>
                </a:cubicBezTo>
                <a:lnTo>
                  <a:pt x="53340" y="601980"/>
                </a:lnTo>
                <a:cubicBezTo>
                  <a:pt x="621" y="522902"/>
                  <a:pt x="84963" y="641223"/>
                  <a:pt x="7620" y="563880"/>
                </a:cubicBezTo>
                <a:cubicBezTo>
                  <a:pt x="1940" y="558200"/>
                  <a:pt x="2540" y="548640"/>
                  <a:pt x="0" y="541020"/>
                </a:cubicBezTo>
                <a:cubicBezTo>
                  <a:pt x="2540" y="525780"/>
                  <a:pt x="3180" y="510099"/>
                  <a:pt x="7620" y="495300"/>
                </a:cubicBezTo>
                <a:cubicBezTo>
                  <a:pt x="10884" y="484420"/>
                  <a:pt x="14134" y="472092"/>
                  <a:pt x="22860" y="464820"/>
                </a:cubicBezTo>
                <a:cubicBezTo>
                  <a:pt x="30905" y="458116"/>
                  <a:pt x="42989" y="458792"/>
                  <a:pt x="53340" y="457200"/>
                </a:cubicBezTo>
                <a:cubicBezTo>
                  <a:pt x="76073" y="453703"/>
                  <a:pt x="99060" y="452120"/>
                  <a:pt x="121920" y="449580"/>
                </a:cubicBezTo>
                <a:cubicBezTo>
                  <a:pt x="129540" y="441960"/>
                  <a:pt x="138802" y="435686"/>
                  <a:pt x="144780" y="426720"/>
                </a:cubicBezTo>
                <a:cubicBezTo>
                  <a:pt x="154452" y="412211"/>
                  <a:pt x="159375" y="355037"/>
                  <a:pt x="160020" y="350520"/>
                </a:cubicBezTo>
                <a:cubicBezTo>
                  <a:pt x="167640" y="353060"/>
                  <a:pt x="175422" y="361123"/>
                  <a:pt x="182880" y="358140"/>
                </a:cubicBezTo>
                <a:cubicBezTo>
                  <a:pt x="209872" y="347343"/>
                  <a:pt x="193456" y="311960"/>
                  <a:pt x="190500" y="297180"/>
                </a:cubicBezTo>
                <a:cubicBezTo>
                  <a:pt x="200660" y="294640"/>
                  <a:pt x="210507" y="289560"/>
                  <a:pt x="220980" y="289560"/>
                </a:cubicBezTo>
                <a:cubicBezTo>
                  <a:pt x="239370" y="289560"/>
                  <a:pt x="263901" y="298787"/>
                  <a:pt x="281940" y="304800"/>
                </a:cubicBezTo>
                <a:cubicBezTo>
                  <a:pt x="301093" y="247341"/>
                  <a:pt x="275257" y="318166"/>
                  <a:pt x="304800" y="259080"/>
                </a:cubicBezTo>
                <a:cubicBezTo>
                  <a:pt x="308392" y="251896"/>
                  <a:pt x="309880" y="243840"/>
                  <a:pt x="312420" y="236220"/>
                </a:cubicBezTo>
                <a:cubicBezTo>
                  <a:pt x="309880" y="226060"/>
                  <a:pt x="310609" y="214454"/>
                  <a:pt x="304800" y="205740"/>
                </a:cubicBezTo>
                <a:cubicBezTo>
                  <a:pt x="299720" y="198120"/>
                  <a:pt x="289266" y="195995"/>
                  <a:pt x="281940" y="190500"/>
                </a:cubicBezTo>
                <a:cubicBezTo>
                  <a:pt x="279066" y="188345"/>
                  <a:pt x="265430" y="175260"/>
                  <a:pt x="274320" y="167640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5" name="Полилиния 81">
            <a:extLst>
              <a:ext uri="{FF2B5EF4-FFF2-40B4-BE49-F238E27FC236}">
                <a16:creationId xmlns:a16="http://schemas.microsoft.com/office/drawing/2014/main" id="{277183F1-DDEC-44C3-A926-EC285206EDC2}"/>
              </a:ext>
            </a:extLst>
          </p:cNvPr>
          <p:cNvSpPr/>
          <p:nvPr/>
        </p:nvSpPr>
        <p:spPr>
          <a:xfrm>
            <a:off x="823709" y="2650407"/>
            <a:ext cx="1078547" cy="1162033"/>
          </a:xfrm>
          <a:custGeom>
            <a:avLst/>
            <a:gdLst>
              <a:gd name="connsiteX0" fmla="*/ 106858 w 1188898"/>
              <a:gd name="connsiteY0" fmla="*/ 1082806 h 1280926"/>
              <a:gd name="connsiteX1" fmla="*/ 129718 w 1188898"/>
              <a:gd name="connsiteY1" fmla="*/ 1120906 h 1280926"/>
              <a:gd name="connsiteX2" fmla="*/ 160198 w 1188898"/>
              <a:gd name="connsiteY2" fmla="*/ 1143766 h 1280926"/>
              <a:gd name="connsiteX3" fmla="*/ 167818 w 1188898"/>
              <a:gd name="connsiteY3" fmla="*/ 1174246 h 1280926"/>
              <a:gd name="connsiteX4" fmla="*/ 183058 w 1188898"/>
              <a:gd name="connsiteY4" fmla="*/ 1197106 h 1280926"/>
              <a:gd name="connsiteX5" fmla="*/ 205918 w 1188898"/>
              <a:gd name="connsiteY5" fmla="*/ 1204726 h 1280926"/>
              <a:gd name="connsiteX6" fmla="*/ 274498 w 1188898"/>
              <a:gd name="connsiteY6" fmla="*/ 1212346 h 1280926"/>
              <a:gd name="connsiteX7" fmla="*/ 282118 w 1188898"/>
              <a:gd name="connsiteY7" fmla="*/ 1235206 h 1280926"/>
              <a:gd name="connsiteX8" fmla="*/ 350698 w 1188898"/>
              <a:gd name="connsiteY8" fmla="*/ 1258066 h 1280926"/>
              <a:gd name="connsiteX9" fmla="*/ 365938 w 1188898"/>
              <a:gd name="connsiteY9" fmla="*/ 1280926 h 1280926"/>
              <a:gd name="connsiteX10" fmla="*/ 388798 w 1188898"/>
              <a:gd name="connsiteY10" fmla="*/ 1258066 h 1280926"/>
              <a:gd name="connsiteX11" fmla="*/ 404038 w 1188898"/>
              <a:gd name="connsiteY11" fmla="*/ 1212346 h 1280926"/>
              <a:gd name="connsiteX12" fmla="*/ 411658 w 1188898"/>
              <a:gd name="connsiteY12" fmla="*/ 1082806 h 1280926"/>
              <a:gd name="connsiteX13" fmla="*/ 419278 w 1188898"/>
              <a:gd name="connsiteY13" fmla="*/ 1059946 h 1280926"/>
              <a:gd name="connsiteX14" fmla="*/ 464998 w 1188898"/>
              <a:gd name="connsiteY14" fmla="*/ 1037086 h 1280926"/>
              <a:gd name="connsiteX15" fmla="*/ 487858 w 1188898"/>
              <a:gd name="connsiteY15" fmla="*/ 1014226 h 1280926"/>
              <a:gd name="connsiteX16" fmla="*/ 685978 w 1188898"/>
              <a:gd name="connsiteY16" fmla="*/ 998986 h 1280926"/>
              <a:gd name="connsiteX17" fmla="*/ 807898 w 1188898"/>
              <a:gd name="connsiteY17" fmla="*/ 968506 h 1280926"/>
              <a:gd name="connsiteX18" fmla="*/ 800278 w 1188898"/>
              <a:gd name="connsiteY18" fmla="*/ 938026 h 1280926"/>
              <a:gd name="connsiteX19" fmla="*/ 754558 w 1188898"/>
              <a:gd name="connsiteY19" fmla="*/ 892306 h 1280926"/>
              <a:gd name="connsiteX20" fmla="*/ 746938 w 1188898"/>
              <a:gd name="connsiteY20" fmla="*/ 823726 h 1280926"/>
              <a:gd name="connsiteX21" fmla="*/ 792658 w 1188898"/>
              <a:gd name="connsiteY21" fmla="*/ 808486 h 1280926"/>
              <a:gd name="connsiteX22" fmla="*/ 800278 w 1188898"/>
              <a:gd name="connsiteY22" fmla="*/ 747526 h 1280926"/>
              <a:gd name="connsiteX23" fmla="*/ 876478 w 1188898"/>
              <a:gd name="connsiteY23" fmla="*/ 770386 h 1280926"/>
              <a:gd name="connsiteX24" fmla="*/ 891718 w 1188898"/>
              <a:gd name="connsiteY24" fmla="*/ 747526 h 1280926"/>
              <a:gd name="connsiteX25" fmla="*/ 998398 w 1188898"/>
              <a:gd name="connsiteY25" fmla="*/ 709426 h 1280926"/>
              <a:gd name="connsiteX26" fmla="*/ 1006018 w 1188898"/>
              <a:gd name="connsiteY26" fmla="*/ 671326 h 1280926"/>
              <a:gd name="connsiteX27" fmla="*/ 1021258 w 1188898"/>
              <a:gd name="connsiteY27" fmla="*/ 648466 h 1280926"/>
              <a:gd name="connsiteX28" fmla="*/ 1036498 w 1188898"/>
              <a:gd name="connsiteY28" fmla="*/ 617986 h 1280926"/>
              <a:gd name="connsiteX29" fmla="*/ 1044118 w 1188898"/>
              <a:gd name="connsiteY29" fmla="*/ 572266 h 1280926"/>
              <a:gd name="connsiteX30" fmla="*/ 1066978 w 1188898"/>
              <a:gd name="connsiteY30" fmla="*/ 557026 h 1280926"/>
              <a:gd name="connsiteX31" fmla="*/ 1188898 w 1188898"/>
              <a:gd name="connsiteY31" fmla="*/ 526546 h 1280926"/>
              <a:gd name="connsiteX32" fmla="*/ 1181278 w 1188898"/>
              <a:gd name="connsiteY32" fmla="*/ 488446 h 1280926"/>
              <a:gd name="connsiteX33" fmla="*/ 1173658 w 1188898"/>
              <a:gd name="connsiteY33" fmla="*/ 435106 h 1280926"/>
              <a:gd name="connsiteX34" fmla="*/ 1166038 w 1188898"/>
              <a:gd name="connsiteY34" fmla="*/ 412246 h 1280926"/>
              <a:gd name="connsiteX35" fmla="*/ 1120318 w 1188898"/>
              <a:gd name="connsiteY35" fmla="*/ 404626 h 1280926"/>
              <a:gd name="connsiteX36" fmla="*/ 1089838 w 1188898"/>
              <a:gd name="connsiteY36" fmla="*/ 320806 h 1280926"/>
              <a:gd name="connsiteX37" fmla="*/ 1066978 w 1188898"/>
              <a:gd name="connsiteY37" fmla="*/ 297946 h 1280926"/>
              <a:gd name="connsiteX38" fmla="*/ 1059358 w 1188898"/>
              <a:gd name="connsiteY38" fmla="*/ 236986 h 1280926"/>
              <a:gd name="connsiteX39" fmla="*/ 1036498 w 1188898"/>
              <a:gd name="connsiteY39" fmla="*/ 229366 h 1280926"/>
              <a:gd name="connsiteX40" fmla="*/ 1028878 w 1188898"/>
              <a:gd name="connsiteY40" fmla="*/ 206506 h 1280926"/>
              <a:gd name="connsiteX41" fmla="*/ 1006018 w 1188898"/>
              <a:gd name="connsiteY41" fmla="*/ 191266 h 1280926"/>
              <a:gd name="connsiteX42" fmla="*/ 983158 w 1188898"/>
              <a:gd name="connsiteY42" fmla="*/ 206506 h 1280926"/>
              <a:gd name="connsiteX43" fmla="*/ 906958 w 1188898"/>
              <a:gd name="connsiteY43" fmla="*/ 191266 h 1280926"/>
              <a:gd name="connsiteX44" fmla="*/ 876478 w 1188898"/>
              <a:gd name="connsiteY44" fmla="*/ 183646 h 1280926"/>
              <a:gd name="connsiteX45" fmla="*/ 845998 w 1188898"/>
              <a:gd name="connsiteY45" fmla="*/ 115066 h 1280926"/>
              <a:gd name="connsiteX46" fmla="*/ 838378 w 1188898"/>
              <a:gd name="connsiteY46" fmla="*/ 84586 h 1280926"/>
              <a:gd name="connsiteX47" fmla="*/ 815518 w 1188898"/>
              <a:gd name="connsiteY47" fmla="*/ 76966 h 1280926"/>
              <a:gd name="connsiteX48" fmla="*/ 792658 w 1188898"/>
              <a:gd name="connsiteY48" fmla="*/ 61726 h 1280926"/>
              <a:gd name="connsiteX49" fmla="*/ 685978 w 1188898"/>
              <a:gd name="connsiteY49" fmla="*/ 46486 h 1280926"/>
              <a:gd name="connsiteX50" fmla="*/ 655498 w 1188898"/>
              <a:gd name="connsiteY50" fmla="*/ 23626 h 1280926"/>
              <a:gd name="connsiteX51" fmla="*/ 625018 w 1188898"/>
              <a:gd name="connsiteY51" fmla="*/ 8386 h 1280926"/>
              <a:gd name="connsiteX52" fmla="*/ 594538 w 1188898"/>
              <a:gd name="connsiteY52" fmla="*/ 107446 h 1280926"/>
              <a:gd name="connsiteX53" fmla="*/ 548818 w 1188898"/>
              <a:gd name="connsiteY53" fmla="*/ 153166 h 1280926"/>
              <a:gd name="connsiteX54" fmla="*/ 472618 w 1188898"/>
              <a:gd name="connsiteY54" fmla="*/ 160786 h 1280926"/>
              <a:gd name="connsiteX55" fmla="*/ 464998 w 1188898"/>
              <a:gd name="connsiteY55" fmla="*/ 183646 h 1280926"/>
              <a:gd name="connsiteX56" fmla="*/ 434518 w 1188898"/>
              <a:gd name="connsiteY56" fmla="*/ 206506 h 1280926"/>
              <a:gd name="connsiteX57" fmla="*/ 358318 w 1188898"/>
              <a:gd name="connsiteY57" fmla="*/ 259846 h 1280926"/>
              <a:gd name="connsiteX58" fmla="*/ 335458 w 1188898"/>
              <a:gd name="connsiteY58" fmla="*/ 282706 h 1280926"/>
              <a:gd name="connsiteX59" fmla="*/ 304978 w 1188898"/>
              <a:gd name="connsiteY59" fmla="*/ 328426 h 1280926"/>
              <a:gd name="connsiteX60" fmla="*/ 259258 w 1188898"/>
              <a:gd name="connsiteY60" fmla="*/ 358906 h 1280926"/>
              <a:gd name="connsiteX61" fmla="*/ 198298 w 1188898"/>
              <a:gd name="connsiteY61" fmla="*/ 450346 h 1280926"/>
              <a:gd name="connsiteX62" fmla="*/ 183058 w 1188898"/>
              <a:gd name="connsiteY62" fmla="*/ 473206 h 1280926"/>
              <a:gd name="connsiteX63" fmla="*/ 167818 w 1188898"/>
              <a:gd name="connsiteY63" fmla="*/ 518926 h 1280926"/>
              <a:gd name="connsiteX64" fmla="*/ 160198 w 1188898"/>
              <a:gd name="connsiteY64" fmla="*/ 541786 h 1280926"/>
              <a:gd name="connsiteX65" fmla="*/ 114478 w 1188898"/>
              <a:gd name="connsiteY65" fmla="*/ 587506 h 1280926"/>
              <a:gd name="connsiteX66" fmla="*/ 45898 w 1188898"/>
              <a:gd name="connsiteY66" fmla="*/ 640846 h 1280926"/>
              <a:gd name="connsiteX67" fmla="*/ 23038 w 1188898"/>
              <a:gd name="connsiteY67" fmla="*/ 671326 h 1280926"/>
              <a:gd name="connsiteX68" fmla="*/ 15418 w 1188898"/>
              <a:gd name="connsiteY68" fmla="*/ 747526 h 1280926"/>
              <a:gd name="connsiteX69" fmla="*/ 178 w 1188898"/>
              <a:gd name="connsiteY69" fmla="*/ 770386 h 1280926"/>
              <a:gd name="connsiteX70" fmla="*/ 30658 w 1188898"/>
              <a:gd name="connsiteY70" fmla="*/ 816106 h 1280926"/>
              <a:gd name="connsiteX71" fmla="*/ 53518 w 1188898"/>
              <a:gd name="connsiteY71" fmla="*/ 907546 h 1280926"/>
              <a:gd name="connsiteX72" fmla="*/ 61138 w 1188898"/>
              <a:gd name="connsiteY72" fmla="*/ 930406 h 1280926"/>
              <a:gd name="connsiteX73" fmla="*/ 91618 w 1188898"/>
              <a:gd name="connsiteY73" fmla="*/ 945646 h 1280926"/>
              <a:gd name="connsiteX74" fmla="*/ 114478 w 1188898"/>
              <a:gd name="connsiteY74" fmla="*/ 1029466 h 1280926"/>
              <a:gd name="connsiteX75" fmla="*/ 137338 w 1188898"/>
              <a:gd name="connsiteY75" fmla="*/ 1052326 h 1280926"/>
              <a:gd name="connsiteX76" fmla="*/ 106858 w 1188898"/>
              <a:gd name="connsiteY76" fmla="*/ 1082806 h 128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88898" h="1280926">
                <a:moveTo>
                  <a:pt x="106858" y="1082806"/>
                </a:moveTo>
                <a:cubicBezTo>
                  <a:pt x="114478" y="1095506"/>
                  <a:pt x="119965" y="1109760"/>
                  <a:pt x="129718" y="1120906"/>
                </a:cubicBezTo>
                <a:cubicBezTo>
                  <a:pt x="138081" y="1130464"/>
                  <a:pt x="152816" y="1133432"/>
                  <a:pt x="160198" y="1143766"/>
                </a:cubicBezTo>
                <a:cubicBezTo>
                  <a:pt x="166285" y="1152288"/>
                  <a:pt x="163693" y="1164620"/>
                  <a:pt x="167818" y="1174246"/>
                </a:cubicBezTo>
                <a:cubicBezTo>
                  <a:pt x="171426" y="1182664"/>
                  <a:pt x="175907" y="1191385"/>
                  <a:pt x="183058" y="1197106"/>
                </a:cubicBezTo>
                <a:cubicBezTo>
                  <a:pt x="189330" y="1202124"/>
                  <a:pt x="197995" y="1203406"/>
                  <a:pt x="205918" y="1204726"/>
                </a:cubicBezTo>
                <a:cubicBezTo>
                  <a:pt x="228606" y="1208507"/>
                  <a:pt x="251638" y="1209806"/>
                  <a:pt x="274498" y="1212346"/>
                </a:cubicBezTo>
                <a:cubicBezTo>
                  <a:pt x="277038" y="1219966"/>
                  <a:pt x="277100" y="1228934"/>
                  <a:pt x="282118" y="1235206"/>
                </a:cubicBezTo>
                <a:cubicBezTo>
                  <a:pt x="298602" y="1255811"/>
                  <a:pt x="328389" y="1254348"/>
                  <a:pt x="350698" y="1258066"/>
                </a:cubicBezTo>
                <a:cubicBezTo>
                  <a:pt x="355778" y="1265686"/>
                  <a:pt x="356780" y="1280926"/>
                  <a:pt x="365938" y="1280926"/>
                </a:cubicBezTo>
                <a:cubicBezTo>
                  <a:pt x="376714" y="1280926"/>
                  <a:pt x="383565" y="1267486"/>
                  <a:pt x="388798" y="1258066"/>
                </a:cubicBezTo>
                <a:cubicBezTo>
                  <a:pt x="396600" y="1244023"/>
                  <a:pt x="404038" y="1212346"/>
                  <a:pt x="404038" y="1212346"/>
                </a:cubicBezTo>
                <a:cubicBezTo>
                  <a:pt x="406578" y="1169166"/>
                  <a:pt x="407354" y="1125846"/>
                  <a:pt x="411658" y="1082806"/>
                </a:cubicBezTo>
                <a:cubicBezTo>
                  <a:pt x="412457" y="1074814"/>
                  <a:pt x="414260" y="1066218"/>
                  <a:pt x="419278" y="1059946"/>
                </a:cubicBezTo>
                <a:cubicBezTo>
                  <a:pt x="430021" y="1046517"/>
                  <a:pt x="449939" y="1042106"/>
                  <a:pt x="464998" y="1037086"/>
                </a:cubicBezTo>
                <a:cubicBezTo>
                  <a:pt x="472618" y="1029466"/>
                  <a:pt x="477207" y="1015865"/>
                  <a:pt x="487858" y="1014226"/>
                </a:cubicBezTo>
                <a:cubicBezTo>
                  <a:pt x="783846" y="968689"/>
                  <a:pt x="592163" y="1030258"/>
                  <a:pt x="685978" y="998986"/>
                </a:cubicBezTo>
                <a:cubicBezTo>
                  <a:pt x="729347" y="933932"/>
                  <a:pt x="659564" y="1025558"/>
                  <a:pt x="807898" y="968506"/>
                </a:cubicBezTo>
                <a:cubicBezTo>
                  <a:pt x="817673" y="964747"/>
                  <a:pt x="806284" y="946606"/>
                  <a:pt x="800278" y="938026"/>
                </a:cubicBezTo>
                <a:cubicBezTo>
                  <a:pt x="787918" y="920369"/>
                  <a:pt x="754558" y="892306"/>
                  <a:pt x="754558" y="892306"/>
                </a:cubicBezTo>
                <a:cubicBezTo>
                  <a:pt x="752409" y="885858"/>
                  <a:pt x="726423" y="838380"/>
                  <a:pt x="746938" y="823726"/>
                </a:cubicBezTo>
                <a:cubicBezTo>
                  <a:pt x="760010" y="814389"/>
                  <a:pt x="792658" y="808486"/>
                  <a:pt x="792658" y="808486"/>
                </a:cubicBezTo>
                <a:cubicBezTo>
                  <a:pt x="795198" y="788166"/>
                  <a:pt x="784867" y="761011"/>
                  <a:pt x="800278" y="747526"/>
                </a:cubicBezTo>
                <a:cubicBezTo>
                  <a:pt x="821482" y="728973"/>
                  <a:pt x="859683" y="759189"/>
                  <a:pt x="876478" y="770386"/>
                </a:cubicBezTo>
                <a:cubicBezTo>
                  <a:pt x="881558" y="762766"/>
                  <a:pt x="888110" y="755944"/>
                  <a:pt x="891718" y="747526"/>
                </a:cubicBezTo>
                <a:cubicBezTo>
                  <a:pt x="918931" y="684028"/>
                  <a:pt x="852336" y="720662"/>
                  <a:pt x="998398" y="709426"/>
                </a:cubicBezTo>
                <a:cubicBezTo>
                  <a:pt x="1000938" y="696726"/>
                  <a:pt x="1001470" y="683453"/>
                  <a:pt x="1006018" y="671326"/>
                </a:cubicBezTo>
                <a:cubicBezTo>
                  <a:pt x="1009234" y="662751"/>
                  <a:pt x="1016714" y="656417"/>
                  <a:pt x="1021258" y="648466"/>
                </a:cubicBezTo>
                <a:cubicBezTo>
                  <a:pt x="1026894" y="638603"/>
                  <a:pt x="1031418" y="628146"/>
                  <a:pt x="1036498" y="617986"/>
                </a:cubicBezTo>
                <a:cubicBezTo>
                  <a:pt x="1039038" y="602746"/>
                  <a:pt x="1037208" y="586085"/>
                  <a:pt x="1044118" y="572266"/>
                </a:cubicBezTo>
                <a:cubicBezTo>
                  <a:pt x="1048214" y="564075"/>
                  <a:pt x="1058609" y="560745"/>
                  <a:pt x="1066978" y="557026"/>
                </a:cubicBezTo>
                <a:cubicBezTo>
                  <a:pt x="1105320" y="539985"/>
                  <a:pt x="1148466" y="534632"/>
                  <a:pt x="1188898" y="526546"/>
                </a:cubicBezTo>
                <a:cubicBezTo>
                  <a:pt x="1186358" y="513846"/>
                  <a:pt x="1183407" y="501221"/>
                  <a:pt x="1181278" y="488446"/>
                </a:cubicBezTo>
                <a:cubicBezTo>
                  <a:pt x="1178325" y="470730"/>
                  <a:pt x="1177180" y="452718"/>
                  <a:pt x="1173658" y="435106"/>
                </a:cubicBezTo>
                <a:cubicBezTo>
                  <a:pt x="1172083" y="427230"/>
                  <a:pt x="1173012" y="416231"/>
                  <a:pt x="1166038" y="412246"/>
                </a:cubicBezTo>
                <a:cubicBezTo>
                  <a:pt x="1152623" y="404581"/>
                  <a:pt x="1135558" y="407166"/>
                  <a:pt x="1120318" y="404626"/>
                </a:cubicBezTo>
                <a:cubicBezTo>
                  <a:pt x="1069483" y="370736"/>
                  <a:pt x="1120664" y="413285"/>
                  <a:pt x="1089838" y="320806"/>
                </a:cubicBezTo>
                <a:cubicBezTo>
                  <a:pt x="1086430" y="310583"/>
                  <a:pt x="1074598" y="305566"/>
                  <a:pt x="1066978" y="297946"/>
                </a:cubicBezTo>
                <a:cubicBezTo>
                  <a:pt x="1064438" y="277626"/>
                  <a:pt x="1067675" y="255699"/>
                  <a:pt x="1059358" y="236986"/>
                </a:cubicBezTo>
                <a:cubicBezTo>
                  <a:pt x="1056096" y="229646"/>
                  <a:pt x="1042178" y="235046"/>
                  <a:pt x="1036498" y="229366"/>
                </a:cubicBezTo>
                <a:cubicBezTo>
                  <a:pt x="1030818" y="223686"/>
                  <a:pt x="1033896" y="212778"/>
                  <a:pt x="1028878" y="206506"/>
                </a:cubicBezTo>
                <a:cubicBezTo>
                  <a:pt x="1023157" y="199355"/>
                  <a:pt x="1013638" y="196346"/>
                  <a:pt x="1006018" y="191266"/>
                </a:cubicBezTo>
                <a:cubicBezTo>
                  <a:pt x="998398" y="196346"/>
                  <a:pt x="992271" y="205595"/>
                  <a:pt x="983158" y="206506"/>
                </a:cubicBezTo>
                <a:cubicBezTo>
                  <a:pt x="949443" y="209877"/>
                  <a:pt x="934524" y="199142"/>
                  <a:pt x="906958" y="191266"/>
                </a:cubicBezTo>
                <a:cubicBezTo>
                  <a:pt x="896888" y="188389"/>
                  <a:pt x="886638" y="186186"/>
                  <a:pt x="876478" y="183646"/>
                </a:cubicBezTo>
                <a:cubicBezTo>
                  <a:pt x="856463" y="153623"/>
                  <a:pt x="856880" y="158593"/>
                  <a:pt x="845998" y="115066"/>
                </a:cubicBezTo>
                <a:cubicBezTo>
                  <a:pt x="843458" y="104906"/>
                  <a:pt x="844920" y="92764"/>
                  <a:pt x="838378" y="84586"/>
                </a:cubicBezTo>
                <a:cubicBezTo>
                  <a:pt x="833360" y="78314"/>
                  <a:pt x="822702" y="80558"/>
                  <a:pt x="815518" y="76966"/>
                </a:cubicBezTo>
                <a:cubicBezTo>
                  <a:pt x="807327" y="72870"/>
                  <a:pt x="800849" y="65822"/>
                  <a:pt x="792658" y="61726"/>
                </a:cubicBezTo>
                <a:cubicBezTo>
                  <a:pt x="763339" y="47067"/>
                  <a:pt x="707393" y="48433"/>
                  <a:pt x="685978" y="46486"/>
                </a:cubicBezTo>
                <a:cubicBezTo>
                  <a:pt x="675818" y="38866"/>
                  <a:pt x="663628" y="33382"/>
                  <a:pt x="655498" y="23626"/>
                </a:cubicBezTo>
                <a:cubicBezTo>
                  <a:pt x="633411" y="-2878"/>
                  <a:pt x="667425" y="-5750"/>
                  <a:pt x="625018" y="8386"/>
                </a:cubicBezTo>
                <a:cubicBezTo>
                  <a:pt x="601540" y="125776"/>
                  <a:pt x="626424" y="51646"/>
                  <a:pt x="594538" y="107446"/>
                </a:cubicBezTo>
                <a:cubicBezTo>
                  <a:pt x="578471" y="135563"/>
                  <a:pt x="585205" y="145369"/>
                  <a:pt x="548818" y="153166"/>
                </a:cubicBezTo>
                <a:cubicBezTo>
                  <a:pt x="523858" y="158515"/>
                  <a:pt x="498018" y="158246"/>
                  <a:pt x="472618" y="160786"/>
                </a:cubicBezTo>
                <a:cubicBezTo>
                  <a:pt x="470078" y="168406"/>
                  <a:pt x="470140" y="177476"/>
                  <a:pt x="464998" y="183646"/>
                </a:cubicBezTo>
                <a:cubicBezTo>
                  <a:pt x="456868" y="193402"/>
                  <a:pt x="444922" y="199223"/>
                  <a:pt x="434518" y="206506"/>
                </a:cubicBezTo>
                <a:cubicBezTo>
                  <a:pt x="410672" y="223198"/>
                  <a:pt x="380957" y="240441"/>
                  <a:pt x="358318" y="259846"/>
                </a:cubicBezTo>
                <a:cubicBezTo>
                  <a:pt x="350136" y="266859"/>
                  <a:pt x="342074" y="274200"/>
                  <a:pt x="335458" y="282706"/>
                </a:cubicBezTo>
                <a:cubicBezTo>
                  <a:pt x="324213" y="297164"/>
                  <a:pt x="320218" y="318266"/>
                  <a:pt x="304978" y="328426"/>
                </a:cubicBezTo>
                <a:lnTo>
                  <a:pt x="259258" y="358906"/>
                </a:lnTo>
                <a:lnTo>
                  <a:pt x="198298" y="450346"/>
                </a:lnTo>
                <a:cubicBezTo>
                  <a:pt x="193218" y="457966"/>
                  <a:pt x="185954" y="464518"/>
                  <a:pt x="183058" y="473206"/>
                </a:cubicBezTo>
                <a:lnTo>
                  <a:pt x="167818" y="518926"/>
                </a:lnTo>
                <a:cubicBezTo>
                  <a:pt x="165278" y="526546"/>
                  <a:pt x="165878" y="536106"/>
                  <a:pt x="160198" y="541786"/>
                </a:cubicBezTo>
                <a:cubicBezTo>
                  <a:pt x="144958" y="557026"/>
                  <a:pt x="132411" y="575551"/>
                  <a:pt x="114478" y="587506"/>
                </a:cubicBezTo>
                <a:cubicBezTo>
                  <a:pt x="80081" y="610437"/>
                  <a:pt x="69772" y="612993"/>
                  <a:pt x="45898" y="640846"/>
                </a:cubicBezTo>
                <a:cubicBezTo>
                  <a:pt x="37633" y="650489"/>
                  <a:pt x="30658" y="661166"/>
                  <a:pt x="23038" y="671326"/>
                </a:cubicBezTo>
                <a:cubicBezTo>
                  <a:pt x="20498" y="696726"/>
                  <a:pt x="21158" y="722653"/>
                  <a:pt x="15418" y="747526"/>
                </a:cubicBezTo>
                <a:cubicBezTo>
                  <a:pt x="13359" y="756450"/>
                  <a:pt x="-1809" y="761446"/>
                  <a:pt x="178" y="770386"/>
                </a:cubicBezTo>
                <a:cubicBezTo>
                  <a:pt x="4151" y="788266"/>
                  <a:pt x="30658" y="816106"/>
                  <a:pt x="30658" y="816106"/>
                </a:cubicBezTo>
                <a:cubicBezTo>
                  <a:pt x="40919" y="877672"/>
                  <a:pt x="33392" y="847169"/>
                  <a:pt x="53518" y="907546"/>
                </a:cubicBezTo>
                <a:cubicBezTo>
                  <a:pt x="56058" y="915166"/>
                  <a:pt x="53954" y="926814"/>
                  <a:pt x="61138" y="930406"/>
                </a:cubicBezTo>
                <a:lnTo>
                  <a:pt x="91618" y="945646"/>
                </a:lnTo>
                <a:cubicBezTo>
                  <a:pt x="134663" y="1010214"/>
                  <a:pt x="68947" y="904256"/>
                  <a:pt x="114478" y="1029466"/>
                </a:cubicBezTo>
                <a:cubicBezTo>
                  <a:pt x="118161" y="1039594"/>
                  <a:pt x="129718" y="1044706"/>
                  <a:pt x="137338" y="1052326"/>
                </a:cubicBezTo>
                <a:lnTo>
                  <a:pt x="106858" y="1082806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6" name="Полилиния 82">
            <a:extLst>
              <a:ext uri="{FF2B5EF4-FFF2-40B4-BE49-F238E27FC236}">
                <a16:creationId xmlns:a16="http://schemas.microsoft.com/office/drawing/2014/main" id="{2FD88C35-8EC6-481A-A44E-885710870562}"/>
              </a:ext>
            </a:extLst>
          </p:cNvPr>
          <p:cNvSpPr/>
          <p:nvPr/>
        </p:nvSpPr>
        <p:spPr>
          <a:xfrm>
            <a:off x="4314797" y="4447052"/>
            <a:ext cx="1335893" cy="886188"/>
          </a:xfrm>
          <a:custGeom>
            <a:avLst/>
            <a:gdLst>
              <a:gd name="connsiteX0" fmla="*/ 617220 w 1472575"/>
              <a:gd name="connsiteY0" fmla="*/ 1498 h 976858"/>
              <a:gd name="connsiteX1" fmla="*/ 670560 w 1472575"/>
              <a:gd name="connsiteY1" fmla="*/ 9118 h 976858"/>
              <a:gd name="connsiteX2" fmla="*/ 693420 w 1472575"/>
              <a:gd name="connsiteY2" fmla="*/ 16738 h 976858"/>
              <a:gd name="connsiteX3" fmla="*/ 731520 w 1472575"/>
              <a:gd name="connsiteY3" fmla="*/ 70078 h 976858"/>
              <a:gd name="connsiteX4" fmla="*/ 769620 w 1472575"/>
              <a:gd name="connsiteY4" fmla="*/ 9118 h 976858"/>
              <a:gd name="connsiteX5" fmla="*/ 807720 w 1472575"/>
              <a:gd name="connsiteY5" fmla="*/ 16738 h 976858"/>
              <a:gd name="connsiteX6" fmla="*/ 838200 w 1472575"/>
              <a:gd name="connsiteY6" fmla="*/ 70078 h 976858"/>
              <a:gd name="connsiteX7" fmla="*/ 861060 w 1472575"/>
              <a:gd name="connsiteY7" fmla="*/ 77698 h 976858"/>
              <a:gd name="connsiteX8" fmla="*/ 883920 w 1472575"/>
              <a:gd name="connsiteY8" fmla="*/ 70078 h 976858"/>
              <a:gd name="connsiteX9" fmla="*/ 914400 w 1472575"/>
              <a:gd name="connsiteY9" fmla="*/ 62458 h 976858"/>
              <a:gd name="connsiteX10" fmla="*/ 929640 w 1472575"/>
              <a:gd name="connsiteY10" fmla="*/ 39598 h 976858"/>
              <a:gd name="connsiteX11" fmla="*/ 1051560 w 1472575"/>
              <a:gd name="connsiteY11" fmla="*/ 54838 h 976858"/>
              <a:gd name="connsiteX12" fmla="*/ 1074420 w 1472575"/>
              <a:gd name="connsiteY12" fmla="*/ 62458 h 976858"/>
              <a:gd name="connsiteX13" fmla="*/ 1089660 w 1472575"/>
              <a:gd name="connsiteY13" fmla="*/ 138658 h 976858"/>
              <a:gd name="connsiteX14" fmla="*/ 1120140 w 1472575"/>
              <a:gd name="connsiteY14" fmla="*/ 176758 h 976858"/>
              <a:gd name="connsiteX15" fmla="*/ 1165860 w 1472575"/>
              <a:gd name="connsiteY15" fmla="*/ 184378 h 976858"/>
              <a:gd name="connsiteX16" fmla="*/ 1203960 w 1472575"/>
              <a:gd name="connsiteY16" fmla="*/ 252958 h 976858"/>
              <a:gd name="connsiteX17" fmla="*/ 1226820 w 1472575"/>
              <a:gd name="connsiteY17" fmla="*/ 268198 h 976858"/>
              <a:gd name="connsiteX18" fmla="*/ 1249680 w 1472575"/>
              <a:gd name="connsiteY18" fmla="*/ 313918 h 976858"/>
              <a:gd name="connsiteX19" fmla="*/ 1242060 w 1472575"/>
              <a:gd name="connsiteY19" fmla="*/ 336778 h 976858"/>
              <a:gd name="connsiteX20" fmla="*/ 1280160 w 1472575"/>
              <a:gd name="connsiteY20" fmla="*/ 412978 h 976858"/>
              <a:gd name="connsiteX21" fmla="*/ 1280160 w 1472575"/>
              <a:gd name="connsiteY21" fmla="*/ 412978 h 976858"/>
              <a:gd name="connsiteX22" fmla="*/ 1310640 w 1472575"/>
              <a:gd name="connsiteY22" fmla="*/ 466318 h 976858"/>
              <a:gd name="connsiteX23" fmla="*/ 1333500 w 1472575"/>
              <a:gd name="connsiteY23" fmla="*/ 473938 h 976858"/>
              <a:gd name="connsiteX24" fmla="*/ 1310640 w 1472575"/>
              <a:gd name="connsiteY24" fmla="*/ 519658 h 976858"/>
              <a:gd name="connsiteX25" fmla="*/ 1287780 w 1472575"/>
              <a:gd name="connsiteY25" fmla="*/ 527278 h 976858"/>
              <a:gd name="connsiteX26" fmla="*/ 1280160 w 1472575"/>
              <a:gd name="connsiteY26" fmla="*/ 550138 h 976858"/>
              <a:gd name="connsiteX27" fmla="*/ 1303020 w 1472575"/>
              <a:gd name="connsiteY27" fmla="*/ 565378 h 976858"/>
              <a:gd name="connsiteX28" fmla="*/ 1310640 w 1472575"/>
              <a:gd name="connsiteY28" fmla="*/ 588238 h 976858"/>
              <a:gd name="connsiteX29" fmla="*/ 1318260 w 1472575"/>
              <a:gd name="connsiteY29" fmla="*/ 618718 h 976858"/>
              <a:gd name="connsiteX30" fmla="*/ 1341120 w 1472575"/>
              <a:gd name="connsiteY30" fmla="*/ 626338 h 976858"/>
              <a:gd name="connsiteX31" fmla="*/ 1386840 w 1472575"/>
              <a:gd name="connsiteY31" fmla="*/ 656818 h 976858"/>
              <a:gd name="connsiteX32" fmla="*/ 1409700 w 1472575"/>
              <a:gd name="connsiteY32" fmla="*/ 679678 h 976858"/>
              <a:gd name="connsiteX33" fmla="*/ 1424940 w 1472575"/>
              <a:gd name="connsiteY33" fmla="*/ 733018 h 976858"/>
              <a:gd name="connsiteX34" fmla="*/ 1440180 w 1472575"/>
              <a:gd name="connsiteY34" fmla="*/ 755878 h 976858"/>
              <a:gd name="connsiteX35" fmla="*/ 1447800 w 1472575"/>
              <a:gd name="connsiteY35" fmla="*/ 786358 h 976858"/>
              <a:gd name="connsiteX36" fmla="*/ 1470660 w 1472575"/>
              <a:gd name="connsiteY36" fmla="*/ 778738 h 976858"/>
              <a:gd name="connsiteX37" fmla="*/ 1463040 w 1472575"/>
              <a:gd name="connsiteY37" fmla="*/ 801598 h 976858"/>
              <a:gd name="connsiteX38" fmla="*/ 1409700 w 1472575"/>
              <a:gd name="connsiteY38" fmla="*/ 824458 h 976858"/>
              <a:gd name="connsiteX39" fmla="*/ 1371600 w 1472575"/>
              <a:gd name="connsiteY39" fmla="*/ 816838 h 976858"/>
              <a:gd name="connsiteX40" fmla="*/ 1341120 w 1472575"/>
              <a:gd name="connsiteY40" fmla="*/ 862558 h 976858"/>
              <a:gd name="connsiteX41" fmla="*/ 1310640 w 1472575"/>
              <a:gd name="connsiteY41" fmla="*/ 870178 h 976858"/>
              <a:gd name="connsiteX42" fmla="*/ 1287780 w 1472575"/>
              <a:gd name="connsiteY42" fmla="*/ 854938 h 976858"/>
              <a:gd name="connsiteX43" fmla="*/ 1242060 w 1472575"/>
              <a:gd name="connsiteY43" fmla="*/ 870178 h 976858"/>
              <a:gd name="connsiteX44" fmla="*/ 1211580 w 1472575"/>
              <a:gd name="connsiteY44" fmla="*/ 969238 h 976858"/>
              <a:gd name="connsiteX45" fmla="*/ 1181100 w 1472575"/>
              <a:gd name="connsiteY45" fmla="*/ 976858 h 976858"/>
              <a:gd name="connsiteX46" fmla="*/ 1158240 w 1472575"/>
              <a:gd name="connsiteY46" fmla="*/ 961618 h 976858"/>
              <a:gd name="connsiteX47" fmla="*/ 1203960 w 1472575"/>
              <a:gd name="connsiteY47" fmla="*/ 931138 h 976858"/>
              <a:gd name="connsiteX48" fmla="*/ 1219200 w 1472575"/>
              <a:gd name="connsiteY48" fmla="*/ 885418 h 976858"/>
              <a:gd name="connsiteX49" fmla="*/ 1196340 w 1472575"/>
              <a:gd name="connsiteY49" fmla="*/ 870178 h 976858"/>
              <a:gd name="connsiteX50" fmla="*/ 1173480 w 1472575"/>
              <a:gd name="connsiteY50" fmla="*/ 862558 h 976858"/>
              <a:gd name="connsiteX51" fmla="*/ 1135380 w 1472575"/>
              <a:gd name="connsiteY51" fmla="*/ 847318 h 976858"/>
              <a:gd name="connsiteX52" fmla="*/ 1112520 w 1472575"/>
              <a:gd name="connsiteY52" fmla="*/ 801598 h 976858"/>
              <a:gd name="connsiteX53" fmla="*/ 1097280 w 1472575"/>
              <a:gd name="connsiteY53" fmla="*/ 824458 h 976858"/>
              <a:gd name="connsiteX54" fmla="*/ 1104900 w 1472575"/>
              <a:gd name="connsiteY54" fmla="*/ 870178 h 976858"/>
              <a:gd name="connsiteX55" fmla="*/ 1089660 w 1472575"/>
              <a:gd name="connsiteY55" fmla="*/ 847318 h 976858"/>
              <a:gd name="connsiteX56" fmla="*/ 1074420 w 1472575"/>
              <a:gd name="connsiteY56" fmla="*/ 801598 h 976858"/>
              <a:gd name="connsiteX57" fmla="*/ 1051560 w 1472575"/>
              <a:gd name="connsiteY57" fmla="*/ 793978 h 976858"/>
              <a:gd name="connsiteX58" fmla="*/ 1028700 w 1472575"/>
              <a:gd name="connsiteY58" fmla="*/ 801598 h 976858"/>
              <a:gd name="connsiteX59" fmla="*/ 1028700 w 1472575"/>
              <a:gd name="connsiteY59" fmla="*/ 877798 h 976858"/>
              <a:gd name="connsiteX60" fmla="*/ 990600 w 1472575"/>
              <a:gd name="connsiteY60" fmla="*/ 885418 h 976858"/>
              <a:gd name="connsiteX61" fmla="*/ 922020 w 1472575"/>
              <a:gd name="connsiteY61" fmla="*/ 870178 h 976858"/>
              <a:gd name="connsiteX62" fmla="*/ 883920 w 1472575"/>
              <a:gd name="connsiteY62" fmla="*/ 824458 h 976858"/>
              <a:gd name="connsiteX63" fmla="*/ 861060 w 1472575"/>
              <a:gd name="connsiteY63" fmla="*/ 816838 h 976858"/>
              <a:gd name="connsiteX64" fmla="*/ 838200 w 1472575"/>
              <a:gd name="connsiteY64" fmla="*/ 832078 h 976858"/>
              <a:gd name="connsiteX65" fmla="*/ 830580 w 1472575"/>
              <a:gd name="connsiteY65" fmla="*/ 862558 h 976858"/>
              <a:gd name="connsiteX66" fmla="*/ 800100 w 1472575"/>
              <a:gd name="connsiteY66" fmla="*/ 870178 h 976858"/>
              <a:gd name="connsiteX67" fmla="*/ 777240 w 1472575"/>
              <a:gd name="connsiteY67" fmla="*/ 938758 h 976858"/>
              <a:gd name="connsiteX68" fmla="*/ 731520 w 1472575"/>
              <a:gd name="connsiteY68" fmla="*/ 931138 h 976858"/>
              <a:gd name="connsiteX69" fmla="*/ 708660 w 1472575"/>
              <a:gd name="connsiteY69" fmla="*/ 923518 h 976858"/>
              <a:gd name="connsiteX70" fmla="*/ 678180 w 1472575"/>
              <a:gd name="connsiteY70" fmla="*/ 893038 h 976858"/>
              <a:gd name="connsiteX71" fmla="*/ 647700 w 1472575"/>
              <a:gd name="connsiteY71" fmla="*/ 847318 h 976858"/>
              <a:gd name="connsiteX72" fmla="*/ 640080 w 1472575"/>
              <a:gd name="connsiteY72" fmla="*/ 816838 h 976858"/>
              <a:gd name="connsiteX73" fmla="*/ 632460 w 1472575"/>
              <a:gd name="connsiteY73" fmla="*/ 839698 h 976858"/>
              <a:gd name="connsiteX74" fmla="*/ 624840 w 1472575"/>
              <a:gd name="connsiteY74" fmla="*/ 885418 h 976858"/>
              <a:gd name="connsiteX75" fmla="*/ 601980 w 1472575"/>
              <a:gd name="connsiteY75" fmla="*/ 893038 h 976858"/>
              <a:gd name="connsiteX76" fmla="*/ 586740 w 1472575"/>
              <a:gd name="connsiteY76" fmla="*/ 915898 h 976858"/>
              <a:gd name="connsiteX77" fmla="*/ 533400 w 1472575"/>
              <a:gd name="connsiteY77" fmla="*/ 893038 h 976858"/>
              <a:gd name="connsiteX78" fmla="*/ 502920 w 1472575"/>
              <a:gd name="connsiteY78" fmla="*/ 900658 h 976858"/>
              <a:gd name="connsiteX79" fmla="*/ 381000 w 1472575"/>
              <a:gd name="connsiteY79" fmla="*/ 915898 h 976858"/>
              <a:gd name="connsiteX80" fmla="*/ 358140 w 1472575"/>
              <a:gd name="connsiteY80" fmla="*/ 931138 h 976858"/>
              <a:gd name="connsiteX81" fmla="*/ 304800 w 1472575"/>
              <a:gd name="connsiteY81" fmla="*/ 908278 h 976858"/>
              <a:gd name="connsiteX82" fmla="*/ 220980 w 1472575"/>
              <a:gd name="connsiteY82" fmla="*/ 885418 h 976858"/>
              <a:gd name="connsiteX83" fmla="*/ 213360 w 1472575"/>
              <a:gd name="connsiteY83" fmla="*/ 809218 h 976858"/>
              <a:gd name="connsiteX84" fmla="*/ 137160 w 1472575"/>
              <a:gd name="connsiteY84" fmla="*/ 801598 h 976858"/>
              <a:gd name="connsiteX85" fmla="*/ 114300 w 1472575"/>
              <a:gd name="connsiteY85" fmla="*/ 793978 h 976858"/>
              <a:gd name="connsiteX86" fmla="*/ 38100 w 1472575"/>
              <a:gd name="connsiteY86" fmla="*/ 801598 h 976858"/>
              <a:gd name="connsiteX87" fmla="*/ 83820 w 1472575"/>
              <a:gd name="connsiteY87" fmla="*/ 786358 h 976858"/>
              <a:gd name="connsiteX88" fmla="*/ 106680 w 1472575"/>
              <a:gd name="connsiteY88" fmla="*/ 778738 h 976858"/>
              <a:gd name="connsiteX89" fmla="*/ 137160 w 1472575"/>
              <a:gd name="connsiteY89" fmla="*/ 771118 h 976858"/>
              <a:gd name="connsiteX90" fmla="*/ 167640 w 1472575"/>
              <a:gd name="connsiteY90" fmla="*/ 755878 h 976858"/>
              <a:gd name="connsiteX91" fmla="*/ 144780 w 1472575"/>
              <a:gd name="connsiteY91" fmla="*/ 725398 h 976858"/>
              <a:gd name="connsiteX92" fmla="*/ 129540 w 1472575"/>
              <a:gd name="connsiteY92" fmla="*/ 702538 h 976858"/>
              <a:gd name="connsiteX93" fmla="*/ 45720 w 1472575"/>
              <a:gd name="connsiteY93" fmla="*/ 694918 h 976858"/>
              <a:gd name="connsiteX94" fmla="*/ 0 w 1472575"/>
              <a:gd name="connsiteY94" fmla="*/ 656818 h 976858"/>
              <a:gd name="connsiteX95" fmla="*/ 22860 w 1472575"/>
              <a:gd name="connsiteY95" fmla="*/ 649198 h 976858"/>
              <a:gd name="connsiteX96" fmla="*/ 152400 w 1472575"/>
              <a:gd name="connsiteY96" fmla="*/ 664438 h 976858"/>
              <a:gd name="connsiteX97" fmla="*/ 220980 w 1472575"/>
              <a:gd name="connsiteY97" fmla="*/ 679678 h 976858"/>
              <a:gd name="connsiteX98" fmla="*/ 243840 w 1472575"/>
              <a:gd name="connsiteY98" fmla="*/ 694918 h 976858"/>
              <a:gd name="connsiteX99" fmla="*/ 304800 w 1472575"/>
              <a:gd name="connsiteY99" fmla="*/ 679678 h 976858"/>
              <a:gd name="connsiteX100" fmla="*/ 281940 w 1472575"/>
              <a:gd name="connsiteY100" fmla="*/ 656818 h 976858"/>
              <a:gd name="connsiteX101" fmla="*/ 236220 w 1472575"/>
              <a:gd name="connsiteY101" fmla="*/ 633958 h 976858"/>
              <a:gd name="connsiteX102" fmla="*/ 228600 w 1472575"/>
              <a:gd name="connsiteY102" fmla="*/ 565378 h 976858"/>
              <a:gd name="connsiteX103" fmla="*/ 205740 w 1472575"/>
              <a:gd name="connsiteY103" fmla="*/ 580618 h 976858"/>
              <a:gd name="connsiteX104" fmla="*/ 167640 w 1472575"/>
              <a:gd name="connsiteY104" fmla="*/ 618718 h 976858"/>
              <a:gd name="connsiteX105" fmla="*/ 152400 w 1472575"/>
              <a:gd name="connsiteY105" fmla="*/ 588238 h 976858"/>
              <a:gd name="connsiteX106" fmla="*/ 160020 w 1472575"/>
              <a:gd name="connsiteY106" fmla="*/ 557758 h 976858"/>
              <a:gd name="connsiteX107" fmla="*/ 182880 w 1472575"/>
              <a:gd name="connsiteY107" fmla="*/ 512038 h 976858"/>
              <a:gd name="connsiteX108" fmla="*/ 228600 w 1472575"/>
              <a:gd name="connsiteY108" fmla="*/ 489178 h 976858"/>
              <a:gd name="connsiteX109" fmla="*/ 259080 w 1472575"/>
              <a:gd name="connsiteY109" fmla="*/ 473938 h 976858"/>
              <a:gd name="connsiteX110" fmla="*/ 358140 w 1472575"/>
              <a:gd name="connsiteY110" fmla="*/ 481558 h 976858"/>
              <a:gd name="connsiteX111" fmla="*/ 441960 w 1472575"/>
              <a:gd name="connsiteY111" fmla="*/ 473938 h 976858"/>
              <a:gd name="connsiteX112" fmla="*/ 464820 w 1472575"/>
              <a:gd name="connsiteY112" fmla="*/ 466318 h 976858"/>
              <a:gd name="connsiteX113" fmla="*/ 548640 w 1472575"/>
              <a:gd name="connsiteY113" fmla="*/ 458698 h 976858"/>
              <a:gd name="connsiteX114" fmla="*/ 548640 w 1472575"/>
              <a:gd name="connsiteY114" fmla="*/ 367258 h 976858"/>
              <a:gd name="connsiteX115" fmla="*/ 556260 w 1472575"/>
              <a:gd name="connsiteY115" fmla="*/ 344398 h 976858"/>
              <a:gd name="connsiteX116" fmla="*/ 609600 w 1472575"/>
              <a:gd name="connsiteY116" fmla="*/ 329158 h 976858"/>
              <a:gd name="connsiteX117" fmla="*/ 586740 w 1472575"/>
              <a:gd name="connsiteY117" fmla="*/ 321538 h 976858"/>
              <a:gd name="connsiteX118" fmla="*/ 548640 w 1472575"/>
              <a:gd name="connsiteY118" fmla="*/ 313918 h 976858"/>
              <a:gd name="connsiteX119" fmla="*/ 525780 w 1472575"/>
              <a:gd name="connsiteY119" fmla="*/ 283438 h 976858"/>
              <a:gd name="connsiteX120" fmla="*/ 525780 w 1472575"/>
              <a:gd name="connsiteY120" fmla="*/ 230098 h 976858"/>
              <a:gd name="connsiteX121" fmla="*/ 548640 w 1472575"/>
              <a:gd name="connsiteY121" fmla="*/ 222478 h 976858"/>
              <a:gd name="connsiteX122" fmla="*/ 662940 w 1472575"/>
              <a:gd name="connsiteY122" fmla="*/ 222478 h 976858"/>
              <a:gd name="connsiteX123" fmla="*/ 624840 w 1472575"/>
              <a:gd name="connsiteY123" fmla="*/ 161518 h 976858"/>
              <a:gd name="connsiteX124" fmla="*/ 609600 w 1472575"/>
              <a:gd name="connsiteY124" fmla="*/ 138658 h 976858"/>
              <a:gd name="connsiteX125" fmla="*/ 601980 w 1472575"/>
              <a:gd name="connsiteY125" fmla="*/ 108178 h 976858"/>
              <a:gd name="connsiteX126" fmla="*/ 609600 w 1472575"/>
              <a:gd name="connsiteY126" fmla="*/ 39598 h 976858"/>
              <a:gd name="connsiteX127" fmla="*/ 617220 w 1472575"/>
              <a:gd name="connsiteY127" fmla="*/ 1498 h 97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472575" h="976858">
                <a:moveTo>
                  <a:pt x="617220" y="1498"/>
                </a:moveTo>
                <a:cubicBezTo>
                  <a:pt x="627380" y="-3582"/>
                  <a:pt x="652948" y="5596"/>
                  <a:pt x="670560" y="9118"/>
                </a:cubicBezTo>
                <a:cubicBezTo>
                  <a:pt x="678436" y="10693"/>
                  <a:pt x="688751" y="10202"/>
                  <a:pt x="693420" y="16738"/>
                </a:cubicBezTo>
                <a:cubicBezTo>
                  <a:pt x="737870" y="78968"/>
                  <a:pt x="680085" y="52933"/>
                  <a:pt x="731520" y="70078"/>
                </a:cubicBezTo>
                <a:cubicBezTo>
                  <a:pt x="749656" y="15670"/>
                  <a:pt x="733394" y="33269"/>
                  <a:pt x="769620" y="9118"/>
                </a:cubicBezTo>
                <a:cubicBezTo>
                  <a:pt x="782320" y="11658"/>
                  <a:pt x="796136" y="10946"/>
                  <a:pt x="807720" y="16738"/>
                </a:cubicBezTo>
                <a:cubicBezTo>
                  <a:pt x="856420" y="41088"/>
                  <a:pt x="810051" y="34892"/>
                  <a:pt x="838200" y="70078"/>
                </a:cubicBezTo>
                <a:cubicBezTo>
                  <a:pt x="843218" y="76350"/>
                  <a:pt x="853440" y="75158"/>
                  <a:pt x="861060" y="77698"/>
                </a:cubicBezTo>
                <a:cubicBezTo>
                  <a:pt x="868680" y="75158"/>
                  <a:pt x="876197" y="72285"/>
                  <a:pt x="883920" y="70078"/>
                </a:cubicBezTo>
                <a:cubicBezTo>
                  <a:pt x="893990" y="67201"/>
                  <a:pt x="905686" y="68267"/>
                  <a:pt x="914400" y="62458"/>
                </a:cubicBezTo>
                <a:cubicBezTo>
                  <a:pt x="922020" y="57378"/>
                  <a:pt x="924560" y="47218"/>
                  <a:pt x="929640" y="39598"/>
                </a:cubicBezTo>
                <a:cubicBezTo>
                  <a:pt x="981691" y="44330"/>
                  <a:pt x="1006570" y="43591"/>
                  <a:pt x="1051560" y="54838"/>
                </a:cubicBezTo>
                <a:cubicBezTo>
                  <a:pt x="1059352" y="56786"/>
                  <a:pt x="1066800" y="59918"/>
                  <a:pt x="1074420" y="62458"/>
                </a:cubicBezTo>
                <a:cubicBezTo>
                  <a:pt x="1080408" y="98384"/>
                  <a:pt x="1080566" y="106830"/>
                  <a:pt x="1089660" y="138658"/>
                </a:cubicBezTo>
                <a:cubicBezTo>
                  <a:pt x="1095788" y="160106"/>
                  <a:pt x="1095600" y="168578"/>
                  <a:pt x="1120140" y="176758"/>
                </a:cubicBezTo>
                <a:cubicBezTo>
                  <a:pt x="1134797" y="181644"/>
                  <a:pt x="1150620" y="181838"/>
                  <a:pt x="1165860" y="184378"/>
                </a:cubicBezTo>
                <a:cubicBezTo>
                  <a:pt x="1173801" y="208200"/>
                  <a:pt x="1181501" y="237986"/>
                  <a:pt x="1203960" y="252958"/>
                </a:cubicBezTo>
                <a:lnTo>
                  <a:pt x="1226820" y="268198"/>
                </a:lnTo>
                <a:cubicBezTo>
                  <a:pt x="1234525" y="279756"/>
                  <a:pt x="1249680" y="298144"/>
                  <a:pt x="1249680" y="313918"/>
                </a:cubicBezTo>
                <a:cubicBezTo>
                  <a:pt x="1249680" y="321950"/>
                  <a:pt x="1244600" y="329158"/>
                  <a:pt x="1242060" y="336778"/>
                </a:cubicBezTo>
                <a:cubicBezTo>
                  <a:pt x="1254122" y="385027"/>
                  <a:pt x="1243871" y="358544"/>
                  <a:pt x="1280160" y="412978"/>
                </a:cubicBezTo>
                <a:lnTo>
                  <a:pt x="1280160" y="412978"/>
                </a:lnTo>
                <a:cubicBezTo>
                  <a:pt x="1287756" y="435767"/>
                  <a:pt x="1289348" y="448575"/>
                  <a:pt x="1310640" y="466318"/>
                </a:cubicBezTo>
                <a:cubicBezTo>
                  <a:pt x="1316810" y="471460"/>
                  <a:pt x="1325880" y="471398"/>
                  <a:pt x="1333500" y="473938"/>
                </a:cubicBezTo>
                <a:cubicBezTo>
                  <a:pt x="1328480" y="488997"/>
                  <a:pt x="1324069" y="508915"/>
                  <a:pt x="1310640" y="519658"/>
                </a:cubicBezTo>
                <a:cubicBezTo>
                  <a:pt x="1304368" y="524676"/>
                  <a:pt x="1295400" y="524738"/>
                  <a:pt x="1287780" y="527278"/>
                </a:cubicBezTo>
                <a:cubicBezTo>
                  <a:pt x="1285240" y="534898"/>
                  <a:pt x="1277177" y="542680"/>
                  <a:pt x="1280160" y="550138"/>
                </a:cubicBezTo>
                <a:cubicBezTo>
                  <a:pt x="1283561" y="558641"/>
                  <a:pt x="1297299" y="558227"/>
                  <a:pt x="1303020" y="565378"/>
                </a:cubicBezTo>
                <a:cubicBezTo>
                  <a:pt x="1308038" y="571650"/>
                  <a:pt x="1308433" y="580515"/>
                  <a:pt x="1310640" y="588238"/>
                </a:cubicBezTo>
                <a:cubicBezTo>
                  <a:pt x="1313517" y="598308"/>
                  <a:pt x="1311718" y="610540"/>
                  <a:pt x="1318260" y="618718"/>
                </a:cubicBezTo>
                <a:cubicBezTo>
                  <a:pt x="1323278" y="624990"/>
                  <a:pt x="1333500" y="623798"/>
                  <a:pt x="1341120" y="626338"/>
                </a:cubicBezTo>
                <a:cubicBezTo>
                  <a:pt x="1356257" y="671750"/>
                  <a:pt x="1335347" y="631071"/>
                  <a:pt x="1386840" y="656818"/>
                </a:cubicBezTo>
                <a:cubicBezTo>
                  <a:pt x="1396479" y="661637"/>
                  <a:pt x="1402080" y="672058"/>
                  <a:pt x="1409700" y="679678"/>
                </a:cubicBezTo>
                <a:cubicBezTo>
                  <a:pt x="1412141" y="689444"/>
                  <a:pt x="1419474" y="722086"/>
                  <a:pt x="1424940" y="733018"/>
                </a:cubicBezTo>
                <a:cubicBezTo>
                  <a:pt x="1429036" y="741209"/>
                  <a:pt x="1435100" y="748258"/>
                  <a:pt x="1440180" y="755878"/>
                </a:cubicBezTo>
                <a:cubicBezTo>
                  <a:pt x="1442720" y="766038"/>
                  <a:pt x="1439422" y="780074"/>
                  <a:pt x="1447800" y="786358"/>
                </a:cubicBezTo>
                <a:cubicBezTo>
                  <a:pt x="1454226" y="791177"/>
                  <a:pt x="1464980" y="773058"/>
                  <a:pt x="1470660" y="778738"/>
                </a:cubicBezTo>
                <a:cubicBezTo>
                  <a:pt x="1476340" y="784418"/>
                  <a:pt x="1468058" y="795326"/>
                  <a:pt x="1463040" y="801598"/>
                </a:cubicBezTo>
                <a:cubicBezTo>
                  <a:pt x="1449884" y="818043"/>
                  <a:pt x="1428003" y="819882"/>
                  <a:pt x="1409700" y="824458"/>
                </a:cubicBezTo>
                <a:cubicBezTo>
                  <a:pt x="1397000" y="821918"/>
                  <a:pt x="1384451" y="815232"/>
                  <a:pt x="1371600" y="816838"/>
                </a:cubicBezTo>
                <a:cubicBezTo>
                  <a:pt x="1330066" y="822030"/>
                  <a:pt x="1362351" y="841327"/>
                  <a:pt x="1341120" y="862558"/>
                </a:cubicBezTo>
                <a:cubicBezTo>
                  <a:pt x="1333715" y="869963"/>
                  <a:pt x="1320800" y="867638"/>
                  <a:pt x="1310640" y="870178"/>
                </a:cubicBezTo>
                <a:cubicBezTo>
                  <a:pt x="1303020" y="865098"/>
                  <a:pt x="1296938" y="854938"/>
                  <a:pt x="1287780" y="854938"/>
                </a:cubicBezTo>
                <a:cubicBezTo>
                  <a:pt x="1271716" y="854938"/>
                  <a:pt x="1242060" y="870178"/>
                  <a:pt x="1242060" y="870178"/>
                </a:cubicBezTo>
                <a:cubicBezTo>
                  <a:pt x="1234576" y="959986"/>
                  <a:pt x="1263245" y="954477"/>
                  <a:pt x="1211580" y="969238"/>
                </a:cubicBezTo>
                <a:cubicBezTo>
                  <a:pt x="1201510" y="972115"/>
                  <a:pt x="1191260" y="974318"/>
                  <a:pt x="1181100" y="976858"/>
                </a:cubicBezTo>
                <a:cubicBezTo>
                  <a:pt x="1173480" y="971778"/>
                  <a:pt x="1154144" y="969809"/>
                  <a:pt x="1158240" y="961618"/>
                </a:cubicBezTo>
                <a:cubicBezTo>
                  <a:pt x="1166431" y="945235"/>
                  <a:pt x="1203960" y="931138"/>
                  <a:pt x="1203960" y="931138"/>
                </a:cubicBezTo>
                <a:cubicBezTo>
                  <a:pt x="1209040" y="915898"/>
                  <a:pt x="1232566" y="894329"/>
                  <a:pt x="1219200" y="885418"/>
                </a:cubicBezTo>
                <a:cubicBezTo>
                  <a:pt x="1211580" y="880338"/>
                  <a:pt x="1204531" y="874274"/>
                  <a:pt x="1196340" y="870178"/>
                </a:cubicBezTo>
                <a:cubicBezTo>
                  <a:pt x="1189156" y="866586"/>
                  <a:pt x="1181001" y="865378"/>
                  <a:pt x="1173480" y="862558"/>
                </a:cubicBezTo>
                <a:cubicBezTo>
                  <a:pt x="1160673" y="857755"/>
                  <a:pt x="1148080" y="852398"/>
                  <a:pt x="1135380" y="847318"/>
                </a:cubicBezTo>
                <a:cubicBezTo>
                  <a:pt x="1133501" y="841681"/>
                  <a:pt x="1122368" y="801598"/>
                  <a:pt x="1112520" y="801598"/>
                </a:cubicBezTo>
                <a:cubicBezTo>
                  <a:pt x="1103362" y="801598"/>
                  <a:pt x="1102360" y="816838"/>
                  <a:pt x="1097280" y="824458"/>
                </a:cubicBezTo>
                <a:cubicBezTo>
                  <a:pt x="1099820" y="839698"/>
                  <a:pt x="1109786" y="855521"/>
                  <a:pt x="1104900" y="870178"/>
                </a:cubicBezTo>
                <a:cubicBezTo>
                  <a:pt x="1102004" y="878866"/>
                  <a:pt x="1093379" y="855687"/>
                  <a:pt x="1089660" y="847318"/>
                </a:cubicBezTo>
                <a:cubicBezTo>
                  <a:pt x="1083136" y="832638"/>
                  <a:pt x="1089660" y="806678"/>
                  <a:pt x="1074420" y="801598"/>
                </a:cubicBezTo>
                <a:lnTo>
                  <a:pt x="1051560" y="793978"/>
                </a:lnTo>
                <a:cubicBezTo>
                  <a:pt x="1043940" y="796518"/>
                  <a:pt x="1031240" y="793978"/>
                  <a:pt x="1028700" y="801598"/>
                </a:cubicBezTo>
                <a:cubicBezTo>
                  <a:pt x="1018540" y="832078"/>
                  <a:pt x="1059180" y="847318"/>
                  <a:pt x="1028700" y="877798"/>
                </a:cubicBezTo>
                <a:cubicBezTo>
                  <a:pt x="1019542" y="886956"/>
                  <a:pt x="1003300" y="882878"/>
                  <a:pt x="990600" y="885418"/>
                </a:cubicBezTo>
                <a:cubicBezTo>
                  <a:pt x="988298" y="884958"/>
                  <a:pt x="927814" y="873489"/>
                  <a:pt x="922020" y="870178"/>
                </a:cubicBezTo>
                <a:cubicBezTo>
                  <a:pt x="871228" y="841154"/>
                  <a:pt x="923372" y="856019"/>
                  <a:pt x="883920" y="824458"/>
                </a:cubicBezTo>
                <a:cubicBezTo>
                  <a:pt x="877648" y="819440"/>
                  <a:pt x="868680" y="819378"/>
                  <a:pt x="861060" y="816838"/>
                </a:cubicBezTo>
                <a:cubicBezTo>
                  <a:pt x="853440" y="821918"/>
                  <a:pt x="843280" y="824458"/>
                  <a:pt x="838200" y="832078"/>
                </a:cubicBezTo>
                <a:cubicBezTo>
                  <a:pt x="832391" y="840792"/>
                  <a:pt x="837985" y="855153"/>
                  <a:pt x="830580" y="862558"/>
                </a:cubicBezTo>
                <a:cubicBezTo>
                  <a:pt x="823175" y="869963"/>
                  <a:pt x="810260" y="867638"/>
                  <a:pt x="800100" y="870178"/>
                </a:cubicBezTo>
                <a:cubicBezTo>
                  <a:pt x="799707" y="872537"/>
                  <a:pt x="795874" y="934099"/>
                  <a:pt x="777240" y="938758"/>
                </a:cubicBezTo>
                <a:cubicBezTo>
                  <a:pt x="762251" y="942505"/>
                  <a:pt x="746602" y="934490"/>
                  <a:pt x="731520" y="931138"/>
                </a:cubicBezTo>
                <a:cubicBezTo>
                  <a:pt x="723679" y="929396"/>
                  <a:pt x="716280" y="926058"/>
                  <a:pt x="708660" y="923518"/>
                </a:cubicBezTo>
                <a:cubicBezTo>
                  <a:pt x="698500" y="913358"/>
                  <a:pt x="687156" y="904258"/>
                  <a:pt x="678180" y="893038"/>
                </a:cubicBezTo>
                <a:cubicBezTo>
                  <a:pt x="666738" y="878735"/>
                  <a:pt x="647700" y="847318"/>
                  <a:pt x="647700" y="847318"/>
                </a:cubicBezTo>
                <a:cubicBezTo>
                  <a:pt x="645160" y="837158"/>
                  <a:pt x="649447" y="821522"/>
                  <a:pt x="640080" y="816838"/>
                </a:cubicBezTo>
                <a:cubicBezTo>
                  <a:pt x="632896" y="813246"/>
                  <a:pt x="634202" y="831857"/>
                  <a:pt x="632460" y="839698"/>
                </a:cubicBezTo>
                <a:cubicBezTo>
                  <a:pt x="629108" y="854780"/>
                  <a:pt x="632505" y="872003"/>
                  <a:pt x="624840" y="885418"/>
                </a:cubicBezTo>
                <a:cubicBezTo>
                  <a:pt x="620855" y="892392"/>
                  <a:pt x="609600" y="890498"/>
                  <a:pt x="601980" y="893038"/>
                </a:cubicBezTo>
                <a:cubicBezTo>
                  <a:pt x="596900" y="900658"/>
                  <a:pt x="595428" y="913002"/>
                  <a:pt x="586740" y="915898"/>
                </a:cubicBezTo>
                <a:cubicBezTo>
                  <a:pt x="570338" y="921365"/>
                  <a:pt x="544893" y="900700"/>
                  <a:pt x="533400" y="893038"/>
                </a:cubicBezTo>
                <a:cubicBezTo>
                  <a:pt x="523240" y="895578"/>
                  <a:pt x="513321" y="899434"/>
                  <a:pt x="502920" y="900658"/>
                </a:cubicBezTo>
                <a:cubicBezTo>
                  <a:pt x="481999" y="903119"/>
                  <a:pt x="414384" y="899206"/>
                  <a:pt x="381000" y="915898"/>
                </a:cubicBezTo>
                <a:cubicBezTo>
                  <a:pt x="372809" y="919994"/>
                  <a:pt x="365760" y="926058"/>
                  <a:pt x="358140" y="931138"/>
                </a:cubicBezTo>
                <a:cubicBezTo>
                  <a:pt x="277511" y="910981"/>
                  <a:pt x="372458" y="938348"/>
                  <a:pt x="304800" y="908278"/>
                </a:cubicBezTo>
                <a:cubicBezTo>
                  <a:pt x="273160" y="894216"/>
                  <a:pt x="253575" y="891937"/>
                  <a:pt x="220980" y="885418"/>
                </a:cubicBezTo>
                <a:cubicBezTo>
                  <a:pt x="218440" y="860018"/>
                  <a:pt x="231410" y="827268"/>
                  <a:pt x="213360" y="809218"/>
                </a:cubicBezTo>
                <a:cubicBezTo>
                  <a:pt x="195310" y="791168"/>
                  <a:pt x="162390" y="805480"/>
                  <a:pt x="137160" y="801598"/>
                </a:cubicBezTo>
                <a:cubicBezTo>
                  <a:pt x="129221" y="800377"/>
                  <a:pt x="121920" y="796518"/>
                  <a:pt x="114300" y="793978"/>
                </a:cubicBezTo>
                <a:cubicBezTo>
                  <a:pt x="88900" y="796518"/>
                  <a:pt x="62865" y="807789"/>
                  <a:pt x="38100" y="801598"/>
                </a:cubicBezTo>
                <a:cubicBezTo>
                  <a:pt x="22515" y="797702"/>
                  <a:pt x="68580" y="791438"/>
                  <a:pt x="83820" y="786358"/>
                </a:cubicBezTo>
                <a:cubicBezTo>
                  <a:pt x="91440" y="783818"/>
                  <a:pt x="98888" y="780686"/>
                  <a:pt x="106680" y="778738"/>
                </a:cubicBezTo>
                <a:cubicBezTo>
                  <a:pt x="116840" y="776198"/>
                  <a:pt x="127354" y="774795"/>
                  <a:pt x="137160" y="771118"/>
                </a:cubicBezTo>
                <a:cubicBezTo>
                  <a:pt x="147796" y="767130"/>
                  <a:pt x="157480" y="760958"/>
                  <a:pt x="167640" y="755878"/>
                </a:cubicBezTo>
                <a:cubicBezTo>
                  <a:pt x="160020" y="745718"/>
                  <a:pt x="152162" y="735732"/>
                  <a:pt x="144780" y="725398"/>
                </a:cubicBezTo>
                <a:cubicBezTo>
                  <a:pt x="139457" y="717946"/>
                  <a:pt x="138293" y="705231"/>
                  <a:pt x="129540" y="702538"/>
                </a:cubicBezTo>
                <a:cubicBezTo>
                  <a:pt x="102725" y="694287"/>
                  <a:pt x="73660" y="697458"/>
                  <a:pt x="45720" y="694918"/>
                </a:cubicBezTo>
                <a:cubicBezTo>
                  <a:pt x="38824" y="690321"/>
                  <a:pt x="0" y="666597"/>
                  <a:pt x="0" y="656818"/>
                </a:cubicBezTo>
                <a:cubicBezTo>
                  <a:pt x="0" y="648786"/>
                  <a:pt x="15240" y="651738"/>
                  <a:pt x="22860" y="649198"/>
                </a:cubicBezTo>
                <a:lnTo>
                  <a:pt x="152400" y="664438"/>
                </a:lnTo>
                <a:cubicBezTo>
                  <a:pt x="168789" y="666779"/>
                  <a:pt x="202830" y="670603"/>
                  <a:pt x="220980" y="679678"/>
                </a:cubicBezTo>
                <a:cubicBezTo>
                  <a:pt x="229171" y="683774"/>
                  <a:pt x="236220" y="689838"/>
                  <a:pt x="243840" y="694918"/>
                </a:cubicBezTo>
                <a:cubicBezTo>
                  <a:pt x="264160" y="689838"/>
                  <a:pt x="289989" y="694489"/>
                  <a:pt x="304800" y="679678"/>
                </a:cubicBezTo>
                <a:cubicBezTo>
                  <a:pt x="312420" y="672058"/>
                  <a:pt x="290219" y="663717"/>
                  <a:pt x="281940" y="656818"/>
                </a:cubicBezTo>
                <a:cubicBezTo>
                  <a:pt x="262245" y="640405"/>
                  <a:pt x="259131" y="641595"/>
                  <a:pt x="236220" y="633958"/>
                </a:cubicBezTo>
                <a:cubicBezTo>
                  <a:pt x="233680" y="611098"/>
                  <a:pt x="240012" y="585348"/>
                  <a:pt x="228600" y="565378"/>
                </a:cubicBezTo>
                <a:cubicBezTo>
                  <a:pt x="224056" y="557427"/>
                  <a:pt x="212216" y="574142"/>
                  <a:pt x="205740" y="580618"/>
                </a:cubicBezTo>
                <a:cubicBezTo>
                  <a:pt x="154940" y="631418"/>
                  <a:pt x="228600" y="578078"/>
                  <a:pt x="167640" y="618718"/>
                </a:cubicBezTo>
                <a:cubicBezTo>
                  <a:pt x="162560" y="608558"/>
                  <a:pt x="153809" y="599510"/>
                  <a:pt x="152400" y="588238"/>
                </a:cubicBezTo>
                <a:cubicBezTo>
                  <a:pt x="151101" y="577846"/>
                  <a:pt x="157143" y="567828"/>
                  <a:pt x="160020" y="557758"/>
                </a:cubicBezTo>
                <a:cubicBezTo>
                  <a:pt x="164978" y="540405"/>
                  <a:pt x="169522" y="525396"/>
                  <a:pt x="182880" y="512038"/>
                </a:cubicBezTo>
                <a:cubicBezTo>
                  <a:pt x="201185" y="493733"/>
                  <a:pt x="206909" y="498474"/>
                  <a:pt x="228600" y="489178"/>
                </a:cubicBezTo>
                <a:cubicBezTo>
                  <a:pt x="239041" y="484703"/>
                  <a:pt x="248920" y="479018"/>
                  <a:pt x="259080" y="473938"/>
                </a:cubicBezTo>
                <a:cubicBezTo>
                  <a:pt x="292100" y="476478"/>
                  <a:pt x="325022" y="481558"/>
                  <a:pt x="358140" y="481558"/>
                </a:cubicBezTo>
                <a:cubicBezTo>
                  <a:pt x="386195" y="481558"/>
                  <a:pt x="414187" y="477906"/>
                  <a:pt x="441960" y="473938"/>
                </a:cubicBezTo>
                <a:cubicBezTo>
                  <a:pt x="449911" y="472802"/>
                  <a:pt x="456869" y="467454"/>
                  <a:pt x="464820" y="466318"/>
                </a:cubicBezTo>
                <a:cubicBezTo>
                  <a:pt x="492593" y="462350"/>
                  <a:pt x="520700" y="461238"/>
                  <a:pt x="548640" y="458698"/>
                </a:cubicBezTo>
                <a:cubicBezTo>
                  <a:pt x="534737" y="416988"/>
                  <a:pt x="537297" y="435314"/>
                  <a:pt x="548640" y="367258"/>
                </a:cubicBezTo>
                <a:cubicBezTo>
                  <a:pt x="549960" y="359335"/>
                  <a:pt x="549449" y="348655"/>
                  <a:pt x="556260" y="344398"/>
                </a:cubicBezTo>
                <a:cubicBezTo>
                  <a:pt x="571941" y="334598"/>
                  <a:pt x="591820" y="334238"/>
                  <a:pt x="609600" y="329158"/>
                </a:cubicBezTo>
                <a:cubicBezTo>
                  <a:pt x="601980" y="326618"/>
                  <a:pt x="594532" y="323486"/>
                  <a:pt x="586740" y="321538"/>
                </a:cubicBezTo>
                <a:cubicBezTo>
                  <a:pt x="574175" y="318397"/>
                  <a:pt x="559623" y="320782"/>
                  <a:pt x="548640" y="313918"/>
                </a:cubicBezTo>
                <a:cubicBezTo>
                  <a:pt x="537870" y="307187"/>
                  <a:pt x="533400" y="293598"/>
                  <a:pt x="525780" y="283438"/>
                </a:cubicBezTo>
                <a:cubicBezTo>
                  <a:pt x="519597" y="264888"/>
                  <a:pt x="510021" y="249797"/>
                  <a:pt x="525780" y="230098"/>
                </a:cubicBezTo>
                <a:cubicBezTo>
                  <a:pt x="530798" y="223826"/>
                  <a:pt x="541020" y="225018"/>
                  <a:pt x="548640" y="222478"/>
                </a:cubicBezTo>
                <a:cubicBezTo>
                  <a:pt x="574090" y="226720"/>
                  <a:pt x="642955" y="242463"/>
                  <a:pt x="662940" y="222478"/>
                </a:cubicBezTo>
                <a:cubicBezTo>
                  <a:pt x="688330" y="197088"/>
                  <a:pt x="636252" y="169126"/>
                  <a:pt x="624840" y="161518"/>
                </a:cubicBezTo>
                <a:cubicBezTo>
                  <a:pt x="619760" y="153898"/>
                  <a:pt x="613208" y="147076"/>
                  <a:pt x="609600" y="138658"/>
                </a:cubicBezTo>
                <a:cubicBezTo>
                  <a:pt x="605475" y="129032"/>
                  <a:pt x="601980" y="118651"/>
                  <a:pt x="601980" y="108178"/>
                </a:cubicBezTo>
                <a:cubicBezTo>
                  <a:pt x="601980" y="85177"/>
                  <a:pt x="607311" y="62485"/>
                  <a:pt x="609600" y="39598"/>
                </a:cubicBezTo>
                <a:cubicBezTo>
                  <a:pt x="609853" y="37071"/>
                  <a:pt x="607060" y="6578"/>
                  <a:pt x="617220" y="1498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7" name="Полилиния 83">
            <a:extLst>
              <a:ext uri="{FF2B5EF4-FFF2-40B4-BE49-F238E27FC236}">
                <a16:creationId xmlns:a16="http://schemas.microsoft.com/office/drawing/2014/main" id="{C42E4DCC-C4D1-4B24-A9B6-08DBB2C677D4}"/>
              </a:ext>
            </a:extLst>
          </p:cNvPr>
          <p:cNvSpPr/>
          <p:nvPr/>
        </p:nvSpPr>
        <p:spPr>
          <a:xfrm>
            <a:off x="3736846" y="4067989"/>
            <a:ext cx="1172446" cy="928037"/>
          </a:xfrm>
          <a:custGeom>
            <a:avLst/>
            <a:gdLst>
              <a:gd name="connsiteX0" fmla="*/ 507545 w 1292405"/>
              <a:gd name="connsiteY0" fmla="*/ 1021326 h 1022989"/>
              <a:gd name="connsiteX1" fmla="*/ 446585 w 1292405"/>
              <a:gd name="connsiteY1" fmla="*/ 1013706 h 1022989"/>
              <a:gd name="connsiteX2" fmla="*/ 423725 w 1292405"/>
              <a:gd name="connsiteY2" fmla="*/ 922266 h 1022989"/>
              <a:gd name="connsiteX3" fmla="*/ 393245 w 1292405"/>
              <a:gd name="connsiteY3" fmla="*/ 914646 h 1022989"/>
              <a:gd name="connsiteX4" fmla="*/ 385625 w 1292405"/>
              <a:gd name="connsiteY4" fmla="*/ 891786 h 1022989"/>
              <a:gd name="connsiteX5" fmla="*/ 378005 w 1292405"/>
              <a:gd name="connsiteY5" fmla="*/ 830826 h 1022989"/>
              <a:gd name="connsiteX6" fmla="*/ 362765 w 1292405"/>
              <a:gd name="connsiteY6" fmla="*/ 807966 h 1022989"/>
              <a:gd name="connsiteX7" fmla="*/ 370385 w 1292405"/>
              <a:gd name="connsiteY7" fmla="*/ 785106 h 1022989"/>
              <a:gd name="connsiteX8" fmla="*/ 461825 w 1292405"/>
              <a:gd name="connsiteY8" fmla="*/ 807966 h 1022989"/>
              <a:gd name="connsiteX9" fmla="*/ 484685 w 1292405"/>
              <a:gd name="connsiteY9" fmla="*/ 800346 h 1022989"/>
              <a:gd name="connsiteX10" fmla="*/ 477065 w 1292405"/>
              <a:gd name="connsiteY10" fmla="*/ 731766 h 1022989"/>
              <a:gd name="connsiteX11" fmla="*/ 469445 w 1292405"/>
              <a:gd name="connsiteY11" fmla="*/ 701286 h 1022989"/>
              <a:gd name="connsiteX12" fmla="*/ 446585 w 1292405"/>
              <a:gd name="connsiteY12" fmla="*/ 693666 h 1022989"/>
              <a:gd name="connsiteX13" fmla="*/ 408485 w 1292405"/>
              <a:gd name="connsiteY13" fmla="*/ 647946 h 1022989"/>
              <a:gd name="connsiteX14" fmla="*/ 416105 w 1292405"/>
              <a:gd name="connsiteY14" fmla="*/ 625086 h 1022989"/>
              <a:gd name="connsiteX15" fmla="*/ 393245 w 1292405"/>
              <a:gd name="connsiteY15" fmla="*/ 609846 h 1022989"/>
              <a:gd name="connsiteX16" fmla="*/ 347525 w 1292405"/>
              <a:gd name="connsiteY16" fmla="*/ 640326 h 1022989"/>
              <a:gd name="connsiteX17" fmla="*/ 332285 w 1292405"/>
              <a:gd name="connsiteY17" fmla="*/ 617466 h 1022989"/>
              <a:gd name="connsiteX18" fmla="*/ 309425 w 1292405"/>
              <a:gd name="connsiteY18" fmla="*/ 602226 h 1022989"/>
              <a:gd name="connsiteX19" fmla="*/ 286565 w 1292405"/>
              <a:gd name="connsiteY19" fmla="*/ 579366 h 1022989"/>
              <a:gd name="connsiteX20" fmla="*/ 294185 w 1292405"/>
              <a:gd name="connsiteY20" fmla="*/ 548886 h 1022989"/>
              <a:gd name="connsiteX21" fmla="*/ 309425 w 1292405"/>
              <a:gd name="connsiteY21" fmla="*/ 503166 h 1022989"/>
              <a:gd name="connsiteX22" fmla="*/ 301805 w 1292405"/>
              <a:gd name="connsiteY22" fmla="*/ 480306 h 1022989"/>
              <a:gd name="connsiteX23" fmla="*/ 271325 w 1292405"/>
              <a:gd name="connsiteY23" fmla="*/ 434586 h 1022989"/>
              <a:gd name="connsiteX24" fmla="*/ 263705 w 1292405"/>
              <a:gd name="connsiteY24" fmla="*/ 411726 h 1022989"/>
              <a:gd name="connsiteX25" fmla="*/ 225605 w 1292405"/>
              <a:gd name="connsiteY25" fmla="*/ 404106 h 1022989"/>
              <a:gd name="connsiteX26" fmla="*/ 179885 w 1292405"/>
              <a:gd name="connsiteY26" fmla="*/ 388866 h 1022989"/>
              <a:gd name="connsiteX27" fmla="*/ 149405 w 1292405"/>
              <a:gd name="connsiteY27" fmla="*/ 381246 h 1022989"/>
              <a:gd name="connsiteX28" fmla="*/ 134165 w 1292405"/>
              <a:gd name="connsiteY28" fmla="*/ 358386 h 1022989"/>
              <a:gd name="connsiteX29" fmla="*/ 80825 w 1292405"/>
              <a:gd name="connsiteY29" fmla="*/ 343146 h 1022989"/>
              <a:gd name="connsiteX30" fmla="*/ 73205 w 1292405"/>
              <a:gd name="connsiteY30" fmla="*/ 312666 h 1022989"/>
              <a:gd name="connsiteX31" fmla="*/ 65585 w 1292405"/>
              <a:gd name="connsiteY31" fmla="*/ 244086 h 1022989"/>
              <a:gd name="connsiteX32" fmla="*/ 19865 w 1292405"/>
              <a:gd name="connsiteY32" fmla="*/ 221226 h 1022989"/>
              <a:gd name="connsiteX33" fmla="*/ 4625 w 1292405"/>
              <a:gd name="connsiteY33" fmla="*/ 190746 h 1022989"/>
              <a:gd name="connsiteX34" fmla="*/ 27485 w 1292405"/>
              <a:gd name="connsiteY34" fmla="*/ 61206 h 1022989"/>
              <a:gd name="connsiteX35" fmla="*/ 57965 w 1292405"/>
              <a:gd name="connsiteY35" fmla="*/ 15486 h 1022989"/>
              <a:gd name="connsiteX36" fmla="*/ 103685 w 1292405"/>
              <a:gd name="connsiteY36" fmla="*/ 23106 h 1022989"/>
              <a:gd name="connsiteX37" fmla="*/ 118925 w 1292405"/>
              <a:gd name="connsiteY37" fmla="*/ 45966 h 1022989"/>
              <a:gd name="connsiteX38" fmla="*/ 210365 w 1292405"/>
              <a:gd name="connsiteY38" fmla="*/ 38346 h 1022989"/>
              <a:gd name="connsiteX39" fmla="*/ 248465 w 1292405"/>
              <a:gd name="connsiteY39" fmla="*/ 30726 h 1022989"/>
              <a:gd name="connsiteX40" fmla="*/ 271325 w 1292405"/>
              <a:gd name="connsiteY40" fmla="*/ 15486 h 1022989"/>
              <a:gd name="connsiteX41" fmla="*/ 294185 w 1292405"/>
              <a:gd name="connsiteY41" fmla="*/ 7866 h 1022989"/>
              <a:gd name="connsiteX42" fmla="*/ 362765 w 1292405"/>
              <a:gd name="connsiteY42" fmla="*/ 23106 h 1022989"/>
              <a:gd name="connsiteX43" fmla="*/ 385625 w 1292405"/>
              <a:gd name="connsiteY43" fmla="*/ 246 h 1022989"/>
              <a:gd name="connsiteX44" fmla="*/ 484685 w 1292405"/>
              <a:gd name="connsiteY44" fmla="*/ 30726 h 1022989"/>
              <a:gd name="connsiteX45" fmla="*/ 492305 w 1292405"/>
              <a:gd name="connsiteY45" fmla="*/ 68826 h 1022989"/>
              <a:gd name="connsiteX46" fmla="*/ 522785 w 1292405"/>
              <a:gd name="connsiteY46" fmla="*/ 84066 h 1022989"/>
              <a:gd name="connsiteX47" fmla="*/ 568505 w 1292405"/>
              <a:gd name="connsiteY47" fmla="*/ 99306 h 1022989"/>
              <a:gd name="connsiteX48" fmla="*/ 591365 w 1292405"/>
              <a:gd name="connsiteY48" fmla="*/ 91686 h 1022989"/>
              <a:gd name="connsiteX49" fmla="*/ 644705 w 1292405"/>
              <a:gd name="connsiteY49" fmla="*/ 106926 h 1022989"/>
              <a:gd name="connsiteX50" fmla="*/ 659945 w 1292405"/>
              <a:gd name="connsiteY50" fmla="*/ 76446 h 1022989"/>
              <a:gd name="connsiteX51" fmla="*/ 667565 w 1292405"/>
              <a:gd name="connsiteY51" fmla="*/ 99306 h 1022989"/>
              <a:gd name="connsiteX52" fmla="*/ 621845 w 1292405"/>
              <a:gd name="connsiteY52" fmla="*/ 84066 h 1022989"/>
              <a:gd name="connsiteX53" fmla="*/ 545645 w 1292405"/>
              <a:gd name="connsiteY53" fmla="*/ 99306 h 1022989"/>
              <a:gd name="connsiteX54" fmla="*/ 621845 w 1292405"/>
              <a:gd name="connsiteY54" fmla="*/ 91686 h 1022989"/>
              <a:gd name="connsiteX55" fmla="*/ 644705 w 1292405"/>
              <a:gd name="connsiteY55" fmla="*/ 76446 h 1022989"/>
              <a:gd name="connsiteX56" fmla="*/ 675185 w 1292405"/>
              <a:gd name="connsiteY56" fmla="*/ 129786 h 1022989"/>
              <a:gd name="connsiteX57" fmla="*/ 713285 w 1292405"/>
              <a:gd name="connsiteY57" fmla="*/ 167886 h 1022989"/>
              <a:gd name="connsiteX58" fmla="*/ 743765 w 1292405"/>
              <a:gd name="connsiteY58" fmla="*/ 175506 h 1022989"/>
              <a:gd name="connsiteX59" fmla="*/ 736145 w 1292405"/>
              <a:gd name="connsiteY59" fmla="*/ 221226 h 1022989"/>
              <a:gd name="connsiteX60" fmla="*/ 736145 w 1292405"/>
              <a:gd name="connsiteY60" fmla="*/ 282186 h 1022989"/>
              <a:gd name="connsiteX61" fmla="*/ 797105 w 1292405"/>
              <a:gd name="connsiteY61" fmla="*/ 305046 h 1022989"/>
              <a:gd name="connsiteX62" fmla="*/ 850445 w 1292405"/>
              <a:gd name="connsiteY62" fmla="*/ 297426 h 1022989"/>
              <a:gd name="connsiteX63" fmla="*/ 858065 w 1292405"/>
              <a:gd name="connsiteY63" fmla="*/ 266946 h 1022989"/>
              <a:gd name="connsiteX64" fmla="*/ 865685 w 1292405"/>
              <a:gd name="connsiteY64" fmla="*/ 244086 h 1022989"/>
              <a:gd name="connsiteX65" fmla="*/ 949505 w 1292405"/>
              <a:gd name="connsiteY65" fmla="*/ 251706 h 1022989"/>
              <a:gd name="connsiteX66" fmla="*/ 972365 w 1292405"/>
              <a:gd name="connsiteY66" fmla="*/ 266946 h 1022989"/>
              <a:gd name="connsiteX67" fmla="*/ 995225 w 1292405"/>
              <a:gd name="connsiteY67" fmla="*/ 274566 h 1022989"/>
              <a:gd name="connsiteX68" fmla="*/ 1018085 w 1292405"/>
              <a:gd name="connsiteY68" fmla="*/ 266946 h 1022989"/>
              <a:gd name="connsiteX69" fmla="*/ 1040945 w 1292405"/>
              <a:gd name="connsiteY69" fmla="*/ 221226 h 1022989"/>
              <a:gd name="connsiteX70" fmla="*/ 1056185 w 1292405"/>
              <a:gd name="connsiteY70" fmla="*/ 198366 h 1022989"/>
              <a:gd name="connsiteX71" fmla="*/ 1063805 w 1292405"/>
              <a:gd name="connsiteY71" fmla="*/ 175506 h 1022989"/>
              <a:gd name="connsiteX72" fmla="*/ 1147625 w 1292405"/>
              <a:gd name="connsiteY72" fmla="*/ 167886 h 1022989"/>
              <a:gd name="connsiteX73" fmla="*/ 1193345 w 1292405"/>
              <a:gd name="connsiteY73" fmla="*/ 122166 h 1022989"/>
              <a:gd name="connsiteX74" fmla="*/ 1200965 w 1292405"/>
              <a:gd name="connsiteY74" fmla="*/ 160266 h 1022989"/>
              <a:gd name="connsiteX75" fmla="*/ 1208585 w 1292405"/>
              <a:gd name="connsiteY75" fmla="*/ 183126 h 1022989"/>
              <a:gd name="connsiteX76" fmla="*/ 1231445 w 1292405"/>
              <a:gd name="connsiteY76" fmla="*/ 198366 h 1022989"/>
              <a:gd name="connsiteX77" fmla="*/ 1239065 w 1292405"/>
              <a:gd name="connsiteY77" fmla="*/ 244086 h 1022989"/>
              <a:gd name="connsiteX78" fmla="*/ 1254305 w 1292405"/>
              <a:gd name="connsiteY78" fmla="*/ 266946 h 1022989"/>
              <a:gd name="connsiteX79" fmla="*/ 1231445 w 1292405"/>
              <a:gd name="connsiteY79" fmla="*/ 297426 h 1022989"/>
              <a:gd name="connsiteX80" fmla="*/ 1185725 w 1292405"/>
              <a:gd name="connsiteY80" fmla="*/ 327906 h 1022989"/>
              <a:gd name="connsiteX81" fmla="*/ 1193345 w 1292405"/>
              <a:gd name="connsiteY81" fmla="*/ 350766 h 1022989"/>
              <a:gd name="connsiteX82" fmla="*/ 1200965 w 1292405"/>
              <a:gd name="connsiteY82" fmla="*/ 396486 h 1022989"/>
              <a:gd name="connsiteX83" fmla="*/ 1223825 w 1292405"/>
              <a:gd name="connsiteY83" fmla="*/ 419346 h 1022989"/>
              <a:gd name="connsiteX84" fmla="*/ 1231445 w 1292405"/>
              <a:gd name="connsiteY84" fmla="*/ 442206 h 1022989"/>
              <a:gd name="connsiteX85" fmla="*/ 1254305 w 1292405"/>
              <a:gd name="connsiteY85" fmla="*/ 449826 h 1022989"/>
              <a:gd name="connsiteX86" fmla="*/ 1239065 w 1292405"/>
              <a:gd name="connsiteY86" fmla="*/ 510786 h 1022989"/>
              <a:gd name="connsiteX87" fmla="*/ 1246685 w 1292405"/>
              <a:gd name="connsiteY87" fmla="*/ 579366 h 1022989"/>
              <a:gd name="connsiteX88" fmla="*/ 1269545 w 1292405"/>
              <a:gd name="connsiteY88" fmla="*/ 586986 h 1022989"/>
              <a:gd name="connsiteX89" fmla="*/ 1292405 w 1292405"/>
              <a:gd name="connsiteY89" fmla="*/ 632706 h 1022989"/>
              <a:gd name="connsiteX90" fmla="*/ 1284785 w 1292405"/>
              <a:gd name="connsiteY90" fmla="*/ 663186 h 1022989"/>
              <a:gd name="connsiteX91" fmla="*/ 1216205 w 1292405"/>
              <a:gd name="connsiteY91" fmla="*/ 663186 h 1022989"/>
              <a:gd name="connsiteX92" fmla="*/ 1193345 w 1292405"/>
              <a:gd name="connsiteY92" fmla="*/ 647946 h 1022989"/>
              <a:gd name="connsiteX93" fmla="*/ 1162865 w 1292405"/>
              <a:gd name="connsiteY93" fmla="*/ 693666 h 1022989"/>
              <a:gd name="connsiteX94" fmla="*/ 1231445 w 1292405"/>
              <a:gd name="connsiteY94" fmla="*/ 731766 h 1022989"/>
              <a:gd name="connsiteX95" fmla="*/ 1254305 w 1292405"/>
              <a:gd name="connsiteY95" fmla="*/ 739386 h 1022989"/>
              <a:gd name="connsiteX96" fmla="*/ 1261925 w 1292405"/>
              <a:gd name="connsiteY96" fmla="*/ 762246 h 1022989"/>
              <a:gd name="connsiteX97" fmla="*/ 1200965 w 1292405"/>
              <a:gd name="connsiteY97" fmla="*/ 785106 h 1022989"/>
              <a:gd name="connsiteX98" fmla="*/ 1178105 w 1292405"/>
              <a:gd name="connsiteY98" fmla="*/ 807966 h 1022989"/>
              <a:gd name="connsiteX99" fmla="*/ 1185725 w 1292405"/>
              <a:gd name="connsiteY99" fmla="*/ 846066 h 1022989"/>
              <a:gd name="connsiteX100" fmla="*/ 1147625 w 1292405"/>
              <a:gd name="connsiteY100" fmla="*/ 891786 h 1022989"/>
              <a:gd name="connsiteX101" fmla="*/ 1079045 w 1292405"/>
              <a:gd name="connsiteY101" fmla="*/ 884166 h 1022989"/>
              <a:gd name="connsiteX102" fmla="*/ 873305 w 1292405"/>
              <a:gd name="connsiteY102" fmla="*/ 907026 h 1022989"/>
              <a:gd name="connsiteX103" fmla="*/ 850445 w 1292405"/>
              <a:gd name="connsiteY103" fmla="*/ 914646 h 1022989"/>
              <a:gd name="connsiteX104" fmla="*/ 766625 w 1292405"/>
              <a:gd name="connsiteY104" fmla="*/ 922266 h 1022989"/>
              <a:gd name="connsiteX105" fmla="*/ 781865 w 1292405"/>
              <a:gd name="connsiteY105" fmla="*/ 952746 h 1022989"/>
              <a:gd name="connsiteX106" fmla="*/ 698045 w 1292405"/>
              <a:gd name="connsiteY106" fmla="*/ 983226 h 1022989"/>
              <a:gd name="connsiteX107" fmla="*/ 675185 w 1292405"/>
              <a:gd name="connsiteY107" fmla="*/ 998466 h 1022989"/>
              <a:gd name="connsiteX108" fmla="*/ 652325 w 1292405"/>
              <a:gd name="connsiteY108" fmla="*/ 990846 h 1022989"/>
              <a:gd name="connsiteX109" fmla="*/ 629465 w 1292405"/>
              <a:gd name="connsiteY109" fmla="*/ 967986 h 1022989"/>
              <a:gd name="connsiteX110" fmla="*/ 560885 w 1292405"/>
              <a:gd name="connsiteY110" fmla="*/ 998466 h 1022989"/>
              <a:gd name="connsiteX111" fmla="*/ 530405 w 1292405"/>
              <a:gd name="connsiteY111" fmla="*/ 1021326 h 1022989"/>
              <a:gd name="connsiteX112" fmla="*/ 507545 w 1292405"/>
              <a:gd name="connsiteY112" fmla="*/ 1021326 h 102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292405" h="1022989">
                <a:moveTo>
                  <a:pt x="507545" y="1021326"/>
                </a:moveTo>
                <a:cubicBezTo>
                  <a:pt x="493575" y="1020056"/>
                  <a:pt x="464901" y="1022864"/>
                  <a:pt x="446585" y="1013706"/>
                </a:cubicBezTo>
                <a:cubicBezTo>
                  <a:pt x="426453" y="1003640"/>
                  <a:pt x="425064" y="924676"/>
                  <a:pt x="423725" y="922266"/>
                </a:cubicBezTo>
                <a:cubicBezTo>
                  <a:pt x="418639" y="913111"/>
                  <a:pt x="403405" y="917186"/>
                  <a:pt x="393245" y="914646"/>
                </a:cubicBezTo>
                <a:cubicBezTo>
                  <a:pt x="390705" y="907026"/>
                  <a:pt x="387062" y="899689"/>
                  <a:pt x="385625" y="891786"/>
                </a:cubicBezTo>
                <a:cubicBezTo>
                  <a:pt x="381962" y="871638"/>
                  <a:pt x="383393" y="850583"/>
                  <a:pt x="378005" y="830826"/>
                </a:cubicBezTo>
                <a:cubicBezTo>
                  <a:pt x="375595" y="821991"/>
                  <a:pt x="367845" y="815586"/>
                  <a:pt x="362765" y="807966"/>
                </a:cubicBezTo>
                <a:cubicBezTo>
                  <a:pt x="365305" y="800346"/>
                  <a:pt x="362544" y="786848"/>
                  <a:pt x="370385" y="785106"/>
                </a:cubicBezTo>
                <a:cubicBezTo>
                  <a:pt x="407890" y="776772"/>
                  <a:pt x="432292" y="793199"/>
                  <a:pt x="461825" y="807966"/>
                </a:cubicBezTo>
                <a:cubicBezTo>
                  <a:pt x="469445" y="805426"/>
                  <a:pt x="479005" y="806026"/>
                  <a:pt x="484685" y="800346"/>
                </a:cubicBezTo>
                <a:cubicBezTo>
                  <a:pt x="504243" y="780788"/>
                  <a:pt x="481129" y="748022"/>
                  <a:pt x="477065" y="731766"/>
                </a:cubicBezTo>
                <a:cubicBezTo>
                  <a:pt x="474525" y="721606"/>
                  <a:pt x="475987" y="709464"/>
                  <a:pt x="469445" y="701286"/>
                </a:cubicBezTo>
                <a:cubicBezTo>
                  <a:pt x="464427" y="695014"/>
                  <a:pt x="454205" y="696206"/>
                  <a:pt x="446585" y="693666"/>
                </a:cubicBezTo>
                <a:cubicBezTo>
                  <a:pt x="428078" y="679785"/>
                  <a:pt x="408485" y="674127"/>
                  <a:pt x="408485" y="647946"/>
                </a:cubicBezTo>
                <a:cubicBezTo>
                  <a:pt x="408485" y="639914"/>
                  <a:pt x="413565" y="632706"/>
                  <a:pt x="416105" y="625086"/>
                </a:cubicBezTo>
                <a:cubicBezTo>
                  <a:pt x="408485" y="620006"/>
                  <a:pt x="402278" y="611352"/>
                  <a:pt x="393245" y="609846"/>
                </a:cubicBezTo>
                <a:cubicBezTo>
                  <a:pt x="374340" y="606695"/>
                  <a:pt x="357042" y="630809"/>
                  <a:pt x="347525" y="640326"/>
                </a:cubicBezTo>
                <a:cubicBezTo>
                  <a:pt x="342445" y="632706"/>
                  <a:pt x="338761" y="623942"/>
                  <a:pt x="332285" y="617466"/>
                </a:cubicBezTo>
                <a:cubicBezTo>
                  <a:pt x="325809" y="610990"/>
                  <a:pt x="316460" y="608089"/>
                  <a:pt x="309425" y="602226"/>
                </a:cubicBezTo>
                <a:cubicBezTo>
                  <a:pt x="301146" y="595327"/>
                  <a:pt x="294185" y="586986"/>
                  <a:pt x="286565" y="579366"/>
                </a:cubicBezTo>
                <a:cubicBezTo>
                  <a:pt x="289105" y="569206"/>
                  <a:pt x="291176" y="558917"/>
                  <a:pt x="294185" y="548886"/>
                </a:cubicBezTo>
                <a:cubicBezTo>
                  <a:pt x="298801" y="533499"/>
                  <a:pt x="309425" y="503166"/>
                  <a:pt x="309425" y="503166"/>
                </a:cubicBezTo>
                <a:cubicBezTo>
                  <a:pt x="306885" y="495546"/>
                  <a:pt x="305706" y="487327"/>
                  <a:pt x="301805" y="480306"/>
                </a:cubicBezTo>
                <a:cubicBezTo>
                  <a:pt x="292910" y="464295"/>
                  <a:pt x="277117" y="451962"/>
                  <a:pt x="271325" y="434586"/>
                </a:cubicBezTo>
                <a:cubicBezTo>
                  <a:pt x="268785" y="426966"/>
                  <a:pt x="270388" y="416181"/>
                  <a:pt x="263705" y="411726"/>
                </a:cubicBezTo>
                <a:cubicBezTo>
                  <a:pt x="252929" y="404542"/>
                  <a:pt x="238100" y="407514"/>
                  <a:pt x="225605" y="404106"/>
                </a:cubicBezTo>
                <a:cubicBezTo>
                  <a:pt x="210107" y="399879"/>
                  <a:pt x="195470" y="392762"/>
                  <a:pt x="179885" y="388866"/>
                </a:cubicBezTo>
                <a:lnTo>
                  <a:pt x="149405" y="381246"/>
                </a:lnTo>
                <a:cubicBezTo>
                  <a:pt x="144325" y="373626"/>
                  <a:pt x="141316" y="364107"/>
                  <a:pt x="134165" y="358386"/>
                </a:cubicBezTo>
                <a:cubicBezTo>
                  <a:pt x="129196" y="354411"/>
                  <a:pt x="82816" y="343644"/>
                  <a:pt x="80825" y="343146"/>
                </a:cubicBezTo>
                <a:cubicBezTo>
                  <a:pt x="78285" y="332986"/>
                  <a:pt x="74797" y="323017"/>
                  <a:pt x="73205" y="312666"/>
                </a:cubicBezTo>
                <a:cubicBezTo>
                  <a:pt x="69708" y="289933"/>
                  <a:pt x="73445" y="265702"/>
                  <a:pt x="65585" y="244086"/>
                </a:cubicBezTo>
                <a:cubicBezTo>
                  <a:pt x="61510" y="232880"/>
                  <a:pt x="29076" y="224296"/>
                  <a:pt x="19865" y="221226"/>
                </a:cubicBezTo>
                <a:cubicBezTo>
                  <a:pt x="14785" y="211066"/>
                  <a:pt x="5255" y="202088"/>
                  <a:pt x="4625" y="190746"/>
                </a:cubicBezTo>
                <a:cubicBezTo>
                  <a:pt x="-3746" y="40065"/>
                  <a:pt x="-3255" y="122686"/>
                  <a:pt x="27485" y="61206"/>
                </a:cubicBezTo>
                <a:cubicBezTo>
                  <a:pt x="49541" y="17095"/>
                  <a:pt x="14630" y="58821"/>
                  <a:pt x="57965" y="15486"/>
                </a:cubicBezTo>
                <a:cubicBezTo>
                  <a:pt x="73205" y="18026"/>
                  <a:pt x="89866" y="16196"/>
                  <a:pt x="103685" y="23106"/>
                </a:cubicBezTo>
                <a:cubicBezTo>
                  <a:pt x="111876" y="27202"/>
                  <a:pt x="109859" y="44671"/>
                  <a:pt x="118925" y="45966"/>
                </a:cubicBezTo>
                <a:cubicBezTo>
                  <a:pt x="149203" y="50291"/>
                  <a:pt x="179885" y="40886"/>
                  <a:pt x="210365" y="38346"/>
                </a:cubicBezTo>
                <a:cubicBezTo>
                  <a:pt x="223065" y="35806"/>
                  <a:pt x="236338" y="35274"/>
                  <a:pt x="248465" y="30726"/>
                </a:cubicBezTo>
                <a:cubicBezTo>
                  <a:pt x="257040" y="27510"/>
                  <a:pt x="263134" y="19582"/>
                  <a:pt x="271325" y="15486"/>
                </a:cubicBezTo>
                <a:cubicBezTo>
                  <a:pt x="278509" y="11894"/>
                  <a:pt x="286565" y="10406"/>
                  <a:pt x="294185" y="7866"/>
                </a:cubicBezTo>
                <a:cubicBezTo>
                  <a:pt x="339058" y="37782"/>
                  <a:pt x="328898" y="51328"/>
                  <a:pt x="362765" y="23106"/>
                </a:cubicBezTo>
                <a:cubicBezTo>
                  <a:pt x="371044" y="16207"/>
                  <a:pt x="378005" y="7866"/>
                  <a:pt x="385625" y="246"/>
                </a:cubicBezTo>
                <a:cubicBezTo>
                  <a:pt x="435826" y="4810"/>
                  <a:pt x="467834" y="-14209"/>
                  <a:pt x="484685" y="30726"/>
                </a:cubicBezTo>
                <a:cubicBezTo>
                  <a:pt x="489233" y="42853"/>
                  <a:pt x="484777" y="58287"/>
                  <a:pt x="492305" y="68826"/>
                </a:cubicBezTo>
                <a:cubicBezTo>
                  <a:pt x="498907" y="78069"/>
                  <a:pt x="512238" y="79847"/>
                  <a:pt x="522785" y="84066"/>
                </a:cubicBezTo>
                <a:cubicBezTo>
                  <a:pt x="537700" y="90032"/>
                  <a:pt x="568505" y="99306"/>
                  <a:pt x="568505" y="99306"/>
                </a:cubicBezTo>
                <a:cubicBezTo>
                  <a:pt x="576125" y="96766"/>
                  <a:pt x="583333" y="91686"/>
                  <a:pt x="591365" y="91686"/>
                </a:cubicBezTo>
                <a:cubicBezTo>
                  <a:pt x="600933" y="91686"/>
                  <a:pt x="633925" y="103333"/>
                  <a:pt x="644705" y="106926"/>
                </a:cubicBezTo>
                <a:lnTo>
                  <a:pt x="659945" y="76446"/>
                </a:lnTo>
                <a:cubicBezTo>
                  <a:pt x="667129" y="80038"/>
                  <a:pt x="675441" y="97731"/>
                  <a:pt x="667565" y="99306"/>
                </a:cubicBezTo>
                <a:cubicBezTo>
                  <a:pt x="651813" y="102456"/>
                  <a:pt x="621845" y="84066"/>
                  <a:pt x="621845" y="84066"/>
                </a:cubicBezTo>
                <a:cubicBezTo>
                  <a:pt x="596445" y="89146"/>
                  <a:pt x="545645" y="73403"/>
                  <a:pt x="545645" y="99306"/>
                </a:cubicBezTo>
                <a:cubicBezTo>
                  <a:pt x="545645" y="124833"/>
                  <a:pt x="596972" y="97426"/>
                  <a:pt x="621845" y="91686"/>
                </a:cubicBezTo>
                <a:cubicBezTo>
                  <a:pt x="630769" y="89627"/>
                  <a:pt x="637085" y="81526"/>
                  <a:pt x="644705" y="76446"/>
                </a:cubicBezTo>
                <a:cubicBezTo>
                  <a:pt x="687451" y="90695"/>
                  <a:pt x="656186" y="72790"/>
                  <a:pt x="675185" y="129786"/>
                </a:cubicBezTo>
                <a:cubicBezTo>
                  <a:pt x="680829" y="146719"/>
                  <a:pt x="697481" y="161113"/>
                  <a:pt x="713285" y="167886"/>
                </a:cubicBezTo>
                <a:cubicBezTo>
                  <a:pt x="722911" y="172011"/>
                  <a:pt x="733605" y="172966"/>
                  <a:pt x="743765" y="175506"/>
                </a:cubicBezTo>
                <a:cubicBezTo>
                  <a:pt x="741225" y="190746"/>
                  <a:pt x="739175" y="206076"/>
                  <a:pt x="736145" y="221226"/>
                </a:cubicBezTo>
                <a:cubicBezTo>
                  <a:pt x="732212" y="240891"/>
                  <a:pt x="719758" y="262521"/>
                  <a:pt x="736145" y="282186"/>
                </a:cubicBezTo>
                <a:cubicBezTo>
                  <a:pt x="746631" y="294769"/>
                  <a:pt x="782674" y="301438"/>
                  <a:pt x="797105" y="305046"/>
                </a:cubicBezTo>
                <a:cubicBezTo>
                  <a:pt x="814885" y="302506"/>
                  <a:pt x="835215" y="306945"/>
                  <a:pt x="850445" y="297426"/>
                </a:cubicBezTo>
                <a:cubicBezTo>
                  <a:pt x="859326" y="291875"/>
                  <a:pt x="855188" y="277016"/>
                  <a:pt x="858065" y="266946"/>
                </a:cubicBezTo>
                <a:cubicBezTo>
                  <a:pt x="860272" y="259223"/>
                  <a:pt x="863145" y="251706"/>
                  <a:pt x="865685" y="244086"/>
                </a:cubicBezTo>
                <a:cubicBezTo>
                  <a:pt x="893625" y="246626"/>
                  <a:pt x="922073" y="245828"/>
                  <a:pt x="949505" y="251706"/>
                </a:cubicBezTo>
                <a:cubicBezTo>
                  <a:pt x="958460" y="253625"/>
                  <a:pt x="964174" y="262850"/>
                  <a:pt x="972365" y="266946"/>
                </a:cubicBezTo>
                <a:cubicBezTo>
                  <a:pt x="979549" y="270538"/>
                  <a:pt x="987605" y="272026"/>
                  <a:pt x="995225" y="274566"/>
                </a:cubicBezTo>
                <a:cubicBezTo>
                  <a:pt x="1002845" y="272026"/>
                  <a:pt x="1011813" y="271964"/>
                  <a:pt x="1018085" y="266946"/>
                </a:cubicBezTo>
                <a:cubicBezTo>
                  <a:pt x="1036283" y="252387"/>
                  <a:pt x="1031742" y="239632"/>
                  <a:pt x="1040945" y="221226"/>
                </a:cubicBezTo>
                <a:cubicBezTo>
                  <a:pt x="1045041" y="213035"/>
                  <a:pt x="1052089" y="206557"/>
                  <a:pt x="1056185" y="198366"/>
                </a:cubicBezTo>
                <a:cubicBezTo>
                  <a:pt x="1059777" y="191182"/>
                  <a:pt x="1056185" y="178046"/>
                  <a:pt x="1063805" y="175506"/>
                </a:cubicBezTo>
                <a:cubicBezTo>
                  <a:pt x="1090421" y="166634"/>
                  <a:pt x="1119685" y="170426"/>
                  <a:pt x="1147625" y="167886"/>
                </a:cubicBezTo>
                <a:cubicBezTo>
                  <a:pt x="1149351" y="155805"/>
                  <a:pt x="1143204" y="72025"/>
                  <a:pt x="1193345" y="122166"/>
                </a:cubicBezTo>
                <a:cubicBezTo>
                  <a:pt x="1202503" y="131324"/>
                  <a:pt x="1197824" y="147701"/>
                  <a:pt x="1200965" y="160266"/>
                </a:cubicBezTo>
                <a:cubicBezTo>
                  <a:pt x="1202913" y="168058"/>
                  <a:pt x="1203567" y="176854"/>
                  <a:pt x="1208585" y="183126"/>
                </a:cubicBezTo>
                <a:cubicBezTo>
                  <a:pt x="1214306" y="190277"/>
                  <a:pt x="1223825" y="193286"/>
                  <a:pt x="1231445" y="198366"/>
                </a:cubicBezTo>
                <a:cubicBezTo>
                  <a:pt x="1233985" y="213606"/>
                  <a:pt x="1234179" y="229429"/>
                  <a:pt x="1239065" y="244086"/>
                </a:cubicBezTo>
                <a:cubicBezTo>
                  <a:pt x="1241961" y="252774"/>
                  <a:pt x="1255600" y="257880"/>
                  <a:pt x="1254305" y="266946"/>
                </a:cubicBezTo>
                <a:cubicBezTo>
                  <a:pt x="1252509" y="279518"/>
                  <a:pt x="1240937" y="288989"/>
                  <a:pt x="1231445" y="297426"/>
                </a:cubicBezTo>
                <a:cubicBezTo>
                  <a:pt x="1217755" y="309595"/>
                  <a:pt x="1185725" y="327906"/>
                  <a:pt x="1185725" y="327906"/>
                </a:cubicBezTo>
                <a:cubicBezTo>
                  <a:pt x="1188265" y="335526"/>
                  <a:pt x="1191603" y="342925"/>
                  <a:pt x="1193345" y="350766"/>
                </a:cubicBezTo>
                <a:cubicBezTo>
                  <a:pt x="1196697" y="365848"/>
                  <a:pt x="1194690" y="382367"/>
                  <a:pt x="1200965" y="396486"/>
                </a:cubicBezTo>
                <a:cubicBezTo>
                  <a:pt x="1205342" y="406334"/>
                  <a:pt x="1216205" y="411726"/>
                  <a:pt x="1223825" y="419346"/>
                </a:cubicBezTo>
                <a:cubicBezTo>
                  <a:pt x="1226365" y="426966"/>
                  <a:pt x="1225765" y="436526"/>
                  <a:pt x="1231445" y="442206"/>
                </a:cubicBezTo>
                <a:cubicBezTo>
                  <a:pt x="1237125" y="447886"/>
                  <a:pt x="1253418" y="441843"/>
                  <a:pt x="1254305" y="449826"/>
                </a:cubicBezTo>
                <a:cubicBezTo>
                  <a:pt x="1256618" y="470643"/>
                  <a:pt x="1239065" y="510786"/>
                  <a:pt x="1239065" y="510786"/>
                </a:cubicBezTo>
                <a:cubicBezTo>
                  <a:pt x="1241605" y="533646"/>
                  <a:pt x="1238143" y="558010"/>
                  <a:pt x="1246685" y="579366"/>
                </a:cubicBezTo>
                <a:cubicBezTo>
                  <a:pt x="1249668" y="586824"/>
                  <a:pt x="1263273" y="581968"/>
                  <a:pt x="1269545" y="586986"/>
                </a:cubicBezTo>
                <a:cubicBezTo>
                  <a:pt x="1282974" y="597729"/>
                  <a:pt x="1287385" y="617647"/>
                  <a:pt x="1292405" y="632706"/>
                </a:cubicBezTo>
                <a:cubicBezTo>
                  <a:pt x="1289865" y="642866"/>
                  <a:pt x="1291327" y="655008"/>
                  <a:pt x="1284785" y="663186"/>
                </a:cubicBezTo>
                <a:cubicBezTo>
                  <a:pt x="1271544" y="679738"/>
                  <a:pt x="1223152" y="664344"/>
                  <a:pt x="1216205" y="663186"/>
                </a:cubicBezTo>
                <a:cubicBezTo>
                  <a:pt x="1208585" y="658106"/>
                  <a:pt x="1202432" y="649082"/>
                  <a:pt x="1193345" y="647946"/>
                </a:cubicBezTo>
                <a:cubicBezTo>
                  <a:pt x="1149996" y="642527"/>
                  <a:pt x="1145254" y="658445"/>
                  <a:pt x="1162865" y="693666"/>
                </a:cubicBezTo>
                <a:cubicBezTo>
                  <a:pt x="1176553" y="721041"/>
                  <a:pt x="1206108" y="723320"/>
                  <a:pt x="1231445" y="731766"/>
                </a:cubicBezTo>
                <a:lnTo>
                  <a:pt x="1254305" y="739386"/>
                </a:lnTo>
                <a:cubicBezTo>
                  <a:pt x="1256845" y="747006"/>
                  <a:pt x="1266943" y="755974"/>
                  <a:pt x="1261925" y="762246"/>
                </a:cubicBezTo>
                <a:cubicBezTo>
                  <a:pt x="1258612" y="766388"/>
                  <a:pt x="1211995" y="781429"/>
                  <a:pt x="1200965" y="785106"/>
                </a:cubicBezTo>
                <a:cubicBezTo>
                  <a:pt x="1193345" y="792726"/>
                  <a:pt x="1180719" y="797511"/>
                  <a:pt x="1178105" y="807966"/>
                </a:cubicBezTo>
                <a:cubicBezTo>
                  <a:pt x="1174964" y="820531"/>
                  <a:pt x="1187155" y="833194"/>
                  <a:pt x="1185725" y="846066"/>
                </a:cubicBezTo>
                <a:cubicBezTo>
                  <a:pt x="1182631" y="873909"/>
                  <a:pt x="1166842" y="878975"/>
                  <a:pt x="1147625" y="891786"/>
                </a:cubicBezTo>
                <a:cubicBezTo>
                  <a:pt x="1124765" y="889246"/>
                  <a:pt x="1102010" y="882890"/>
                  <a:pt x="1079045" y="884166"/>
                </a:cubicBezTo>
                <a:cubicBezTo>
                  <a:pt x="1010149" y="887994"/>
                  <a:pt x="873305" y="907026"/>
                  <a:pt x="873305" y="907026"/>
                </a:cubicBezTo>
                <a:cubicBezTo>
                  <a:pt x="865685" y="909566"/>
                  <a:pt x="858396" y="913510"/>
                  <a:pt x="850445" y="914646"/>
                </a:cubicBezTo>
                <a:cubicBezTo>
                  <a:pt x="822672" y="918614"/>
                  <a:pt x="791150" y="908641"/>
                  <a:pt x="766625" y="922266"/>
                </a:cubicBezTo>
                <a:cubicBezTo>
                  <a:pt x="756695" y="927783"/>
                  <a:pt x="776785" y="942586"/>
                  <a:pt x="781865" y="952746"/>
                </a:cubicBezTo>
                <a:cubicBezTo>
                  <a:pt x="764922" y="1003576"/>
                  <a:pt x="786213" y="962880"/>
                  <a:pt x="698045" y="983226"/>
                </a:cubicBezTo>
                <a:cubicBezTo>
                  <a:pt x="689121" y="985285"/>
                  <a:pt x="682805" y="993386"/>
                  <a:pt x="675185" y="998466"/>
                </a:cubicBezTo>
                <a:cubicBezTo>
                  <a:pt x="667565" y="995926"/>
                  <a:pt x="659008" y="995301"/>
                  <a:pt x="652325" y="990846"/>
                </a:cubicBezTo>
                <a:cubicBezTo>
                  <a:pt x="643359" y="984868"/>
                  <a:pt x="640175" y="969176"/>
                  <a:pt x="629465" y="967986"/>
                </a:cubicBezTo>
                <a:cubicBezTo>
                  <a:pt x="608020" y="965603"/>
                  <a:pt x="578320" y="986013"/>
                  <a:pt x="560885" y="998466"/>
                </a:cubicBezTo>
                <a:cubicBezTo>
                  <a:pt x="550551" y="1005848"/>
                  <a:pt x="542078" y="1016323"/>
                  <a:pt x="530405" y="1021326"/>
                </a:cubicBezTo>
                <a:cubicBezTo>
                  <a:pt x="523401" y="1024328"/>
                  <a:pt x="521515" y="1022596"/>
                  <a:pt x="507545" y="1021326"/>
                </a:cubicBezTo>
                <a:close/>
              </a:path>
            </a:pathLst>
          </a:custGeom>
          <a:solidFill>
            <a:schemeClr val="bg2">
              <a:lumMod val="85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8" name="Полилиния 84">
            <a:extLst>
              <a:ext uri="{FF2B5EF4-FFF2-40B4-BE49-F238E27FC236}">
                <a16:creationId xmlns:a16="http://schemas.microsoft.com/office/drawing/2014/main" id="{878FD5BB-CD16-4A4C-BA09-E2E2AE8FD018}"/>
              </a:ext>
            </a:extLst>
          </p:cNvPr>
          <p:cNvSpPr/>
          <p:nvPr/>
        </p:nvSpPr>
        <p:spPr>
          <a:xfrm>
            <a:off x="4629477" y="5257201"/>
            <a:ext cx="1600145" cy="954080"/>
          </a:xfrm>
          <a:custGeom>
            <a:avLst/>
            <a:gdLst>
              <a:gd name="connsiteX0" fmla="*/ 468464 w 1763864"/>
              <a:gd name="connsiteY0" fmla="*/ 0 h 1051697"/>
              <a:gd name="connsiteX1" fmla="*/ 476084 w 1763864"/>
              <a:gd name="connsiteY1" fmla="*/ 38100 h 1051697"/>
              <a:gd name="connsiteX2" fmla="*/ 483704 w 1763864"/>
              <a:gd name="connsiteY2" fmla="*/ 83820 h 1051697"/>
              <a:gd name="connsiteX3" fmla="*/ 537044 w 1763864"/>
              <a:gd name="connsiteY3" fmla="*/ 106680 h 1051697"/>
              <a:gd name="connsiteX4" fmla="*/ 514184 w 1763864"/>
              <a:gd name="connsiteY4" fmla="*/ 152400 h 1051697"/>
              <a:gd name="connsiteX5" fmla="*/ 445604 w 1763864"/>
              <a:gd name="connsiteY5" fmla="*/ 182880 h 1051697"/>
              <a:gd name="connsiteX6" fmla="*/ 415124 w 1763864"/>
              <a:gd name="connsiteY6" fmla="*/ 190500 h 1051697"/>
              <a:gd name="connsiteX7" fmla="*/ 361784 w 1763864"/>
              <a:gd name="connsiteY7" fmla="*/ 220980 h 1051697"/>
              <a:gd name="connsiteX8" fmla="*/ 331304 w 1763864"/>
              <a:gd name="connsiteY8" fmla="*/ 236220 h 1051697"/>
              <a:gd name="connsiteX9" fmla="*/ 277964 w 1763864"/>
              <a:gd name="connsiteY9" fmla="*/ 220980 h 1051697"/>
              <a:gd name="connsiteX10" fmla="*/ 255104 w 1763864"/>
              <a:gd name="connsiteY10" fmla="*/ 236220 h 1051697"/>
              <a:gd name="connsiteX11" fmla="*/ 247484 w 1763864"/>
              <a:gd name="connsiteY11" fmla="*/ 259080 h 1051697"/>
              <a:gd name="connsiteX12" fmla="*/ 171284 w 1763864"/>
              <a:gd name="connsiteY12" fmla="*/ 281940 h 1051697"/>
              <a:gd name="connsiteX13" fmla="*/ 156044 w 1763864"/>
              <a:gd name="connsiteY13" fmla="*/ 304800 h 1051697"/>
              <a:gd name="connsiteX14" fmla="*/ 148424 w 1763864"/>
              <a:gd name="connsiteY14" fmla="*/ 327660 h 1051697"/>
              <a:gd name="connsiteX15" fmla="*/ 102704 w 1763864"/>
              <a:gd name="connsiteY15" fmla="*/ 373380 h 1051697"/>
              <a:gd name="connsiteX16" fmla="*/ 41744 w 1763864"/>
              <a:gd name="connsiteY16" fmla="*/ 388620 h 1051697"/>
              <a:gd name="connsiteX17" fmla="*/ 18884 w 1763864"/>
              <a:gd name="connsiteY17" fmla="*/ 396240 h 1051697"/>
              <a:gd name="connsiteX18" fmla="*/ 3644 w 1763864"/>
              <a:gd name="connsiteY18" fmla="*/ 419100 h 1051697"/>
              <a:gd name="connsiteX19" fmla="*/ 11264 w 1763864"/>
              <a:gd name="connsiteY19" fmla="*/ 487680 h 1051697"/>
              <a:gd name="connsiteX20" fmla="*/ 79844 w 1763864"/>
              <a:gd name="connsiteY20" fmla="*/ 480060 h 1051697"/>
              <a:gd name="connsiteX21" fmla="*/ 163664 w 1763864"/>
              <a:gd name="connsiteY21" fmla="*/ 464820 h 1051697"/>
              <a:gd name="connsiteX22" fmla="*/ 186524 w 1763864"/>
              <a:gd name="connsiteY22" fmla="*/ 457200 h 1051697"/>
              <a:gd name="connsiteX23" fmla="*/ 239864 w 1763864"/>
              <a:gd name="connsiteY23" fmla="*/ 518160 h 1051697"/>
              <a:gd name="connsiteX24" fmla="*/ 293204 w 1763864"/>
              <a:gd name="connsiteY24" fmla="*/ 548640 h 1051697"/>
              <a:gd name="connsiteX25" fmla="*/ 316064 w 1763864"/>
              <a:gd name="connsiteY25" fmla="*/ 563880 h 1051697"/>
              <a:gd name="connsiteX26" fmla="*/ 415124 w 1763864"/>
              <a:gd name="connsiteY26" fmla="*/ 579120 h 1051697"/>
              <a:gd name="connsiteX27" fmla="*/ 437984 w 1763864"/>
              <a:gd name="connsiteY27" fmla="*/ 624840 h 1051697"/>
              <a:gd name="connsiteX28" fmla="*/ 445604 w 1763864"/>
              <a:gd name="connsiteY28" fmla="*/ 647700 h 1051697"/>
              <a:gd name="connsiteX29" fmla="*/ 468464 w 1763864"/>
              <a:gd name="connsiteY29" fmla="*/ 693420 h 1051697"/>
              <a:gd name="connsiteX30" fmla="*/ 453224 w 1763864"/>
              <a:gd name="connsiteY30" fmla="*/ 800100 h 1051697"/>
              <a:gd name="connsiteX31" fmla="*/ 437984 w 1763864"/>
              <a:gd name="connsiteY31" fmla="*/ 822960 h 1051697"/>
              <a:gd name="connsiteX32" fmla="*/ 445604 w 1763864"/>
              <a:gd name="connsiteY32" fmla="*/ 906780 h 1051697"/>
              <a:gd name="connsiteX33" fmla="*/ 453224 w 1763864"/>
              <a:gd name="connsiteY33" fmla="*/ 929640 h 1051697"/>
              <a:gd name="connsiteX34" fmla="*/ 399884 w 1763864"/>
              <a:gd name="connsiteY34" fmla="*/ 937260 h 1051697"/>
              <a:gd name="connsiteX35" fmla="*/ 437984 w 1763864"/>
              <a:gd name="connsiteY35" fmla="*/ 967740 h 1051697"/>
              <a:gd name="connsiteX36" fmla="*/ 483704 w 1763864"/>
              <a:gd name="connsiteY36" fmla="*/ 998220 h 1051697"/>
              <a:gd name="connsiteX37" fmla="*/ 506564 w 1763864"/>
              <a:gd name="connsiteY37" fmla="*/ 1013460 h 1051697"/>
              <a:gd name="connsiteX38" fmla="*/ 598004 w 1763864"/>
              <a:gd name="connsiteY38" fmla="*/ 1028700 h 1051697"/>
              <a:gd name="connsiteX39" fmla="*/ 620864 w 1763864"/>
              <a:gd name="connsiteY39" fmla="*/ 1036320 h 1051697"/>
              <a:gd name="connsiteX40" fmla="*/ 651344 w 1763864"/>
              <a:gd name="connsiteY40" fmla="*/ 1051560 h 1051697"/>
              <a:gd name="connsiteX41" fmla="*/ 674204 w 1763864"/>
              <a:gd name="connsiteY41" fmla="*/ 1043940 h 1051697"/>
              <a:gd name="connsiteX42" fmla="*/ 689444 w 1763864"/>
              <a:gd name="connsiteY42" fmla="*/ 1021080 h 1051697"/>
              <a:gd name="connsiteX43" fmla="*/ 704684 w 1763864"/>
              <a:gd name="connsiteY43" fmla="*/ 975360 h 1051697"/>
              <a:gd name="connsiteX44" fmla="*/ 773264 w 1763864"/>
              <a:gd name="connsiteY44" fmla="*/ 960120 h 1051697"/>
              <a:gd name="connsiteX45" fmla="*/ 796124 w 1763864"/>
              <a:gd name="connsiteY45" fmla="*/ 937260 h 1051697"/>
              <a:gd name="connsiteX46" fmla="*/ 811364 w 1763864"/>
              <a:gd name="connsiteY46" fmla="*/ 876300 h 1051697"/>
              <a:gd name="connsiteX47" fmla="*/ 857084 w 1763864"/>
              <a:gd name="connsiteY47" fmla="*/ 838200 h 1051697"/>
              <a:gd name="connsiteX48" fmla="*/ 879944 w 1763864"/>
              <a:gd name="connsiteY48" fmla="*/ 815340 h 1051697"/>
              <a:gd name="connsiteX49" fmla="*/ 910424 w 1763864"/>
              <a:gd name="connsiteY49" fmla="*/ 807720 h 1051697"/>
              <a:gd name="connsiteX50" fmla="*/ 956144 w 1763864"/>
              <a:gd name="connsiteY50" fmla="*/ 792480 h 1051697"/>
              <a:gd name="connsiteX51" fmla="*/ 986624 w 1763864"/>
              <a:gd name="connsiteY51" fmla="*/ 784860 h 1051697"/>
              <a:gd name="connsiteX52" fmla="*/ 1032344 w 1763864"/>
              <a:gd name="connsiteY52" fmla="*/ 769620 h 1051697"/>
              <a:gd name="connsiteX53" fmla="*/ 1055204 w 1763864"/>
              <a:gd name="connsiteY53" fmla="*/ 762000 h 1051697"/>
              <a:gd name="connsiteX54" fmla="*/ 1085684 w 1763864"/>
              <a:gd name="connsiteY54" fmla="*/ 769620 h 1051697"/>
              <a:gd name="connsiteX55" fmla="*/ 1123784 w 1763864"/>
              <a:gd name="connsiteY55" fmla="*/ 784860 h 1051697"/>
              <a:gd name="connsiteX56" fmla="*/ 1146644 w 1763864"/>
              <a:gd name="connsiteY56" fmla="*/ 762000 h 1051697"/>
              <a:gd name="connsiteX57" fmla="*/ 1169504 w 1763864"/>
              <a:gd name="connsiteY57" fmla="*/ 716280 h 1051697"/>
              <a:gd name="connsiteX58" fmla="*/ 1230464 w 1763864"/>
              <a:gd name="connsiteY58" fmla="*/ 693420 h 1051697"/>
              <a:gd name="connsiteX59" fmla="*/ 1245704 w 1763864"/>
              <a:gd name="connsiteY59" fmla="*/ 670560 h 1051697"/>
              <a:gd name="connsiteX60" fmla="*/ 1238084 w 1763864"/>
              <a:gd name="connsiteY60" fmla="*/ 624840 h 1051697"/>
              <a:gd name="connsiteX61" fmla="*/ 1245704 w 1763864"/>
              <a:gd name="connsiteY61" fmla="*/ 594360 h 1051697"/>
              <a:gd name="connsiteX62" fmla="*/ 1321904 w 1763864"/>
              <a:gd name="connsiteY62" fmla="*/ 617220 h 1051697"/>
              <a:gd name="connsiteX63" fmla="*/ 1413344 w 1763864"/>
              <a:gd name="connsiteY63" fmla="*/ 632460 h 1051697"/>
              <a:gd name="connsiteX64" fmla="*/ 1436204 w 1763864"/>
              <a:gd name="connsiteY64" fmla="*/ 647700 h 1051697"/>
              <a:gd name="connsiteX65" fmla="*/ 1443824 w 1763864"/>
              <a:gd name="connsiteY65" fmla="*/ 685800 h 1051697"/>
              <a:gd name="connsiteX66" fmla="*/ 1504784 w 1763864"/>
              <a:gd name="connsiteY66" fmla="*/ 678180 h 1051697"/>
              <a:gd name="connsiteX67" fmla="*/ 1527644 w 1763864"/>
              <a:gd name="connsiteY67" fmla="*/ 670560 h 1051697"/>
              <a:gd name="connsiteX68" fmla="*/ 1672424 w 1763864"/>
              <a:gd name="connsiteY68" fmla="*/ 662940 h 1051697"/>
              <a:gd name="connsiteX69" fmla="*/ 1664804 w 1763864"/>
              <a:gd name="connsiteY69" fmla="*/ 640080 h 1051697"/>
              <a:gd name="connsiteX70" fmla="*/ 1649564 w 1763864"/>
              <a:gd name="connsiteY70" fmla="*/ 609600 h 1051697"/>
              <a:gd name="connsiteX71" fmla="*/ 1657184 w 1763864"/>
              <a:gd name="connsiteY71" fmla="*/ 518160 h 1051697"/>
              <a:gd name="connsiteX72" fmla="*/ 1680044 w 1763864"/>
              <a:gd name="connsiteY72" fmla="*/ 502920 h 1051697"/>
              <a:gd name="connsiteX73" fmla="*/ 1702904 w 1763864"/>
              <a:gd name="connsiteY73" fmla="*/ 480060 h 1051697"/>
              <a:gd name="connsiteX74" fmla="*/ 1763864 w 1763864"/>
              <a:gd name="connsiteY74" fmla="*/ 449580 h 1051697"/>
              <a:gd name="connsiteX75" fmla="*/ 1695284 w 1763864"/>
              <a:gd name="connsiteY75" fmla="*/ 441960 h 1051697"/>
              <a:gd name="connsiteX76" fmla="*/ 1687664 w 1763864"/>
              <a:gd name="connsiteY76" fmla="*/ 411480 h 1051697"/>
              <a:gd name="connsiteX77" fmla="*/ 1664804 w 1763864"/>
              <a:gd name="connsiteY77" fmla="*/ 403860 h 1051697"/>
              <a:gd name="connsiteX78" fmla="*/ 1603844 w 1763864"/>
              <a:gd name="connsiteY78" fmla="*/ 419100 h 1051697"/>
              <a:gd name="connsiteX79" fmla="*/ 1558124 w 1763864"/>
              <a:gd name="connsiteY79" fmla="*/ 449580 h 1051697"/>
              <a:gd name="connsiteX80" fmla="*/ 1497164 w 1763864"/>
              <a:gd name="connsiteY80" fmla="*/ 464820 h 1051697"/>
              <a:gd name="connsiteX81" fmla="*/ 1428584 w 1763864"/>
              <a:gd name="connsiteY81" fmla="*/ 457200 h 1051697"/>
              <a:gd name="connsiteX82" fmla="*/ 1413344 w 1763864"/>
              <a:gd name="connsiteY82" fmla="*/ 434340 h 1051697"/>
              <a:gd name="connsiteX83" fmla="*/ 1382864 w 1763864"/>
              <a:gd name="connsiteY83" fmla="*/ 426720 h 1051697"/>
              <a:gd name="connsiteX84" fmla="*/ 1375244 w 1763864"/>
              <a:gd name="connsiteY84" fmla="*/ 449580 h 1051697"/>
              <a:gd name="connsiteX85" fmla="*/ 1329524 w 1763864"/>
              <a:gd name="connsiteY85" fmla="*/ 464820 h 1051697"/>
              <a:gd name="connsiteX86" fmla="*/ 1291424 w 1763864"/>
              <a:gd name="connsiteY86" fmla="*/ 480060 h 1051697"/>
              <a:gd name="connsiteX87" fmla="*/ 1245704 w 1763864"/>
              <a:gd name="connsiteY87" fmla="*/ 525780 h 1051697"/>
              <a:gd name="connsiteX88" fmla="*/ 1222844 w 1763864"/>
              <a:gd name="connsiteY88" fmla="*/ 548640 h 1051697"/>
              <a:gd name="connsiteX89" fmla="*/ 1199984 w 1763864"/>
              <a:gd name="connsiteY89" fmla="*/ 533400 h 1051697"/>
              <a:gd name="connsiteX90" fmla="*/ 1192364 w 1763864"/>
              <a:gd name="connsiteY90" fmla="*/ 510540 h 1051697"/>
              <a:gd name="connsiteX91" fmla="*/ 1161884 w 1763864"/>
              <a:gd name="connsiteY91" fmla="*/ 502920 h 1051697"/>
              <a:gd name="connsiteX92" fmla="*/ 1139024 w 1763864"/>
              <a:gd name="connsiteY92" fmla="*/ 487680 h 1051697"/>
              <a:gd name="connsiteX93" fmla="*/ 1093304 w 1763864"/>
              <a:gd name="connsiteY93" fmla="*/ 472440 h 1051697"/>
              <a:gd name="connsiteX94" fmla="*/ 1078064 w 1763864"/>
              <a:gd name="connsiteY94" fmla="*/ 419100 h 1051697"/>
              <a:gd name="connsiteX95" fmla="*/ 1055204 w 1763864"/>
              <a:gd name="connsiteY95" fmla="*/ 350520 h 1051697"/>
              <a:gd name="connsiteX96" fmla="*/ 1047584 w 1763864"/>
              <a:gd name="connsiteY96" fmla="*/ 327660 h 1051697"/>
              <a:gd name="connsiteX97" fmla="*/ 1024724 w 1763864"/>
              <a:gd name="connsiteY97" fmla="*/ 312420 h 1051697"/>
              <a:gd name="connsiteX98" fmla="*/ 1017104 w 1763864"/>
              <a:gd name="connsiteY98" fmla="*/ 281940 h 1051697"/>
              <a:gd name="connsiteX99" fmla="*/ 994244 w 1763864"/>
              <a:gd name="connsiteY99" fmla="*/ 266700 h 1051697"/>
              <a:gd name="connsiteX100" fmla="*/ 925664 w 1763864"/>
              <a:gd name="connsiteY100" fmla="*/ 243840 h 1051697"/>
              <a:gd name="connsiteX101" fmla="*/ 918044 w 1763864"/>
              <a:gd name="connsiteY101" fmla="*/ 220980 h 1051697"/>
              <a:gd name="connsiteX102" fmla="*/ 940904 w 1763864"/>
              <a:gd name="connsiteY102" fmla="*/ 182880 h 1051697"/>
              <a:gd name="connsiteX103" fmla="*/ 872324 w 1763864"/>
              <a:gd name="connsiteY103" fmla="*/ 190500 h 1051697"/>
              <a:gd name="connsiteX104" fmla="*/ 841844 w 1763864"/>
              <a:gd name="connsiteY104" fmla="*/ 205740 h 1051697"/>
              <a:gd name="connsiteX105" fmla="*/ 834224 w 1763864"/>
              <a:gd name="connsiteY105" fmla="*/ 175260 h 1051697"/>
              <a:gd name="connsiteX106" fmla="*/ 864704 w 1763864"/>
              <a:gd name="connsiteY106" fmla="*/ 167640 h 1051697"/>
              <a:gd name="connsiteX107" fmla="*/ 887564 w 1763864"/>
              <a:gd name="connsiteY107" fmla="*/ 160020 h 1051697"/>
              <a:gd name="connsiteX108" fmla="*/ 864704 w 1763864"/>
              <a:gd name="connsiteY108" fmla="*/ 152400 h 1051697"/>
              <a:gd name="connsiteX109" fmla="*/ 818984 w 1763864"/>
              <a:gd name="connsiteY109" fmla="*/ 129540 h 1051697"/>
              <a:gd name="connsiteX110" fmla="*/ 811364 w 1763864"/>
              <a:gd name="connsiteY110" fmla="*/ 106680 h 1051697"/>
              <a:gd name="connsiteX111" fmla="*/ 758024 w 1763864"/>
              <a:gd name="connsiteY111" fmla="*/ 83820 h 1051697"/>
              <a:gd name="connsiteX112" fmla="*/ 727544 w 1763864"/>
              <a:gd name="connsiteY112" fmla="*/ 91440 h 1051697"/>
              <a:gd name="connsiteX113" fmla="*/ 704684 w 1763864"/>
              <a:gd name="connsiteY113" fmla="*/ 106680 h 1051697"/>
              <a:gd name="connsiteX114" fmla="*/ 697064 w 1763864"/>
              <a:gd name="connsiteY114" fmla="*/ 83820 h 1051697"/>
              <a:gd name="connsiteX115" fmla="*/ 681824 w 1763864"/>
              <a:gd name="connsiteY115" fmla="*/ 60960 h 1051697"/>
              <a:gd name="connsiteX116" fmla="*/ 674204 w 1763864"/>
              <a:gd name="connsiteY116" fmla="*/ 30480 h 1051697"/>
              <a:gd name="connsiteX117" fmla="*/ 651344 w 1763864"/>
              <a:gd name="connsiteY117" fmla="*/ 38100 h 1051697"/>
              <a:gd name="connsiteX118" fmla="*/ 620864 w 1763864"/>
              <a:gd name="connsiteY118" fmla="*/ 53340 h 1051697"/>
              <a:gd name="connsiteX119" fmla="*/ 590384 w 1763864"/>
              <a:gd name="connsiteY119" fmla="*/ 91440 h 1051697"/>
              <a:gd name="connsiteX120" fmla="*/ 567524 w 1763864"/>
              <a:gd name="connsiteY120" fmla="*/ 76200 h 1051697"/>
              <a:gd name="connsiteX121" fmla="*/ 552284 w 1763864"/>
              <a:gd name="connsiteY121" fmla="*/ 53340 h 1051697"/>
              <a:gd name="connsiteX122" fmla="*/ 529424 w 1763864"/>
              <a:gd name="connsiteY122" fmla="*/ 45720 h 1051697"/>
              <a:gd name="connsiteX123" fmla="*/ 514184 w 1763864"/>
              <a:gd name="connsiteY123" fmla="*/ 0 h 1051697"/>
              <a:gd name="connsiteX124" fmla="*/ 468464 w 1763864"/>
              <a:gd name="connsiteY124" fmla="*/ 0 h 105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763864" h="1051697">
                <a:moveTo>
                  <a:pt x="468464" y="0"/>
                </a:moveTo>
                <a:cubicBezTo>
                  <a:pt x="471004" y="12700"/>
                  <a:pt x="473767" y="25357"/>
                  <a:pt x="476084" y="38100"/>
                </a:cubicBezTo>
                <a:cubicBezTo>
                  <a:pt x="478848" y="53301"/>
                  <a:pt x="476794" y="70001"/>
                  <a:pt x="483704" y="83820"/>
                </a:cubicBezTo>
                <a:cubicBezTo>
                  <a:pt x="491222" y="98855"/>
                  <a:pt x="525189" y="103716"/>
                  <a:pt x="537044" y="106680"/>
                </a:cubicBezTo>
                <a:cubicBezTo>
                  <a:pt x="530846" y="125273"/>
                  <a:pt x="528956" y="137628"/>
                  <a:pt x="514184" y="152400"/>
                </a:cubicBezTo>
                <a:cubicBezTo>
                  <a:pt x="497505" y="169079"/>
                  <a:pt x="465724" y="177850"/>
                  <a:pt x="445604" y="182880"/>
                </a:cubicBezTo>
                <a:cubicBezTo>
                  <a:pt x="435444" y="185420"/>
                  <a:pt x="424930" y="186823"/>
                  <a:pt x="415124" y="190500"/>
                </a:cubicBezTo>
                <a:cubicBezTo>
                  <a:pt x="381630" y="203060"/>
                  <a:pt x="389921" y="204902"/>
                  <a:pt x="361784" y="220980"/>
                </a:cubicBezTo>
                <a:cubicBezTo>
                  <a:pt x="351921" y="226616"/>
                  <a:pt x="341464" y="231140"/>
                  <a:pt x="331304" y="236220"/>
                </a:cubicBezTo>
                <a:cubicBezTo>
                  <a:pt x="322725" y="233360"/>
                  <a:pt x="284662" y="220023"/>
                  <a:pt x="277964" y="220980"/>
                </a:cubicBezTo>
                <a:cubicBezTo>
                  <a:pt x="268898" y="222275"/>
                  <a:pt x="262724" y="231140"/>
                  <a:pt x="255104" y="236220"/>
                </a:cubicBezTo>
                <a:cubicBezTo>
                  <a:pt x="252564" y="243840"/>
                  <a:pt x="254020" y="254411"/>
                  <a:pt x="247484" y="259080"/>
                </a:cubicBezTo>
                <a:cubicBezTo>
                  <a:pt x="237495" y="266215"/>
                  <a:pt x="187578" y="277866"/>
                  <a:pt x="171284" y="281940"/>
                </a:cubicBezTo>
                <a:cubicBezTo>
                  <a:pt x="166204" y="289560"/>
                  <a:pt x="160140" y="296609"/>
                  <a:pt x="156044" y="304800"/>
                </a:cubicBezTo>
                <a:cubicBezTo>
                  <a:pt x="152452" y="311984"/>
                  <a:pt x="153355" y="321320"/>
                  <a:pt x="148424" y="327660"/>
                </a:cubicBezTo>
                <a:cubicBezTo>
                  <a:pt x="135192" y="344673"/>
                  <a:pt x="123151" y="366564"/>
                  <a:pt x="102704" y="373380"/>
                </a:cubicBezTo>
                <a:cubicBezTo>
                  <a:pt x="50449" y="390798"/>
                  <a:pt x="115306" y="370230"/>
                  <a:pt x="41744" y="388620"/>
                </a:cubicBezTo>
                <a:cubicBezTo>
                  <a:pt x="33952" y="390568"/>
                  <a:pt x="26504" y="393700"/>
                  <a:pt x="18884" y="396240"/>
                </a:cubicBezTo>
                <a:cubicBezTo>
                  <a:pt x="13804" y="403860"/>
                  <a:pt x="4405" y="409974"/>
                  <a:pt x="3644" y="419100"/>
                </a:cubicBezTo>
                <a:cubicBezTo>
                  <a:pt x="1734" y="442021"/>
                  <a:pt x="-6697" y="473312"/>
                  <a:pt x="11264" y="487680"/>
                </a:cubicBezTo>
                <a:cubicBezTo>
                  <a:pt x="29225" y="502048"/>
                  <a:pt x="57045" y="483100"/>
                  <a:pt x="79844" y="480060"/>
                </a:cubicBezTo>
                <a:cubicBezTo>
                  <a:pt x="94402" y="478119"/>
                  <a:pt x="147245" y="468925"/>
                  <a:pt x="163664" y="464820"/>
                </a:cubicBezTo>
                <a:cubicBezTo>
                  <a:pt x="171456" y="462872"/>
                  <a:pt x="178904" y="459740"/>
                  <a:pt x="186524" y="457200"/>
                </a:cubicBezTo>
                <a:cubicBezTo>
                  <a:pt x="222084" y="510540"/>
                  <a:pt x="201764" y="492760"/>
                  <a:pt x="239864" y="518160"/>
                </a:cubicBezTo>
                <a:cubicBezTo>
                  <a:pt x="267467" y="559564"/>
                  <a:pt x="238800" y="528239"/>
                  <a:pt x="293204" y="548640"/>
                </a:cubicBezTo>
                <a:cubicBezTo>
                  <a:pt x="301779" y="551856"/>
                  <a:pt x="307646" y="560272"/>
                  <a:pt x="316064" y="563880"/>
                </a:cubicBezTo>
                <a:cubicBezTo>
                  <a:pt x="339161" y="573779"/>
                  <a:pt x="401357" y="577590"/>
                  <a:pt x="415124" y="579120"/>
                </a:cubicBezTo>
                <a:cubicBezTo>
                  <a:pt x="434277" y="636579"/>
                  <a:pt x="408441" y="565754"/>
                  <a:pt x="437984" y="624840"/>
                </a:cubicBezTo>
                <a:cubicBezTo>
                  <a:pt x="441576" y="632024"/>
                  <a:pt x="442012" y="640516"/>
                  <a:pt x="445604" y="647700"/>
                </a:cubicBezTo>
                <a:cubicBezTo>
                  <a:pt x="475147" y="706786"/>
                  <a:pt x="449311" y="635961"/>
                  <a:pt x="468464" y="693420"/>
                </a:cubicBezTo>
                <a:cubicBezTo>
                  <a:pt x="466517" y="714835"/>
                  <a:pt x="467883" y="770781"/>
                  <a:pt x="453224" y="800100"/>
                </a:cubicBezTo>
                <a:cubicBezTo>
                  <a:pt x="449128" y="808291"/>
                  <a:pt x="443064" y="815340"/>
                  <a:pt x="437984" y="822960"/>
                </a:cubicBezTo>
                <a:cubicBezTo>
                  <a:pt x="440524" y="850900"/>
                  <a:pt x="441636" y="879007"/>
                  <a:pt x="445604" y="906780"/>
                </a:cubicBezTo>
                <a:cubicBezTo>
                  <a:pt x="446740" y="914731"/>
                  <a:pt x="459907" y="925185"/>
                  <a:pt x="453224" y="929640"/>
                </a:cubicBezTo>
                <a:cubicBezTo>
                  <a:pt x="438280" y="939603"/>
                  <a:pt x="417664" y="934720"/>
                  <a:pt x="399884" y="937260"/>
                </a:cubicBezTo>
                <a:cubicBezTo>
                  <a:pt x="428043" y="979499"/>
                  <a:pt x="399013" y="946089"/>
                  <a:pt x="437984" y="967740"/>
                </a:cubicBezTo>
                <a:cubicBezTo>
                  <a:pt x="453995" y="976635"/>
                  <a:pt x="468464" y="988060"/>
                  <a:pt x="483704" y="998220"/>
                </a:cubicBezTo>
                <a:cubicBezTo>
                  <a:pt x="491324" y="1003300"/>
                  <a:pt x="497584" y="1011664"/>
                  <a:pt x="506564" y="1013460"/>
                </a:cubicBezTo>
                <a:cubicBezTo>
                  <a:pt x="562276" y="1024602"/>
                  <a:pt x="531843" y="1019248"/>
                  <a:pt x="598004" y="1028700"/>
                </a:cubicBezTo>
                <a:cubicBezTo>
                  <a:pt x="605624" y="1031240"/>
                  <a:pt x="613481" y="1033156"/>
                  <a:pt x="620864" y="1036320"/>
                </a:cubicBezTo>
                <a:cubicBezTo>
                  <a:pt x="631305" y="1040795"/>
                  <a:pt x="640099" y="1049954"/>
                  <a:pt x="651344" y="1051560"/>
                </a:cubicBezTo>
                <a:cubicBezTo>
                  <a:pt x="659295" y="1052696"/>
                  <a:pt x="666584" y="1046480"/>
                  <a:pt x="674204" y="1043940"/>
                </a:cubicBezTo>
                <a:cubicBezTo>
                  <a:pt x="679284" y="1036320"/>
                  <a:pt x="685725" y="1029449"/>
                  <a:pt x="689444" y="1021080"/>
                </a:cubicBezTo>
                <a:cubicBezTo>
                  <a:pt x="695968" y="1006400"/>
                  <a:pt x="688838" y="978001"/>
                  <a:pt x="704684" y="975360"/>
                </a:cubicBezTo>
                <a:cubicBezTo>
                  <a:pt x="758327" y="966420"/>
                  <a:pt x="735747" y="972626"/>
                  <a:pt x="773264" y="960120"/>
                </a:cubicBezTo>
                <a:cubicBezTo>
                  <a:pt x="780884" y="952500"/>
                  <a:pt x="791305" y="946899"/>
                  <a:pt x="796124" y="937260"/>
                </a:cubicBezTo>
                <a:cubicBezTo>
                  <a:pt x="803818" y="921872"/>
                  <a:pt x="800579" y="892477"/>
                  <a:pt x="811364" y="876300"/>
                </a:cubicBezTo>
                <a:cubicBezTo>
                  <a:pt x="828060" y="851255"/>
                  <a:pt x="835999" y="855771"/>
                  <a:pt x="857084" y="838200"/>
                </a:cubicBezTo>
                <a:cubicBezTo>
                  <a:pt x="865363" y="831301"/>
                  <a:pt x="870588" y="820687"/>
                  <a:pt x="879944" y="815340"/>
                </a:cubicBezTo>
                <a:cubicBezTo>
                  <a:pt x="889037" y="810144"/>
                  <a:pt x="900393" y="810729"/>
                  <a:pt x="910424" y="807720"/>
                </a:cubicBezTo>
                <a:cubicBezTo>
                  <a:pt x="925811" y="803104"/>
                  <a:pt x="940559" y="796376"/>
                  <a:pt x="956144" y="792480"/>
                </a:cubicBezTo>
                <a:cubicBezTo>
                  <a:pt x="966304" y="789940"/>
                  <a:pt x="976593" y="787869"/>
                  <a:pt x="986624" y="784860"/>
                </a:cubicBezTo>
                <a:cubicBezTo>
                  <a:pt x="1002011" y="780244"/>
                  <a:pt x="1017104" y="774700"/>
                  <a:pt x="1032344" y="769620"/>
                </a:cubicBezTo>
                <a:lnTo>
                  <a:pt x="1055204" y="762000"/>
                </a:lnTo>
                <a:cubicBezTo>
                  <a:pt x="1065364" y="764540"/>
                  <a:pt x="1077506" y="763078"/>
                  <a:pt x="1085684" y="769620"/>
                </a:cubicBezTo>
                <a:cubicBezTo>
                  <a:pt x="1119520" y="796689"/>
                  <a:pt x="1055648" y="801894"/>
                  <a:pt x="1123784" y="784860"/>
                </a:cubicBezTo>
                <a:cubicBezTo>
                  <a:pt x="1131404" y="777240"/>
                  <a:pt x="1140666" y="770966"/>
                  <a:pt x="1146644" y="762000"/>
                </a:cubicBezTo>
                <a:cubicBezTo>
                  <a:pt x="1163547" y="736645"/>
                  <a:pt x="1142526" y="738762"/>
                  <a:pt x="1169504" y="716280"/>
                </a:cubicBezTo>
                <a:cubicBezTo>
                  <a:pt x="1186581" y="702049"/>
                  <a:pt x="1209957" y="698547"/>
                  <a:pt x="1230464" y="693420"/>
                </a:cubicBezTo>
                <a:cubicBezTo>
                  <a:pt x="1235544" y="685800"/>
                  <a:pt x="1244693" y="679662"/>
                  <a:pt x="1245704" y="670560"/>
                </a:cubicBezTo>
                <a:cubicBezTo>
                  <a:pt x="1247410" y="655204"/>
                  <a:pt x="1238084" y="640290"/>
                  <a:pt x="1238084" y="624840"/>
                </a:cubicBezTo>
                <a:cubicBezTo>
                  <a:pt x="1238084" y="614367"/>
                  <a:pt x="1243164" y="604520"/>
                  <a:pt x="1245704" y="594360"/>
                </a:cubicBezTo>
                <a:cubicBezTo>
                  <a:pt x="1369893" y="612101"/>
                  <a:pt x="1252597" y="587517"/>
                  <a:pt x="1321904" y="617220"/>
                </a:cubicBezTo>
                <a:cubicBezTo>
                  <a:pt x="1342635" y="626105"/>
                  <a:pt x="1399902" y="630780"/>
                  <a:pt x="1413344" y="632460"/>
                </a:cubicBezTo>
                <a:cubicBezTo>
                  <a:pt x="1420964" y="637540"/>
                  <a:pt x="1431660" y="639749"/>
                  <a:pt x="1436204" y="647700"/>
                </a:cubicBezTo>
                <a:cubicBezTo>
                  <a:pt x="1442630" y="658945"/>
                  <a:pt x="1431989" y="680540"/>
                  <a:pt x="1443824" y="685800"/>
                </a:cubicBezTo>
                <a:cubicBezTo>
                  <a:pt x="1462537" y="694117"/>
                  <a:pt x="1484464" y="680720"/>
                  <a:pt x="1504784" y="678180"/>
                </a:cubicBezTo>
                <a:cubicBezTo>
                  <a:pt x="1512404" y="675640"/>
                  <a:pt x="1519645" y="671287"/>
                  <a:pt x="1527644" y="670560"/>
                </a:cubicBezTo>
                <a:cubicBezTo>
                  <a:pt x="1575772" y="666185"/>
                  <a:pt x="1625248" y="673424"/>
                  <a:pt x="1672424" y="662940"/>
                </a:cubicBezTo>
                <a:cubicBezTo>
                  <a:pt x="1680265" y="661198"/>
                  <a:pt x="1667968" y="647463"/>
                  <a:pt x="1664804" y="640080"/>
                </a:cubicBezTo>
                <a:cubicBezTo>
                  <a:pt x="1660329" y="629639"/>
                  <a:pt x="1654644" y="619760"/>
                  <a:pt x="1649564" y="609600"/>
                </a:cubicBezTo>
                <a:cubicBezTo>
                  <a:pt x="1652104" y="579120"/>
                  <a:pt x="1648781" y="547569"/>
                  <a:pt x="1657184" y="518160"/>
                </a:cubicBezTo>
                <a:cubicBezTo>
                  <a:pt x="1659700" y="509354"/>
                  <a:pt x="1673009" y="508783"/>
                  <a:pt x="1680044" y="502920"/>
                </a:cubicBezTo>
                <a:cubicBezTo>
                  <a:pt x="1688323" y="496021"/>
                  <a:pt x="1694625" y="486959"/>
                  <a:pt x="1702904" y="480060"/>
                </a:cubicBezTo>
                <a:cubicBezTo>
                  <a:pt x="1723975" y="462500"/>
                  <a:pt x="1736931" y="460353"/>
                  <a:pt x="1763864" y="449580"/>
                </a:cubicBezTo>
                <a:cubicBezTo>
                  <a:pt x="1741004" y="447040"/>
                  <a:pt x="1715856" y="452246"/>
                  <a:pt x="1695284" y="441960"/>
                </a:cubicBezTo>
                <a:cubicBezTo>
                  <a:pt x="1685917" y="437276"/>
                  <a:pt x="1694206" y="419658"/>
                  <a:pt x="1687664" y="411480"/>
                </a:cubicBezTo>
                <a:cubicBezTo>
                  <a:pt x="1682646" y="405208"/>
                  <a:pt x="1672424" y="406400"/>
                  <a:pt x="1664804" y="403860"/>
                </a:cubicBezTo>
                <a:cubicBezTo>
                  <a:pt x="1644484" y="408940"/>
                  <a:pt x="1623096" y="410849"/>
                  <a:pt x="1603844" y="419100"/>
                </a:cubicBezTo>
                <a:cubicBezTo>
                  <a:pt x="1587009" y="426315"/>
                  <a:pt x="1576085" y="445988"/>
                  <a:pt x="1558124" y="449580"/>
                </a:cubicBezTo>
                <a:cubicBezTo>
                  <a:pt x="1512148" y="458775"/>
                  <a:pt x="1532311" y="453104"/>
                  <a:pt x="1497164" y="464820"/>
                </a:cubicBezTo>
                <a:cubicBezTo>
                  <a:pt x="1474304" y="462280"/>
                  <a:pt x="1450200" y="465060"/>
                  <a:pt x="1428584" y="457200"/>
                </a:cubicBezTo>
                <a:cubicBezTo>
                  <a:pt x="1419977" y="454070"/>
                  <a:pt x="1420964" y="439420"/>
                  <a:pt x="1413344" y="434340"/>
                </a:cubicBezTo>
                <a:cubicBezTo>
                  <a:pt x="1404630" y="428531"/>
                  <a:pt x="1393024" y="429260"/>
                  <a:pt x="1382864" y="426720"/>
                </a:cubicBezTo>
                <a:cubicBezTo>
                  <a:pt x="1380324" y="434340"/>
                  <a:pt x="1381780" y="444911"/>
                  <a:pt x="1375244" y="449580"/>
                </a:cubicBezTo>
                <a:cubicBezTo>
                  <a:pt x="1362172" y="458917"/>
                  <a:pt x="1344439" y="458854"/>
                  <a:pt x="1329524" y="464820"/>
                </a:cubicBezTo>
                <a:cubicBezTo>
                  <a:pt x="1316824" y="469900"/>
                  <a:pt x="1303658" y="473943"/>
                  <a:pt x="1291424" y="480060"/>
                </a:cubicBezTo>
                <a:cubicBezTo>
                  <a:pt x="1261242" y="495151"/>
                  <a:pt x="1269559" y="497949"/>
                  <a:pt x="1245704" y="525780"/>
                </a:cubicBezTo>
                <a:cubicBezTo>
                  <a:pt x="1238691" y="533962"/>
                  <a:pt x="1230464" y="541020"/>
                  <a:pt x="1222844" y="548640"/>
                </a:cubicBezTo>
                <a:cubicBezTo>
                  <a:pt x="1215224" y="543560"/>
                  <a:pt x="1205705" y="540551"/>
                  <a:pt x="1199984" y="533400"/>
                </a:cubicBezTo>
                <a:cubicBezTo>
                  <a:pt x="1194966" y="527128"/>
                  <a:pt x="1198636" y="515558"/>
                  <a:pt x="1192364" y="510540"/>
                </a:cubicBezTo>
                <a:cubicBezTo>
                  <a:pt x="1184186" y="503998"/>
                  <a:pt x="1172044" y="505460"/>
                  <a:pt x="1161884" y="502920"/>
                </a:cubicBezTo>
                <a:cubicBezTo>
                  <a:pt x="1154264" y="497840"/>
                  <a:pt x="1147393" y="491399"/>
                  <a:pt x="1139024" y="487680"/>
                </a:cubicBezTo>
                <a:cubicBezTo>
                  <a:pt x="1124344" y="481156"/>
                  <a:pt x="1093304" y="472440"/>
                  <a:pt x="1093304" y="472440"/>
                </a:cubicBezTo>
                <a:cubicBezTo>
                  <a:pt x="1052508" y="431644"/>
                  <a:pt x="1078064" y="470268"/>
                  <a:pt x="1078064" y="419100"/>
                </a:cubicBezTo>
                <a:cubicBezTo>
                  <a:pt x="1078064" y="362513"/>
                  <a:pt x="1073605" y="387322"/>
                  <a:pt x="1055204" y="350520"/>
                </a:cubicBezTo>
                <a:cubicBezTo>
                  <a:pt x="1051612" y="343336"/>
                  <a:pt x="1052602" y="333932"/>
                  <a:pt x="1047584" y="327660"/>
                </a:cubicBezTo>
                <a:cubicBezTo>
                  <a:pt x="1041863" y="320509"/>
                  <a:pt x="1032344" y="317500"/>
                  <a:pt x="1024724" y="312420"/>
                </a:cubicBezTo>
                <a:cubicBezTo>
                  <a:pt x="1022184" y="302260"/>
                  <a:pt x="1022913" y="290654"/>
                  <a:pt x="1017104" y="281940"/>
                </a:cubicBezTo>
                <a:cubicBezTo>
                  <a:pt x="1012024" y="274320"/>
                  <a:pt x="1002195" y="271244"/>
                  <a:pt x="994244" y="266700"/>
                </a:cubicBezTo>
                <a:cubicBezTo>
                  <a:pt x="960269" y="247286"/>
                  <a:pt x="965679" y="251843"/>
                  <a:pt x="925664" y="243840"/>
                </a:cubicBezTo>
                <a:cubicBezTo>
                  <a:pt x="923124" y="236220"/>
                  <a:pt x="912902" y="227150"/>
                  <a:pt x="918044" y="220980"/>
                </a:cubicBezTo>
                <a:cubicBezTo>
                  <a:pt x="951739" y="180547"/>
                  <a:pt x="988807" y="214816"/>
                  <a:pt x="940904" y="182880"/>
                </a:cubicBezTo>
                <a:cubicBezTo>
                  <a:pt x="918044" y="185420"/>
                  <a:pt x="893680" y="181958"/>
                  <a:pt x="872324" y="190500"/>
                </a:cubicBezTo>
                <a:cubicBezTo>
                  <a:pt x="826142" y="208973"/>
                  <a:pt x="908346" y="227907"/>
                  <a:pt x="841844" y="205740"/>
                </a:cubicBezTo>
                <a:cubicBezTo>
                  <a:pt x="839304" y="195580"/>
                  <a:pt x="828836" y="184240"/>
                  <a:pt x="834224" y="175260"/>
                </a:cubicBezTo>
                <a:cubicBezTo>
                  <a:pt x="839612" y="166280"/>
                  <a:pt x="854634" y="170517"/>
                  <a:pt x="864704" y="167640"/>
                </a:cubicBezTo>
                <a:cubicBezTo>
                  <a:pt x="872427" y="165433"/>
                  <a:pt x="879944" y="162560"/>
                  <a:pt x="887564" y="160020"/>
                </a:cubicBezTo>
                <a:cubicBezTo>
                  <a:pt x="879944" y="157480"/>
                  <a:pt x="871888" y="155992"/>
                  <a:pt x="864704" y="152400"/>
                </a:cubicBezTo>
                <a:cubicBezTo>
                  <a:pt x="805618" y="122857"/>
                  <a:pt x="876443" y="148693"/>
                  <a:pt x="818984" y="129540"/>
                </a:cubicBezTo>
                <a:cubicBezTo>
                  <a:pt x="816444" y="121920"/>
                  <a:pt x="817044" y="112360"/>
                  <a:pt x="811364" y="106680"/>
                </a:cubicBezTo>
                <a:cubicBezTo>
                  <a:pt x="801948" y="97264"/>
                  <a:pt x="771686" y="88374"/>
                  <a:pt x="758024" y="83820"/>
                </a:cubicBezTo>
                <a:cubicBezTo>
                  <a:pt x="747864" y="86360"/>
                  <a:pt x="737170" y="87315"/>
                  <a:pt x="727544" y="91440"/>
                </a:cubicBezTo>
                <a:cubicBezTo>
                  <a:pt x="719126" y="95048"/>
                  <a:pt x="713569" y="108901"/>
                  <a:pt x="704684" y="106680"/>
                </a:cubicBezTo>
                <a:cubicBezTo>
                  <a:pt x="696892" y="104732"/>
                  <a:pt x="700656" y="91004"/>
                  <a:pt x="697064" y="83820"/>
                </a:cubicBezTo>
                <a:cubicBezTo>
                  <a:pt x="692968" y="75629"/>
                  <a:pt x="686904" y="68580"/>
                  <a:pt x="681824" y="60960"/>
                </a:cubicBezTo>
                <a:cubicBezTo>
                  <a:pt x="679284" y="50800"/>
                  <a:pt x="682582" y="36764"/>
                  <a:pt x="674204" y="30480"/>
                </a:cubicBezTo>
                <a:cubicBezTo>
                  <a:pt x="667778" y="25661"/>
                  <a:pt x="658727" y="34936"/>
                  <a:pt x="651344" y="38100"/>
                </a:cubicBezTo>
                <a:cubicBezTo>
                  <a:pt x="640903" y="42575"/>
                  <a:pt x="631024" y="48260"/>
                  <a:pt x="620864" y="53340"/>
                </a:cubicBezTo>
                <a:cubicBezTo>
                  <a:pt x="616106" y="67614"/>
                  <a:pt x="613362" y="91440"/>
                  <a:pt x="590384" y="91440"/>
                </a:cubicBezTo>
                <a:cubicBezTo>
                  <a:pt x="581226" y="91440"/>
                  <a:pt x="575144" y="81280"/>
                  <a:pt x="567524" y="76200"/>
                </a:cubicBezTo>
                <a:cubicBezTo>
                  <a:pt x="562444" y="68580"/>
                  <a:pt x="559435" y="59061"/>
                  <a:pt x="552284" y="53340"/>
                </a:cubicBezTo>
                <a:cubicBezTo>
                  <a:pt x="546012" y="48322"/>
                  <a:pt x="534093" y="52256"/>
                  <a:pt x="529424" y="45720"/>
                </a:cubicBezTo>
                <a:cubicBezTo>
                  <a:pt x="520087" y="32648"/>
                  <a:pt x="525543" y="11359"/>
                  <a:pt x="514184" y="0"/>
                </a:cubicBezTo>
                <a:lnTo>
                  <a:pt x="46846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9" name="Прямоугольник 1">
            <a:extLst>
              <a:ext uri="{FF2B5EF4-FFF2-40B4-BE49-F238E27FC236}">
                <a16:creationId xmlns:a16="http://schemas.microsoft.com/office/drawing/2014/main" id="{2D81B8ED-2475-44F2-97D6-87C275DAE711}"/>
              </a:ext>
            </a:extLst>
          </p:cNvPr>
          <p:cNvSpPr/>
          <p:nvPr/>
        </p:nvSpPr>
        <p:spPr>
          <a:xfrm>
            <a:off x="1194304" y="2219390"/>
            <a:ext cx="871971" cy="138196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Волинська</a:t>
            </a:r>
          </a:p>
        </p:txBody>
      </p:sp>
      <p:sp>
        <p:nvSpPr>
          <p:cNvPr id="30" name="Прямоугольник 89">
            <a:extLst>
              <a:ext uri="{FF2B5EF4-FFF2-40B4-BE49-F238E27FC236}">
                <a16:creationId xmlns:a16="http://schemas.microsoft.com/office/drawing/2014/main" id="{2A7BB624-5666-4FBB-912C-563187DFBF29}"/>
              </a:ext>
            </a:extLst>
          </p:cNvPr>
          <p:cNvSpPr/>
          <p:nvPr/>
        </p:nvSpPr>
        <p:spPr>
          <a:xfrm>
            <a:off x="5040833" y="3821762"/>
            <a:ext cx="1313218" cy="170247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Дніпропетровська</a:t>
            </a:r>
          </a:p>
        </p:txBody>
      </p:sp>
      <p:sp>
        <p:nvSpPr>
          <p:cNvPr id="31" name="Прямоугольник 90">
            <a:extLst>
              <a:ext uri="{FF2B5EF4-FFF2-40B4-BE49-F238E27FC236}">
                <a16:creationId xmlns:a16="http://schemas.microsoft.com/office/drawing/2014/main" id="{C9E97B59-61D8-4C86-9843-0B7E29E5D87F}"/>
              </a:ext>
            </a:extLst>
          </p:cNvPr>
          <p:cNvSpPr/>
          <p:nvPr/>
        </p:nvSpPr>
        <p:spPr>
          <a:xfrm>
            <a:off x="5504576" y="4440587"/>
            <a:ext cx="799562" cy="176965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Запорізька</a:t>
            </a:r>
          </a:p>
        </p:txBody>
      </p:sp>
      <p:sp>
        <p:nvSpPr>
          <p:cNvPr id="32" name="Прямоугольник 91">
            <a:extLst>
              <a:ext uri="{FF2B5EF4-FFF2-40B4-BE49-F238E27FC236}">
                <a16:creationId xmlns:a16="http://schemas.microsoft.com/office/drawing/2014/main" id="{B6D35075-06F9-45F1-9A35-A8125777FE4A}"/>
              </a:ext>
            </a:extLst>
          </p:cNvPr>
          <p:cNvSpPr/>
          <p:nvPr/>
        </p:nvSpPr>
        <p:spPr>
          <a:xfrm>
            <a:off x="4722285" y="4745733"/>
            <a:ext cx="848611" cy="235465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Херсонська</a:t>
            </a:r>
          </a:p>
        </p:txBody>
      </p:sp>
      <p:sp>
        <p:nvSpPr>
          <p:cNvPr id="33" name="Прямоугольник 92">
            <a:extLst>
              <a:ext uri="{FF2B5EF4-FFF2-40B4-BE49-F238E27FC236}">
                <a16:creationId xmlns:a16="http://schemas.microsoft.com/office/drawing/2014/main" id="{AE70C42F-E617-49A0-BE93-BB3516B04D93}"/>
              </a:ext>
            </a:extLst>
          </p:cNvPr>
          <p:cNvSpPr/>
          <p:nvPr/>
        </p:nvSpPr>
        <p:spPr>
          <a:xfrm>
            <a:off x="1068927" y="3888555"/>
            <a:ext cx="919161" cy="188193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Закарпатська</a:t>
            </a:r>
          </a:p>
        </p:txBody>
      </p:sp>
      <p:sp>
        <p:nvSpPr>
          <p:cNvPr id="34" name="Прямоугольник 93">
            <a:extLst>
              <a:ext uri="{FF2B5EF4-FFF2-40B4-BE49-F238E27FC236}">
                <a16:creationId xmlns:a16="http://schemas.microsoft.com/office/drawing/2014/main" id="{E0D95E2C-B7D7-4450-ADAB-A149EC926602}"/>
              </a:ext>
            </a:extLst>
          </p:cNvPr>
          <p:cNvSpPr/>
          <p:nvPr/>
        </p:nvSpPr>
        <p:spPr>
          <a:xfrm>
            <a:off x="4854410" y="2236744"/>
            <a:ext cx="688049" cy="191060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Сумська</a:t>
            </a:r>
          </a:p>
        </p:txBody>
      </p:sp>
      <p:sp>
        <p:nvSpPr>
          <p:cNvPr id="35" name="Прямоугольник 94">
            <a:extLst>
              <a:ext uri="{FF2B5EF4-FFF2-40B4-BE49-F238E27FC236}">
                <a16:creationId xmlns:a16="http://schemas.microsoft.com/office/drawing/2014/main" id="{1DB2E16A-9732-4536-BB18-F5841802BD2A}"/>
              </a:ext>
            </a:extLst>
          </p:cNvPr>
          <p:cNvSpPr/>
          <p:nvPr/>
        </p:nvSpPr>
        <p:spPr>
          <a:xfrm>
            <a:off x="4723529" y="3014667"/>
            <a:ext cx="856948" cy="201474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Полтавська</a:t>
            </a:r>
          </a:p>
        </p:txBody>
      </p:sp>
      <p:sp>
        <p:nvSpPr>
          <p:cNvPr id="36" name="Прямоугольник 95">
            <a:extLst>
              <a:ext uri="{FF2B5EF4-FFF2-40B4-BE49-F238E27FC236}">
                <a16:creationId xmlns:a16="http://schemas.microsoft.com/office/drawing/2014/main" id="{5065DAFC-601F-453E-AE38-96F62F0262EF}"/>
              </a:ext>
            </a:extLst>
          </p:cNvPr>
          <p:cNvSpPr/>
          <p:nvPr/>
        </p:nvSpPr>
        <p:spPr>
          <a:xfrm>
            <a:off x="6720139" y="3355215"/>
            <a:ext cx="781400" cy="214734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Луганська</a:t>
            </a:r>
          </a:p>
        </p:txBody>
      </p:sp>
      <p:sp>
        <p:nvSpPr>
          <p:cNvPr id="37" name="Прямоугольник 96">
            <a:extLst>
              <a:ext uri="{FF2B5EF4-FFF2-40B4-BE49-F238E27FC236}">
                <a16:creationId xmlns:a16="http://schemas.microsoft.com/office/drawing/2014/main" id="{A440D941-ADA9-475C-B1BA-D69B799852F2}"/>
              </a:ext>
            </a:extLst>
          </p:cNvPr>
          <p:cNvSpPr/>
          <p:nvPr/>
        </p:nvSpPr>
        <p:spPr>
          <a:xfrm>
            <a:off x="6280544" y="3967844"/>
            <a:ext cx="731632" cy="214060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Донецька</a:t>
            </a:r>
          </a:p>
        </p:txBody>
      </p:sp>
      <p:sp>
        <p:nvSpPr>
          <p:cNvPr id="38" name="Прямоугольник 97">
            <a:extLst>
              <a:ext uri="{FF2B5EF4-FFF2-40B4-BE49-F238E27FC236}">
                <a16:creationId xmlns:a16="http://schemas.microsoft.com/office/drawing/2014/main" id="{7C5A34F6-2DDA-42CB-89DA-CA96CC3F5EAF}"/>
              </a:ext>
            </a:extLst>
          </p:cNvPr>
          <p:cNvSpPr/>
          <p:nvPr/>
        </p:nvSpPr>
        <p:spPr>
          <a:xfrm>
            <a:off x="5854876" y="3053143"/>
            <a:ext cx="798553" cy="221695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Харківська</a:t>
            </a:r>
          </a:p>
        </p:txBody>
      </p:sp>
      <p:sp>
        <p:nvSpPr>
          <p:cNvPr id="39" name="Прямоугольник 98">
            <a:extLst>
              <a:ext uri="{FF2B5EF4-FFF2-40B4-BE49-F238E27FC236}">
                <a16:creationId xmlns:a16="http://schemas.microsoft.com/office/drawing/2014/main" id="{A2657EEF-5237-4A16-BDFE-87F0666A61E6}"/>
              </a:ext>
            </a:extLst>
          </p:cNvPr>
          <p:cNvSpPr/>
          <p:nvPr/>
        </p:nvSpPr>
        <p:spPr>
          <a:xfrm>
            <a:off x="3941403" y="3793386"/>
            <a:ext cx="1172828" cy="223126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Кіровоградська</a:t>
            </a:r>
          </a:p>
        </p:txBody>
      </p:sp>
      <p:sp>
        <p:nvSpPr>
          <p:cNvPr id="40" name="Прямоугольник 99">
            <a:extLst>
              <a:ext uri="{FF2B5EF4-FFF2-40B4-BE49-F238E27FC236}">
                <a16:creationId xmlns:a16="http://schemas.microsoft.com/office/drawing/2014/main" id="{FF9E165A-723B-4E72-B38B-FA5D07B46587}"/>
              </a:ext>
            </a:extLst>
          </p:cNvPr>
          <p:cNvSpPr/>
          <p:nvPr/>
        </p:nvSpPr>
        <p:spPr>
          <a:xfrm>
            <a:off x="3922164" y="4386106"/>
            <a:ext cx="1016804" cy="192451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Миколаївська</a:t>
            </a:r>
          </a:p>
        </p:txBody>
      </p:sp>
      <p:sp>
        <p:nvSpPr>
          <p:cNvPr id="41" name="Прямоугольник 100">
            <a:extLst>
              <a:ext uri="{FF2B5EF4-FFF2-40B4-BE49-F238E27FC236}">
                <a16:creationId xmlns:a16="http://schemas.microsoft.com/office/drawing/2014/main" id="{5B86B38D-01AD-4E3F-963F-31B37EC74173}"/>
              </a:ext>
            </a:extLst>
          </p:cNvPr>
          <p:cNvSpPr/>
          <p:nvPr/>
        </p:nvSpPr>
        <p:spPr>
          <a:xfrm>
            <a:off x="3438621" y="4630034"/>
            <a:ext cx="692707" cy="179603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Одеська</a:t>
            </a:r>
          </a:p>
        </p:txBody>
      </p:sp>
      <p:sp>
        <p:nvSpPr>
          <p:cNvPr id="42" name="Прямоугольник 101">
            <a:extLst>
              <a:ext uri="{FF2B5EF4-FFF2-40B4-BE49-F238E27FC236}">
                <a16:creationId xmlns:a16="http://schemas.microsoft.com/office/drawing/2014/main" id="{D08EA78A-FE1C-4852-BF9C-ACA00268A74D}"/>
              </a:ext>
            </a:extLst>
          </p:cNvPr>
          <p:cNvSpPr/>
          <p:nvPr/>
        </p:nvSpPr>
        <p:spPr>
          <a:xfrm>
            <a:off x="975980" y="3655930"/>
            <a:ext cx="1134948" cy="140179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Івано-Франківська</a:t>
            </a:r>
          </a:p>
        </p:txBody>
      </p:sp>
      <p:sp>
        <p:nvSpPr>
          <p:cNvPr id="43" name="Прямоугольник 102">
            <a:extLst>
              <a:ext uri="{FF2B5EF4-FFF2-40B4-BE49-F238E27FC236}">
                <a16:creationId xmlns:a16="http://schemas.microsoft.com/office/drawing/2014/main" id="{22A73ED9-C8C9-425F-A289-9FD385B7E91A}"/>
              </a:ext>
            </a:extLst>
          </p:cNvPr>
          <p:cNvSpPr/>
          <p:nvPr/>
        </p:nvSpPr>
        <p:spPr>
          <a:xfrm>
            <a:off x="3485182" y="2726807"/>
            <a:ext cx="790806" cy="204599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Київська</a:t>
            </a:r>
          </a:p>
        </p:txBody>
      </p:sp>
      <p:sp>
        <p:nvSpPr>
          <p:cNvPr id="44" name="Прямоугольник 103">
            <a:extLst>
              <a:ext uri="{FF2B5EF4-FFF2-40B4-BE49-F238E27FC236}">
                <a16:creationId xmlns:a16="http://schemas.microsoft.com/office/drawing/2014/main" id="{528A46FC-7F12-4063-A7C5-1FC4E3F00722}"/>
              </a:ext>
            </a:extLst>
          </p:cNvPr>
          <p:cNvSpPr/>
          <p:nvPr/>
        </p:nvSpPr>
        <p:spPr>
          <a:xfrm>
            <a:off x="3922578" y="1963398"/>
            <a:ext cx="906432" cy="208200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Чернігівська</a:t>
            </a:r>
          </a:p>
        </p:txBody>
      </p:sp>
      <p:sp>
        <p:nvSpPr>
          <p:cNvPr id="45" name="Прямоугольник 104">
            <a:extLst>
              <a:ext uri="{FF2B5EF4-FFF2-40B4-BE49-F238E27FC236}">
                <a16:creationId xmlns:a16="http://schemas.microsoft.com/office/drawing/2014/main" id="{99A93B42-D0C3-4BA3-9028-919272B03CC5}"/>
              </a:ext>
            </a:extLst>
          </p:cNvPr>
          <p:cNvSpPr/>
          <p:nvPr/>
        </p:nvSpPr>
        <p:spPr>
          <a:xfrm>
            <a:off x="3996008" y="3177966"/>
            <a:ext cx="815049" cy="219413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Черкаська</a:t>
            </a:r>
          </a:p>
        </p:txBody>
      </p:sp>
      <p:sp>
        <p:nvSpPr>
          <p:cNvPr id="46" name="Прямоугольник 105">
            <a:extLst>
              <a:ext uri="{FF2B5EF4-FFF2-40B4-BE49-F238E27FC236}">
                <a16:creationId xmlns:a16="http://schemas.microsoft.com/office/drawing/2014/main" id="{2A12569E-AA1E-4DA6-A699-E442CCFFE806}"/>
              </a:ext>
            </a:extLst>
          </p:cNvPr>
          <p:cNvSpPr/>
          <p:nvPr/>
        </p:nvSpPr>
        <p:spPr>
          <a:xfrm>
            <a:off x="2552106" y="2454584"/>
            <a:ext cx="940760" cy="191820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Житомирська</a:t>
            </a:r>
          </a:p>
        </p:txBody>
      </p:sp>
      <p:sp>
        <p:nvSpPr>
          <p:cNvPr id="47" name="Прямоугольник 106">
            <a:extLst>
              <a:ext uri="{FF2B5EF4-FFF2-40B4-BE49-F238E27FC236}">
                <a16:creationId xmlns:a16="http://schemas.microsoft.com/office/drawing/2014/main" id="{6F960672-1066-4C55-BFF8-52052F33F957}"/>
              </a:ext>
            </a:extLst>
          </p:cNvPr>
          <p:cNvSpPr/>
          <p:nvPr/>
        </p:nvSpPr>
        <p:spPr>
          <a:xfrm>
            <a:off x="1018693" y="2895851"/>
            <a:ext cx="715219" cy="248197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Львівська</a:t>
            </a:r>
          </a:p>
        </p:txBody>
      </p:sp>
      <p:sp>
        <p:nvSpPr>
          <p:cNvPr id="48" name="Прямоугольник 107">
            <a:extLst>
              <a:ext uri="{FF2B5EF4-FFF2-40B4-BE49-F238E27FC236}">
                <a16:creationId xmlns:a16="http://schemas.microsoft.com/office/drawing/2014/main" id="{E8C15B39-FC22-4C2D-ADA0-D690E4311162}"/>
              </a:ext>
            </a:extLst>
          </p:cNvPr>
          <p:cNvSpPr/>
          <p:nvPr/>
        </p:nvSpPr>
        <p:spPr>
          <a:xfrm>
            <a:off x="1808627" y="4012292"/>
            <a:ext cx="956838" cy="151501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Чернівецька</a:t>
            </a:r>
          </a:p>
        </p:txBody>
      </p:sp>
      <p:sp>
        <p:nvSpPr>
          <p:cNvPr id="49" name="Прямоугольник 108">
            <a:extLst>
              <a:ext uri="{FF2B5EF4-FFF2-40B4-BE49-F238E27FC236}">
                <a16:creationId xmlns:a16="http://schemas.microsoft.com/office/drawing/2014/main" id="{308C4490-A51D-4E27-A5FA-2659D29A3696}"/>
              </a:ext>
            </a:extLst>
          </p:cNvPr>
          <p:cNvSpPr/>
          <p:nvPr/>
        </p:nvSpPr>
        <p:spPr>
          <a:xfrm>
            <a:off x="4936074" y="5646421"/>
            <a:ext cx="741399" cy="175638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АР Крим</a:t>
            </a:r>
          </a:p>
        </p:txBody>
      </p:sp>
      <p:sp>
        <p:nvSpPr>
          <p:cNvPr id="50" name="Прямоугольник 109">
            <a:extLst>
              <a:ext uri="{FF2B5EF4-FFF2-40B4-BE49-F238E27FC236}">
                <a16:creationId xmlns:a16="http://schemas.microsoft.com/office/drawing/2014/main" id="{04627512-1CE8-48DD-A9EA-B11A97A09398}"/>
              </a:ext>
            </a:extLst>
          </p:cNvPr>
          <p:cNvSpPr/>
          <p:nvPr/>
        </p:nvSpPr>
        <p:spPr>
          <a:xfrm>
            <a:off x="1919361" y="2057936"/>
            <a:ext cx="933218" cy="196122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Рівненська</a:t>
            </a:r>
          </a:p>
        </p:txBody>
      </p:sp>
      <p:sp>
        <p:nvSpPr>
          <p:cNvPr id="51" name="Прямоугольник 110">
            <a:extLst>
              <a:ext uri="{FF2B5EF4-FFF2-40B4-BE49-F238E27FC236}">
                <a16:creationId xmlns:a16="http://schemas.microsoft.com/office/drawing/2014/main" id="{6EC726CF-CCF7-4E81-9741-950C927BFDB5}"/>
              </a:ext>
            </a:extLst>
          </p:cNvPr>
          <p:cNvSpPr/>
          <p:nvPr/>
        </p:nvSpPr>
        <p:spPr>
          <a:xfrm>
            <a:off x="2800252" y="3479379"/>
            <a:ext cx="797553" cy="207307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Вінницька</a:t>
            </a:r>
          </a:p>
        </p:txBody>
      </p:sp>
      <p:sp>
        <p:nvSpPr>
          <p:cNvPr id="52" name="Прямоугольник 111">
            <a:extLst>
              <a:ext uri="{FF2B5EF4-FFF2-40B4-BE49-F238E27FC236}">
                <a16:creationId xmlns:a16="http://schemas.microsoft.com/office/drawing/2014/main" id="{67B5DB21-8474-422C-8355-420A739EB030}"/>
              </a:ext>
            </a:extLst>
          </p:cNvPr>
          <p:cNvSpPr/>
          <p:nvPr/>
        </p:nvSpPr>
        <p:spPr>
          <a:xfrm>
            <a:off x="2143085" y="3176197"/>
            <a:ext cx="1016171" cy="147452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Хмельницька</a:t>
            </a:r>
          </a:p>
        </p:txBody>
      </p:sp>
      <p:sp>
        <p:nvSpPr>
          <p:cNvPr id="53" name="Прямоугольник 112">
            <a:extLst>
              <a:ext uri="{FF2B5EF4-FFF2-40B4-BE49-F238E27FC236}">
                <a16:creationId xmlns:a16="http://schemas.microsoft.com/office/drawing/2014/main" id="{A16EF121-CD16-4568-8A14-9A23A58BD49E}"/>
              </a:ext>
            </a:extLst>
          </p:cNvPr>
          <p:cNvSpPr/>
          <p:nvPr/>
        </p:nvSpPr>
        <p:spPr>
          <a:xfrm>
            <a:off x="1563123" y="3261951"/>
            <a:ext cx="981515" cy="207380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Тернопільська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15F380FC-9EF8-4017-B1F8-2EF7EAD911F9}"/>
              </a:ext>
            </a:extLst>
          </p:cNvPr>
          <p:cNvSpPr/>
          <p:nvPr/>
        </p:nvSpPr>
        <p:spPr>
          <a:xfrm>
            <a:off x="3754273" y="2453735"/>
            <a:ext cx="89748" cy="92861"/>
          </a:xfrm>
          <a:prstGeom prst="ellipse">
            <a:avLst/>
          </a:prstGeom>
          <a:solidFill>
            <a:srgbClr val="FBDCBD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10">
            <a:extLst>
              <a:ext uri="{FF2B5EF4-FFF2-40B4-BE49-F238E27FC236}">
                <a16:creationId xmlns:a16="http://schemas.microsoft.com/office/drawing/2014/main" id="{FDC01D48-81E6-4AAB-80C2-4E0B5194E2C4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3799147" y="1905261"/>
            <a:ext cx="3406" cy="54847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Google Shape;67;p14">
            <a:extLst>
              <a:ext uri="{FF2B5EF4-FFF2-40B4-BE49-F238E27FC236}">
                <a16:creationId xmlns:a16="http://schemas.microsoft.com/office/drawing/2014/main" id="{4E23E817-5E5F-4888-A686-CB9A6BC57F97}"/>
              </a:ext>
            </a:extLst>
          </p:cNvPr>
          <p:cNvSpPr txBox="1"/>
          <p:nvPr/>
        </p:nvSpPr>
        <p:spPr>
          <a:xfrm>
            <a:off x="2749568" y="1620758"/>
            <a:ext cx="1058938" cy="3165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5317" tIns="65317" rIns="65317" bIns="65317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м. Київ: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23</a:t>
            </a:r>
            <a:endParaRPr kumimoji="0" lang="uk-UA" sz="9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60" name="Google Shape;61;p13">
            <a:extLst>
              <a:ext uri="{FF2B5EF4-FFF2-40B4-BE49-F238E27FC236}">
                <a16:creationId xmlns:a16="http://schemas.microsoft.com/office/drawing/2014/main" id="{690136C2-DFF7-4498-92D2-F93195EE3F33}"/>
              </a:ext>
            </a:extLst>
          </p:cNvPr>
          <p:cNvSpPr/>
          <p:nvPr/>
        </p:nvSpPr>
        <p:spPr>
          <a:xfrm>
            <a:off x="5375187" y="3932366"/>
            <a:ext cx="566688" cy="2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dirty="0">
                <a:solidFill>
                  <a:srgbClr val="004188"/>
                </a:solidFill>
                <a:ea typeface="Nunito"/>
                <a:cs typeface="Arial" panose="020B0604020202020204" pitchFamily="34" charset="0"/>
                <a:sym typeface="Nunito"/>
              </a:rPr>
              <a:t>2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62" name="Google Shape;61;p13">
            <a:extLst>
              <a:ext uri="{FF2B5EF4-FFF2-40B4-BE49-F238E27FC236}">
                <a16:creationId xmlns:a16="http://schemas.microsoft.com/office/drawing/2014/main" id="{B238924A-28E2-45DC-AC66-B0ABEF3AF86B}"/>
              </a:ext>
            </a:extLst>
          </p:cNvPr>
          <p:cNvSpPr/>
          <p:nvPr/>
        </p:nvSpPr>
        <p:spPr>
          <a:xfrm>
            <a:off x="5928301" y="3200467"/>
            <a:ext cx="556176" cy="28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3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63" name="Google Shape;61;p13">
            <a:extLst>
              <a:ext uri="{FF2B5EF4-FFF2-40B4-BE49-F238E27FC236}">
                <a16:creationId xmlns:a16="http://schemas.microsoft.com/office/drawing/2014/main" id="{6DD98B96-05D7-4F96-A1F9-873D561C18C3}"/>
              </a:ext>
            </a:extLst>
          </p:cNvPr>
          <p:cNvSpPr/>
          <p:nvPr/>
        </p:nvSpPr>
        <p:spPr>
          <a:xfrm>
            <a:off x="5674463" y="4572511"/>
            <a:ext cx="444020" cy="29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dirty="0">
                <a:solidFill>
                  <a:srgbClr val="004188"/>
                </a:solidFill>
                <a:ea typeface="Nunito"/>
                <a:cs typeface="Arial" panose="020B0604020202020204" pitchFamily="34" charset="0"/>
                <a:sym typeface="Nunito"/>
              </a:rPr>
              <a:t>2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65" name="Google Shape;61;p13">
            <a:extLst>
              <a:ext uri="{FF2B5EF4-FFF2-40B4-BE49-F238E27FC236}">
                <a16:creationId xmlns:a16="http://schemas.microsoft.com/office/drawing/2014/main" id="{1793B4BC-9E6B-4B69-8226-20494D41DB8B}"/>
              </a:ext>
            </a:extLst>
          </p:cNvPr>
          <p:cNvSpPr/>
          <p:nvPr/>
        </p:nvSpPr>
        <p:spPr>
          <a:xfrm>
            <a:off x="3620448" y="4823497"/>
            <a:ext cx="415152" cy="3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1</a:t>
            </a:r>
          </a:p>
        </p:txBody>
      </p:sp>
      <p:sp>
        <p:nvSpPr>
          <p:cNvPr id="66" name="Google Shape;61;p13">
            <a:extLst>
              <a:ext uri="{FF2B5EF4-FFF2-40B4-BE49-F238E27FC236}">
                <a16:creationId xmlns:a16="http://schemas.microsoft.com/office/drawing/2014/main" id="{E13A20DF-FD15-4C9E-A069-4ECBB3C73A1B}"/>
              </a:ext>
            </a:extLst>
          </p:cNvPr>
          <p:cNvSpPr/>
          <p:nvPr/>
        </p:nvSpPr>
        <p:spPr>
          <a:xfrm>
            <a:off x="4918205" y="3185325"/>
            <a:ext cx="471880" cy="2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2</a:t>
            </a:r>
          </a:p>
        </p:txBody>
      </p:sp>
      <p:sp>
        <p:nvSpPr>
          <p:cNvPr id="77" name="Google Shape;61;p13">
            <a:extLst>
              <a:ext uri="{FF2B5EF4-FFF2-40B4-BE49-F238E27FC236}">
                <a16:creationId xmlns:a16="http://schemas.microsoft.com/office/drawing/2014/main" id="{42384B2D-BCD9-4BE2-983F-8DE8D1F547BC}"/>
              </a:ext>
            </a:extLst>
          </p:cNvPr>
          <p:cNvSpPr/>
          <p:nvPr/>
        </p:nvSpPr>
        <p:spPr>
          <a:xfrm>
            <a:off x="1121118" y="3033746"/>
            <a:ext cx="493270" cy="3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1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78" name="Google Shape;61;p13">
            <a:extLst>
              <a:ext uri="{FF2B5EF4-FFF2-40B4-BE49-F238E27FC236}">
                <a16:creationId xmlns:a16="http://schemas.microsoft.com/office/drawing/2014/main" id="{79B6E5C3-34AE-430C-A28F-9862AD4AF7D6}"/>
              </a:ext>
            </a:extLst>
          </p:cNvPr>
          <p:cNvSpPr/>
          <p:nvPr/>
        </p:nvSpPr>
        <p:spPr>
          <a:xfrm>
            <a:off x="2129279" y="2245510"/>
            <a:ext cx="460256" cy="25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1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79" name="Google Shape;61;p13">
            <a:extLst>
              <a:ext uri="{FF2B5EF4-FFF2-40B4-BE49-F238E27FC236}">
                <a16:creationId xmlns:a16="http://schemas.microsoft.com/office/drawing/2014/main" id="{224CF1F6-BE0D-4892-B340-AA7D0F9E842F}"/>
              </a:ext>
            </a:extLst>
          </p:cNvPr>
          <p:cNvSpPr/>
          <p:nvPr/>
        </p:nvSpPr>
        <p:spPr>
          <a:xfrm>
            <a:off x="6809917" y="3535025"/>
            <a:ext cx="578530" cy="30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90" name="Прямокутник 89">
            <a:extLst>
              <a:ext uri="{FF2B5EF4-FFF2-40B4-BE49-F238E27FC236}">
                <a16:creationId xmlns:a16="http://schemas.microsoft.com/office/drawing/2014/main" id="{95B1B01A-0836-4F44-A4A5-4CCA31B9DCC1}"/>
              </a:ext>
            </a:extLst>
          </p:cNvPr>
          <p:cNvSpPr/>
          <p:nvPr/>
        </p:nvSpPr>
        <p:spPr>
          <a:xfrm>
            <a:off x="7272244" y="2030987"/>
            <a:ext cx="446527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19100"/>
                </a:solidFill>
                <a:cs typeface="Arial"/>
              </a:rPr>
              <a:t>37</a:t>
            </a:r>
            <a:r>
              <a:rPr lang="ru-RU" sz="2400" b="1" spc="-40" dirty="0">
                <a:solidFill>
                  <a:srgbClr val="F19100"/>
                </a:solidFill>
                <a:cs typeface="Arial"/>
              </a:rPr>
              <a:t> </a:t>
            </a:r>
            <a:r>
              <a:rPr lang="ru-RU" sz="2400" b="1" spc="-114" dirty="0">
                <a:solidFill>
                  <a:srgbClr val="F19100"/>
                </a:solidFill>
                <a:cs typeface="Arial"/>
              </a:rPr>
              <a:t>ЗОЗ</a:t>
            </a:r>
            <a:r>
              <a:rPr lang="ru-RU" sz="2400" b="1" spc="-80" dirty="0">
                <a:solidFill>
                  <a:srgbClr val="F19100"/>
                </a:solidFill>
                <a:cs typeface="Arial"/>
              </a:rPr>
              <a:t> </a:t>
            </a:r>
            <a:r>
              <a:rPr lang="ru-RU" b="1" dirty="0" err="1">
                <a:solidFill>
                  <a:srgbClr val="004187"/>
                </a:solidFill>
                <a:cs typeface="Arial"/>
              </a:rPr>
              <a:t>приватної</a:t>
            </a:r>
            <a:r>
              <a:rPr lang="ru-RU" b="1" spc="5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b="1" spc="-10" dirty="0" err="1">
                <a:solidFill>
                  <a:srgbClr val="004187"/>
                </a:solidFill>
                <a:cs typeface="Arial"/>
              </a:rPr>
              <a:t>форми</a:t>
            </a:r>
            <a:r>
              <a:rPr lang="ru-RU" b="1" spc="-20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b="1" spc="-30" dirty="0" err="1">
                <a:solidFill>
                  <a:srgbClr val="004187"/>
                </a:solidFill>
                <a:cs typeface="Arial"/>
              </a:rPr>
              <a:t>власності</a:t>
            </a:r>
            <a:r>
              <a:rPr lang="ru-RU" b="1" spc="-30" dirty="0">
                <a:solidFill>
                  <a:srgbClr val="004187"/>
                </a:solidFill>
                <a:cs typeface="Arial"/>
              </a:rPr>
              <a:t> надавали</a:t>
            </a:r>
            <a:r>
              <a:rPr lang="ru-RU" b="1" spc="-45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b="1" spc="-30" dirty="0" err="1">
                <a:solidFill>
                  <a:srgbClr val="004187"/>
                </a:solidFill>
                <a:cs typeface="Arial"/>
              </a:rPr>
              <a:t>послуги</a:t>
            </a:r>
            <a:r>
              <a:rPr lang="ru-RU" b="1" spc="-40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b="1" dirty="0">
                <a:solidFill>
                  <a:srgbClr val="004187"/>
                </a:solidFill>
                <a:cs typeface="Arial"/>
              </a:rPr>
              <a:t>ЗПТ</a:t>
            </a:r>
            <a:r>
              <a:rPr lang="ru-RU" b="1" spc="-20" dirty="0">
                <a:solidFill>
                  <a:srgbClr val="004187"/>
                </a:solidFill>
                <a:cs typeface="Arial"/>
              </a:rPr>
              <a:t> </a:t>
            </a:r>
          </a:p>
          <a:p>
            <a:pPr algn="r"/>
            <a:r>
              <a:rPr lang="ru-RU" b="1" dirty="0">
                <a:solidFill>
                  <a:srgbClr val="F19100"/>
                </a:solidFill>
                <a:cs typeface="Arial"/>
              </a:rPr>
              <a:t>у</a:t>
            </a:r>
            <a:r>
              <a:rPr lang="ru-RU" b="1" spc="-45" dirty="0">
                <a:solidFill>
                  <a:srgbClr val="F19100"/>
                </a:solidFill>
                <a:cs typeface="Arial"/>
              </a:rPr>
              <a:t> 10</a:t>
            </a:r>
            <a:r>
              <a:rPr lang="ru-RU" b="1" spc="-35" dirty="0">
                <a:solidFill>
                  <a:srgbClr val="F19100"/>
                </a:solidFill>
                <a:cs typeface="Arial"/>
              </a:rPr>
              <a:t> регіонах </a:t>
            </a:r>
            <a:r>
              <a:rPr lang="ru-RU" b="1" spc="-10" dirty="0" err="1">
                <a:solidFill>
                  <a:srgbClr val="F19100"/>
                </a:solidFill>
                <a:cs typeface="Arial"/>
              </a:rPr>
              <a:t>України</a:t>
            </a:r>
            <a:r>
              <a:rPr lang="ru-RU" b="1" spc="-10" dirty="0">
                <a:solidFill>
                  <a:srgbClr val="004187"/>
                </a:solidFill>
                <a:cs typeface="Arial"/>
              </a:rPr>
              <a:t>.</a:t>
            </a:r>
            <a:endParaRPr lang="ru-RU" dirty="0">
              <a:cs typeface="Arial"/>
            </a:endParaRPr>
          </a:p>
          <a:p>
            <a:endParaRPr lang="uk-UA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B76F474-48B5-4162-B41D-5EE1173D7400}"/>
              </a:ext>
            </a:extLst>
          </p:cNvPr>
          <p:cNvSpPr txBox="1"/>
          <p:nvPr/>
        </p:nvSpPr>
        <p:spPr>
          <a:xfrm>
            <a:off x="30629" y="4856940"/>
            <a:ext cx="3240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/>
              <a:t>Кількість закладів охорони здоров’я приватної форми власності, що надавали послуги ЗПТ станом на 01.10.2025</a:t>
            </a:r>
            <a:endParaRPr lang="uk-UA" sz="1200" dirty="0"/>
          </a:p>
        </p:txBody>
      </p:sp>
      <p:sp>
        <p:nvSpPr>
          <p:cNvPr id="70" name="Google Shape;61;p13">
            <a:extLst>
              <a:ext uri="{FF2B5EF4-FFF2-40B4-BE49-F238E27FC236}">
                <a16:creationId xmlns:a16="http://schemas.microsoft.com/office/drawing/2014/main" id="{9F8B25B3-ECF2-4490-A00C-C6B576B8EA80}"/>
              </a:ext>
            </a:extLst>
          </p:cNvPr>
          <p:cNvSpPr/>
          <p:nvPr/>
        </p:nvSpPr>
        <p:spPr>
          <a:xfrm>
            <a:off x="2960010" y="3686686"/>
            <a:ext cx="460256" cy="25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1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57" name="Google Shape;61;p13">
            <a:extLst>
              <a:ext uri="{FF2B5EF4-FFF2-40B4-BE49-F238E27FC236}">
                <a16:creationId xmlns:a16="http://schemas.microsoft.com/office/drawing/2014/main" id="{9102BA25-444B-C7F1-0583-2C3807A09A7A}"/>
              </a:ext>
            </a:extLst>
          </p:cNvPr>
          <p:cNvSpPr/>
          <p:nvPr/>
        </p:nvSpPr>
        <p:spPr>
          <a:xfrm>
            <a:off x="4987491" y="2389234"/>
            <a:ext cx="556176" cy="28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dirty="0">
                <a:solidFill>
                  <a:srgbClr val="004188"/>
                </a:solidFill>
                <a:ea typeface="Nunito"/>
                <a:cs typeface="Arial" panose="020B0604020202020204" pitchFamily="34" charset="0"/>
                <a:sym typeface="Nunito"/>
              </a:rPr>
              <a:t>1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EAEAF4E0-66D7-2E9D-D605-B99105A11A0C}"/>
              </a:ext>
            </a:extLst>
          </p:cNvPr>
          <p:cNvSpPr/>
          <p:nvPr/>
        </p:nvSpPr>
        <p:spPr>
          <a:xfrm>
            <a:off x="7142663" y="4890146"/>
            <a:ext cx="487186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spc="-40" dirty="0">
                <a:solidFill>
                  <a:srgbClr val="F19100"/>
                </a:solidFill>
                <a:cs typeface="Arial"/>
              </a:rPr>
              <a:t>22 </a:t>
            </a:r>
            <a:r>
              <a:rPr lang="ru-RU" sz="2400" b="1" spc="-114" dirty="0">
                <a:solidFill>
                  <a:srgbClr val="F19100"/>
                </a:solidFill>
                <a:cs typeface="Arial"/>
              </a:rPr>
              <a:t>ЗОЗ</a:t>
            </a:r>
            <a:r>
              <a:rPr lang="ru-RU" sz="2400" b="1" spc="-80" dirty="0">
                <a:solidFill>
                  <a:srgbClr val="F19100"/>
                </a:solidFill>
                <a:cs typeface="Arial"/>
              </a:rPr>
              <a:t> </a:t>
            </a:r>
            <a:r>
              <a:rPr lang="ru-RU" b="1" dirty="0" err="1">
                <a:solidFill>
                  <a:srgbClr val="004187"/>
                </a:solidFill>
                <a:cs typeface="Arial"/>
              </a:rPr>
              <a:t>приватної</a:t>
            </a:r>
            <a:r>
              <a:rPr lang="ru-RU" b="1" spc="5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b="1" spc="-10" dirty="0" err="1">
                <a:solidFill>
                  <a:srgbClr val="004187"/>
                </a:solidFill>
                <a:cs typeface="Arial"/>
              </a:rPr>
              <a:t>форми</a:t>
            </a:r>
            <a:r>
              <a:rPr lang="ru-RU" b="1" spc="-20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b="1" spc="-30" dirty="0" err="1">
                <a:solidFill>
                  <a:srgbClr val="004187"/>
                </a:solidFill>
                <a:cs typeface="Arial"/>
              </a:rPr>
              <a:t>власності</a:t>
            </a:r>
            <a:r>
              <a:rPr lang="ru-RU" b="1" spc="-30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b="1" spc="-30" dirty="0" err="1">
                <a:solidFill>
                  <a:srgbClr val="004187"/>
                </a:solidFill>
                <a:cs typeface="Arial"/>
              </a:rPr>
              <a:t>виписували</a:t>
            </a:r>
            <a:r>
              <a:rPr lang="ru-RU" b="1" spc="-30" dirty="0">
                <a:solidFill>
                  <a:srgbClr val="004187"/>
                </a:solidFill>
                <a:cs typeface="Arial"/>
              </a:rPr>
              <a:t> ЕР на метадон та бупренорфін за </a:t>
            </a:r>
            <a:r>
              <a:rPr lang="ru-RU" b="1" spc="-30" dirty="0" err="1">
                <a:solidFill>
                  <a:srgbClr val="004187"/>
                </a:solidFill>
                <a:cs typeface="Arial"/>
              </a:rPr>
              <a:t>діагнозом</a:t>
            </a:r>
            <a:r>
              <a:rPr lang="ru-RU" b="1" spc="-30" dirty="0">
                <a:solidFill>
                  <a:srgbClr val="004187"/>
                </a:solidFill>
                <a:cs typeface="Arial"/>
              </a:rPr>
              <a:t> </a:t>
            </a:r>
            <a:r>
              <a:rPr lang="en-US" b="1" spc="-30" dirty="0">
                <a:solidFill>
                  <a:srgbClr val="004187"/>
                </a:solidFill>
                <a:cs typeface="Arial"/>
              </a:rPr>
              <a:t>F11.2</a:t>
            </a:r>
            <a:r>
              <a:rPr lang="uk-UA" b="1" spc="-30" dirty="0">
                <a:solidFill>
                  <a:srgbClr val="004187"/>
                </a:solidFill>
                <a:cs typeface="Arial"/>
              </a:rPr>
              <a:t>, проте не подавали звітність до Центру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4587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FCFDB5B7-E4C5-4D2D-A7BF-2915CEDD7E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6830" y="549587"/>
            <a:ext cx="3913094" cy="366425"/>
          </a:xfrm>
        </p:spPr>
        <p:txBody>
          <a:bodyPr/>
          <a:lstStyle/>
          <a:p>
            <a:r>
              <a:rPr lang="uk-UA" sz="2800" dirty="0"/>
              <a:t>Провайдери послуг</a:t>
            </a:r>
          </a:p>
        </p:txBody>
      </p:sp>
      <p:sp>
        <p:nvSpPr>
          <p:cNvPr id="90" name="Прямокутник 89">
            <a:extLst>
              <a:ext uri="{FF2B5EF4-FFF2-40B4-BE49-F238E27FC236}">
                <a16:creationId xmlns:a16="http://schemas.microsoft.com/office/drawing/2014/main" id="{95B1B01A-0836-4F44-A4A5-4CCA31B9DCC1}"/>
              </a:ext>
            </a:extLst>
          </p:cNvPr>
          <p:cNvSpPr/>
          <p:nvPr/>
        </p:nvSpPr>
        <p:spPr>
          <a:xfrm>
            <a:off x="365051" y="1304131"/>
            <a:ext cx="115434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ru-RU" sz="2400" b="1" dirty="0">
                <a:latin typeface="+mj-lt"/>
                <a:cs typeface="Arial"/>
              </a:rPr>
              <a:t> </a:t>
            </a:r>
            <a:r>
              <a:rPr lang="ru-RU" sz="2400" b="1" dirty="0">
                <a:solidFill>
                  <a:schemeClr val="accent2"/>
                </a:solidFill>
                <a:latin typeface="+mj-lt"/>
                <a:cs typeface="Arial"/>
              </a:rPr>
              <a:t>216</a:t>
            </a:r>
            <a:r>
              <a:rPr lang="ru-RU" sz="2400" b="1" spc="-40" dirty="0">
                <a:solidFill>
                  <a:schemeClr val="accent2"/>
                </a:solidFill>
                <a:latin typeface="+mj-lt"/>
                <a:cs typeface="Arial"/>
              </a:rPr>
              <a:t> </a:t>
            </a:r>
            <a:r>
              <a:rPr lang="uk-UA" sz="2400" b="1" spc="-114" dirty="0">
                <a:solidFill>
                  <a:schemeClr val="accent2"/>
                </a:solidFill>
                <a:latin typeface="+mj-lt"/>
                <a:cs typeface="Arial"/>
              </a:rPr>
              <a:t>ЗОЗ</a:t>
            </a:r>
            <a:r>
              <a:rPr lang="uk-UA" sz="2400" b="1" spc="-80" dirty="0">
                <a:latin typeface="+mj-lt"/>
                <a:cs typeface="Arial"/>
              </a:rPr>
              <a:t> </a:t>
            </a:r>
            <a:r>
              <a:rPr lang="uk-UA" sz="2000" spc="-80" dirty="0">
                <a:solidFill>
                  <a:schemeClr val="accent1"/>
                </a:solidFill>
                <a:cs typeface="Arial"/>
              </a:rPr>
              <a:t>комунальної форми власності </a:t>
            </a:r>
            <a:r>
              <a:rPr lang="uk-UA" sz="2000" dirty="0">
                <a:solidFill>
                  <a:srgbClr val="004187"/>
                </a:solidFill>
                <a:cs typeface="Arial"/>
              </a:rPr>
              <a:t>за даними НСЗУ з початку звітного періоду мають укладені договори про медичне обслуговування населення за програмою медичних гарантій за пакетом «Лікування осіб з психічними та поведінковими розладами внаслідок вживання опіоїдів із використанням препаратів ЗПТ». </a:t>
            </a:r>
            <a:r>
              <a:rPr lang="uk-UA" sz="2400" dirty="0">
                <a:solidFill>
                  <a:schemeClr val="accent1"/>
                </a:solidFill>
                <a:cs typeface="Arial"/>
              </a:rPr>
              <a:t>З них </a:t>
            </a:r>
            <a:r>
              <a:rPr lang="uk-UA" sz="2400" b="1" dirty="0">
                <a:solidFill>
                  <a:schemeClr val="accent2"/>
                </a:solidFill>
                <a:latin typeface="+mj-lt"/>
                <a:cs typeface="Arial"/>
              </a:rPr>
              <a:t>11 ЗОЗ</a:t>
            </a:r>
            <a:r>
              <a:rPr lang="uk-UA" sz="2400" dirty="0">
                <a:solidFill>
                  <a:schemeClr val="accent2"/>
                </a:solidFill>
                <a:latin typeface="+mj-lt"/>
                <a:cs typeface="Arial"/>
              </a:rPr>
              <a:t> </a:t>
            </a:r>
            <a:r>
              <a:rPr lang="uk-UA" sz="2000" dirty="0">
                <a:solidFill>
                  <a:schemeClr val="accent1"/>
                </a:solidFill>
                <a:cs typeface="Arial"/>
              </a:rPr>
              <a:t>у</a:t>
            </a:r>
            <a:r>
              <a:rPr lang="uk-UA" sz="2000" dirty="0">
                <a:solidFill>
                  <a:schemeClr val="accent2"/>
                </a:solidFill>
                <a:cs typeface="Arial"/>
              </a:rPr>
              <a:t> </a:t>
            </a:r>
            <a:r>
              <a:rPr lang="uk-UA" sz="2000" dirty="0">
                <a:solidFill>
                  <a:schemeClr val="accent1"/>
                </a:solidFill>
                <a:cs typeface="Arial"/>
              </a:rPr>
              <a:t>10</a:t>
            </a:r>
            <a:r>
              <a:rPr lang="uk-UA" sz="2000" dirty="0">
                <a:solidFill>
                  <a:schemeClr val="accent2"/>
                </a:solidFill>
                <a:cs typeface="Arial"/>
              </a:rPr>
              <a:t> </a:t>
            </a:r>
            <a:r>
              <a:rPr lang="uk-UA" sz="2000" dirty="0">
                <a:solidFill>
                  <a:schemeClr val="accent1"/>
                </a:solidFill>
                <a:cs typeface="Arial"/>
              </a:rPr>
              <a:t>регіонах України </a:t>
            </a:r>
            <a:r>
              <a:rPr lang="ru-RU" sz="2000" dirty="0">
                <a:solidFill>
                  <a:schemeClr val="accent1"/>
                </a:solidFill>
                <a:cs typeface="Arial"/>
              </a:rPr>
              <a:t>не </a:t>
            </a:r>
            <a:r>
              <a:rPr lang="ru-RU" sz="2000" dirty="0" err="1">
                <a:solidFill>
                  <a:srgbClr val="004187"/>
                </a:solidFill>
                <a:cs typeface="Arial"/>
              </a:rPr>
              <a:t>розпочали</a:t>
            </a:r>
            <a:r>
              <a:rPr lang="ru-RU" sz="2000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sz="2000" dirty="0" err="1">
                <a:solidFill>
                  <a:srgbClr val="004187"/>
                </a:solidFill>
                <a:cs typeface="Arial"/>
              </a:rPr>
              <a:t>надавати</a:t>
            </a:r>
            <a:r>
              <a:rPr lang="ru-RU" sz="2000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sz="2000" dirty="0" err="1">
                <a:solidFill>
                  <a:srgbClr val="004187"/>
                </a:solidFill>
                <a:cs typeface="Arial"/>
              </a:rPr>
              <a:t>послуги</a:t>
            </a:r>
            <a:r>
              <a:rPr lang="ru-RU" sz="2000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sz="2000" dirty="0" err="1">
                <a:solidFill>
                  <a:srgbClr val="004187"/>
                </a:solidFill>
                <a:cs typeface="Arial"/>
              </a:rPr>
              <a:t>лікування</a:t>
            </a:r>
            <a:r>
              <a:rPr lang="ru-RU" sz="2000" dirty="0">
                <a:solidFill>
                  <a:srgbClr val="004187"/>
                </a:solidFill>
                <a:cs typeface="Arial"/>
              </a:rPr>
              <a:t> ЗПТ станом на 01.10.2025 року</a:t>
            </a:r>
            <a:endParaRPr lang="uk-UA" sz="2000" dirty="0">
              <a:solidFill>
                <a:srgbClr val="004187"/>
              </a:solidFill>
              <a:cs typeface="Arial"/>
            </a:endParaRPr>
          </a:p>
        </p:txBody>
      </p:sp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23364313-D4D6-16DE-B2D4-7DE3DD3DB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466530"/>
              </p:ext>
            </p:extLst>
          </p:nvPr>
        </p:nvGraphicFramePr>
        <p:xfrm>
          <a:off x="365050" y="3157870"/>
          <a:ext cx="11543415" cy="359380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00375">
                  <a:extLst>
                    <a:ext uri="{9D8B030D-6E8A-4147-A177-3AD203B41FA5}">
                      <a16:colId xmlns:a16="http://schemas.microsoft.com/office/drawing/2014/main" val="4248051757"/>
                    </a:ext>
                  </a:extLst>
                </a:gridCol>
                <a:gridCol w="8643040">
                  <a:extLst>
                    <a:ext uri="{9D8B030D-6E8A-4147-A177-3AD203B41FA5}">
                      <a16:colId xmlns:a16="http://schemas.microsoft.com/office/drawing/2014/main" val="1742393185"/>
                    </a:ext>
                  </a:extLst>
                </a:gridCol>
              </a:tblGrid>
              <a:tr h="299484"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dirty="0">
                          <a:effectLst/>
                        </a:rPr>
                        <a:t>Область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Назва ЗОЗ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9522152"/>
                  </a:ext>
                </a:extLst>
              </a:tr>
              <a:tr h="299484"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Дніпропетровська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dirty="0">
                          <a:effectLst/>
                        </a:rPr>
                        <a:t>КП «Криворізька міська лікарня №1» КМР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1936475"/>
                  </a:ext>
                </a:extLst>
              </a:tr>
              <a:tr h="299484"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Донецька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dirty="0">
                          <a:effectLst/>
                        </a:rPr>
                        <a:t>КНП «ЦПМСД» міста </a:t>
                      </a:r>
                      <a:r>
                        <a:rPr lang="uk-UA" sz="1200" dirty="0" err="1">
                          <a:effectLst/>
                        </a:rPr>
                        <a:t>Торецька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6118382"/>
                  </a:ext>
                </a:extLst>
              </a:tr>
              <a:tr h="299484"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Івано-Франківська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КНП «Тисменицька міська лікарня» Тисменицької міської ради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7442245"/>
                  </a:ext>
                </a:extLst>
              </a:tr>
              <a:tr h="299484"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Кіровоградська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КНП «Центральна міська лікарня» Кропивницької міської ради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18405913"/>
                  </a:ext>
                </a:extLst>
              </a:tr>
              <a:tr h="299484"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Луганська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КНП «Старобільська багатопрофільна лікарня» Старобільської міської ради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9427797"/>
                  </a:ext>
                </a:extLst>
              </a:tr>
              <a:tr h="299484"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Львівська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dirty="0">
                          <a:effectLst/>
                        </a:rPr>
                        <a:t>КНП «Рудківська Лікарня» Рудківської Міської Ради Самбірського Району Львівської Області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2821538"/>
                  </a:ext>
                </a:extLst>
              </a:tr>
              <a:tr h="299484"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Одеська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КНП «Ананьївська багатопрофільна міська лікарня» Ананьївської міської ради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85825343"/>
                  </a:ext>
                </a:extLst>
              </a:tr>
              <a:tr h="299484"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Одеська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КНП «Ширяївська Центральна районна лікарня» Ширяївської селищної ради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81008006"/>
                  </a:ext>
                </a:extLst>
              </a:tr>
              <a:tr h="299484"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Полтавська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КП «Обласний заклад з надання психіатричної допомоги Полтавської обласної ради»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5547467"/>
                  </a:ext>
                </a:extLst>
              </a:tr>
              <a:tr h="299484"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Тернопільська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>
                          <a:effectLst/>
                        </a:rPr>
                        <a:t>КНП «Заліщицька центральна міська лікарня» Заліщицької міської ради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93848945"/>
                  </a:ext>
                </a:extLst>
              </a:tr>
              <a:tr h="299484"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dirty="0">
                          <a:effectLst/>
                        </a:rPr>
                        <a:t>Чернігівська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6510" algn="just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uk-UA" sz="1200" dirty="0">
                          <a:effectLst/>
                        </a:rPr>
                        <a:t>КНП «</a:t>
                      </a:r>
                      <a:r>
                        <a:rPr lang="uk-UA" sz="1200" dirty="0" err="1">
                          <a:effectLst/>
                        </a:rPr>
                        <a:t>Талалаївська</a:t>
                      </a:r>
                      <a:r>
                        <a:rPr lang="uk-UA" sz="1200" dirty="0">
                          <a:effectLst/>
                        </a:rPr>
                        <a:t> центральна лікарня </a:t>
                      </a:r>
                      <a:r>
                        <a:rPr lang="uk-UA" sz="1200" dirty="0" err="1">
                          <a:effectLst/>
                        </a:rPr>
                        <a:t>Талалаївської</a:t>
                      </a:r>
                      <a:r>
                        <a:rPr lang="uk-UA" sz="1200" dirty="0">
                          <a:effectLst/>
                        </a:rPr>
                        <a:t> селищної ради»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9548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016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E10FE09-D9BA-4917-9854-DB5F411FFCBE}"/>
              </a:ext>
            </a:extLst>
          </p:cNvPr>
          <p:cNvSpPr txBox="1"/>
          <p:nvPr/>
        </p:nvSpPr>
        <p:spPr>
          <a:xfrm>
            <a:off x="8160108" y="1611325"/>
            <a:ext cx="1710449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4000" b="1" spc="40" dirty="0">
                <a:solidFill>
                  <a:srgbClr val="F19100"/>
                </a:solidFill>
                <a:latin typeface="+mj-lt"/>
                <a:cs typeface="Arial"/>
              </a:rPr>
              <a:t>2 642</a:t>
            </a:r>
            <a:endParaRPr sz="4000" dirty="0">
              <a:latin typeface="+mj-lt"/>
              <a:cs typeface="Arial"/>
            </a:endParaRPr>
          </a:p>
          <a:p>
            <a:pPr marL="116205">
              <a:lnSpc>
                <a:spcPct val="100000"/>
              </a:lnSpc>
              <a:spcBef>
                <a:spcPts val="45"/>
              </a:spcBef>
            </a:pPr>
            <a:r>
              <a:rPr sz="2000" spc="60" dirty="0">
                <a:solidFill>
                  <a:srgbClr val="004187"/>
                </a:solidFill>
                <a:latin typeface="+mj-lt"/>
                <a:cs typeface="Arial"/>
              </a:rPr>
              <a:t>жінки</a:t>
            </a:r>
            <a:endParaRPr sz="2000" dirty="0">
              <a:latin typeface="+mj-lt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58F5E0A-1D9E-4D58-8604-27C5EA16962A}"/>
              </a:ext>
            </a:extLst>
          </p:cNvPr>
          <p:cNvSpPr txBox="1"/>
          <p:nvPr/>
        </p:nvSpPr>
        <p:spPr>
          <a:xfrm>
            <a:off x="3538450" y="1616710"/>
            <a:ext cx="1883707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4000" b="1" spc="50" dirty="0">
                <a:solidFill>
                  <a:srgbClr val="F19100"/>
                </a:solidFill>
                <a:latin typeface="+mj-lt"/>
                <a:cs typeface="Arial"/>
              </a:rPr>
              <a:t>19 385</a:t>
            </a:r>
            <a:endParaRPr sz="4000" dirty="0">
              <a:latin typeface="+mj-lt"/>
              <a:cs typeface="Arial"/>
            </a:endParaRPr>
          </a:p>
          <a:p>
            <a:pPr marL="74930">
              <a:lnSpc>
                <a:spcPct val="100000"/>
              </a:lnSpc>
              <a:spcBef>
                <a:spcPts val="45"/>
              </a:spcBef>
            </a:pPr>
            <a:r>
              <a:rPr sz="2000" spc="-10" dirty="0">
                <a:solidFill>
                  <a:srgbClr val="004187"/>
                </a:solidFill>
                <a:latin typeface="+mj-lt"/>
                <a:cs typeface="Arial"/>
              </a:rPr>
              <a:t>чоловіки</a:t>
            </a:r>
            <a:endParaRPr sz="2000" dirty="0">
              <a:latin typeface="+mj-lt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03D432D-D6F1-4279-A28B-2C2E2B8A47FC}"/>
              </a:ext>
            </a:extLst>
          </p:cNvPr>
          <p:cNvSpPr txBox="1"/>
          <p:nvPr/>
        </p:nvSpPr>
        <p:spPr>
          <a:xfrm>
            <a:off x="1501920" y="3061713"/>
            <a:ext cx="35032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004187"/>
                </a:solidFill>
                <a:cs typeface="Arial"/>
              </a:rPr>
              <a:t>Пацієнти,</a:t>
            </a:r>
            <a:r>
              <a:rPr sz="1600" spc="-15" dirty="0">
                <a:solidFill>
                  <a:srgbClr val="004187"/>
                </a:solidFill>
                <a:cs typeface="Arial"/>
              </a:rPr>
              <a:t> </a:t>
            </a:r>
            <a:r>
              <a:rPr sz="1600" dirty="0">
                <a:solidFill>
                  <a:srgbClr val="004187"/>
                </a:solidFill>
                <a:cs typeface="Arial"/>
              </a:rPr>
              <a:t>які</a:t>
            </a:r>
            <a:r>
              <a:rPr sz="1600" spc="-5" dirty="0">
                <a:solidFill>
                  <a:srgbClr val="004187"/>
                </a:solidFill>
                <a:cs typeface="Arial"/>
              </a:rPr>
              <a:t> </a:t>
            </a:r>
            <a:r>
              <a:rPr sz="1600" dirty="0">
                <a:solidFill>
                  <a:srgbClr val="004187"/>
                </a:solidFill>
                <a:cs typeface="Arial"/>
              </a:rPr>
              <a:t>отримують</a:t>
            </a:r>
            <a:r>
              <a:rPr sz="1600" spc="15" dirty="0">
                <a:solidFill>
                  <a:srgbClr val="004187"/>
                </a:solidFill>
                <a:cs typeface="Arial"/>
              </a:rPr>
              <a:t> </a:t>
            </a:r>
            <a:r>
              <a:rPr sz="1600" spc="-25" dirty="0">
                <a:solidFill>
                  <a:srgbClr val="004187"/>
                </a:solidFill>
                <a:cs typeface="Arial"/>
              </a:rPr>
              <a:t>ЗПТ</a:t>
            </a:r>
            <a:endParaRPr sz="160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004187"/>
                </a:solidFill>
                <a:cs typeface="Arial"/>
              </a:rPr>
              <a:t>станом </a:t>
            </a:r>
            <a:r>
              <a:rPr sz="1600" dirty="0">
                <a:solidFill>
                  <a:srgbClr val="004187"/>
                </a:solidFill>
                <a:cs typeface="Arial"/>
              </a:rPr>
              <a:t>на</a:t>
            </a:r>
            <a:r>
              <a:rPr sz="1600" spc="-15" dirty="0">
                <a:solidFill>
                  <a:srgbClr val="004187"/>
                </a:solidFill>
                <a:cs typeface="Arial"/>
              </a:rPr>
              <a:t> </a:t>
            </a:r>
            <a:r>
              <a:rPr sz="1600" dirty="0">
                <a:solidFill>
                  <a:srgbClr val="004187"/>
                </a:solidFill>
                <a:cs typeface="Arial"/>
              </a:rPr>
              <a:t>кінець звітного</a:t>
            </a:r>
            <a:r>
              <a:rPr sz="1600" spc="15" dirty="0">
                <a:solidFill>
                  <a:srgbClr val="004187"/>
                </a:solidFill>
                <a:cs typeface="Arial"/>
              </a:rPr>
              <a:t> </a:t>
            </a:r>
            <a:r>
              <a:rPr sz="1600" spc="-10" dirty="0">
                <a:solidFill>
                  <a:srgbClr val="004187"/>
                </a:solidFill>
                <a:cs typeface="Arial"/>
              </a:rPr>
              <a:t>періоду</a:t>
            </a:r>
            <a:endParaRPr sz="160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004187"/>
                </a:solidFill>
                <a:cs typeface="Arial"/>
              </a:rPr>
              <a:t>в</a:t>
            </a:r>
            <a:r>
              <a:rPr sz="1600" b="1" spc="-7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dirty="0">
                <a:solidFill>
                  <a:srgbClr val="004187"/>
                </a:solidFill>
                <a:cs typeface="Arial"/>
              </a:rPr>
              <a:t>розрізі</a:t>
            </a:r>
            <a:r>
              <a:rPr sz="1600" b="1" spc="-6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dirty="0">
                <a:solidFill>
                  <a:srgbClr val="004187"/>
                </a:solidFill>
                <a:cs typeface="Arial"/>
              </a:rPr>
              <a:t>категорії</a:t>
            </a:r>
            <a:r>
              <a:rPr sz="1600" b="1" spc="-7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dirty="0">
                <a:solidFill>
                  <a:srgbClr val="004187"/>
                </a:solidFill>
                <a:cs typeface="Arial"/>
              </a:rPr>
              <a:t>«Форма</a:t>
            </a:r>
            <a:r>
              <a:rPr sz="1600" b="1" spc="-65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spc="-10" dirty="0">
                <a:solidFill>
                  <a:srgbClr val="004187"/>
                </a:solidFill>
                <a:cs typeface="Arial"/>
              </a:rPr>
              <a:t>видачі»</a:t>
            </a:r>
            <a:endParaRPr sz="1600" dirty="0">
              <a:cs typeface="Arial"/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C7BF9EDC-B832-49B8-ABB3-35DEAA9DE9B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86611" y="1825625"/>
            <a:ext cx="460501" cy="539750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0419D396-A769-4E84-8C04-EDC7D5D06816}"/>
              </a:ext>
            </a:extLst>
          </p:cNvPr>
          <p:cNvSpPr/>
          <p:nvPr/>
        </p:nvSpPr>
        <p:spPr>
          <a:xfrm>
            <a:off x="7337401" y="1830578"/>
            <a:ext cx="405765" cy="527050"/>
          </a:xfrm>
          <a:custGeom>
            <a:avLst/>
            <a:gdLst/>
            <a:ahLst/>
            <a:cxnLst/>
            <a:rect l="l" t="t" r="r" b="b"/>
            <a:pathLst>
              <a:path w="405765" h="527050">
                <a:moveTo>
                  <a:pt x="200533" y="0"/>
                </a:moveTo>
                <a:lnTo>
                  <a:pt x="183261" y="0"/>
                </a:lnTo>
                <a:lnTo>
                  <a:pt x="174117" y="1270"/>
                </a:lnTo>
                <a:lnTo>
                  <a:pt x="146177" y="8889"/>
                </a:lnTo>
                <a:lnTo>
                  <a:pt x="145542" y="10160"/>
                </a:lnTo>
                <a:lnTo>
                  <a:pt x="141478" y="11429"/>
                </a:lnTo>
                <a:lnTo>
                  <a:pt x="136779" y="12700"/>
                </a:lnTo>
                <a:lnTo>
                  <a:pt x="131699" y="15239"/>
                </a:lnTo>
                <a:lnTo>
                  <a:pt x="126365" y="17779"/>
                </a:lnTo>
                <a:lnTo>
                  <a:pt x="120396" y="21589"/>
                </a:lnTo>
                <a:lnTo>
                  <a:pt x="114554" y="25400"/>
                </a:lnTo>
                <a:lnTo>
                  <a:pt x="108585" y="30479"/>
                </a:lnTo>
                <a:lnTo>
                  <a:pt x="102362" y="35560"/>
                </a:lnTo>
                <a:lnTo>
                  <a:pt x="75565" y="74929"/>
                </a:lnTo>
                <a:lnTo>
                  <a:pt x="62611" y="116839"/>
                </a:lnTo>
                <a:lnTo>
                  <a:pt x="58293" y="154939"/>
                </a:lnTo>
                <a:lnTo>
                  <a:pt x="58039" y="205739"/>
                </a:lnTo>
                <a:lnTo>
                  <a:pt x="57531" y="215900"/>
                </a:lnTo>
                <a:lnTo>
                  <a:pt x="56515" y="226060"/>
                </a:lnTo>
                <a:lnTo>
                  <a:pt x="55753" y="234950"/>
                </a:lnTo>
                <a:lnTo>
                  <a:pt x="53213" y="250189"/>
                </a:lnTo>
                <a:lnTo>
                  <a:pt x="38481" y="288289"/>
                </a:lnTo>
                <a:lnTo>
                  <a:pt x="35814" y="290829"/>
                </a:lnTo>
                <a:lnTo>
                  <a:pt x="33274" y="293370"/>
                </a:lnTo>
                <a:lnTo>
                  <a:pt x="31115" y="295910"/>
                </a:lnTo>
                <a:lnTo>
                  <a:pt x="29210" y="297179"/>
                </a:lnTo>
                <a:lnTo>
                  <a:pt x="23241" y="297179"/>
                </a:lnTo>
                <a:lnTo>
                  <a:pt x="20320" y="298450"/>
                </a:lnTo>
                <a:lnTo>
                  <a:pt x="11938" y="309879"/>
                </a:lnTo>
                <a:lnTo>
                  <a:pt x="11938" y="313689"/>
                </a:lnTo>
                <a:lnTo>
                  <a:pt x="18542" y="325120"/>
                </a:lnTo>
                <a:lnTo>
                  <a:pt x="20955" y="327660"/>
                </a:lnTo>
                <a:lnTo>
                  <a:pt x="23749" y="331470"/>
                </a:lnTo>
                <a:lnTo>
                  <a:pt x="27559" y="334010"/>
                </a:lnTo>
                <a:lnTo>
                  <a:pt x="31877" y="337820"/>
                </a:lnTo>
                <a:lnTo>
                  <a:pt x="36957" y="340360"/>
                </a:lnTo>
                <a:lnTo>
                  <a:pt x="42925" y="344170"/>
                </a:lnTo>
                <a:lnTo>
                  <a:pt x="52324" y="347979"/>
                </a:lnTo>
                <a:lnTo>
                  <a:pt x="62611" y="353060"/>
                </a:lnTo>
                <a:lnTo>
                  <a:pt x="73406" y="355600"/>
                </a:lnTo>
                <a:lnTo>
                  <a:pt x="96774" y="360679"/>
                </a:lnTo>
                <a:lnTo>
                  <a:pt x="122809" y="363220"/>
                </a:lnTo>
                <a:lnTo>
                  <a:pt x="122809" y="393700"/>
                </a:lnTo>
                <a:lnTo>
                  <a:pt x="85090" y="412750"/>
                </a:lnTo>
                <a:lnTo>
                  <a:pt x="51689" y="438150"/>
                </a:lnTo>
                <a:lnTo>
                  <a:pt x="23495" y="469900"/>
                </a:lnTo>
                <a:lnTo>
                  <a:pt x="1397" y="506729"/>
                </a:lnTo>
                <a:lnTo>
                  <a:pt x="0" y="511810"/>
                </a:lnTo>
                <a:lnTo>
                  <a:pt x="127" y="514350"/>
                </a:lnTo>
                <a:lnTo>
                  <a:pt x="9144" y="527050"/>
                </a:lnTo>
                <a:lnTo>
                  <a:pt x="396367" y="527050"/>
                </a:lnTo>
                <a:lnTo>
                  <a:pt x="405384" y="513079"/>
                </a:lnTo>
                <a:lnTo>
                  <a:pt x="405257" y="509270"/>
                </a:lnTo>
                <a:lnTo>
                  <a:pt x="403987" y="506729"/>
                </a:lnTo>
                <a:lnTo>
                  <a:pt x="399453" y="497839"/>
                </a:lnTo>
                <a:lnTo>
                  <a:pt x="40386" y="497839"/>
                </a:lnTo>
                <a:lnTo>
                  <a:pt x="48006" y="486410"/>
                </a:lnTo>
                <a:lnTo>
                  <a:pt x="74803" y="457200"/>
                </a:lnTo>
                <a:lnTo>
                  <a:pt x="106553" y="434339"/>
                </a:lnTo>
                <a:lnTo>
                  <a:pt x="142367" y="419100"/>
                </a:lnTo>
                <a:lnTo>
                  <a:pt x="145161" y="417829"/>
                </a:lnTo>
                <a:lnTo>
                  <a:pt x="152654" y="405129"/>
                </a:lnTo>
                <a:lnTo>
                  <a:pt x="152654" y="347979"/>
                </a:lnTo>
                <a:lnTo>
                  <a:pt x="143383" y="334010"/>
                </a:lnTo>
                <a:lnTo>
                  <a:pt x="137541" y="334010"/>
                </a:lnTo>
                <a:lnTo>
                  <a:pt x="127127" y="332739"/>
                </a:lnTo>
                <a:lnTo>
                  <a:pt x="117221" y="332739"/>
                </a:lnTo>
                <a:lnTo>
                  <a:pt x="108204" y="331470"/>
                </a:lnTo>
                <a:lnTo>
                  <a:pt x="99822" y="331470"/>
                </a:lnTo>
                <a:lnTo>
                  <a:pt x="92075" y="328929"/>
                </a:lnTo>
                <a:lnTo>
                  <a:pt x="84836" y="327660"/>
                </a:lnTo>
                <a:lnTo>
                  <a:pt x="78232" y="326389"/>
                </a:lnTo>
                <a:lnTo>
                  <a:pt x="72263" y="323850"/>
                </a:lnTo>
                <a:lnTo>
                  <a:pt x="66929" y="321310"/>
                </a:lnTo>
                <a:lnTo>
                  <a:pt x="62103" y="320039"/>
                </a:lnTo>
                <a:lnTo>
                  <a:pt x="57785" y="317500"/>
                </a:lnTo>
                <a:lnTo>
                  <a:pt x="53848" y="314960"/>
                </a:lnTo>
                <a:lnTo>
                  <a:pt x="57150" y="312420"/>
                </a:lnTo>
                <a:lnTo>
                  <a:pt x="62103" y="306070"/>
                </a:lnTo>
                <a:lnTo>
                  <a:pt x="80137" y="267970"/>
                </a:lnTo>
                <a:lnTo>
                  <a:pt x="86995" y="223520"/>
                </a:lnTo>
                <a:lnTo>
                  <a:pt x="88138" y="196850"/>
                </a:lnTo>
                <a:lnTo>
                  <a:pt x="88011" y="182879"/>
                </a:lnTo>
                <a:lnTo>
                  <a:pt x="87757" y="170179"/>
                </a:lnTo>
                <a:lnTo>
                  <a:pt x="88138" y="157479"/>
                </a:lnTo>
                <a:lnTo>
                  <a:pt x="92964" y="118110"/>
                </a:lnTo>
                <a:lnTo>
                  <a:pt x="105029" y="81279"/>
                </a:lnTo>
                <a:lnTo>
                  <a:pt x="114554" y="67310"/>
                </a:lnTo>
                <a:lnTo>
                  <a:pt x="117856" y="62229"/>
                </a:lnTo>
                <a:lnTo>
                  <a:pt x="121285" y="59689"/>
                </a:lnTo>
                <a:lnTo>
                  <a:pt x="124841" y="55879"/>
                </a:lnTo>
                <a:lnTo>
                  <a:pt x="128397" y="53339"/>
                </a:lnTo>
                <a:lnTo>
                  <a:pt x="135000" y="48260"/>
                </a:lnTo>
                <a:lnTo>
                  <a:pt x="138557" y="45720"/>
                </a:lnTo>
                <a:lnTo>
                  <a:pt x="141859" y="44450"/>
                </a:lnTo>
                <a:lnTo>
                  <a:pt x="144907" y="43179"/>
                </a:lnTo>
                <a:lnTo>
                  <a:pt x="147828" y="40639"/>
                </a:lnTo>
                <a:lnTo>
                  <a:pt x="150749" y="40639"/>
                </a:lnTo>
                <a:lnTo>
                  <a:pt x="153416" y="39370"/>
                </a:lnTo>
                <a:lnTo>
                  <a:pt x="155956" y="38100"/>
                </a:lnTo>
                <a:lnTo>
                  <a:pt x="156591" y="38100"/>
                </a:lnTo>
                <a:lnTo>
                  <a:pt x="165735" y="34289"/>
                </a:lnTo>
                <a:lnTo>
                  <a:pt x="174752" y="33020"/>
                </a:lnTo>
                <a:lnTo>
                  <a:pt x="183515" y="30479"/>
                </a:lnTo>
                <a:lnTo>
                  <a:pt x="293285" y="30479"/>
                </a:lnTo>
                <a:lnTo>
                  <a:pt x="290830" y="29210"/>
                </a:lnTo>
                <a:lnTo>
                  <a:pt x="274700" y="24129"/>
                </a:lnTo>
                <a:lnTo>
                  <a:pt x="265938" y="22860"/>
                </a:lnTo>
                <a:lnTo>
                  <a:pt x="254000" y="22860"/>
                </a:lnTo>
                <a:lnTo>
                  <a:pt x="251079" y="20320"/>
                </a:lnTo>
                <a:lnTo>
                  <a:pt x="215519" y="2539"/>
                </a:lnTo>
                <a:lnTo>
                  <a:pt x="208407" y="1270"/>
                </a:lnTo>
                <a:lnTo>
                  <a:pt x="200533" y="0"/>
                </a:lnTo>
                <a:close/>
              </a:path>
              <a:path w="405765" h="527050">
                <a:moveTo>
                  <a:pt x="293285" y="30479"/>
                </a:moveTo>
                <a:lnTo>
                  <a:pt x="198755" y="30479"/>
                </a:lnTo>
                <a:lnTo>
                  <a:pt x="205232" y="31750"/>
                </a:lnTo>
                <a:lnTo>
                  <a:pt x="210820" y="33020"/>
                </a:lnTo>
                <a:lnTo>
                  <a:pt x="216027" y="34289"/>
                </a:lnTo>
                <a:lnTo>
                  <a:pt x="220599" y="36829"/>
                </a:lnTo>
                <a:lnTo>
                  <a:pt x="224536" y="38100"/>
                </a:lnTo>
                <a:lnTo>
                  <a:pt x="230759" y="43179"/>
                </a:lnTo>
                <a:lnTo>
                  <a:pt x="232918" y="44450"/>
                </a:lnTo>
                <a:lnTo>
                  <a:pt x="234696" y="45720"/>
                </a:lnTo>
                <a:lnTo>
                  <a:pt x="235966" y="46989"/>
                </a:lnTo>
                <a:lnTo>
                  <a:pt x="238633" y="49529"/>
                </a:lnTo>
                <a:lnTo>
                  <a:pt x="241046" y="52070"/>
                </a:lnTo>
                <a:lnTo>
                  <a:pt x="243586" y="53339"/>
                </a:lnTo>
                <a:lnTo>
                  <a:pt x="263398" y="53339"/>
                </a:lnTo>
                <a:lnTo>
                  <a:pt x="269748" y="54610"/>
                </a:lnTo>
                <a:lnTo>
                  <a:pt x="303911" y="81279"/>
                </a:lnTo>
                <a:lnTo>
                  <a:pt x="315468" y="113029"/>
                </a:lnTo>
                <a:lnTo>
                  <a:pt x="317754" y="121920"/>
                </a:lnTo>
                <a:lnTo>
                  <a:pt x="319150" y="132079"/>
                </a:lnTo>
                <a:lnTo>
                  <a:pt x="320294" y="143510"/>
                </a:lnTo>
                <a:lnTo>
                  <a:pt x="320858" y="153670"/>
                </a:lnTo>
                <a:lnTo>
                  <a:pt x="320929" y="179070"/>
                </a:lnTo>
                <a:lnTo>
                  <a:pt x="320294" y="191770"/>
                </a:lnTo>
                <a:lnTo>
                  <a:pt x="319150" y="205739"/>
                </a:lnTo>
                <a:lnTo>
                  <a:pt x="318389" y="215900"/>
                </a:lnTo>
                <a:lnTo>
                  <a:pt x="318103" y="223520"/>
                </a:lnTo>
                <a:lnTo>
                  <a:pt x="318039" y="227329"/>
                </a:lnTo>
                <a:lnTo>
                  <a:pt x="318262" y="236220"/>
                </a:lnTo>
                <a:lnTo>
                  <a:pt x="324612" y="275589"/>
                </a:lnTo>
                <a:lnTo>
                  <a:pt x="337566" y="300989"/>
                </a:lnTo>
                <a:lnTo>
                  <a:pt x="340614" y="306070"/>
                </a:lnTo>
                <a:lnTo>
                  <a:pt x="343535" y="308610"/>
                </a:lnTo>
                <a:lnTo>
                  <a:pt x="346583" y="312420"/>
                </a:lnTo>
                <a:lnTo>
                  <a:pt x="349631" y="314960"/>
                </a:lnTo>
                <a:lnTo>
                  <a:pt x="342519" y="318770"/>
                </a:lnTo>
                <a:lnTo>
                  <a:pt x="334899" y="322579"/>
                </a:lnTo>
                <a:lnTo>
                  <a:pt x="318643" y="327660"/>
                </a:lnTo>
                <a:lnTo>
                  <a:pt x="285242" y="332739"/>
                </a:lnTo>
                <a:lnTo>
                  <a:pt x="264287" y="332739"/>
                </a:lnTo>
                <a:lnTo>
                  <a:pt x="261493" y="334010"/>
                </a:lnTo>
                <a:lnTo>
                  <a:pt x="258825" y="335279"/>
                </a:lnTo>
                <a:lnTo>
                  <a:pt x="256413" y="337820"/>
                </a:lnTo>
                <a:lnTo>
                  <a:pt x="254508" y="339089"/>
                </a:lnTo>
                <a:lnTo>
                  <a:pt x="253111" y="341629"/>
                </a:lnTo>
                <a:lnTo>
                  <a:pt x="252349" y="345439"/>
                </a:lnTo>
                <a:lnTo>
                  <a:pt x="251968" y="347979"/>
                </a:lnTo>
                <a:lnTo>
                  <a:pt x="252095" y="406400"/>
                </a:lnTo>
                <a:lnTo>
                  <a:pt x="274828" y="424179"/>
                </a:lnTo>
                <a:lnTo>
                  <a:pt x="287020" y="430529"/>
                </a:lnTo>
                <a:lnTo>
                  <a:pt x="298450" y="435610"/>
                </a:lnTo>
                <a:lnTo>
                  <a:pt x="309625" y="443229"/>
                </a:lnTo>
                <a:lnTo>
                  <a:pt x="320421" y="449579"/>
                </a:lnTo>
                <a:lnTo>
                  <a:pt x="330454" y="458470"/>
                </a:lnTo>
                <a:lnTo>
                  <a:pt x="339979" y="467360"/>
                </a:lnTo>
                <a:lnTo>
                  <a:pt x="348869" y="476250"/>
                </a:lnTo>
                <a:lnTo>
                  <a:pt x="356997" y="487679"/>
                </a:lnTo>
                <a:lnTo>
                  <a:pt x="364490" y="497839"/>
                </a:lnTo>
                <a:lnTo>
                  <a:pt x="399453" y="497839"/>
                </a:lnTo>
                <a:lnTo>
                  <a:pt x="397510" y="494029"/>
                </a:lnTo>
                <a:lnTo>
                  <a:pt x="390144" y="481329"/>
                </a:lnTo>
                <a:lnTo>
                  <a:pt x="382270" y="469900"/>
                </a:lnTo>
                <a:lnTo>
                  <a:pt x="373380" y="459739"/>
                </a:lnTo>
                <a:lnTo>
                  <a:pt x="363855" y="448310"/>
                </a:lnTo>
                <a:lnTo>
                  <a:pt x="320294" y="414020"/>
                </a:lnTo>
                <a:lnTo>
                  <a:pt x="282067" y="394970"/>
                </a:lnTo>
                <a:lnTo>
                  <a:pt x="282067" y="361950"/>
                </a:lnTo>
                <a:lnTo>
                  <a:pt x="293624" y="361950"/>
                </a:lnTo>
                <a:lnTo>
                  <a:pt x="300100" y="360679"/>
                </a:lnTo>
                <a:lnTo>
                  <a:pt x="314452" y="358139"/>
                </a:lnTo>
                <a:lnTo>
                  <a:pt x="352552" y="347979"/>
                </a:lnTo>
                <a:lnTo>
                  <a:pt x="386842" y="325120"/>
                </a:lnTo>
                <a:lnTo>
                  <a:pt x="391160" y="313689"/>
                </a:lnTo>
                <a:lnTo>
                  <a:pt x="390652" y="309879"/>
                </a:lnTo>
                <a:lnTo>
                  <a:pt x="380238" y="299720"/>
                </a:lnTo>
                <a:lnTo>
                  <a:pt x="379857" y="299720"/>
                </a:lnTo>
                <a:lnTo>
                  <a:pt x="378333" y="298450"/>
                </a:lnTo>
                <a:lnTo>
                  <a:pt x="376809" y="298450"/>
                </a:lnTo>
                <a:lnTo>
                  <a:pt x="375412" y="297179"/>
                </a:lnTo>
                <a:lnTo>
                  <a:pt x="371602" y="294639"/>
                </a:lnTo>
                <a:lnTo>
                  <a:pt x="367411" y="290829"/>
                </a:lnTo>
                <a:lnTo>
                  <a:pt x="364998" y="288289"/>
                </a:lnTo>
                <a:lnTo>
                  <a:pt x="362712" y="284479"/>
                </a:lnTo>
                <a:lnTo>
                  <a:pt x="360553" y="281939"/>
                </a:lnTo>
                <a:lnTo>
                  <a:pt x="348869" y="242570"/>
                </a:lnTo>
                <a:lnTo>
                  <a:pt x="347980" y="227329"/>
                </a:lnTo>
                <a:lnTo>
                  <a:pt x="348361" y="217170"/>
                </a:lnTo>
                <a:lnTo>
                  <a:pt x="349250" y="208279"/>
                </a:lnTo>
                <a:lnTo>
                  <a:pt x="350393" y="193039"/>
                </a:lnTo>
                <a:lnTo>
                  <a:pt x="351155" y="180339"/>
                </a:lnTo>
                <a:lnTo>
                  <a:pt x="351155" y="153670"/>
                </a:lnTo>
                <a:lnTo>
                  <a:pt x="345440" y="107950"/>
                </a:lnTo>
                <a:lnTo>
                  <a:pt x="332359" y="69850"/>
                </a:lnTo>
                <a:lnTo>
                  <a:pt x="305435" y="36829"/>
                </a:lnTo>
                <a:lnTo>
                  <a:pt x="293285" y="30479"/>
                </a:lnTo>
                <a:close/>
              </a:path>
            </a:pathLst>
          </a:custGeom>
          <a:solidFill>
            <a:srgbClr val="F19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83A29BF4-6C60-4DD0-B4D7-540A0DC4BD8A}"/>
              </a:ext>
            </a:extLst>
          </p:cNvPr>
          <p:cNvSpPr txBox="1"/>
          <p:nvPr/>
        </p:nvSpPr>
        <p:spPr>
          <a:xfrm>
            <a:off x="6024591" y="3011139"/>
            <a:ext cx="543098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5365" marR="1005840" indent="-3175" algn="ct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004187"/>
                </a:solidFill>
                <a:cs typeface="Arial"/>
              </a:rPr>
              <a:t>Пацієнти,</a:t>
            </a:r>
            <a:r>
              <a:rPr sz="1600" spc="-15" dirty="0">
                <a:solidFill>
                  <a:srgbClr val="004187"/>
                </a:solidFill>
                <a:cs typeface="Arial"/>
              </a:rPr>
              <a:t> </a:t>
            </a:r>
            <a:r>
              <a:rPr sz="1600" dirty="0">
                <a:solidFill>
                  <a:srgbClr val="004187"/>
                </a:solidFill>
                <a:cs typeface="Arial"/>
              </a:rPr>
              <a:t>які</a:t>
            </a:r>
            <a:r>
              <a:rPr sz="1600" spc="-5" dirty="0">
                <a:solidFill>
                  <a:srgbClr val="004187"/>
                </a:solidFill>
                <a:cs typeface="Arial"/>
              </a:rPr>
              <a:t> </a:t>
            </a:r>
            <a:r>
              <a:rPr sz="1600" dirty="0">
                <a:solidFill>
                  <a:srgbClr val="004187"/>
                </a:solidFill>
                <a:cs typeface="Arial"/>
              </a:rPr>
              <a:t>отримують</a:t>
            </a:r>
            <a:r>
              <a:rPr sz="1600" spc="15" dirty="0">
                <a:solidFill>
                  <a:srgbClr val="004187"/>
                </a:solidFill>
                <a:cs typeface="Arial"/>
              </a:rPr>
              <a:t> </a:t>
            </a:r>
            <a:r>
              <a:rPr sz="1600" spc="-25" dirty="0">
                <a:solidFill>
                  <a:srgbClr val="004187"/>
                </a:solidFill>
                <a:cs typeface="Arial"/>
              </a:rPr>
              <a:t>ЗПТ </a:t>
            </a:r>
            <a:r>
              <a:rPr sz="1600" spc="-10" dirty="0">
                <a:solidFill>
                  <a:srgbClr val="004187"/>
                </a:solidFill>
                <a:cs typeface="Arial"/>
              </a:rPr>
              <a:t>станом</a:t>
            </a:r>
            <a:r>
              <a:rPr sz="1600" spc="-5" dirty="0">
                <a:solidFill>
                  <a:srgbClr val="004187"/>
                </a:solidFill>
                <a:cs typeface="Arial"/>
              </a:rPr>
              <a:t> </a:t>
            </a:r>
            <a:r>
              <a:rPr sz="1600" dirty="0">
                <a:solidFill>
                  <a:srgbClr val="004187"/>
                </a:solidFill>
                <a:cs typeface="Arial"/>
              </a:rPr>
              <a:t>на</a:t>
            </a:r>
            <a:r>
              <a:rPr sz="1600" spc="-15" dirty="0">
                <a:solidFill>
                  <a:srgbClr val="004187"/>
                </a:solidFill>
                <a:cs typeface="Arial"/>
              </a:rPr>
              <a:t> </a:t>
            </a:r>
            <a:r>
              <a:rPr sz="1600" dirty="0">
                <a:solidFill>
                  <a:srgbClr val="004187"/>
                </a:solidFill>
                <a:cs typeface="Arial"/>
              </a:rPr>
              <a:t>кінець</a:t>
            </a:r>
            <a:r>
              <a:rPr sz="1600" spc="5" dirty="0">
                <a:solidFill>
                  <a:srgbClr val="004187"/>
                </a:solidFill>
                <a:cs typeface="Arial"/>
              </a:rPr>
              <a:t> </a:t>
            </a:r>
            <a:r>
              <a:rPr sz="1600" dirty="0">
                <a:solidFill>
                  <a:srgbClr val="004187"/>
                </a:solidFill>
                <a:cs typeface="Arial"/>
              </a:rPr>
              <a:t>звітного</a:t>
            </a:r>
            <a:r>
              <a:rPr sz="1600" spc="15" dirty="0">
                <a:solidFill>
                  <a:srgbClr val="004187"/>
                </a:solidFill>
                <a:cs typeface="Arial"/>
              </a:rPr>
              <a:t> </a:t>
            </a:r>
            <a:r>
              <a:rPr sz="1600" spc="-10" dirty="0">
                <a:solidFill>
                  <a:srgbClr val="004187"/>
                </a:solidFill>
                <a:cs typeface="Arial"/>
              </a:rPr>
              <a:t>періоду</a:t>
            </a:r>
            <a:endParaRPr sz="160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004187"/>
                </a:solidFill>
                <a:cs typeface="Arial"/>
              </a:rPr>
              <a:t>в</a:t>
            </a:r>
            <a:r>
              <a:rPr sz="1600" b="1" spc="-9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dirty="0">
                <a:solidFill>
                  <a:srgbClr val="004187"/>
                </a:solidFill>
                <a:cs typeface="Arial"/>
              </a:rPr>
              <a:t>розрізі</a:t>
            </a:r>
            <a:r>
              <a:rPr sz="1600" b="1" spc="-7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dirty="0">
                <a:solidFill>
                  <a:srgbClr val="004187"/>
                </a:solidFill>
                <a:cs typeface="Arial"/>
              </a:rPr>
              <a:t>категорії</a:t>
            </a:r>
            <a:r>
              <a:rPr sz="1600" b="1" spc="-7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spc="-25" dirty="0">
                <a:solidFill>
                  <a:srgbClr val="004187"/>
                </a:solidFill>
                <a:cs typeface="Arial"/>
              </a:rPr>
              <a:t>«Супутні</a:t>
            </a:r>
            <a:r>
              <a:rPr sz="1600" b="1" spc="-75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spc="-45" dirty="0">
                <a:solidFill>
                  <a:srgbClr val="004187"/>
                </a:solidFill>
                <a:cs typeface="Arial"/>
              </a:rPr>
              <a:t>стани</a:t>
            </a:r>
            <a:r>
              <a:rPr sz="1600" b="1" spc="-65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dirty="0">
                <a:solidFill>
                  <a:srgbClr val="004187"/>
                </a:solidFill>
                <a:cs typeface="Arial"/>
              </a:rPr>
              <a:t>та</a:t>
            </a:r>
            <a:r>
              <a:rPr sz="1600" b="1" spc="-7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spc="-10" dirty="0">
                <a:solidFill>
                  <a:srgbClr val="004187"/>
                </a:solidFill>
                <a:cs typeface="Arial"/>
              </a:rPr>
              <a:t>захворювання»</a:t>
            </a:r>
            <a:endParaRPr sz="1600" dirty="0"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05E54763-2138-49DB-85FD-EBBE3D148A4C}"/>
              </a:ext>
            </a:extLst>
          </p:cNvPr>
          <p:cNvSpPr txBox="1"/>
          <p:nvPr/>
        </p:nvSpPr>
        <p:spPr>
          <a:xfrm>
            <a:off x="751522" y="5143910"/>
            <a:ext cx="1196063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3365" marR="5715" indent="-241300" algn="r">
              <a:lnSpc>
                <a:spcPct val="100000"/>
              </a:lnSpc>
              <a:spcBef>
                <a:spcPts val="95"/>
              </a:spcBef>
            </a:pPr>
            <a:r>
              <a:rPr lang="ru-RU" sz="1200" spc="-25" dirty="0" err="1">
                <a:solidFill>
                  <a:srgbClr val="004187"/>
                </a:solidFill>
                <a:cs typeface="Arial"/>
              </a:rPr>
              <a:t>Самостійний</a:t>
            </a:r>
            <a:r>
              <a:rPr lang="ru-RU" sz="1200" spc="-25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sz="1200" spc="-25" dirty="0" err="1">
                <a:solidFill>
                  <a:srgbClr val="004187"/>
                </a:solidFill>
                <a:cs typeface="Arial"/>
              </a:rPr>
              <a:t>прийом</a:t>
            </a:r>
            <a:endParaRPr sz="1200" dirty="0"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43D93CFF-22B4-4540-86C4-75CDA2F151E8}"/>
              </a:ext>
            </a:extLst>
          </p:cNvPr>
          <p:cNvSpPr txBox="1"/>
          <p:nvPr/>
        </p:nvSpPr>
        <p:spPr>
          <a:xfrm>
            <a:off x="215900" y="4422648"/>
            <a:ext cx="17675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1645" algn="r">
              <a:lnSpc>
                <a:spcPct val="100000"/>
              </a:lnSpc>
              <a:spcBef>
                <a:spcPts val="95"/>
              </a:spcBef>
            </a:pPr>
            <a:r>
              <a:rPr lang="ru-RU" sz="1200" spc="-25" dirty="0">
                <a:solidFill>
                  <a:srgbClr val="004187"/>
                </a:solidFill>
                <a:cs typeface="Arial"/>
              </a:rPr>
              <a:t>П</a:t>
            </a:r>
            <a:r>
              <a:rPr sz="1200" spc="-25" dirty="0" err="1">
                <a:solidFill>
                  <a:srgbClr val="004187"/>
                </a:solidFill>
                <a:cs typeface="Arial"/>
              </a:rPr>
              <a:t>ід</a:t>
            </a:r>
            <a:r>
              <a:rPr sz="1200" spc="-25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10" dirty="0" err="1">
                <a:solidFill>
                  <a:srgbClr val="004187"/>
                </a:solidFill>
                <a:cs typeface="Arial"/>
              </a:rPr>
              <a:t>наглядом</a:t>
            </a:r>
            <a:r>
              <a:rPr sz="1200" spc="-50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10" dirty="0" err="1">
                <a:solidFill>
                  <a:srgbClr val="004187"/>
                </a:solidFill>
                <a:cs typeface="Arial"/>
              </a:rPr>
              <a:t>медичного</a:t>
            </a:r>
            <a:r>
              <a:rPr lang="uk-UA" sz="1200" spc="-10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10" dirty="0" err="1">
                <a:solidFill>
                  <a:srgbClr val="004187"/>
                </a:solidFill>
                <a:cs typeface="Arial"/>
              </a:rPr>
              <a:t>персоналу</a:t>
            </a:r>
            <a:endParaRPr sz="1200" dirty="0"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9795E204-B5DC-4F9C-8E69-51D428E2BF71}"/>
              </a:ext>
            </a:extLst>
          </p:cNvPr>
          <p:cNvSpPr txBox="1"/>
          <p:nvPr/>
        </p:nvSpPr>
        <p:spPr>
          <a:xfrm>
            <a:off x="9588474" y="6206173"/>
            <a:ext cx="109552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spc="-70" dirty="0">
                <a:solidFill>
                  <a:srgbClr val="004187"/>
                </a:solidFill>
                <a:cs typeface="Arial"/>
              </a:rPr>
              <a:t>З</a:t>
            </a:r>
            <a:r>
              <a:rPr sz="1200" spc="-5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10" dirty="0">
                <a:solidFill>
                  <a:srgbClr val="004187"/>
                </a:solidFill>
                <a:cs typeface="Arial"/>
              </a:rPr>
              <a:t>діагнозом </a:t>
            </a:r>
            <a:r>
              <a:rPr sz="1200" spc="-20" dirty="0">
                <a:solidFill>
                  <a:srgbClr val="004187"/>
                </a:solidFill>
                <a:cs typeface="Arial"/>
              </a:rPr>
              <a:t>туберкульоз</a:t>
            </a:r>
            <a:endParaRPr sz="1200" dirty="0">
              <a:cs typeface="Arial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05A00FE6-B785-4D6A-9829-E5048143CE7E}"/>
              </a:ext>
            </a:extLst>
          </p:cNvPr>
          <p:cNvSpPr txBox="1"/>
          <p:nvPr/>
        </p:nvSpPr>
        <p:spPr>
          <a:xfrm>
            <a:off x="9557664" y="5287209"/>
            <a:ext cx="155638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004187"/>
                </a:solidFill>
                <a:cs typeface="Arial"/>
              </a:rPr>
              <a:t>З</a:t>
            </a:r>
            <a:r>
              <a:rPr sz="1200" spc="-40" dirty="0">
                <a:solidFill>
                  <a:srgbClr val="004187"/>
                </a:solidFill>
                <a:cs typeface="Arial"/>
              </a:rPr>
              <a:t> </a:t>
            </a:r>
            <a:r>
              <a:rPr sz="1200" dirty="0">
                <a:solidFill>
                  <a:srgbClr val="004187"/>
                </a:solidFill>
                <a:cs typeface="Arial"/>
              </a:rPr>
              <a:t>діагнозом</a:t>
            </a:r>
            <a:r>
              <a:rPr sz="1200" spc="-20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10" dirty="0">
                <a:solidFill>
                  <a:srgbClr val="004187"/>
                </a:solidFill>
                <a:cs typeface="Arial"/>
              </a:rPr>
              <a:t>вірусний гепатит</a:t>
            </a:r>
            <a:r>
              <a:rPr sz="1200" spc="-45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50" dirty="0">
                <a:solidFill>
                  <a:srgbClr val="004187"/>
                </a:solidFill>
                <a:cs typeface="Arial"/>
              </a:rPr>
              <a:t>С</a:t>
            </a:r>
            <a:endParaRPr sz="1200" dirty="0"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87764E52-4513-481D-BFD9-A442A84AD204}"/>
              </a:ext>
            </a:extLst>
          </p:cNvPr>
          <p:cNvSpPr txBox="1"/>
          <p:nvPr/>
        </p:nvSpPr>
        <p:spPr>
          <a:xfrm>
            <a:off x="9565362" y="5721773"/>
            <a:ext cx="145823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004187"/>
                </a:solidFill>
                <a:cs typeface="Arial"/>
              </a:rPr>
              <a:t>З</a:t>
            </a:r>
            <a:r>
              <a:rPr sz="1200" spc="-40" dirty="0">
                <a:solidFill>
                  <a:srgbClr val="004187"/>
                </a:solidFill>
                <a:cs typeface="Arial"/>
              </a:rPr>
              <a:t> </a:t>
            </a:r>
            <a:r>
              <a:rPr sz="1200" dirty="0">
                <a:solidFill>
                  <a:srgbClr val="004187"/>
                </a:solidFill>
                <a:cs typeface="Arial"/>
              </a:rPr>
              <a:t>діагнозом</a:t>
            </a:r>
            <a:r>
              <a:rPr sz="1200" spc="-20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10" dirty="0">
                <a:solidFill>
                  <a:srgbClr val="004187"/>
                </a:solidFill>
                <a:cs typeface="Arial"/>
              </a:rPr>
              <a:t>вірусний гепатит</a:t>
            </a:r>
            <a:r>
              <a:rPr sz="1200" spc="-45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50" dirty="0">
                <a:solidFill>
                  <a:srgbClr val="004187"/>
                </a:solidFill>
                <a:cs typeface="Arial"/>
              </a:rPr>
              <a:t>В</a:t>
            </a:r>
            <a:endParaRPr sz="1200" dirty="0">
              <a:cs typeface="Arial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5AE2AD90-BD7A-448D-90BB-38601C4C74D1}"/>
              </a:ext>
            </a:extLst>
          </p:cNvPr>
          <p:cNvSpPr txBox="1"/>
          <p:nvPr/>
        </p:nvSpPr>
        <p:spPr>
          <a:xfrm>
            <a:off x="9552318" y="4163692"/>
            <a:ext cx="2320152" cy="9483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00">
              <a:lnSpc>
                <a:spcPct val="100000"/>
              </a:lnSpc>
              <a:spcBef>
                <a:spcPts val="95"/>
              </a:spcBef>
            </a:pPr>
            <a:r>
              <a:rPr sz="1200" spc="-70" dirty="0">
                <a:solidFill>
                  <a:srgbClr val="004187"/>
                </a:solidFill>
                <a:cs typeface="Arial"/>
              </a:rPr>
              <a:t>З</a:t>
            </a:r>
            <a:r>
              <a:rPr sz="1200" spc="-5" dirty="0">
                <a:solidFill>
                  <a:srgbClr val="004187"/>
                </a:solidFill>
                <a:cs typeface="Arial"/>
              </a:rPr>
              <a:t> </a:t>
            </a:r>
            <a:r>
              <a:rPr sz="1200" dirty="0">
                <a:solidFill>
                  <a:srgbClr val="004187"/>
                </a:solidFill>
                <a:cs typeface="Arial"/>
              </a:rPr>
              <a:t>діагнозом</a:t>
            </a:r>
            <a:r>
              <a:rPr sz="1200" spc="10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20" dirty="0">
                <a:solidFill>
                  <a:srgbClr val="004187"/>
                </a:solidFill>
                <a:cs typeface="Arial"/>
              </a:rPr>
              <a:t>ВІЛ- </a:t>
            </a:r>
            <a:r>
              <a:rPr sz="1200" spc="-10" dirty="0">
                <a:solidFill>
                  <a:srgbClr val="004187"/>
                </a:solidFill>
                <a:cs typeface="Arial"/>
              </a:rPr>
              <a:t>інфекція</a:t>
            </a:r>
            <a:endParaRPr sz="12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4187"/>
                </a:solidFill>
                <a:cs typeface="Arial"/>
              </a:rPr>
              <a:t>Які</a:t>
            </a:r>
            <a:r>
              <a:rPr sz="1200" spc="-60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10" dirty="0">
                <a:solidFill>
                  <a:srgbClr val="004187"/>
                </a:solidFill>
                <a:cs typeface="Arial"/>
              </a:rPr>
              <a:t>отримують</a:t>
            </a:r>
            <a:endParaRPr sz="120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4187"/>
                </a:solidFill>
                <a:cs typeface="Arial"/>
              </a:rPr>
              <a:t>антиретровірусну</a:t>
            </a:r>
            <a:r>
              <a:rPr sz="1200" spc="75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10" dirty="0">
                <a:solidFill>
                  <a:srgbClr val="004187"/>
                </a:solidFill>
                <a:cs typeface="Arial"/>
              </a:rPr>
              <a:t>терапію</a:t>
            </a:r>
            <a:endParaRPr sz="1200" dirty="0">
              <a:cs typeface="Arial"/>
            </a:endParaRPr>
          </a:p>
        </p:txBody>
      </p:sp>
      <p:pic>
        <p:nvPicPr>
          <p:cNvPr id="18" name="object 16">
            <a:extLst>
              <a:ext uri="{FF2B5EF4-FFF2-40B4-BE49-F238E27FC236}">
                <a16:creationId xmlns:a16="http://schemas.microsoft.com/office/drawing/2014/main" id="{24190A22-BD9F-4C9C-BE28-E4A300A5DC7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4783" y="1638349"/>
            <a:ext cx="130602" cy="134013"/>
          </a:xfrm>
          <a:prstGeom prst="rect">
            <a:avLst/>
          </a:prstGeom>
        </p:spPr>
      </p:pic>
      <p:pic>
        <p:nvPicPr>
          <p:cNvPr id="19" name="object 17">
            <a:extLst>
              <a:ext uri="{FF2B5EF4-FFF2-40B4-BE49-F238E27FC236}">
                <a16:creationId xmlns:a16="http://schemas.microsoft.com/office/drawing/2014/main" id="{A0B3B171-17A1-4AD3-8EAA-AFF9FF1F428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3101" y="2020922"/>
            <a:ext cx="131895" cy="135439"/>
          </a:xfrm>
          <a:prstGeom prst="rect">
            <a:avLst/>
          </a:prstGeom>
        </p:spPr>
      </p:pic>
      <p:pic>
        <p:nvPicPr>
          <p:cNvPr id="20" name="object 18">
            <a:extLst>
              <a:ext uri="{FF2B5EF4-FFF2-40B4-BE49-F238E27FC236}">
                <a16:creationId xmlns:a16="http://schemas.microsoft.com/office/drawing/2014/main" id="{90570ABE-4004-4788-898A-301366ECB5C2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454783" y="2027018"/>
            <a:ext cx="130602" cy="135439"/>
          </a:xfrm>
          <a:prstGeom prst="rect">
            <a:avLst/>
          </a:prstGeom>
        </p:spPr>
      </p:pic>
      <p:pic>
        <p:nvPicPr>
          <p:cNvPr id="21" name="object 19">
            <a:extLst>
              <a:ext uri="{FF2B5EF4-FFF2-40B4-BE49-F238E27FC236}">
                <a16:creationId xmlns:a16="http://schemas.microsoft.com/office/drawing/2014/main" id="{75E7CF21-59EF-463A-BCAC-9AA0445A677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43101" y="1630778"/>
            <a:ext cx="131895" cy="135439"/>
          </a:xfrm>
          <a:prstGeom prst="rect">
            <a:avLst/>
          </a:prstGeom>
        </p:spPr>
      </p:pic>
      <p:sp>
        <p:nvSpPr>
          <p:cNvPr id="23" name="object 21">
            <a:extLst>
              <a:ext uri="{FF2B5EF4-FFF2-40B4-BE49-F238E27FC236}">
                <a16:creationId xmlns:a16="http://schemas.microsoft.com/office/drawing/2014/main" id="{6D87B783-BEE0-4327-844D-F38B0299360C}"/>
              </a:ext>
            </a:extLst>
          </p:cNvPr>
          <p:cNvSpPr txBox="1"/>
          <p:nvPr/>
        </p:nvSpPr>
        <p:spPr>
          <a:xfrm>
            <a:off x="1930884" y="115761"/>
            <a:ext cx="965327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endParaRPr sz="2000" dirty="0">
              <a:latin typeface="Arial"/>
              <a:cs typeface="Arial"/>
            </a:endParaRPr>
          </a:p>
          <a:p>
            <a:pPr marL="785495">
              <a:lnSpc>
                <a:spcPct val="100000"/>
              </a:lnSpc>
              <a:spcBef>
                <a:spcPts val="635"/>
              </a:spcBef>
            </a:pPr>
            <a:r>
              <a:rPr sz="2000" spc="-25" dirty="0" err="1">
                <a:solidFill>
                  <a:srgbClr val="004187"/>
                </a:solidFill>
                <a:latin typeface="+mj-lt"/>
                <a:cs typeface="Arial"/>
              </a:rPr>
              <a:t>Пацієнти</a:t>
            </a:r>
            <a:r>
              <a:rPr sz="2000" spc="-25" dirty="0">
                <a:solidFill>
                  <a:srgbClr val="004187"/>
                </a:solidFill>
                <a:latin typeface="+mj-lt"/>
                <a:cs typeface="Arial"/>
              </a:rPr>
              <a:t>, </a:t>
            </a:r>
            <a:r>
              <a:rPr sz="2000" dirty="0">
                <a:solidFill>
                  <a:srgbClr val="004187"/>
                </a:solidFill>
                <a:latin typeface="+mj-lt"/>
                <a:cs typeface="Arial"/>
              </a:rPr>
              <a:t>які отримують</a:t>
            </a:r>
            <a:r>
              <a:rPr sz="2000" spc="-20" dirty="0">
                <a:solidFill>
                  <a:srgbClr val="004187"/>
                </a:solidFill>
                <a:latin typeface="+mj-lt"/>
                <a:cs typeface="Arial"/>
              </a:rPr>
              <a:t> </a:t>
            </a:r>
            <a:r>
              <a:rPr sz="2000" spc="-10" dirty="0">
                <a:solidFill>
                  <a:srgbClr val="004187"/>
                </a:solidFill>
                <a:latin typeface="+mj-lt"/>
                <a:cs typeface="Arial"/>
              </a:rPr>
              <a:t>замісну</a:t>
            </a:r>
            <a:r>
              <a:rPr sz="2000" dirty="0">
                <a:solidFill>
                  <a:srgbClr val="004187"/>
                </a:solidFill>
                <a:latin typeface="+mj-lt"/>
                <a:cs typeface="Arial"/>
              </a:rPr>
              <a:t> </a:t>
            </a:r>
            <a:r>
              <a:rPr sz="2000" spc="-20" dirty="0">
                <a:solidFill>
                  <a:srgbClr val="004187"/>
                </a:solidFill>
                <a:latin typeface="+mj-lt"/>
                <a:cs typeface="Arial"/>
              </a:rPr>
              <a:t>підтримувальну</a:t>
            </a:r>
            <a:r>
              <a:rPr sz="2000" spc="-10" dirty="0">
                <a:solidFill>
                  <a:srgbClr val="004187"/>
                </a:solidFill>
                <a:latin typeface="+mj-lt"/>
                <a:cs typeface="Arial"/>
              </a:rPr>
              <a:t> </a:t>
            </a:r>
            <a:r>
              <a:rPr sz="2000" dirty="0" err="1">
                <a:solidFill>
                  <a:srgbClr val="004187"/>
                </a:solidFill>
                <a:latin typeface="+mj-lt"/>
                <a:cs typeface="Arial"/>
              </a:rPr>
              <a:t>терапію</a:t>
            </a:r>
            <a:r>
              <a:rPr sz="2000" spc="-10" dirty="0">
                <a:solidFill>
                  <a:srgbClr val="004187"/>
                </a:solidFill>
                <a:latin typeface="+mj-lt"/>
                <a:cs typeface="Arial"/>
              </a:rPr>
              <a:t> </a:t>
            </a:r>
            <a:r>
              <a:rPr lang="uk-UA" sz="2000" spc="-10" dirty="0">
                <a:solidFill>
                  <a:srgbClr val="004187"/>
                </a:solidFill>
                <a:latin typeface="+mj-lt"/>
                <a:cs typeface="Arial"/>
              </a:rPr>
              <a:t>станом </a:t>
            </a:r>
            <a:r>
              <a:rPr sz="2000" dirty="0" err="1">
                <a:solidFill>
                  <a:srgbClr val="004187"/>
                </a:solidFill>
                <a:latin typeface="+mj-lt"/>
                <a:cs typeface="Arial"/>
              </a:rPr>
              <a:t>на</a:t>
            </a:r>
            <a:r>
              <a:rPr sz="2000" spc="-25" dirty="0">
                <a:solidFill>
                  <a:srgbClr val="004187"/>
                </a:solidFill>
                <a:latin typeface="+mj-lt"/>
                <a:cs typeface="Arial"/>
              </a:rPr>
              <a:t> </a:t>
            </a:r>
            <a:r>
              <a:rPr lang="uk-UA" sz="2000" spc="-25" dirty="0">
                <a:solidFill>
                  <a:srgbClr val="004187"/>
                </a:solidFill>
                <a:latin typeface="+mj-lt"/>
                <a:cs typeface="Arial"/>
              </a:rPr>
              <a:t>кінець ІІІ кварталу 2025</a:t>
            </a:r>
            <a:r>
              <a:rPr lang="uk-UA" sz="2000" dirty="0">
                <a:solidFill>
                  <a:srgbClr val="004187"/>
                </a:solidFill>
                <a:latin typeface="+mj-lt"/>
                <a:cs typeface="Arial"/>
              </a:rPr>
              <a:t> року </a:t>
            </a:r>
            <a:r>
              <a:rPr lang="uk-UA" sz="2000" spc="-10" dirty="0">
                <a:solidFill>
                  <a:srgbClr val="004187"/>
                </a:solidFill>
                <a:latin typeface="+mj-lt"/>
                <a:cs typeface="Arial"/>
              </a:rPr>
              <a:t>(ЗОЗ </a:t>
            </a:r>
            <a:r>
              <a:rPr lang="uk-UA" sz="2000" spc="-10" dirty="0">
                <a:solidFill>
                  <a:schemeClr val="accent2"/>
                </a:solidFill>
                <a:latin typeface="+mj-lt"/>
                <a:cs typeface="Arial"/>
              </a:rPr>
              <a:t>комунальної</a:t>
            </a:r>
            <a:r>
              <a:rPr lang="uk-UA" sz="2000" spc="-10" dirty="0">
                <a:solidFill>
                  <a:srgbClr val="004187"/>
                </a:solidFill>
                <a:latin typeface="+mj-lt"/>
                <a:cs typeface="Arial"/>
              </a:rPr>
              <a:t> форми власності)</a:t>
            </a:r>
            <a:endParaRPr sz="2000" dirty="0">
              <a:latin typeface="+mj-lt"/>
              <a:cs typeface="Arial"/>
            </a:endParaRPr>
          </a:p>
        </p:txBody>
      </p:sp>
      <p:grpSp>
        <p:nvGrpSpPr>
          <p:cNvPr id="25" name="object 23">
            <a:extLst>
              <a:ext uri="{FF2B5EF4-FFF2-40B4-BE49-F238E27FC236}">
                <a16:creationId xmlns:a16="http://schemas.microsoft.com/office/drawing/2014/main" id="{8A4C82AA-4119-4A65-833C-AF188F0C66B0}"/>
              </a:ext>
            </a:extLst>
          </p:cNvPr>
          <p:cNvGrpSpPr/>
          <p:nvPr/>
        </p:nvGrpSpPr>
        <p:grpSpPr>
          <a:xfrm>
            <a:off x="9042980" y="6257542"/>
            <a:ext cx="282488" cy="299375"/>
            <a:chOff x="8590597" y="6421945"/>
            <a:chExt cx="161925" cy="206375"/>
          </a:xfrm>
        </p:grpSpPr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327D6259-A176-4024-926D-2882EF5043C5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52400" y="19659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4C4ABD66-152E-4B23-9BE8-432DB4AB00CC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6">
            <a:extLst>
              <a:ext uri="{FF2B5EF4-FFF2-40B4-BE49-F238E27FC236}">
                <a16:creationId xmlns:a16="http://schemas.microsoft.com/office/drawing/2014/main" id="{D399BA7B-0F52-4B73-B7B3-715DB5537C31}"/>
              </a:ext>
            </a:extLst>
          </p:cNvPr>
          <p:cNvGrpSpPr/>
          <p:nvPr/>
        </p:nvGrpSpPr>
        <p:grpSpPr>
          <a:xfrm>
            <a:off x="8848096" y="5777935"/>
            <a:ext cx="472988" cy="267241"/>
            <a:chOff x="8064817" y="5929693"/>
            <a:chExt cx="687705" cy="206375"/>
          </a:xfrm>
        </p:grpSpPr>
        <p:sp>
          <p:nvSpPr>
            <p:cNvPr id="29" name="object 27">
              <a:extLst>
                <a:ext uri="{FF2B5EF4-FFF2-40B4-BE49-F238E27FC236}">
                  <a16:creationId xmlns:a16="http://schemas.microsoft.com/office/drawing/2014/main" id="{8F7221F4-8F8E-426B-ADE9-AB4B61701448}"/>
                </a:ext>
              </a:extLst>
            </p:cNvPr>
            <p:cNvSpPr/>
            <p:nvPr/>
          </p:nvSpPr>
          <p:spPr>
            <a:xfrm>
              <a:off x="8069580" y="5934455"/>
              <a:ext cx="678180" cy="196850"/>
            </a:xfrm>
            <a:custGeom>
              <a:avLst/>
              <a:gdLst/>
              <a:ahLst/>
              <a:cxnLst/>
              <a:rect l="l" t="t" r="r" b="b"/>
              <a:pathLst>
                <a:path w="678179" h="196850">
                  <a:moveTo>
                    <a:pt x="678179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678179" y="196596"/>
                  </a:lnTo>
                  <a:lnTo>
                    <a:pt x="678179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>
              <a:extLst>
                <a:ext uri="{FF2B5EF4-FFF2-40B4-BE49-F238E27FC236}">
                  <a16:creationId xmlns:a16="http://schemas.microsoft.com/office/drawing/2014/main" id="{C83B3739-C79F-4640-9781-A846A6A387C9}"/>
                </a:ext>
              </a:extLst>
            </p:cNvPr>
            <p:cNvSpPr/>
            <p:nvPr/>
          </p:nvSpPr>
          <p:spPr>
            <a:xfrm>
              <a:off x="8069580" y="5934455"/>
              <a:ext cx="678180" cy="196850"/>
            </a:xfrm>
            <a:custGeom>
              <a:avLst/>
              <a:gdLst/>
              <a:ahLst/>
              <a:cxnLst/>
              <a:rect l="l" t="t" r="r" b="b"/>
              <a:pathLst>
                <a:path w="678179" h="196850">
                  <a:moveTo>
                    <a:pt x="678179" y="196596"/>
                  </a:moveTo>
                  <a:lnTo>
                    <a:pt x="0" y="196596"/>
                  </a:lnTo>
                  <a:lnTo>
                    <a:pt x="0" y="0"/>
                  </a:lnTo>
                  <a:lnTo>
                    <a:pt x="678179" y="0"/>
                  </a:lnTo>
                  <a:lnTo>
                    <a:pt x="678179" y="196596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29">
            <a:extLst>
              <a:ext uri="{FF2B5EF4-FFF2-40B4-BE49-F238E27FC236}">
                <a16:creationId xmlns:a16="http://schemas.microsoft.com/office/drawing/2014/main" id="{D10316A8-FDDD-4050-BD9F-E6C8CA6B3009}"/>
              </a:ext>
            </a:extLst>
          </p:cNvPr>
          <p:cNvGrpSpPr/>
          <p:nvPr/>
        </p:nvGrpSpPr>
        <p:grpSpPr>
          <a:xfrm>
            <a:off x="7160313" y="5269739"/>
            <a:ext cx="2167774" cy="330197"/>
            <a:chOff x="7278433" y="5435917"/>
            <a:chExt cx="1474470" cy="207645"/>
          </a:xfrm>
        </p:grpSpPr>
        <p:sp>
          <p:nvSpPr>
            <p:cNvPr id="32" name="object 30">
              <a:extLst>
                <a:ext uri="{FF2B5EF4-FFF2-40B4-BE49-F238E27FC236}">
                  <a16:creationId xmlns:a16="http://schemas.microsoft.com/office/drawing/2014/main" id="{1412F25B-8CDE-43A1-88F0-94FB082B4F18}"/>
                </a:ext>
              </a:extLst>
            </p:cNvPr>
            <p:cNvSpPr/>
            <p:nvPr/>
          </p:nvSpPr>
          <p:spPr>
            <a:xfrm>
              <a:off x="7283195" y="5440680"/>
              <a:ext cx="1464945" cy="198120"/>
            </a:xfrm>
            <a:custGeom>
              <a:avLst/>
              <a:gdLst/>
              <a:ahLst/>
              <a:cxnLst/>
              <a:rect l="l" t="t" r="r" b="b"/>
              <a:pathLst>
                <a:path w="1464945" h="198120">
                  <a:moveTo>
                    <a:pt x="1464563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1464563" y="198120"/>
                  </a:lnTo>
                  <a:lnTo>
                    <a:pt x="1464563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>
              <a:extLst>
                <a:ext uri="{FF2B5EF4-FFF2-40B4-BE49-F238E27FC236}">
                  <a16:creationId xmlns:a16="http://schemas.microsoft.com/office/drawing/2014/main" id="{0C326E43-B5D3-40A9-BCF1-49E7DFBA2A29}"/>
                </a:ext>
              </a:extLst>
            </p:cNvPr>
            <p:cNvSpPr/>
            <p:nvPr/>
          </p:nvSpPr>
          <p:spPr>
            <a:xfrm>
              <a:off x="7283195" y="5440680"/>
              <a:ext cx="1464945" cy="198120"/>
            </a:xfrm>
            <a:custGeom>
              <a:avLst/>
              <a:gdLst/>
              <a:ahLst/>
              <a:cxnLst/>
              <a:rect l="l" t="t" r="r" b="b"/>
              <a:pathLst>
                <a:path w="1464945" h="198120">
                  <a:moveTo>
                    <a:pt x="1464563" y="198120"/>
                  </a:moveTo>
                  <a:lnTo>
                    <a:pt x="0" y="198120"/>
                  </a:lnTo>
                  <a:lnTo>
                    <a:pt x="0" y="0"/>
                  </a:lnTo>
                  <a:lnTo>
                    <a:pt x="1464563" y="0"/>
                  </a:lnTo>
                  <a:lnTo>
                    <a:pt x="1464563" y="198120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2">
            <a:extLst>
              <a:ext uri="{FF2B5EF4-FFF2-40B4-BE49-F238E27FC236}">
                <a16:creationId xmlns:a16="http://schemas.microsoft.com/office/drawing/2014/main" id="{986C8629-4C6A-4B3E-8C06-8E8262AD0419}"/>
              </a:ext>
            </a:extLst>
          </p:cNvPr>
          <p:cNvGrpSpPr/>
          <p:nvPr/>
        </p:nvGrpSpPr>
        <p:grpSpPr>
          <a:xfrm>
            <a:off x="6440984" y="4724309"/>
            <a:ext cx="2886496" cy="334131"/>
            <a:chOff x="7100125" y="4943665"/>
            <a:chExt cx="1652905" cy="206375"/>
          </a:xfrm>
        </p:grpSpPr>
        <p:sp>
          <p:nvSpPr>
            <p:cNvPr id="35" name="object 33">
              <a:extLst>
                <a:ext uri="{FF2B5EF4-FFF2-40B4-BE49-F238E27FC236}">
                  <a16:creationId xmlns:a16="http://schemas.microsoft.com/office/drawing/2014/main" id="{D23769F7-EFEA-42C2-9E2B-4326FB272965}"/>
                </a:ext>
              </a:extLst>
            </p:cNvPr>
            <p:cNvSpPr/>
            <p:nvPr/>
          </p:nvSpPr>
          <p:spPr>
            <a:xfrm>
              <a:off x="7104888" y="4948428"/>
              <a:ext cx="1643380" cy="196850"/>
            </a:xfrm>
            <a:custGeom>
              <a:avLst/>
              <a:gdLst/>
              <a:ahLst/>
              <a:cxnLst/>
              <a:rect l="l" t="t" r="r" b="b"/>
              <a:pathLst>
                <a:path w="1643379" h="196850">
                  <a:moveTo>
                    <a:pt x="1642871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642871" y="196595"/>
                  </a:lnTo>
                  <a:lnTo>
                    <a:pt x="1642871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>
              <a:extLst>
                <a:ext uri="{FF2B5EF4-FFF2-40B4-BE49-F238E27FC236}">
                  <a16:creationId xmlns:a16="http://schemas.microsoft.com/office/drawing/2014/main" id="{C177CDBF-F9D9-4D6F-BA83-4A25B3B56BE0}"/>
                </a:ext>
              </a:extLst>
            </p:cNvPr>
            <p:cNvSpPr/>
            <p:nvPr/>
          </p:nvSpPr>
          <p:spPr>
            <a:xfrm>
              <a:off x="7104888" y="4948428"/>
              <a:ext cx="1643380" cy="196850"/>
            </a:xfrm>
            <a:custGeom>
              <a:avLst/>
              <a:gdLst/>
              <a:ahLst/>
              <a:cxnLst/>
              <a:rect l="l" t="t" r="r" b="b"/>
              <a:pathLst>
                <a:path w="1643379" h="196850">
                  <a:moveTo>
                    <a:pt x="1642871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1642871" y="0"/>
                  </a:lnTo>
                  <a:lnTo>
                    <a:pt x="1642871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5">
            <a:extLst>
              <a:ext uri="{FF2B5EF4-FFF2-40B4-BE49-F238E27FC236}">
                <a16:creationId xmlns:a16="http://schemas.microsoft.com/office/drawing/2014/main" id="{FCDF7EC5-93E1-4CB8-AEAD-06B8EBB18465}"/>
              </a:ext>
            </a:extLst>
          </p:cNvPr>
          <p:cNvGrpSpPr/>
          <p:nvPr/>
        </p:nvGrpSpPr>
        <p:grpSpPr>
          <a:xfrm>
            <a:off x="6148046" y="4224388"/>
            <a:ext cx="3190240" cy="325811"/>
            <a:chOff x="5562409" y="4451413"/>
            <a:chExt cx="3190240" cy="206375"/>
          </a:xfrm>
        </p:grpSpPr>
        <p:sp>
          <p:nvSpPr>
            <p:cNvPr id="38" name="object 36">
              <a:extLst>
                <a:ext uri="{FF2B5EF4-FFF2-40B4-BE49-F238E27FC236}">
                  <a16:creationId xmlns:a16="http://schemas.microsoft.com/office/drawing/2014/main" id="{C2A6CE33-741D-4D03-B570-E420FA71D8A1}"/>
                </a:ext>
              </a:extLst>
            </p:cNvPr>
            <p:cNvSpPr/>
            <p:nvPr/>
          </p:nvSpPr>
          <p:spPr>
            <a:xfrm>
              <a:off x="5567171" y="4456176"/>
              <a:ext cx="3180715" cy="196850"/>
            </a:xfrm>
            <a:custGeom>
              <a:avLst/>
              <a:gdLst/>
              <a:ahLst/>
              <a:cxnLst/>
              <a:rect l="l" t="t" r="r" b="b"/>
              <a:pathLst>
                <a:path w="3180715" h="196850">
                  <a:moveTo>
                    <a:pt x="3180587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3180587" y="196595"/>
                  </a:lnTo>
                  <a:lnTo>
                    <a:pt x="3180587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>
              <a:extLst>
                <a:ext uri="{FF2B5EF4-FFF2-40B4-BE49-F238E27FC236}">
                  <a16:creationId xmlns:a16="http://schemas.microsoft.com/office/drawing/2014/main" id="{C1A6A2A4-805F-4D41-B450-7B5405316A4C}"/>
                </a:ext>
              </a:extLst>
            </p:cNvPr>
            <p:cNvSpPr/>
            <p:nvPr/>
          </p:nvSpPr>
          <p:spPr>
            <a:xfrm>
              <a:off x="5567171" y="4456176"/>
              <a:ext cx="3180715" cy="196850"/>
            </a:xfrm>
            <a:custGeom>
              <a:avLst/>
              <a:gdLst/>
              <a:ahLst/>
              <a:cxnLst/>
              <a:rect l="l" t="t" r="r" b="b"/>
              <a:pathLst>
                <a:path w="3180715" h="196850">
                  <a:moveTo>
                    <a:pt x="3180587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3180587" y="0"/>
                  </a:lnTo>
                  <a:lnTo>
                    <a:pt x="3180587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6">
            <a:extLst>
              <a:ext uri="{FF2B5EF4-FFF2-40B4-BE49-F238E27FC236}">
                <a16:creationId xmlns:a16="http://schemas.microsoft.com/office/drawing/2014/main" id="{C4B97A90-4EDB-4BF4-96C6-8CF1E495C81E}"/>
              </a:ext>
            </a:extLst>
          </p:cNvPr>
          <p:cNvGrpSpPr/>
          <p:nvPr/>
        </p:nvGrpSpPr>
        <p:grpSpPr>
          <a:xfrm>
            <a:off x="2198283" y="5136196"/>
            <a:ext cx="2457386" cy="372585"/>
            <a:chOff x="1549717" y="5085397"/>
            <a:chExt cx="1896745" cy="255270"/>
          </a:xfrm>
        </p:grpSpPr>
        <p:sp>
          <p:nvSpPr>
            <p:cNvPr id="49" name="object 47">
              <a:extLst>
                <a:ext uri="{FF2B5EF4-FFF2-40B4-BE49-F238E27FC236}">
                  <a16:creationId xmlns:a16="http://schemas.microsoft.com/office/drawing/2014/main" id="{0D83389C-DDCE-42BE-9808-746CAF7C03BF}"/>
                </a:ext>
              </a:extLst>
            </p:cNvPr>
            <p:cNvSpPr/>
            <p:nvPr/>
          </p:nvSpPr>
          <p:spPr>
            <a:xfrm>
              <a:off x="1554480" y="5090160"/>
              <a:ext cx="1887220" cy="245745"/>
            </a:xfrm>
            <a:custGeom>
              <a:avLst/>
              <a:gdLst/>
              <a:ahLst/>
              <a:cxnLst/>
              <a:rect l="l" t="t" r="r" b="b"/>
              <a:pathLst>
                <a:path w="1887220" h="245745">
                  <a:moveTo>
                    <a:pt x="1886711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1886711" y="245363"/>
                  </a:lnTo>
                  <a:lnTo>
                    <a:pt x="1886711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>
              <a:extLst>
                <a:ext uri="{FF2B5EF4-FFF2-40B4-BE49-F238E27FC236}">
                  <a16:creationId xmlns:a16="http://schemas.microsoft.com/office/drawing/2014/main" id="{81D50E4D-6BEA-4FAD-9039-2A0AF444CB38}"/>
                </a:ext>
              </a:extLst>
            </p:cNvPr>
            <p:cNvSpPr/>
            <p:nvPr/>
          </p:nvSpPr>
          <p:spPr>
            <a:xfrm>
              <a:off x="1554480" y="5090160"/>
              <a:ext cx="1887220" cy="245745"/>
            </a:xfrm>
            <a:custGeom>
              <a:avLst/>
              <a:gdLst/>
              <a:ahLst/>
              <a:cxnLst/>
              <a:rect l="l" t="t" r="r" b="b"/>
              <a:pathLst>
                <a:path w="1887220" h="245745">
                  <a:moveTo>
                    <a:pt x="1886711" y="245363"/>
                  </a:moveTo>
                  <a:lnTo>
                    <a:pt x="0" y="245363"/>
                  </a:lnTo>
                  <a:lnTo>
                    <a:pt x="0" y="0"/>
                  </a:lnTo>
                  <a:lnTo>
                    <a:pt x="1886711" y="0"/>
                  </a:lnTo>
                  <a:lnTo>
                    <a:pt x="1886711" y="245363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49">
            <a:extLst>
              <a:ext uri="{FF2B5EF4-FFF2-40B4-BE49-F238E27FC236}">
                <a16:creationId xmlns:a16="http://schemas.microsoft.com/office/drawing/2014/main" id="{6230CD04-4467-43EB-8C4B-1DA95252361D}"/>
              </a:ext>
            </a:extLst>
          </p:cNvPr>
          <p:cNvGrpSpPr/>
          <p:nvPr/>
        </p:nvGrpSpPr>
        <p:grpSpPr>
          <a:xfrm>
            <a:off x="2198283" y="4518977"/>
            <a:ext cx="209550" cy="256540"/>
            <a:chOff x="1549717" y="4468177"/>
            <a:chExt cx="209550" cy="256540"/>
          </a:xfrm>
        </p:grpSpPr>
        <p:sp>
          <p:nvSpPr>
            <p:cNvPr id="52" name="object 50">
              <a:extLst>
                <a:ext uri="{FF2B5EF4-FFF2-40B4-BE49-F238E27FC236}">
                  <a16:creationId xmlns:a16="http://schemas.microsoft.com/office/drawing/2014/main" id="{9DBDB5A4-A43F-4DAE-A3F5-5C5781B5735F}"/>
                </a:ext>
              </a:extLst>
            </p:cNvPr>
            <p:cNvSpPr/>
            <p:nvPr/>
          </p:nvSpPr>
          <p:spPr>
            <a:xfrm>
              <a:off x="1554480" y="4472940"/>
              <a:ext cx="200025" cy="247015"/>
            </a:xfrm>
            <a:custGeom>
              <a:avLst/>
              <a:gdLst/>
              <a:ahLst/>
              <a:cxnLst/>
              <a:rect l="l" t="t" r="r" b="b"/>
              <a:pathLst>
                <a:path w="200025" h="247014">
                  <a:moveTo>
                    <a:pt x="199644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199644" y="246887"/>
                  </a:lnTo>
                  <a:lnTo>
                    <a:pt x="199644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>
              <a:extLst>
                <a:ext uri="{FF2B5EF4-FFF2-40B4-BE49-F238E27FC236}">
                  <a16:creationId xmlns:a16="http://schemas.microsoft.com/office/drawing/2014/main" id="{91022BBA-4F22-49ED-A408-2767E4107BF2}"/>
                </a:ext>
              </a:extLst>
            </p:cNvPr>
            <p:cNvSpPr/>
            <p:nvPr/>
          </p:nvSpPr>
          <p:spPr>
            <a:xfrm>
              <a:off x="1554480" y="4472940"/>
              <a:ext cx="200025" cy="247015"/>
            </a:xfrm>
            <a:custGeom>
              <a:avLst/>
              <a:gdLst/>
              <a:ahLst/>
              <a:cxnLst/>
              <a:rect l="l" t="t" r="r" b="b"/>
              <a:pathLst>
                <a:path w="200025" h="247014">
                  <a:moveTo>
                    <a:pt x="199644" y="246887"/>
                  </a:moveTo>
                  <a:lnTo>
                    <a:pt x="0" y="246887"/>
                  </a:lnTo>
                  <a:lnTo>
                    <a:pt x="0" y="0"/>
                  </a:lnTo>
                  <a:lnTo>
                    <a:pt x="199644" y="0"/>
                  </a:lnTo>
                  <a:lnTo>
                    <a:pt x="199644" y="246887"/>
                  </a:lnTo>
                  <a:close/>
                </a:path>
              </a:pathLst>
            </a:custGeom>
            <a:ln w="9524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4">
            <a:extLst>
              <a:ext uri="{FF2B5EF4-FFF2-40B4-BE49-F238E27FC236}">
                <a16:creationId xmlns:a16="http://schemas.microsoft.com/office/drawing/2014/main" id="{2049DA59-0CF7-449B-83CF-4D7694C713C5}"/>
              </a:ext>
            </a:extLst>
          </p:cNvPr>
          <p:cNvSpPr txBox="1"/>
          <p:nvPr/>
        </p:nvSpPr>
        <p:spPr>
          <a:xfrm>
            <a:off x="4807285" y="5131590"/>
            <a:ext cx="6148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200" b="1" spc="-2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20 359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k-UA" sz="1200" b="1" spc="-1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92,4</a:t>
            </a:r>
            <a:r>
              <a:rPr sz="1200" b="1" spc="-10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bject 55">
            <a:extLst>
              <a:ext uri="{FF2B5EF4-FFF2-40B4-BE49-F238E27FC236}">
                <a16:creationId xmlns:a16="http://schemas.microsoft.com/office/drawing/2014/main" id="{2AA15424-B9DE-4DF7-B8D5-DB5DC9FE3A32}"/>
              </a:ext>
            </a:extLst>
          </p:cNvPr>
          <p:cNvSpPr txBox="1"/>
          <p:nvPr/>
        </p:nvSpPr>
        <p:spPr>
          <a:xfrm>
            <a:off x="2537794" y="4479474"/>
            <a:ext cx="1000656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1 668 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7,6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8CD42E9-3EBD-4A6F-9B2A-375EECD1AFEF}"/>
              </a:ext>
            </a:extLst>
          </p:cNvPr>
          <p:cNvSpPr txBox="1"/>
          <p:nvPr/>
        </p:nvSpPr>
        <p:spPr>
          <a:xfrm>
            <a:off x="2736764" y="2479137"/>
            <a:ext cx="983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spc="-10" dirty="0">
                <a:solidFill>
                  <a:schemeClr val="accent2"/>
                </a:solidFill>
                <a:latin typeface="+mj-lt"/>
                <a:cs typeface="Arial"/>
              </a:rPr>
              <a:t>88,0%</a:t>
            </a:r>
            <a:endParaRPr lang="uk-UA" sz="1800" b="1" dirty="0">
              <a:solidFill>
                <a:schemeClr val="accent2"/>
              </a:solidFill>
              <a:latin typeface="+mj-lt"/>
              <a:cs typeface="Arial"/>
            </a:endParaRPr>
          </a:p>
          <a:p>
            <a:endParaRPr lang="uk-UA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0BC0125-4598-419A-8D3E-9713838C50CB}"/>
              </a:ext>
            </a:extLst>
          </p:cNvPr>
          <p:cNvSpPr txBox="1"/>
          <p:nvPr/>
        </p:nvSpPr>
        <p:spPr>
          <a:xfrm>
            <a:off x="7233694" y="2488364"/>
            <a:ext cx="983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spc="-10" dirty="0">
                <a:solidFill>
                  <a:schemeClr val="accent2"/>
                </a:solidFill>
                <a:latin typeface="+mj-lt"/>
                <a:cs typeface="Arial"/>
              </a:rPr>
              <a:t>12,0%</a:t>
            </a:r>
            <a:endParaRPr lang="uk-UA" sz="1800" dirty="0">
              <a:solidFill>
                <a:schemeClr val="accent2"/>
              </a:solidFill>
              <a:latin typeface="+mj-lt"/>
              <a:cs typeface="Arial"/>
            </a:endParaRPr>
          </a:p>
          <a:p>
            <a:endParaRPr lang="uk-UA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8" name="object 55">
            <a:extLst>
              <a:ext uri="{FF2B5EF4-FFF2-40B4-BE49-F238E27FC236}">
                <a16:creationId xmlns:a16="http://schemas.microsoft.com/office/drawing/2014/main" id="{0FBCEDCA-DD22-41C7-8B09-EABA81AB73A9}"/>
              </a:ext>
            </a:extLst>
          </p:cNvPr>
          <p:cNvSpPr txBox="1"/>
          <p:nvPr/>
        </p:nvSpPr>
        <p:spPr>
          <a:xfrm>
            <a:off x="5248899" y="4231172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6 103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27,7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9" name="object 55">
            <a:extLst>
              <a:ext uri="{FF2B5EF4-FFF2-40B4-BE49-F238E27FC236}">
                <a16:creationId xmlns:a16="http://schemas.microsoft.com/office/drawing/2014/main" id="{FDCE117F-CCF2-4D4C-92E1-F703B83DBC31}"/>
              </a:ext>
            </a:extLst>
          </p:cNvPr>
          <p:cNvSpPr txBox="1"/>
          <p:nvPr/>
        </p:nvSpPr>
        <p:spPr>
          <a:xfrm>
            <a:off x="6270261" y="5243760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5 518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25,1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0" name="object 55">
            <a:extLst>
              <a:ext uri="{FF2B5EF4-FFF2-40B4-BE49-F238E27FC236}">
                <a16:creationId xmlns:a16="http://schemas.microsoft.com/office/drawing/2014/main" id="{8F5D4839-F9A4-4FEE-8188-524891659FA6}"/>
              </a:ext>
            </a:extLst>
          </p:cNvPr>
          <p:cNvSpPr txBox="1"/>
          <p:nvPr/>
        </p:nvSpPr>
        <p:spPr>
          <a:xfrm>
            <a:off x="5575327" y="4700298"/>
            <a:ext cx="80473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5 999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98,3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 від ВІЛ+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1" name="object 55">
            <a:extLst>
              <a:ext uri="{FF2B5EF4-FFF2-40B4-BE49-F238E27FC236}">
                <a16:creationId xmlns:a16="http://schemas.microsoft.com/office/drawing/2014/main" id="{5CBE2E48-4FF9-484A-86F4-F012CE581E04}"/>
              </a:ext>
            </a:extLst>
          </p:cNvPr>
          <p:cNvSpPr txBox="1"/>
          <p:nvPr/>
        </p:nvSpPr>
        <p:spPr>
          <a:xfrm>
            <a:off x="7935347" y="5746012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663</a:t>
            </a:r>
            <a:endParaRPr sz="1200" b="1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3,0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b="1" dirty="0">
              <a:latin typeface="Arial"/>
              <a:cs typeface="Arial"/>
            </a:endParaRPr>
          </a:p>
        </p:txBody>
      </p:sp>
      <p:sp>
        <p:nvSpPr>
          <p:cNvPr id="72" name="object 55">
            <a:extLst>
              <a:ext uri="{FF2B5EF4-FFF2-40B4-BE49-F238E27FC236}">
                <a16:creationId xmlns:a16="http://schemas.microsoft.com/office/drawing/2014/main" id="{283FCD25-9C80-44B9-B458-842415B85330}"/>
              </a:ext>
            </a:extLst>
          </p:cNvPr>
          <p:cNvSpPr txBox="1"/>
          <p:nvPr/>
        </p:nvSpPr>
        <p:spPr>
          <a:xfrm>
            <a:off x="8160108" y="6244287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478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2,2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621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Місце для тексту 1">
            <a:extLst>
              <a:ext uri="{FF2B5EF4-FFF2-40B4-BE49-F238E27FC236}">
                <a16:creationId xmlns:a16="http://schemas.microsoft.com/office/drawing/2014/main" id="{ABB24499-9179-45BC-8606-6E6C96C6E751}"/>
              </a:ext>
            </a:extLst>
          </p:cNvPr>
          <p:cNvSpPr txBox="1">
            <a:spLocks/>
          </p:cNvSpPr>
          <p:nvPr/>
        </p:nvSpPr>
        <p:spPr>
          <a:xfrm>
            <a:off x="3024268" y="351124"/>
            <a:ext cx="7897732" cy="104694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rgbClr val="00448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ОХОПЛЕННЯ АРТ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>
                <a:ln>
                  <a:noFill/>
                </a:ln>
                <a:solidFill>
                  <a:srgbClr val="00448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(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комунальні</a:t>
            </a:r>
            <a:r>
              <a:rPr kumimoji="0" lang="uk-UA" sz="2000" b="1" i="0" u="none" strike="noStrike" kern="1200" cap="none" spc="0" normalizeH="0" baseline="0" noProof="0" dirty="0">
                <a:ln>
                  <a:noFill/>
                </a:ln>
                <a:solidFill>
                  <a:srgbClr val="00448E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 ЗОЗ)</a:t>
            </a:r>
            <a:endParaRPr kumimoji="0" lang="uk-UA" b="1" i="0" u="none" strike="noStrike" kern="1200" cap="none" spc="0" normalizeH="0" baseline="0" noProof="0" dirty="0">
              <a:ln>
                <a:noFill/>
              </a:ln>
              <a:solidFill>
                <a:srgbClr val="00448E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6" name="Групувати 95">
            <a:extLst>
              <a:ext uri="{FF2B5EF4-FFF2-40B4-BE49-F238E27FC236}">
                <a16:creationId xmlns:a16="http://schemas.microsoft.com/office/drawing/2014/main" id="{E8EA5FA2-7F2E-4EC4-853C-7A56E197A713}"/>
              </a:ext>
            </a:extLst>
          </p:cNvPr>
          <p:cNvGrpSpPr/>
          <p:nvPr/>
        </p:nvGrpSpPr>
        <p:grpSpPr>
          <a:xfrm>
            <a:off x="461510" y="1390606"/>
            <a:ext cx="11608879" cy="5012462"/>
            <a:chOff x="461510" y="1390606"/>
            <a:chExt cx="11608879" cy="5012462"/>
          </a:xfrm>
        </p:grpSpPr>
        <p:sp>
          <p:nvSpPr>
            <p:cNvPr id="97" name="Полилиния 60">
              <a:extLst>
                <a:ext uri="{FF2B5EF4-FFF2-40B4-BE49-F238E27FC236}">
                  <a16:creationId xmlns:a16="http://schemas.microsoft.com/office/drawing/2014/main" id="{0670888A-FE47-4701-8EB3-679DA90C96AD}"/>
                </a:ext>
              </a:extLst>
            </p:cNvPr>
            <p:cNvSpPr/>
            <p:nvPr/>
          </p:nvSpPr>
          <p:spPr>
            <a:xfrm>
              <a:off x="8785338" y="2982382"/>
              <a:ext cx="894512" cy="1341069"/>
            </a:xfrm>
            <a:custGeom>
              <a:avLst/>
              <a:gdLst>
                <a:gd name="connsiteX0" fmla="*/ 83820 w 986034"/>
                <a:gd name="connsiteY0" fmla="*/ 99060 h 1478280"/>
                <a:gd name="connsiteX1" fmla="*/ 121920 w 986034"/>
                <a:gd name="connsiteY1" fmla="*/ 121920 h 1478280"/>
                <a:gd name="connsiteX2" fmla="*/ 152400 w 986034"/>
                <a:gd name="connsiteY2" fmla="*/ 76200 h 1478280"/>
                <a:gd name="connsiteX3" fmla="*/ 160020 w 986034"/>
                <a:gd name="connsiteY3" fmla="*/ 7620 h 1478280"/>
                <a:gd name="connsiteX4" fmla="*/ 190500 w 986034"/>
                <a:gd name="connsiteY4" fmla="*/ 0 h 1478280"/>
                <a:gd name="connsiteX5" fmla="*/ 228600 w 986034"/>
                <a:gd name="connsiteY5" fmla="*/ 30480 h 1478280"/>
                <a:gd name="connsiteX6" fmla="*/ 259080 w 986034"/>
                <a:gd name="connsiteY6" fmla="*/ 99060 h 1478280"/>
                <a:gd name="connsiteX7" fmla="*/ 289560 w 986034"/>
                <a:gd name="connsiteY7" fmla="*/ 91440 h 1478280"/>
                <a:gd name="connsiteX8" fmla="*/ 335280 w 986034"/>
                <a:gd name="connsiteY8" fmla="*/ 99060 h 1478280"/>
                <a:gd name="connsiteX9" fmla="*/ 388620 w 986034"/>
                <a:gd name="connsiteY9" fmla="*/ 129540 h 1478280"/>
                <a:gd name="connsiteX10" fmla="*/ 441960 w 986034"/>
                <a:gd name="connsiteY10" fmla="*/ 198120 h 1478280"/>
                <a:gd name="connsiteX11" fmla="*/ 510540 w 986034"/>
                <a:gd name="connsiteY11" fmla="*/ 167640 h 1478280"/>
                <a:gd name="connsiteX12" fmla="*/ 556260 w 986034"/>
                <a:gd name="connsiteY12" fmla="*/ 152400 h 1478280"/>
                <a:gd name="connsiteX13" fmla="*/ 586740 w 986034"/>
                <a:gd name="connsiteY13" fmla="*/ 160020 h 1478280"/>
                <a:gd name="connsiteX14" fmla="*/ 609600 w 986034"/>
                <a:gd name="connsiteY14" fmla="*/ 175260 h 1478280"/>
                <a:gd name="connsiteX15" fmla="*/ 624840 w 986034"/>
                <a:gd name="connsiteY15" fmla="*/ 236220 h 1478280"/>
                <a:gd name="connsiteX16" fmla="*/ 670560 w 986034"/>
                <a:gd name="connsiteY16" fmla="*/ 228600 h 1478280"/>
                <a:gd name="connsiteX17" fmla="*/ 731520 w 986034"/>
                <a:gd name="connsiteY17" fmla="*/ 251460 h 1478280"/>
                <a:gd name="connsiteX18" fmla="*/ 746760 w 986034"/>
                <a:gd name="connsiteY18" fmla="*/ 281940 h 1478280"/>
                <a:gd name="connsiteX19" fmla="*/ 762000 w 986034"/>
                <a:gd name="connsiteY19" fmla="*/ 304800 h 1478280"/>
                <a:gd name="connsiteX20" fmla="*/ 769620 w 986034"/>
                <a:gd name="connsiteY20" fmla="*/ 327660 h 1478280"/>
                <a:gd name="connsiteX21" fmla="*/ 800100 w 986034"/>
                <a:gd name="connsiteY21" fmla="*/ 335280 h 1478280"/>
                <a:gd name="connsiteX22" fmla="*/ 822960 w 986034"/>
                <a:gd name="connsiteY22" fmla="*/ 342900 h 1478280"/>
                <a:gd name="connsiteX23" fmla="*/ 982980 w 986034"/>
                <a:gd name="connsiteY23" fmla="*/ 342900 h 1478280"/>
                <a:gd name="connsiteX24" fmla="*/ 975360 w 986034"/>
                <a:gd name="connsiteY24" fmla="*/ 365760 h 1478280"/>
                <a:gd name="connsiteX25" fmla="*/ 929640 w 986034"/>
                <a:gd name="connsiteY25" fmla="*/ 381000 h 1478280"/>
                <a:gd name="connsiteX26" fmla="*/ 967740 w 986034"/>
                <a:gd name="connsiteY26" fmla="*/ 434340 h 1478280"/>
                <a:gd name="connsiteX27" fmla="*/ 975360 w 986034"/>
                <a:gd name="connsiteY27" fmla="*/ 579120 h 1478280"/>
                <a:gd name="connsiteX28" fmla="*/ 952500 w 986034"/>
                <a:gd name="connsiteY28" fmla="*/ 624840 h 1478280"/>
                <a:gd name="connsiteX29" fmla="*/ 899160 w 986034"/>
                <a:gd name="connsiteY29" fmla="*/ 632460 h 1478280"/>
                <a:gd name="connsiteX30" fmla="*/ 876300 w 986034"/>
                <a:gd name="connsiteY30" fmla="*/ 655320 h 1478280"/>
                <a:gd name="connsiteX31" fmla="*/ 822960 w 986034"/>
                <a:gd name="connsiteY31" fmla="*/ 662940 h 1478280"/>
                <a:gd name="connsiteX32" fmla="*/ 784860 w 986034"/>
                <a:gd name="connsiteY32" fmla="*/ 670560 h 1478280"/>
                <a:gd name="connsiteX33" fmla="*/ 746760 w 986034"/>
                <a:gd name="connsiteY33" fmla="*/ 708660 h 1478280"/>
                <a:gd name="connsiteX34" fmla="*/ 792480 w 986034"/>
                <a:gd name="connsiteY34" fmla="*/ 731520 h 1478280"/>
                <a:gd name="connsiteX35" fmla="*/ 815340 w 986034"/>
                <a:gd name="connsiteY35" fmla="*/ 754380 h 1478280"/>
                <a:gd name="connsiteX36" fmla="*/ 830580 w 986034"/>
                <a:gd name="connsiteY36" fmla="*/ 777240 h 1478280"/>
                <a:gd name="connsiteX37" fmla="*/ 906780 w 986034"/>
                <a:gd name="connsiteY37" fmla="*/ 769620 h 1478280"/>
                <a:gd name="connsiteX38" fmla="*/ 929640 w 986034"/>
                <a:gd name="connsiteY38" fmla="*/ 845820 h 1478280"/>
                <a:gd name="connsiteX39" fmla="*/ 815340 w 986034"/>
                <a:gd name="connsiteY39" fmla="*/ 853440 h 1478280"/>
                <a:gd name="connsiteX40" fmla="*/ 792480 w 986034"/>
                <a:gd name="connsiteY40" fmla="*/ 944880 h 1478280"/>
                <a:gd name="connsiteX41" fmla="*/ 769620 w 986034"/>
                <a:gd name="connsiteY41" fmla="*/ 960120 h 1478280"/>
                <a:gd name="connsiteX42" fmla="*/ 800100 w 986034"/>
                <a:gd name="connsiteY42" fmla="*/ 967740 h 1478280"/>
                <a:gd name="connsiteX43" fmla="*/ 838200 w 986034"/>
                <a:gd name="connsiteY43" fmla="*/ 975360 h 1478280"/>
                <a:gd name="connsiteX44" fmla="*/ 845820 w 986034"/>
                <a:gd name="connsiteY44" fmla="*/ 998220 h 1478280"/>
                <a:gd name="connsiteX45" fmla="*/ 853440 w 986034"/>
                <a:gd name="connsiteY45" fmla="*/ 1051560 h 1478280"/>
                <a:gd name="connsiteX46" fmla="*/ 868680 w 986034"/>
                <a:gd name="connsiteY46" fmla="*/ 1074420 h 1478280"/>
                <a:gd name="connsiteX47" fmla="*/ 861060 w 986034"/>
                <a:gd name="connsiteY47" fmla="*/ 1165860 h 1478280"/>
                <a:gd name="connsiteX48" fmla="*/ 853440 w 986034"/>
                <a:gd name="connsiteY48" fmla="*/ 1165860 h 1478280"/>
                <a:gd name="connsiteX49" fmla="*/ 914400 w 986034"/>
                <a:gd name="connsiteY49" fmla="*/ 1196340 h 1478280"/>
                <a:gd name="connsiteX50" fmla="*/ 906780 w 986034"/>
                <a:gd name="connsiteY50" fmla="*/ 1226820 h 1478280"/>
                <a:gd name="connsiteX51" fmla="*/ 861060 w 986034"/>
                <a:gd name="connsiteY51" fmla="*/ 1272540 h 1478280"/>
                <a:gd name="connsiteX52" fmla="*/ 853440 w 986034"/>
                <a:gd name="connsiteY52" fmla="*/ 1295400 h 1478280"/>
                <a:gd name="connsiteX53" fmla="*/ 845820 w 986034"/>
                <a:gd name="connsiteY53" fmla="*/ 1325880 h 1478280"/>
                <a:gd name="connsiteX54" fmla="*/ 822960 w 986034"/>
                <a:gd name="connsiteY54" fmla="*/ 1333500 h 1478280"/>
                <a:gd name="connsiteX55" fmla="*/ 807720 w 986034"/>
                <a:gd name="connsiteY55" fmla="*/ 1417320 h 1478280"/>
                <a:gd name="connsiteX56" fmla="*/ 800100 w 986034"/>
                <a:gd name="connsiteY56" fmla="*/ 1440180 h 1478280"/>
                <a:gd name="connsiteX57" fmla="*/ 754380 w 986034"/>
                <a:gd name="connsiteY57" fmla="*/ 1455420 h 1478280"/>
                <a:gd name="connsiteX58" fmla="*/ 693420 w 986034"/>
                <a:gd name="connsiteY58" fmla="*/ 1478280 h 1478280"/>
                <a:gd name="connsiteX59" fmla="*/ 556260 w 986034"/>
                <a:gd name="connsiteY59" fmla="*/ 1463040 h 1478280"/>
                <a:gd name="connsiteX60" fmla="*/ 533400 w 986034"/>
                <a:gd name="connsiteY60" fmla="*/ 1447800 h 1478280"/>
                <a:gd name="connsiteX61" fmla="*/ 487680 w 986034"/>
                <a:gd name="connsiteY61" fmla="*/ 1424940 h 1478280"/>
                <a:gd name="connsiteX62" fmla="*/ 480060 w 986034"/>
                <a:gd name="connsiteY62" fmla="*/ 1363980 h 1478280"/>
                <a:gd name="connsiteX63" fmla="*/ 396240 w 986034"/>
                <a:gd name="connsiteY63" fmla="*/ 1341120 h 1478280"/>
                <a:gd name="connsiteX64" fmla="*/ 388620 w 986034"/>
                <a:gd name="connsiteY64" fmla="*/ 1318260 h 1478280"/>
                <a:gd name="connsiteX65" fmla="*/ 365760 w 986034"/>
                <a:gd name="connsiteY65" fmla="*/ 1264920 h 1478280"/>
                <a:gd name="connsiteX66" fmla="*/ 304800 w 986034"/>
                <a:gd name="connsiteY66" fmla="*/ 1234440 h 1478280"/>
                <a:gd name="connsiteX67" fmla="*/ 274320 w 986034"/>
                <a:gd name="connsiteY67" fmla="*/ 1165860 h 1478280"/>
                <a:gd name="connsiteX68" fmla="*/ 220980 w 986034"/>
                <a:gd name="connsiteY68" fmla="*/ 1158240 h 1478280"/>
                <a:gd name="connsiteX69" fmla="*/ 243840 w 986034"/>
                <a:gd name="connsiteY69" fmla="*/ 1082040 h 1478280"/>
                <a:gd name="connsiteX70" fmla="*/ 228600 w 986034"/>
                <a:gd name="connsiteY70" fmla="*/ 1059180 h 1478280"/>
                <a:gd name="connsiteX71" fmla="*/ 182880 w 986034"/>
                <a:gd name="connsiteY71" fmla="*/ 1051560 h 1478280"/>
                <a:gd name="connsiteX72" fmla="*/ 175260 w 986034"/>
                <a:gd name="connsiteY72" fmla="*/ 960120 h 1478280"/>
                <a:gd name="connsiteX73" fmla="*/ 160020 w 986034"/>
                <a:gd name="connsiteY73" fmla="*/ 937260 h 1478280"/>
                <a:gd name="connsiteX74" fmla="*/ 175260 w 986034"/>
                <a:gd name="connsiteY74" fmla="*/ 906780 h 1478280"/>
                <a:gd name="connsiteX75" fmla="*/ 182880 w 986034"/>
                <a:gd name="connsiteY75" fmla="*/ 883920 h 1478280"/>
                <a:gd name="connsiteX76" fmla="*/ 175260 w 986034"/>
                <a:gd name="connsiteY76" fmla="*/ 861060 h 1478280"/>
                <a:gd name="connsiteX77" fmla="*/ 144780 w 986034"/>
                <a:gd name="connsiteY77" fmla="*/ 815340 h 1478280"/>
                <a:gd name="connsiteX78" fmla="*/ 137160 w 986034"/>
                <a:gd name="connsiteY78" fmla="*/ 792480 h 1478280"/>
                <a:gd name="connsiteX79" fmla="*/ 91440 w 986034"/>
                <a:gd name="connsiteY79" fmla="*/ 769620 h 1478280"/>
                <a:gd name="connsiteX80" fmla="*/ 68580 w 986034"/>
                <a:gd name="connsiteY80" fmla="*/ 754380 h 1478280"/>
                <a:gd name="connsiteX81" fmla="*/ 68580 w 986034"/>
                <a:gd name="connsiteY81" fmla="*/ 609600 h 1478280"/>
                <a:gd name="connsiteX82" fmla="*/ 45720 w 986034"/>
                <a:gd name="connsiteY82" fmla="*/ 617220 h 1478280"/>
                <a:gd name="connsiteX83" fmla="*/ 7620 w 986034"/>
                <a:gd name="connsiteY83" fmla="*/ 609600 h 1478280"/>
                <a:gd name="connsiteX84" fmla="*/ 0 w 986034"/>
                <a:gd name="connsiteY84" fmla="*/ 586740 h 1478280"/>
                <a:gd name="connsiteX85" fmla="*/ 7620 w 986034"/>
                <a:gd name="connsiteY85" fmla="*/ 434340 h 1478280"/>
                <a:gd name="connsiteX86" fmla="*/ 45720 w 986034"/>
                <a:gd name="connsiteY86" fmla="*/ 335280 h 1478280"/>
                <a:gd name="connsiteX87" fmla="*/ 53340 w 986034"/>
                <a:gd name="connsiteY87" fmla="*/ 312420 h 1478280"/>
                <a:gd name="connsiteX88" fmla="*/ 68580 w 986034"/>
                <a:gd name="connsiteY88" fmla="*/ 205740 h 1478280"/>
                <a:gd name="connsiteX89" fmla="*/ 83820 w 986034"/>
                <a:gd name="connsiteY89" fmla="*/ 182880 h 1478280"/>
                <a:gd name="connsiteX90" fmla="*/ 83820 w 986034"/>
                <a:gd name="connsiteY90" fmla="*/ 99060 h 147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986034" h="1478280">
                  <a:moveTo>
                    <a:pt x="83820" y="99060"/>
                  </a:moveTo>
                  <a:cubicBezTo>
                    <a:pt x="90170" y="88900"/>
                    <a:pt x="107869" y="126604"/>
                    <a:pt x="121920" y="121920"/>
                  </a:cubicBezTo>
                  <a:cubicBezTo>
                    <a:pt x="139296" y="116128"/>
                    <a:pt x="152400" y="76200"/>
                    <a:pt x="152400" y="76200"/>
                  </a:cubicBezTo>
                  <a:cubicBezTo>
                    <a:pt x="139874" y="38621"/>
                    <a:pt x="121694" y="29520"/>
                    <a:pt x="160020" y="7620"/>
                  </a:cubicBezTo>
                  <a:cubicBezTo>
                    <a:pt x="169113" y="2424"/>
                    <a:pt x="180340" y="2540"/>
                    <a:pt x="190500" y="0"/>
                  </a:cubicBezTo>
                  <a:cubicBezTo>
                    <a:pt x="210820" y="6773"/>
                    <a:pt x="221707" y="5204"/>
                    <a:pt x="228600" y="30480"/>
                  </a:cubicBezTo>
                  <a:cubicBezTo>
                    <a:pt x="248417" y="103144"/>
                    <a:pt x="212399" y="83500"/>
                    <a:pt x="259080" y="99060"/>
                  </a:cubicBezTo>
                  <a:cubicBezTo>
                    <a:pt x="269240" y="96520"/>
                    <a:pt x="279087" y="91440"/>
                    <a:pt x="289560" y="91440"/>
                  </a:cubicBezTo>
                  <a:cubicBezTo>
                    <a:pt x="305010" y="91440"/>
                    <a:pt x="320481" y="94620"/>
                    <a:pt x="335280" y="99060"/>
                  </a:cubicBezTo>
                  <a:cubicBezTo>
                    <a:pt x="352858" y="104333"/>
                    <a:pt x="373315" y="119336"/>
                    <a:pt x="388620" y="129540"/>
                  </a:cubicBezTo>
                  <a:cubicBezTo>
                    <a:pt x="425078" y="184226"/>
                    <a:pt x="406148" y="162308"/>
                    <a:pt x="441960" y="198120"/>
                  </a:cubicBezTo>
                  <a:cubicBezTo>
                    <a:pt x="553668" y="179502"/>
                    <a:pt x="438144" y="207860"/>
                    <a:pt x="510540" y="167640"/>
                  </a:cubicBezTo>
                  <a:cubicBezTo>
                    <a:pt x="524583" y="159838"/>
                    <a:pt x="556260" y="152400"/>
                    <a:pt x="556260" y="152400"/>
                  </a:cubicBezTo>
                  <a:cubicBezTo>
                    <a:pt x="566420" y="154940"/>
                    <a:pt x="577114" y="155895"/>
                    <a:pt x="586740" y="160020"/>
                  </a:cubicBezTo>
                  <a:cubicBezTo>
                    <a:pt x="595158" y="163628"/>
                    <a:pt x="603879" y="168109"/>
                    <a:pt x="609600" y="175260"/>
                  </a:cubicBezTo>
                  <a:cubicBezTo>
                    <a:pt x="615848" y="183070"/>
                    <a:pt x="624461" y="234323"/>
                    <a:pt x="624840" y="236220"/>
                  </a:cubicBezTo>
                  <a:cubicBezTo>
                    <a:pt x="640080" y="233680"/>
                    <a:pt x="655110" y="228600"/>
                    <a:pt x="670560" y="228600"/>
                  </a:cubicBezTo>
                  <a:cubicBezTo>
                    <a:pt x="691310" y="228600"/>
                    <a:pt x="714180" y="242790"/>
                    <a:pt x="731520" y="251460"/>
                  </a:cubicBezTo>
                  <a:cubicBezTo>
                    <a:pt x="736600" y="261620"/>
                    <a:pt x="741124" y="272077"/>
                    <a:pt x="746760" y="281940"/>
                  </a:cubicBezTo>
                  <a:cubicBezTo>
                    <a:pt x="751304" y="289891"/>
                    <a:pt x="757904" y="296609"/>
                    <a:pt x="762000" y="304800"/>
                  </a:cubicBezTo>
                  <a:cubicBezTo>
                    <a:pt x="765592" y="311984"/>
                    <a:pt x="763348" y="322642"/>
                    <a:pt x="769620" y="327660"/>
                  </a:cubicBezTo>
                  <a:cubicBezTo>
                    <a:pt x="777798" y="334202"/>
                    <a:pt x="790030" y="332403"/>
                    <a:pt x="800100" y="335280"/>
                  </a:cubicBezTo>
                  <a:cubicBezTo>
                    <a:pt x="807823" y="337487"/>
                    <a:pt x="815340" y="340360"/>
                    <a:pt x="822960" y="342900"/>
                  </a:cubicBezTo>
                  <a:cubicBezTo>
                    <a:pt x="881211" y="323483"/>
                    <a:pt x="883690" y="319538"/>
                    <a:pt x="982980" y="342900"/>
                  </a:cubicBezTo>
                  <a:cubicBezTo>
                    <a:pt x="990799" y="344740"/>
                    <a:pt x="981896" y="361091"/>
                    <a:pt x="975360" y="365760"/>
                  </a:cubicBezTo>
                  <a:cubicBezTo>
                    <a:pt x="962288" y="375097"/>
                    <a:pt x="929640" y="381000"/>
                    <a:pt x="929640" y="381000"/>
                  </a:cubicBezTo>
                  <a:cubicBezTo>
                    <a:pt x="908720" y="443759"/>
                    <a:pt x="898497" y="424448"/>
                    <a:pt x="967740" y="434340"/>
                  </a:cubicBezTo>
                  <a:cubicBezTo>
                    <a:pt x="991501" y="505623"/>
                    <a:pt x="988236" y="476114"/>
                    <a:pt x="975360" y="579120"/>
                  </a:cubicBezTo>
                  <a:cubicBezTo>
                    <a:pt x="974216" y="588269"/>
                    <a:pt x="961509" y="620836"/>
                    <a:pt x="952500" y="624840"/>
                  </a:cubicBezTo>
                  <a:cubicBezTo>
                    <a:pt x="936087" y="632134"/>
                    <a:pt x="916940" y="629920"/>
                    <a:pt x="899160" y="632460"/>
                  </a:cubicBezTo>
                  <a:cubicBezTo>
                    <a:pt x="891540" y="640080"/>
                    <a:pt x="886306" y="651318"/>
                    <a:pt x="876300" y="655320"/>
                  </a:cubicBezTo>
                  <a:cubicBezTo>
                    <a:pt x="859624" y="661990"/>
                    <a:pt x="840676" y="659987"/>
                    <a:pt x="822960" y="662940"/>
                  </a:cubicBezTo>
                  <a:cubicBezTo>
                    <a:pt x="810185" y="665069"/>
                    <a:pt x="797560" y="668020"/>
                    <a:pt x="784860" y="670560"/>
                  </a:cubicBezTo>
                  <a:cubicBezTo>
                    <a:pt x="777688" y="675341"/>
                    <a:pt x="743772" y="693719"/>
                    <a:pt x="746760" y="708660"/>
                  </a:cubicBezTo>
                  <a:cubicBezTo>
                    <a:pt x="748870" y="719211"/>
                    <a:pt x="784992" y="729024"/>
                    <a:pt x="792480" y="731520"/>
                  </a:cubicBezTo>
                  <a:cubicBezTo>
                    <a:pt x="800100" y="739140"/>
                    <a:pt x="808441" y="746101"/>
                    <a:pt x="815340" y="754380"/>
                  </a:cubicBezTo>
                  <a:cubicBezTo>
                    <a:pt x="821203" y="761415"/>
                    <a:pt x="821547" y="775734"/>
                    <a:pt x="830580" y="777240"/>
                  </a:cubicBezTo>
                  <a:cubicBezTo>
                    <a:pt x="855759" y="781437"/>
                    <a:pt x="881380" y="772160"/>
                    <a:pt x="906780" y="769620"/>
                  </a:cubicBezTo>
                  <a:cubicBezTo>
                    <a:pt x="920518" y="776489"/>
                    <a:pt x="1001872" y="805190"/>
                    <a:pt x="929640" y="845820"/>
                  </a:cubicBezTo>
                  <a:cubicBezTo>
                    <a:pt x="896359" y="864540"/>
                    <a:pt x="853440" y="850900"/>
                    <a:pt x="815340" y="853440"/>
                  </a:cubicBezTo>
                  <a:cubicBezTo>
                    <a:pt x="811486" y="884275"/>
                    <a:pt x="814008" y="919047"/>
                    <a:pt x="792480" y="944880"/>
                  </a:cubicBezTo>
                  <a:cubicBezTo>
                    <a:pt x="786617" y="951915"/>
                    <a:pt x="777240" y="955040"/>
                    <a:pt x="769620" y="960120"/>
                  </a:cubicBezTo>
                  <a:cubicBezTo>
                    <a:pt x="779780" y="962660"/>
                    <a:pt x="789877" y="965468"/>
                    <a:pt x="800100" y="967740"/>
                  </a:cubicBezTo>
                  <a:cubicBezTo>
                    <a:pt x="812743" y="970550"/>
                    <a:pt x="827424" y="968176"/>
                    <a:pt x="838200" y="975360"/>
                  </a:cubicBezTo>
                  <a:cubicBezTo>
                    <a:pt x="844883" y="979815"/>
                    <a:pt x="843280" y="990600"/>
                    <a:pt x="845820" y="998220"/>
                  </a:cubicBezTo>
                  <a:cubicBezTo>
                    <a:pt x="848360" y="1016000"/>
                    <a:pt x="848279" y="1034357"/>
                    <a:pt x="853440" y="1051560"/>
                  </a:cubicBezTo>
                  <a:cubicBezTo>
                    <a:pt x="856072" y="1060332"/>
                    <a:pt x="868071" y="1065282"/>
                    <a:pt x="868680" y="1074420"/>
                  </a:cubicBezTo>
                  <a:cubicBezTo>
                    <a:pt x="870715" y="1104938"/>
                    <a:pt x="863600" y="1135380"/>
                    <a:pt x="861060" y="1165860"/>
                  </a:cubicBezTo>
                  <a:cubicBezTo>
                    <a:pt x="791114" y="1148373"/>
                    <a:pt x="844938" y="1161001"/>
                    <a:pt x="853440" y="1165860"/>
                  </a:cubicBezTo>
                  <a:cubicBezTo>
                    <a:pt x="913886" y="1200401"/>
                    <a:pt x="853797" y="1181189"/>
                    <a:pt x="914400" y="1196340"/>
                  </a:cubicBezTo>
                  <a:cubicBezTo>
                    <a:pt x="911860" y="1206500"/>
                    <a:pt x="910905" y="1217194"/>
                    <a:pt x="906780" y="1226820"/>
                  </a:cubicBezTo>
                  <a:cubicBezTo>
                    <a:pt x="896224" y="1251450"/>
                    <a:pt x="882602" y="1256384"/>
                    <a:pt x="861060" y="1272540"/>
                  </a:cubicBezTo>
                  <a:cubicBezTo>
                    <a:pt x="858520" y="1280160"/>
                    <a:pt x="855647" y="1287677"/>
                    <a:pt x="853440" y="1295400"/>
                  </a:cubicBezTo>
                  <a:cubicBezTo>
                    <a:pt x="850563" y="1305470"/>
                    <a:pt x="852362" y="1317702"/>
                    <a:pt x="845820" y="1325880"/>
                  </a:cubicBezTo>
                  <a:cubicBezTo>
                    <a:pt x="840802" y="1332152"/>
                    <a:pt x="830580" y="1330960"/>
                    <a:pt x="822960" y="1333500"/>
                  </a:cubicBezTo>
                  <a:cubicBezTo>
                    <a:pt x="805485" y="1385926"/>
                    <a:pt x="824953" y="1322541"/>
                    <a:pt x="807720" y="1417320"/>
                  </a:cubicBezTo>
                  <a:cubicBezTo>
                    <a:pt x="806283" y="1425223"/>
                    <a:pt x="806636" y="1435511"/>
                    <a:pt x="800100" y="1440180"/>
                  </a:cubicBezTo>
                  <a:cubicBezTo>
                    <a:pt x="787028" y="1449517"/>
                    <a:pt x="769295" y="1449454"/>
                    <a:pt x="754380" y="1455420"/>
                  </a:cubicBezTo>
                  <a:cubicBezTo>
                    <a:pt x="708822" y="1473643"/>
                    <a:pt x="729256" y="1466335"/>
                    <a:pt x="693420" y="1478280"/>
                  </a:cubicBezTo>
                  <a:cubicBezTo>
                    <a:pt x="686738" y="1477723"/>
                    <a:pt x="581556" y="1471472"/>
                    <a:pt x="556260" y="1463040"/>
                  </a:cubicBezTo>
                  <a:cubicBezTo>
                    <a:pt x="547572" y="1460144"/>
                    <a:pt x="541591" y="1451896"/>
                    <a:pt x="533400" y="1447800"/>
                  </a:cubicBezTo>
                  <a:cubicBezTo>
                    <a:pt x="470304" y="1416252"/>
                    <a:pt x="553194" y="1468616"/>
                    <a:pt x="487680" y="1424940"/>
                  </a:cubicBezTo>
                  <a:cubicBezTo>
                    <a:pt x="485140" y="1404620"/>
                    <a:pt x="487665" y="1382993"/>
                    <a:pt x="480060" y="1363980"/>
                  </a:cubicBezTo>
                  <a:cubicBezTo>
                    <a:pt x="470960" y="1341231"/>
                    <a:pt x="397418" y="1341267"/>
                    <a:pt x="396240" y="1341120"/>
                  </a:cubicBezTo>
                  <a:cubicBezTo>
                    <a:pt x="393700" y="1333500"/>
                    <a:pt x="390827" y="1325983"/>
                    <a:pt x="388620" y="1318260"/>
                  </a:cubicBezTo>
                  <a:cubicBezTo>
                    <a:pt x="383899" y="1301736"/>
                    <a:pt x="382332" y="1276520"/>
                    <a:pt x="365760" y="1264920"/>
                  </a:cubicBezTo>
                  <a:cubicBezTo>
                    <a:pt x="347148" y="1251892"/>
                    <a:pt x="304800" y="1234440"/>
                    <a:pt x="304800" y="1234440"/>
                  </a:cubicBezTo>
                  <a:cubicBezTo>
                    <a:pt x="291394" y="1100377"/>
                    <a:pt x="322966" y="1165860"/>
                    <a:pt x="274320" y="1165860"/>
                  </a:cubicBezTo>
                  <a:cubicBezTo>
                    <a:pt x="256359" y="1165860"/>
                    <a:pt x="238760" y="1160780"/>
                    <a:pt x="220980" y="1158240"/>
                  </a:cubicBezTo>
                  <a:cubicBezTo>
                    <a:pt x="248097" y="1117565"/>
                    <a:pt x="261147" y="1122423"/>
                    <a:pt x="243840" y="1082040"/>
                  </a:cubicBezTo>
                  <a:cubicBezTo>
                    <a:pt x="240232" y="1073622"/>
                    <a:pt x="236791" y="1063276"/>
                    <a:pt x="228600" y="1059180"/>
                  </a:cubicBezTo>
                  <a:cubicBezTo>
                    <a:pt x="214781" y="1052270"/>
                    <a:pt x="198120" y="1054100"/>
                    <a:pt x="182880" y="1051560"/>
                  </a:cubicBezTo>
                  <a:cubicBezTo>
                    <a:pt x="180340" y="1021080"/>
                    <a:pt x="181258" y="990112"/>
                    <a:pt x="175260" y="960120"/>
                  </a:cubicBezTo>
                  <a:cubicBezTo>
                    <a:pt x="173464" y="951140"/>
                    <a:pt x="160020" y="946418"/>
                    <a:pt x="160020" y="937260"/>
                  </a:cubicBezTo>
                  <a:cubicBezTo>
                    <a:pt x="160020" y="925901"/>
                    <a:pt x="170785" y="917221"/>
                    <a:pt x="175260" y="906780"/>
                  </a:cubicBezTo>
                  <a:cubicBezTo>
                    <a:pt x="178424" y="899397"/>
                    <a:pt x="180340" y="891540"/>
                    <a:pt x="182880" y="883920"/>
                  </a:cubicBezTo>
                  <a:cubicBezTo>
                    <a:pt x="180340" y="876300"/>
                    <a:pt x="179161" y="868081"/>
                    <a:pt x="175260" y="861060"/>
                  </a:cubicBezTo>
                  <a:cubicBezTo>
                    <a:pt x="166365" y="845049"/>
                    <a:pt x="150572" y="832716"/>
                    <a:pt x="144780" y="815340"/>
                  </a:cubicBezTo>
                  <a:cubicBezTo>
                    <a:pt x="142240" y="807720"/>
                    <a:pt x="142178" y="798752"/>
                    <a:pt x="137160" y="792480"/>
                  </a:cubicBezTo>
                  <a:cubicBezTo>
                    <a:pt x="122601" y="774282"/>
                    <a:pt x="109846" y="778823"/>
                    <a:pt x="91440" y="769620"/>
                  </a:cubicBezTo>
                  <a:cubicBezTo>
                    <a:pt x="83249" y="765524"/>
                    <a:pt x="76200" y="759460"/>
                    <a:pt x="68580" y="754380"/>
                  </a:cubicBezTo>
                  <a:cubicBezTo>
                    <a:pt x="70600" y="732164"/>
                    <a:pt x="85121" y="638547"/>
                    <a:pt x="68580" y="609600"/>
                  </a:cubicBezTo>
                  <a:cubicBezTo>
                    <a:pt x="64595" y="602626"/>
                    <a:pt x="53340" y="614680"/>
                    <a:pt x="45720" y="617220"/>
                  </a:cubicBezTo>
                  <a:cubicBezTo>
                    <a:pt x="33020" y="614680"/>
                    <a:pt x="18396" y="616784"/>
                    <a:pt x="7620" y="609600"/>
                  </a:cubicBezTo>
                  <a:cubicBezTo>
                    <a:pt x="937" y="605145"/>
                    <a:pt x="0" y="594772"/>
                    <a:pt x="0" y="586740"/>
                  </a:cubicBezTo>
                  <a:cubicBezTo>
                    <a:pt x="0" y="535877"/>
                    <a:pt x="2872" y="484981"/>
                    <a:pt x="7620" y="434340"/>
                  </a:cubicBezTo>
                  <a:cubicBezTo>
                    <a:pt x="16702" y="337470"/>
                    <a:pt x="-4511" y="352024"/>
                    <a:pt x="45720" y="335280"/>
                  </a:cubicBezTo>
                  <a:cubicBezTo>
                    <a:pt x="48260" y="327660"/>
                    <a:pt x="51944" y="320330"/>
                    <a:pt x="53340" y="312420"/>
                  </a:cubicBezTo>
                  <a:cubicBezTo>
                    <a:pt x="59583" y="277046"/>
                    <a:pt x="60353" y="240706"/>
                    <a:pt x="68580" y="205740"/>
                  </a:cubicBezTo>
                  <a:cubicBezTo>
                    <a:pt x="70678" y="196825"/>
                    <a:pt x="78740" y="190500"/>
                    <a:pt x="83820" y="182880"/>
                  </a:cubicBezTo>
                  <a:cubicBezTo>
                    <a:pt x="73790" y="152791"/>
                    <a:pt x="77470" y="109220"/>
                    <a:pt x="83820" y="99060"/>
                  </a:cubicBezTo>
                  <a:close/>
                </a:path>
              </a:pathLst>
            </a:custGeom>
            <a:solidFill>
              <a:schemeClr val="bg2">
                <a:lumMod val="20000"/>
                <a:lumOff val="80000"/>
              </a:schemeClr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Полилиния 61">
              <a:extLst>
                <a:ext uri="{FF2B5EF4-FFF2-40B4-BE49-F238E27FC236}">
                  <a16:creationId xmlns:a16="http://schemas.microsoft.com/office/drawing/2014/main" id="{C81CFB69-5FD7-4A0A-AEDC-8A76F9E8E6CB}"/>
                </a:ext>
              </a:extLst>
            </p:cNvPr>
            <p:cNvSpPr/>
            <p:nvPr/>
          </p:nvSpPr>
          <p:spPr>
            <a:xfrm>
              <a:off x="7635023" y="2776740"/>
              <a:ext cx="1228112" cy="1125034"/>
            </a:xfrm>
            <a:custGeom>
              <a:avLst/>
              <a:gdLst>
                <a:gd name="connsiteX0" fmla="*/ 1275629 w 1353766"/>
                <a:gd name="connsiteY0" fmla="*/ 592442 h 1240142"/>
                <a:gd name="connsiteX1" fmla="*/ 1306109 w 1353766"/>
                <a:gd name="connsiteY1" fmla="*/ 554342 h 1240142"/>
                <a:gd name="connsiteX2" fmla="*/ 1351829 w 1353766"/>
                <a:gd name="connsiteY2" fmla="*/ 546722 h 1240142"/>
                <a:gd name="connsiteX3" fmla="*/ 1336589 w 1353766"/>
                <a:gd name="connsiteY3" fmla="*/ 470522 h 1240142"/>
                <a:gd name="connsiteX4" fmla="*/ 1336589 w 1353766"/>
                <a:gd name="connsiteY4" fmla="*/ 340982 h 1240142"/>
                <a:gd name="connsiteX5" fmla="*/ 1313729 w 1353766"/>
                <a:gd name="connsiteY5" fmla="*/ 333362 h 1240142"/>
                <a:gd name="connsiteX6" fmla="*/ 1290869 w 1353766"/>
                <a:gd name="connsiteY6" fmla="*/ 318122 h 1240142"/>
                <a:gd name="connsiteX7" fmla="*/ 1283249 w 1353766"/>
                <a:gd name="connsiteY7" fmla="*/ 257162 h 1240142"/>
                <a:gd name="connsiteX8" fmla="*/ 1252769 w 1353766"/>
                <a:gd name="connsiteY8" fmla="*/ 249542 h 1240142"/>
                <a:gd name="connsiteX9" fmla="*/ 1214669 w 1353766"/>
                <a:gd name="connsiteY9" fmla="*/ 241922 h 1240142"/>
                <a:gd name="connsiteX10" fmla="*/ 1191809 w 1353766"/>
                <a:gd name="connsiteY10" fmla="*/ 211442 h 1240142"/>
                <a:gd name="connsiteX11" fmla="*/ 1161329 w 1353766"/>
                <a:gd name="connsiteY11" fmla="*/ 165722 h 1240142"/>
                <a:gd name="connsiteX12" fmla="*/ 1153709 w 1353766"/>
                <a:gd name="connsiteY12" fmla="*/ 81902 h 1240142"/>
                <a:gd name="connsiteX13" fmla="*/ 1107989 w 1353766"/>
                <a:gd name="connsiteY13" fmla="*/ 66662 h 1240142"/>
                <a:gd name="connsiteX14" fmla="*/ 1100369 w 1353766"/>
                <a:gd name="connsiteY14" fmla="*/ 5702 h 1240142"/>
                <a:gd name="connsiteX15" fmla="*/ 1016549 w 1353766"/>
                <a:gd name="connsiteY15" fmla="*/ 13322 h 1240142"/>
                <a:gd name="connsiteX16" fmla="*/ 993689 w 1353766"/>
                <a:gd name="connsiteY16" fmla="*/ 28562 h 1240142"/>
                <a:gd name="connsiteX17" fmla="*/ 963209 w 1353766"/>
                <a:gd name="connsiteY17" fmla="*/ 43802 h 1240142"/>
                <a:gd name="connsiteX18" fmla="*/ 940349 w 1353766"/>
                <a:gd name="connsiteY18" fmla="*/ 59042 h 1240142"/>
                <a:gd name="connsiteX19" fmla="*/ 887009 w 1353766"/>
                <a:gd name="connsiteY19" fmla="*/ 66662 h 1240142"/>
                <a:gd name="connsiteX20" fmla="*/ 795569 w 1353766"/>
                <a:gd name="connsiteY20" fmla="*/ 81902 h 1240142"/>
                <a:gd name="connsiteX21" fmla="*/ 772709 w 1353766"/>
                <a:gd name="connsiteY21" fmla="*/ 127622 h 1240142"/>
                <a:gd name="connsiteX22" fmla="*/ 765089 w 1353766"/>
                <a:gd name="connsiteY22" fmla="*/ 150482 h 1240142"/>
                <a:gd name="connsiteX23" fmla="*/ 711749 w 1353766"/>
                <a:gd name="connsiteY23" fmla="*/ 142862 h 1240142"/>
                <a:gd name="connsiteX24" fmla="*/ 688889 w 1353766"/>
                <a:gd name="connsiteY24" fmla="*/ 112382 h 1240142"/>
                <a:gd name="connsiteX25" fmla="*/ 666029 w 1353766"/>
                <a:gd name="connsiteY25" fmla="*/ 97142 h 1240142"/>
                <a:gd name="connsiteX26" fmla="*/ 589829 w 1353766"/>
                <a:gd name="connsiteY26" fmla="*/ 97142 h 1240142"/>
                <a:gd name="connsiteX27" fmla="*/ 582209 w 1353766"/>
                <a:gd name="connsiteY27" fmla="*/ 74282 h 1240142"/>
                <a:gd name="connsiteX28" fmla="*/ 528869 w 1353766"/>
                <a:gd name="connsiteY28" fmla="*/ 13322 h 1240142"/>
                <a:gd name="connsiteX29" fmla="*/ 506009 w 1353766"/>
                <a:gd name="connsiteY29" fmla="*/ 5702 h 1240142"/>
                <a:gd name="connsiteX30" fmla="*/ 399329 w 1353766"/>
                <a:gd name="connsiteY30" fmla="*/ 13322 h 1240142"/>
                <a:gd name="connsiteX31" fmla="*/ 376469 w 1353766"/>
                <a:gd name="connsiteY31" fmla="*/ 20942 h 1240142"/>
                <a:gd name="connsiteX32" fmla="*/ 353609 w 1353766"/>
                <a:gd name="connsiteY32" fmla="*/ 74282 h 1240142"/>
                <a:gd name="connsiteX33" fmla="*/ 330749 w 1353766"/>
                <a:gd name="connsiteY33" fmla="*/ 89522 h 1240142"/>
                <a:gd name="connsiteX34" fmla="*/ 285029 w 1353766"/>
                <a:gd name="connsiteY34" fmla="*/ 97142 h 1240142"/>
                <a:gd name="connsiteX35" fmla="*/ 231689 w 1353766"/>
                <a:gd name="connsiteY35" fmla="*/ 89522 h 1240142"/>
                <a:gd name="connsiteX36" fmla="*/ 224069 w 1353766"/>
                <a:gd name="connsiteY36" fmla="*/ 66662 h 1240142"/>
                <a:gd name="connsiteX37" fmla="*/ 201209 w 1353766"/>
                <a:gd name="connsiteY37" fmla="*/ 59042 h 1240142"/>
                <a:gd name="connsiteX38" fmla="*/ 178349 w 1353766"/>
                <a:gd name="connsiteY38" fmla="*/ 66662 h 1240142"/>
                <a:gd name="connsiteX39" fmla="*/ 170729 w 1353766"/>
                <a:gd name="connsiteY39" fmla="*/ 97142 h 1240142"/>
                <a:gd name="connsiteX40" fmla="*/ 147869 w 1353766"/>
                <a:gd name="connsiteY40" fmla="*/ 142862 h 1240142"/>
                <a:gd name="connsiteX41" fmla="*/ 94529 w 1353766"/>
                <a:gd name="connsiteY41" fmla="*/ 142862 h 1240142"/>
                <a:gd name="connsiteX42" fmla="*/ 64049 w 1353766"/>
                <a:gd name="connsiteY42" fmla="*/ 188582 h 1240142"/>
                <a:gd name="connsiteX43" fmla="*/ 18329 w 1353766"/>
                <a:gd name="connsiteY43" fmla="*/ 203822 h 1240142"/>
                <a:gd name="connsiteX44" fmla="*/ 10709 w 1353766"/>
                <a:gd name="connsiteY44" fmla="*/ 333362 h 1240142"/>
                <a:gd name="connsiteX45" fmla="*/ 109769 w 1353766"/>
                <a:gd name="connsiteY45" fmla="*/ 371462 h 1240142"/>
                <a:gd name="connsiteX46" fmla="*/ 140249 w 1353766"/>
                <a:gd name="connsiteY46" fmla="*/ 432422 h 1240142"/>
                <a:gd name="connsiteX47" fmla="*/ 163109 w 1353766"/>
                <a:gd name="connsiteY47" fmla="*/ 455282 h 1240142"/>
                <a:gd name="connsiteX48" fmla="*/ 208829 w 1353766"/>
                <a:gd name="connsiteY48" fmla="*/ 485762 h 1240142"/>
                <a:gd name="connsiteX49" fmla="*/ 216449 w 1353766"/>
                <a:gd name="connsiteY49" fmla="*/ 508622 h 1240142"/>
                <a:gd name="connsiteX50" fmla="*/ 262169 w 1353766"/>
                <a:gd name="connsiteY50" fmla="*/ 523862 h 1240142"/>
                <a:gd name="connsiteX51" fmla="*/ 254549 w 1353766"/>
                <a:gd name="connsiteY51" fmla="*/ 630542 h 1240142"/>
                <a:gd name="connsiteX52" fmla="*/ 193589 w 1353766"/>
                <a:gd name="connsiteY52" fmla="*/ 638162 h 1240142"/>
                <a:gd name="connsiteX53" fmla="*/ 163109 w 1353766"/>
                <a:gd name="connsiteY53" fmla="*/ 760082 h 1240142"/>
                <a:gd name="connsiteX54" fmla="*/ 132629 w 1353766"/>
                <a:gd name="connsiteY54" fmla="*/ 752462 h 1240142"/>
                <a:gd name="connsiteX55" fmla="*/ 56429 w 1353766"/>
                <a:gd name="connsiteY55" fmla="*/ 721982 h 1240142"/>
                <a:gd name="connsiteX56" fmla="*/ 41189 w 1353766"/>
                <a:gd name="connsiteY56" fmla="*/ 752462 h 1240142"/>
                <a:gd name="connsiteX57" fmla="*/ 33569 w 1353766"/>
                <a:gd name="connsiteY57" fmla="*/ 798182 h 1240142"/>
                <a:gd name="connsiteX58" fmla="*/ 48809 w 1353766"/>
                <a:gd name="connsiteY58" fmla="*/ 836282 h 1240142"/>
                <a:gd name="connsiteX59" fmla="*/ 71669 w 1353766"/>
                <a:gd name="connsiteY59" fmla="*/ 843902 h 1240142"/>
                <a:gd name="connsiteX60" fmla="*/ 178349 w 1353766"/>
                <a:gd name="connsiteY60" fmla="*/ 859142 h 1240142"/>
                <a:gd name="connsiteX61" fmla="*/ 201209 w 1353766"/>
                <a:gd name="connsiteY61" fmla="*/ 927722 h 1240142"/>
                <a:gd name="connsiteX62" fmla="*/ 254549 w 1353766"/>
                <a:gd name="connsiteY62" fmla="*/ 935342 h 1240142"/>
                <a:gd name="connsiteX63" fmla="*/ 277409 w 1353766"/>
                <a:gd name="connsiteY63" fmla="*/ 942962 h 1240142"/>
                <a:gd name="connsiteX64" fmla="*/ 292649 w 1353766"/>
                <a:gd name="connsiteY64" fmla="*/ 965822 h 1240142"/>
                <a:gd name="connsiteX65" fmla="*/ 483149 w 1353766"/>
                <a:gd name="connsiteY65" fmla="*/ 958202 h 1240142"/>
                <a:gd name="connsiteX66" fmla="*/ 490769 w 1353766"/>
                <a:gd name="connsiteY66" fmla="*/ 1011542 h 1240142"/>
                <a:gd name="connsiteX67" fmla="*/ 513629 w 1353766"/>
                <a:gd name="connsiteY67" fmla="*/ 1019162 h 1240142"/>
                <a:gd name="connsiteX68" fmla="*/ 536489 w 1353766"/>
                <a:gd name="connsiteY68" fmla="*/ 1042022 h 1240142"/>
                <a:gd name="connsiteX69" fmla="*/ 544109 w 1353766"/>
                <a:gd name="connsiteY69" fmla="*/ 1064882 h 1240142"/>
                <a:gd name="connsiteX70" fmla="*/ 544109 w 1353766"/>
                <a:gd name="connsiteY70" fmla="*/ 1125842 h 1240142"/>
                <a:gd name="connsiteX71" fmla="*/ 589829 w 1353766"/>
                <a:gd name="connsiteY71" fmla="*/ 1141082 h 1240142"/>
                <a:gd name="connsiteX72" fmla="*/ 597449 w 1353766"/>
                <a:gd name="connsiteY72" fmla="*/ 1171562 h 1240142"/>
                <a:gd name="connsiteX73" fmla="*/ 620309 w 1353766"/>
                <a:gd name="connsiteY73" fmla="*/ 1240142 h 1240142"/>
                <a:gd name="connsiteX74" fmla="*/ 658409 w 1353766"/>
                <a:gd name="connsiteY74" fmla="*/ 1186802 h 1240142"/>
                <a:gd name="connsiteX75" fmla="*/ 666029 w 1353766"/>
                <a:gd name="connsiteY75" fmla="*/ 1163942 h 1240142"/>
                <a:gd name="connsiteX76" fmla="*/ 711749 w 1353766"/>
                <a:gd name="connsiteY76" fmla="*/ 1171562 h 1240142"/>
                <a:gd name="connsiteX77" fmla="*/ 757469 w 1353766"/>
                <a:gd name="connsiteY77" fmla="*/ 1186802 h 1240142"/>
                <a:gd name="connsiteX78" fmla="*/ 787949 w 1353766"/>
                <a:gd name="connsiteY78" fmla="*/ 1125842 h 1240142"/>
                <a:gd name="connsiteX79" fmla="*/ 803189 w 1353766"/>
                <a:gd name="connsiteY79" fmla="*/ 1080122 h 1240142"/>
                <a:gd name="connsiteX80" fmla="*/ 902249 w 1353766"/>
                <a:gd name="connsiteY80" fmla="*/ 1087742 h 1240142"/>
                <a:gd name="connsiteX81" fmla="*/ 925109 w 1353766"/>
                <a:gd name="connsiteY81" fmla="*/ 1080122 h 1240142"/>
                <a:gd name="connsiteX82" fmla="*/ 940349 w 1353766"/>
                <a:gd name="connsiteY82" fmla="*/ 1057262 h 1240142"/>
                <a:gd name="connsiteX83" fmla="*/ 947969 w 1353766"/>
                <a:gd name="connsiteY83" fmla="*/ 1034402 h 1240142"/>
                <a:gd name="connsiteX84" fmla="*/ 1031789 w 1353766"/>
                <a:gd name="connsiteY84" fmla="*/ 1042022 h 1240142"/>
                <a:gd name="connsiteX85" fmla="*/ 1047029 w 1353766"/>
                <a:gd name="connsiteY85" fmla="*/ 981062 h 1240142"/>
                <a:gd name="connsiteX86" fmla="*/ 1054649 w 1353766"/>
                <a:gd name="connsiteY86" fmla="*/ 950582 h 1240142"/>
                <a:gd name="connsiteX87" fmla="*/ 1077509 w 1353766"/>
                <a:gd name="connsiteY87" fmla="*/ 942962 h 1240142"/>
                <a:gd name="connsiteX88" fmla="*/ 1123229 w 1353766"/>
                <a:gd name="connsiteY88" fmla="*/ 920102 h 1240142"/>
                <a:gd name="connsiteX89" fmla="*/ 1138469 w 1353766"/>
                <a:gd name="connsiteY89" fmla="*/ 897242 h 1240142"/>
                <a:gd name="connsiteX90" fmla="*/ 1153709 w 1353766"/>
                <a:gd name="connsiteY90" fmla="*/ 866762 h 1240142"/>
                <a:gd name="connsiteX91" fmla="*/ 1146089 w 1353766"/>
                <a:gd name="connsiteY91" fmla="*/ 828662 h 1240142"/>
                <a:gd name="connsiteX92" fmla="*/ 1130849 w 1353766"/>
                <a:gd name="connsiteY92" fmla="*/ 805802 h 1240142"/>
                <a:gd name="connsiteX93" fmla="*/ 1153709 w 1353766"/>
                <a:gd name="connsiteY93" fmla="*/ 798182 h 1240142"/>
                <a:gd name="connsiteX94" fmla="*/ 1184189 w 1353766"/>
                <a:gd name="connsiteY94" fmla="*/ 805802 h 1240142"/>
                <a:gd name="connsiteX95" fmla="*/ 1229909 w 1353766"/>
                <a:gd name="connsiteY95" fmla="*/ 821042 h 1240142"/>
                <a:gd name="connsiteX96" fmla="*/ 1268009 w 1353766"/>
                <a:gd name="connsiteY96" fmla="*/ 813422 h 1240142"/>
                <a:gd name="connsiteX97" fmla="*/ 1275629 w 1353766"/>
                <a:gd name="connsiteY97" fmla="*/ 790562 h 1240142"/>
                <a:gd name="connsiteX98" fmla="*/ 1290869 w 1353766"/>
                <a:gd name="connsiteY98" fmla="*/ 683882 h 1240142"/>
                <a:gd name="connsiteX99" fmla="*/ 1275629 w 1353766"/>
                <a:gd name="connsiteY99" fmla="*/ 592442 h 1240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353766" h="1240142">
                  <a:moveTo>
                    <a:pt x="1275629" y="592442"/>
                  </a:moveTo>
                  <a:cubicBezTo>
                    <a:pt x="1285789" y="579742"/>
                    <a:pt x="1292163" y="562710"/>
                    <a:pt x="1306109" y="554342"/>
                  </a:cubicBezTo>
                  <a:cubicBezTo>
                    <a:pt x="1319357" y="546393"/>
                    <a:pt x="1343640" y="559824"/>
                    <a:pt x="1351829" y="546722"/>
                  </a:cubicBezTo>
                  <a:cubicBezTo>
                    <a:pt x="1359443" y="534540"/>
                    <a:pt x="1342568" y="488458"/>
                    <a:pt x="1336589" y="470522"/>
                  </a:cubicBezTo>
                  <a:cubicBezTo>
                    <a:pt x="1342897" y="426364"/>
                    <a:pt x="1352991" y="386088"/>
                    <a:pt x="1336589" y="340982"/>
                  </a:cubicBezTo>
                  <a:cubicBezTo>
                    <a:pt x="1333844" y="333433"/>
                    <a:pt x="1320913" y="336954"/>
                    <a:pt x="1313729" y="333362"/>
                  </a:cubicBezTo>
                  <a:cubicBezTo>
                    <a:pt x="1305538" y="329266"/>
                    <a:pt x="1298489" y="323202"/>
                    <a:pt x="1290869" y="318122"/>
                  </a:cubicBezTo>
                  <a:cubicBezTo>
                    <a:pt x="1288329" y="297802"/>
                    <a:pt x="1293194" y="275063"/>
                    <a:pt x="1283249" y="257162"/>
                  </a:cubicBezTo>
                  <a:cubicBezTo>
                    <a:pt x="1278163" y="248007"/>
                    <a:pt x="1262992" y="251814"/>
                    <a:pt x="1252769" y="249542"/>
                  </a:cubicBezTo>
                  <a:cubicBezTo>
                    <a:pt x="1240126" y="246732"/>
                    <a:pt x="1227369" y="244462"/>
                    <a:pt x="1214669" y="241922"/>
                  </a:cubicBezTo>
                  <a:cubicBezTo>
                    <a:pt x="1207049" y="231762"/>
                    <a:pt x="1199092" y="221846"/>
                    <a:pt x="1191809" y="211442"/>
                  </a:cubicBezTo>
                  <a:cubicBezTo>
                    <a:pt x="1181305" y="196437"/>
                    <a:pt x="1161329" y="165722"/>
                    <a:pt x="1161329" y="165722"/>
                  </a:cubicBezTo>
                  <a:cubicBezTo>
                    <a:pt x="1158789" y="137782"/>
                    <a:pt x="1167010" y="106604"/>
                    <a:pt x="1153709" y="81902"/>
                  </a:cubicBezTo>
                  <a:cubicBezTo>
                    <a:pt x="1146093" y="67758"/>
                    <a:pt x="1107989" y="66662"/>
                    <a:pt x="1107989" y="66662"/>
                  </a:cubicBezTo>
                  <a:cubicBezTo>
                    <a:pt x="1105449" y="46342"/>
                    <a:pt x="1118058" y="16020"/>
                    <a:pt x="1100369" y="5702"/>
                  </a:cubicBezTo>
                  <a:cubicBezTo>
                    <a:pt x="1076135" y="-8434"/>
                    <a:pt x="1043981" y="7444"/>
                    <a:pt x="1016549" y="13322"/>
                  </a:cubicBezTo>
                  <a:cubicBezTo>
                    <a:pt x="1007594" y="15241"/>
                    <a:pt x="1001640" y="24018"/>
                    <a:pt x="993689" y="28562"/>
                  </a:cubicBezTo>
                  <a:cubicBezTo>
                    <a:pt x="983826" y="34198"/>
                    <a:pt x="973072" y="38166"/>
                    <a:pt x="963209" y="43802"/>
                  </a:cubicBezTo>
                  <a:cubicBezTo>
                    <a:pt x="955258" y="48346"/>
                    <a:pt x="949121" y="56410"/>
                    <a:pt x="940349" y="59042"/>
                  </a:cubicBezTo>
                  <a:cubicBezTo>
                    <a:pt x="923146" y="64203"/>
                    <a:pt x="904750" y="63861"/>
                    <a:pt x="887009" y="66662"/>
                  </a:cubicBezTo>
                  <a:lnTo>
                    <a:pt x="795569" y="81902"/>
                  </a:lnTo>
                  <a:cubicBezTo>
                    <a:pt x="776416" y="139361"/>
                    <a:pt x="802252" y="68536"/>
                    <a:pt x="772709" y="127622"/>
                  </a:cubicBezTo>
                  <a:cubicBezTo>
                    <a:pt x="769117" y="134806"/>
                    <a:pt x="767629" y="142862"/>
                    <a:pt x="765089" y="150482"/>
                  </a:cubicBezTo>
                  <a:cubicBezTo>
                    <a:pt x="747309" y="147942"/>
                    <a:pt x="727813" y="150894"/>
                    <a:pt x="711749" y="142862"/>
                  </a:cubicBezTo>
                  <a:cubicBezTo>
                    <a:pt x="700390" y="137182"/>
                    <a:pt x="697869" y="121362"/>
                    <a:pt x="688889" y="112382"/>
                  </a:cubicBezTo>
                  <a:cubicBezTo>
                    <a:pt x="682413" y="105906"/>
                    <a:pt x="673649" y="102222"/>
                    <a:pt x="666029" y="97142"/>
                  </a:cubicBezTo>
                  <a:cubicBezTo>
                    <a:pt x="642583" y="101831"/>
                    <a:pt x="613275" y="112773"/>
                    <a:pt x="589829" y="97142"/>
                  </a:cubicBezTo>
                  <a:cubicBezTo>
                    <a:pt x="583146" y="92687"/>
                    <a:pt x="586110" y="81303"/>
                    <a:pt x="582209" y="74282"/>
                  </a:cubicBezTo>
                  <a:cubicBezTo>
                    <a:pt x="564624" y="42630"/>
                    <a:pt x="557981" y="27878"/>
                    <a:pt x="528869" y="13322"/>
                  </a:cubicBezTo>
                  <a:cubicBezTo>
                    <a:pt x="521685" y="9730"/>
                    <a:pt x="513629" y="8242"/>
                    <a:pt x="506009" y="5702"/>
                  </a:cubicBezTo>
                  <a:cubicBezTo>
                    <a:pt x="470449" y="8242"/>
                    <a:pt x="434735" y="9157"/>
                    <a:pt x="399329" y="13322"/>
                  </a:cubicBezTo>
                  <a:cubicBezTo>
                    <a:pt x="391352" y="14260"/>
                    <a:pt x="382149" y="15262"/>
                    <a:pt x="376469" y="20942"/>
                  </a:cubicBezTo>
                  <a:cubicBezTo>
                    <a:pt x="321971" y="75440"/>
                    <a:pt x="390041" y="28743"/>
                    <a:pt x="353609" y="74282"/>
                  </a:cubicBezTo>
                  <a:cubicBezTo>
                    <a:pt x="347888" y="81433"/>
                    <a:pt x="339437" y="86626"/>
                    <a:pt x="330749" y="89522"/>
                  </a:cubicBezTo>
                  <a:cubicBezTo>
                    <a:pt x="316092" y="94408"/>
                    <a:pt x="300269" y="94602"/>
                    <a:pt x="285029" y="97142"/>
                  </a:cubicBezTo>
                  <a:cubicBezTo>
                    <a:pt x="267249" y="94602"/>
                    <a:pt x="247753" y="97554"/>
                    <a:pt x="231689" y="89522"/>
                  </a:cubicBezTo>
                  <a:cubicBezTo>
                    <a:pt x="224505" y="85930"/>
                    <a:pt x="229749" y="72342"/>
                    <a:pt x="224069" y="66662"/>
                  </a:cubicBezTo>
                  <a:cubicBezTo>
                    <a:pt x="218389" y="60982"/>
                    <a:pt x="208829" y="61582"/>
                    <a:pt x="201209" y="59042"/>
                  </a:cubicBezTo>
                  <a:cubicBezTo>
                    <a:pt x="193589" y="61582"/>
                    <a:pt x="183367" y="60390"/>
                    <a:pt x="178349" y="66662"/>
                  </a:cubicBezTo>
                  <a:cubicBezTo>
                    <a:pt x="171807" y="74840"/>
                    <a:pt x="173606" y="87072"/>
                    <a:pt x="170729" y="97142"/>
                  </a:cubicBezTo>
                  <a:cubicBezTo>
                    <a:pt x="162842" y="124747"/>
                    <a:pt x="164567" y="117815"/>
                    <a:pt x="147869" y="142862"/>
                  </a:cubicBezTo>
                  <a:cubicBezTo>
                    <a:pt x="132402" y="138995"/>
                    <a:pt x="109833" y="127558"/>
                    <a:pt x="94529" y="142862"/>
                  </a:cubicBezTo>
                  <a:cubicBezTo>
                    <a:pt x="81577" y="155814"/>
                    <a:pt x="81425" y="182790"/>
                    <a:pt x="64049" y="188582"/>
                  </a:cubicBezTo>
                  <a:lnTo>
                    <a:pt x="18329" y="203822"/>
                  </a:lnTo>
                  <a:cubicBezTo>
                    <a:pt x="4708" y="244684"/>
                    <a:pt x="-10928" y="290088"/>
                    <a:pt x="10709" y="333362"/>
                  </a:cubicBezTo>
                  <a:cubicBezTo>
                    <a:pt x="27819" y="367583"/>
                    <a:pt x="81005" y="367353"/>
                    <a:pt x="109769" y="371462"/>
                  </a:cubicBezTo>
                  <a:cubicBezTo>
                    <a:pt x="158296" y="403813"/>
                    <a:pt x="109510" y="363260"/>
                    <a:pt x="140249" y="432422"/>
                  </a:cubicBezTo>
                  <a:cubicBezTo>
                    <a:pt x="144626" y="442270"/>
                    <a:pt x="154603" y="448666"/>
                    <a:pt x="163109" y="455282"/>
                  </a:cubicBezTo>
                  <a:cubicBezTo>
                    <a:pt x="177567" y="466527"/>
                    <a:pt x="208829" y="485762"/>
                    <a:pt x="208829" y="485762"/>
                  </a:cubicBezTo>
                  <a:cubicBezTo>
                    <a:pt x="211369" y="493382"/>
                    <a:pt x="209913" y="503953"/>
                    <a:pt x="216449" y="508622"/>
                  </a:cubicBezTo>
                  <a:cubicBezTo>
                    <a:pt x="229521" y="517959"/>
                    <a:pt x="262169" y="523862"/>
                    <a:pt x="262169" y="523862"/>
                  </a:cubicBezTo>
                  <a:cubicBezTo>
                    <a:pt x="259629" y="559422"/>
                    <a:pt x="272891" y="599972"/>
                    <a:pt x="254549" y="630542"/>
                  </a:cubicBezTo>
                  <a:cubicBezTo>
                    <a:pt x="244013" y="648102"/>
                    <a:pt x="204125" y="620602"/>
                    <a:pt x="193589" y="638162"/>
                  </a:cubicBezTo>
                  <a:cubicBezTo>
                    <a:pt x="83289" y="821995"/>
                    <a:pt x="241841" y="707594"/>
                    <a:pt x="163109" y="760082"/>
                  </a:cubicBezTo>
                  <a:cubicBezTo>
                    <a:pt x="152949" y="757542"/>
                    <a:pt x="142353" y="756351"/>
                    <a:pt x="132629" y="752462"/>
                  </a:cubicBezTo>
                  <a:cubicBezTo>
                    <a:pt x="40817" y="715737"/>
                    <a:pt x="126011" y="739378"/>
                    <a:pt x="56429" y="721982"/>
                  </a:cubicBezTo>
                  <a:cubicBezTo>
                    <a:pt x="51349" y="732142"/>
                    <a:pt x="44453" y="741582"/>
                    <a:pt x="41189" y="752462"/>
                  </a:cubicBezTo>
                  <a:cubicBezTo>
                    <a:pt x="36749" y="767261"/>
                    <a:pt x="32170" y="782795"/>
                    <a:pt x="33569" y="798182"/>
                  </a:cubicBezTo>
                  <a:cubicBezTo>
                    <a:pt x="34807" y="811804"/>
                    <a:pt x="40052" y="825774"/>
                    <a:pt x="48809" y="836282"/>
                  </a:cubicBezTo>
                  <a:cubicBezTo>
                    <a:pt x="53951" y="842452"/>
                    <a:pt x="63759" y="842506"/>
                    <a:pt x="71669" y="843902"/>
                  </a:cubicBezTo>
                  <a:cubicBezTo>
                    <a:pt x="107043" y="850145"/>
                    <a:pt x="142789" y="854062"/>
                    <a:pt x="178349" y="859142"/>
                  </a:cubicBezTo>
                  <a:cubicBezTo>
                    <a:pt x="179842" y="868103"/>
                    <a:pt x="181923" y="919150"/>
                    <a:pt x="201209" y="927722"/>
                  </a:cubicBezTo>
                  <a:cubicBezTo>
                    <a:pt x="217622" y="935016"/>
                    <a:pt x="236769" y="932802"/>
                    <a:pt x="254549" y="935342"/>
                  </a:cubicBezTo>
                  <a:cubicBezTo>
                    <a:pt x="262169" y="937882"/>
                    <a:pt x="271137" y="937944"/>
                    <a:pt x="277409" y="942962"/>
                  </a:cubicBezTo>
                  <a:cubicBezTo>
                    <a:pt x="284560" y="948683"/>
                    <a:pt x="283516" y="965145"/>
                    <a:pt x="292649" y="965822"/>
                  </a:cubicBezTo>
                  <a:cubicBezTo>
                    <a:pt x="356026" y="970517"/>
                    <a:pt x="419649" y="960742"/>
                    <a:pt x="483149" y="958202"/>
                  </a:cubicBezTo>
                  <a:cubicBezTo>
                    <a:pt x="485689" y="975982"/>
                    <a:pt x="482737" y="995478"/>
                    <a:pt x="490769" y="1011542"/>
                  </a:cubicBezTo>
                  <a:cubicBezTo>
                    <a:pt x="494361" y="1018726"/>
                    <a:pt x="506946" y="1014707"/>
                    <a:pt x="513629" y="1019162"/>
                  </a:cubicBezTo>
                  <a:cubicBezTo>
                    <a:pt x="522595" y="1025140"/>
                    <a:pt x="528869" y="1034402"/>
                    <a:pt x="536489" y="1042022"/>
                  </a:cubicBezTo>
                  <a:cubicBezTo>
                    <a:pt x="539029" y="1049642"/>
                    <a:pt x="544109" y="1056850"/>
                    <a:pt x="544109" y="1064882"/>
                  </a:cubicBezTo>
                  <a:cubicBezTo>
                    <a:pt x="544109" y="1082299"/>
                    <a:pt x="523789" y="1108425"/>
                    <a:pt x="544109" y="1125842"/>
                  </a:cubicBezTo>
                  <a:cubicBezTo>
                    <a:pt x="556306" y="1136297"/>
                    <a:pt x="574589" y="1136002"/>
                    <a:pt x="589829" y="1141082"/>
                  </a:cubicBezTo>
                  <a:cubicBezTo>
                    <a:pt x="592369" y="1151242"/>
                    <a:pt x="594369" y="1161552"/>
                    <a:pt x="597449" y="1171562"/>
                  </a:cubicBezTo>
                  <a:cubicBezTo>
                    <a:pt x="604535" y="1194593"/>
                    <a:pt x="620309" y="1240142"/>
                    <a:pt x="620309" y="1240142"/>
                  </a:cubicBezTo>
                  <a:cubicBezTo>
                    <a:pt x="658409" y="1227442"/>
                    <a:pt x="640629" y="1240142"/>
                    <a:pt x="658409" y="1186802"/>
                  </a:cubicBezTo>
                  <a:lnTo>
                    <a:pt x="666029" y="1163942"/>
                  </a:lnTo>
                  <a:cubicBezTo>
                    <a:pt x="681269" y="1166482"/>
                    <a:pt x="696760" y="1167815"/>
                    <a:pt x="711749" y="1171562"/>
                  </a:cubicBezTo>
                  <a:cubicBezTo>
                    <a:pt x="727334" y="1175458"/>
                    <a:pt x="757469" y="1186802"/>
                    <a:pt x="757469" y="1186802"/>
                  </a:cubicBezTo>
                  <a:cubicBezTo>
                    <a:pt x="777800" y="1156305"/>
                    <a:pt x="773036" y="1166853"/>
                    <a:pt x="787949" y="1125842"/>
                  </a:cubicBezTo>
                  <a:cubicBezTo>
                    <a:pt x="793439" y="1110745"/>
                    <a:pt x="803189" y="1080122"/>
                    <a:pt x="803189" y="1080122"/>
                  </a:cubicBezTo>
                  <a:cubicBezTo>
                    <a:pt x="836209" y="1082662"/>
                    <a:pt x="869131" y="1087742"/>
                    <a:pt x="902249" y="1087742"/>
                  </a:cubicBezTo>
                  <a:cubicBezTo>
                    <a:pt x="910281" y="1087742"/>
                    <a:pt x="918837" y="1085140"/>
                    <a:pt x="925109" y="1080122"/>
                  </a:cubicBezTo>
                  <a:cubicBezTo>
                    <a:pt x="932260" y="1074401"/>
                    <a:pt x="936253" y="1065453"/>
                    <a:pt x="940349" y="1057262"/>
                  </a:cubicBezTo>
                  <a:cubicBezTo>
                    <a:pt x="943941" y="1050078"/>
                    <a:pt x="945429" y="1042022"/>
                    <a:pt x="947969" y="1034402"/>
                  </a:cubicBezTo>
                  <a:cubicBezTo>
                    <a:pt x="1016721" y="1051590"/>
                    <a:pt x="989058" y="1056266"/>
                    <a:pt x="1031789" y="1042022"/>
                  </a:cubicBezTo>
                  <a:cubicBezTo>
                    <a:pt x="1045406" y="1001172"/>
                    <a:pt x="1034769" y="1036233"/>
                    <a:pt x="1047029" y="981062"/>
                  </a:cubicBezTo>
                  <a:cubicBezTo>
                    <a:pt x="1049301" y="970839"/>
                    <a:pt x="1048107" y="958760"/>
                    <a:pt x="1054649" y="950582"/>
                  </a:cubicBezTo>
                  <a:cubicBezTo>
                    <a:pt x="1059667" y="944310"/>
                    <a:pt x="1070325" y="946554"/>
                    <a:pt x="1077509" y="942962"/>
                  </a:cubicBezTo>
                  <a:cubicBezTo>
                    <a:pt x="1136595" y="913419"/>
                    <a:pt x="1065770" y="939255"/>
                    <a:pt x="1123229" y="920102"/>
                  </a:cubicBezTo>
                  <a:cubicBezTo>
                    <a:pt x="1128309" y="912482"/>
                    <a:pt x="1136963" y="906275"/>
                    <a:pt x="1138469" y="897242"/>
                  </a:cubicBezTo>
                  <a:cubicBezTo>
                    <a:pt x="1144445" y="861383"/>
                    <a:pt x="1107093" y="882301"/>
                    <a:pt x="1153709" y="866762"/>
                  </a:cubicBezTo>
                  <a:cubicBezTo>
                    <a:pt x="1151169" y="854062"/>
                    <a:pt x="1150637" y="840789"/>
                    <a:pt x="1146089" y="828662"/>
                  </a:cubicBezTo>
                  <a:cubicBezTo>
                    <a:pt x="1142873" y="820087"/>
                    <a:pt x="1128628" y="814687"/>
                    <a:pt x="1130849" y="805802"/>
                  </a:cubicBezTo>
                  <a:cubicBezTo>
                    <a:pt x="1132797" y="798010"/>
                    <a:pt x="1146089" y="800722"/>
                    <a:pt x="1153709" y="798182"/>
                  </a:cubicBezTo>
                  <a:cubicBezTo>
                    <a:pt x="1163869" y="800722"/>
                    <a:pt x="1174158" y="802793"/>
                    <a:pt x="1184189" y="805802"/>
                  </a:cubicBezTo>
                  <a:cubicBezTo>
                    <a:pt x="1199576" y="810418"/>
                    <a:pt x="1229909" y="821042"/>
                    <a:pt x="1229909" y="821042"/>
                  </a:cubicBezTo>
                  <a:cubicBezTo>
                    <a:pt x="1242609" y="818502"/>
                    <a:pt x="1257233" y="820606"/>
                    <a:pt x="1268009" y="813422"/>
                  </a:cubicBezTo>
                  <a:cubicBezTo>
                    <a:pt x="1274692" y="808967"/>
                    <a:pt x="1274493" y="798513"/>
                    <a:pt x="1275629" y="790562"/>
                  </a:cubicBezTo>
                  <a:cubicBezTo>
                    <a:pt x="1292323" y="673701"/>
                    <a:pt x="1271987" y="740527"/>
                    <a:pt x="1290869" y="683882"/>
                  </a:cubicBezTo>
                  <a:lnTo>
                    <a:pt x="1275629" y="592442"/>
                  </a:lnTo>
                  <a:close/>
                </a:path>
              </a:pathLst>
            </a:custGeom>
            <a:solidFill>
              <a:srgbClr val="B8FABA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Полилиния 62">
              <a:extLst>
                <a:ext uri="{FF2B5EF4-FFF2-40B4-BE49-F238E27FC236}">
                  <a16:creationId xmlns:a16="http://schemas.microsoft.com/office/drawing/2014/main" id="{1E500394-828F-4187-BDE3-D9365D1DFB81}"/>
                </a:ext>
              </a:extLst>
            </p:cNvPr>
            <p:cNvSpPr/>
            <p:nvPr/>
          </p:nvSpPr>
          <p:spPr>
            <a:xfrm>
              <a:off x="8280221" y="3507749"/>
              <a:ext cx="955006" cy="1321993"/>
            </a:xfrm>
            <a:custGeom>
              <a:avLst/>
              <a:gdLst>
                <a:gd name="connsiteX0" fmla="*/ 1036858 w 1052717"/>
                <a:gd name="connsiteY0" fmla="*/ 853440 h 1457252"/>
                <a:gd name="connsiteX1" fmla="*/ 1044478 w 1052717"/>
                <a:gd name="connsiteY1" fmla="*/ 815340 h 1457252"/>
                <a:gd name="connsiteX2" fmla="*/ 1052098 w 1052717"/>
                <a:gd name="connsiteY2" fmla="*/ 792480 h 1457252"/>
                <a:gd name="connsiteX3" fmla="*/ 1029238 w 1052717"/>
                <a:gd name="connsiteY3" fmla="*/ 777240 h 1457252"/>
                <a:gd name="connsiteX4" fmla="*/ 945418 w 1052717"/>
                <a:gd name="connsiteY4" fmla="*/ 762000 h 1457252"/>
                <a:gd name="connsiteX5" fmla="*/ 937798 w 1052717"/>
                <a:gd name="connsiteY5" fmla="*/ 723900 h 1457252"/>
                <a:gd name="connsiteX6" fmla="*/ 914938 w 1052717"/>
                <a:gd name="connsiteY6" fmla="*/ 716280 h 1457252"/>
                <a:gd name="connsiteX7" fmla="*/ 907318 w 1052717"/>
                <a:gd name="connsiteY7" fmla="*/ 693420 h 1457252"/>
                <a:gd name="connsiteX8" fmla="*/ 861598 w 1052717"/>
                <a:gd name="connsiteY8" fmla="*/ 662940 h 1457252"/>
                <a:gd name="connsiteX9" fmla="*/ 853978 w 1052717"/>
                <a:gd name="connsiteY9" fmla="*/ 571500 h 1457252"/>
                <a:gd name="connsiteX10" fmla="*/ 831118 w 1052717"/>
                <a:gd name="connsiteY10" fmla="*/ 586740 h 1457252"/>
                <a:gd name="connsiteX11" fmla="*/ 785398 w 1052717"/>
                <a:gd name="connsiteY11" fmla="*/ 579120 h 1457252"/>
                <a:gd name="connsiteX12" fmla="*/ 793018 w 1052717"/>
                <a:gd name="connsiteY12" fmla="*/ 541020 h 1457252"/>
                <a:gd name="connsiteX13" fmla="*/ 800638 w 1052717"/>
                <a:gd name="connsiteY13" fmla="*/ 518160 h 1457252"/>
                <a:gd name="connsiteX14" fmla="*/ 793018 w 1052717"/>
                <a:gd name="connsiteY14" fmla="*/ 495300 h 1457252"/>
                <a:gd name="connsiteX15" fmla="*/ 747298 w 1052717"/>
                <a:gd name="connsiteY15" fmla="*/ 480060 h 1457252"/>
                <a:gd name="connsiteX16" fmla="*/ 732058 w 1052717"/>
                <a:gd name="connsiteY16" fmla="*/ 426720 h 1457252"/>
                <a:gd name="connsiteX17" fmla="*/ 716818 w 1052717"/>
                <a:gd name="connsiteY17" fmla="*/ 365760 h 1457252"/>
                <a:gd name="connsiteX18" fmla="*/ 747298 w 1052717"/>
                <a:gd name="connsiteY18" fmla="*/ 320040 h 1457252"/>
                <a:gd name="connsiteX19" fmla="*/ 739678 w 1052717"/>
                <a:gd name="connsiteY19" fmla="*/ 297180 h 1457252"/>
                <a:gd name="connsiteX20" fmla="*/ 709198 w 1052717"/>
                <a:gd name="connsiteY20" fmla="*/ 251460 h 1457252"/>
                <a:gd name="connsiteX21" fmla="*/ 701578 w 1052717"/>
                <a:gd name="connsiteY21" fmla="*/ 213360 h 1457252"/>
                <a:gd name="connsiteX22" fmla="*/ 678718 w 1052717"/>
                <a:gd name="connsiteY22" fmla="*/ 205740 h 1457252"/>
                <a:gd name="connsiteX23" fmla="*/ 632998 w 1052717"/>
                <a:gd name="connsiteY23" fmla="*/ 175260 h 1457252"/>
                <a:gd name="connsiteX24" fmla="*/ 640618 w 1052717"/>
                <a:gd name="connsiteY24" fmla="*/ 60960 h 1457252"/>
                <a:gd name="connsiteX25" fmla="*/ 632998 w 1052717"/>
                <a:gd name="connsiteY25" fmla="*/ 30480 h 1457252"/>
                <a:gd name="connsiteX26" fmla="*/ 587278 w 1052717"/>
                <a:gd name="connsiteY26" fmla="*/ 38100 h 1457252"/>
                <a:gd name="connsiteX27" fmla="*/ 564418 w 1052717"/>
                <a:gd name="connsiteY27" fmla="*/ 45720 h 1457252"/>
                <a:gd name="connsiteX28" fmla="*/ 549178 w 1052717"/>
                <a:gd name="connsiteY28" fmla="*/ 22860 h 1457252"/>
                <a:gd name="connsiteX29" fmla="*/ 526318 w 1052717"/>
                <a:gd name="connsiteY29" fmla="*/ 15240 h 1457252"/>
                <a:gd name="connsiteX30" fmla="*/ 465358 w 1052717"/>
                <a:gd name="connsiteY30" fmla="*/ 0 h 1457252"/>
                <a:gd name="connsiteX31" fmla="*/ 419638 w 1052717"/>
                <a:gd name="connsiteY31" fmla="*/ 15240 h 1457252"/>
                <a:gd name="connsiteX32" fmla="*/ 434878 w 1052717"/>
                <a:gd name="connsiteY32" fmla="*/ 68580 h 1457252"/>
                <a:gd name="connsiteX33" fmla="*/ 404398 w 1052717"/>
                <a:gd name="connsiteY33" fmla="*/ 137160 h 1457252"/>
                <a:gd name="connsiteX34" fmla="*/ 381538 w 1052717"/>
                <a:gd name="connsiteY34" fmla="*/ 152400 h 1457252"/>
                <a:gd name="connsiteX35" fmla="*/ 343438 w 1052717"/>
                <a:gd name="connsiteY35" fmla="*/ 160020 h 1457252"/>
                <a:gd name="connsiteX36" fmla="*/ 320578 w 1052717"/>
                <a:gd name="connsiteY36" fmla="*/ 205740 h 1457252"/>
                <a:gd name="connsiteX37" fmla="*/ 312958 w 1052717"/>
                <a:gd name="connsiteY37" fmla="*/ 236220 h 1457252"/>
                <a:gd name="connsiteX38" fmla="*/ 282478 w 1052717"/>
                <a:gd name="connsiteY38" fmla="*/ 243840 h 1457252"/>
                <a:gd name="connsiteX39" fmla="*/ 244378 w 1052717"/>
                <a:gd name="connsiteY39" fmla="*/ 251460 h 1457252"/>
                <a:gd name="connsiteX40" fmla="*/ 221518 w 1052717"/>
                <a:gd name="connsiteY40" fmla="*/ 274320 h 1457252"/>
                <a:gd name="connsiteX41" fmla="*/ 76738 w 1052717"/>
                <a:gd name="connsiteY41" fmla="*/ 297180 h 1457252"/>
                <a:gd name="connsiteX42" fmla="*/ 61498 w 1052717"/>
                <a:gd name="connsiteY42" fmla="*/ 381000 h 1457252"/>
                <a:gd name="connsiteX43" fmla="*/ 91978 w 1052717"/>
                <a:gd name="connsiteY43" fmla="*/ 388620 h 1457252"/>
                <a:gd name="connsiteX44" fmla="*/ 107218 w 1052717"/>
                <a:gd name="connsiteY44" fmla="*/ 411480 h 1457252"/>
                <a:gd name="connsiteX45" fmla="*/ 122458 w 1052717"/>
                <a:gd name="connsiteY45" fmla="*/ 457200 h 1457252"/>
                <a:gd name="connsiteX46" fmla="*/ 91978 w 1052717"/>
                <a:gd name="connsiteY46" fmla="*/ 495300 h 1457252"/>
                <a:gd name="connsiteX47" fmla="*/ 84358 w 1052717"/>
                <a:gd name="connsiteY47" fmla="*/ 518160 h 1457252"/>
                <a:gd name="connsiteX48" fmla="*/ 122458 w 1052717"/>
                <a:gd name="connsiteY48" fmla="*/ 563880 h 1457252"/>
                <a:gd name="connsiteX49" fmla="*/ 137698 w 1052717"/>
                <a:gd name="connsiteY49" fmla="*/ 586740 h 1457252"/>
                <a:gd name="connsiteX50" fmla="*/ 175798 w 1052717"/>
                <a:gd name="connsiteY50" fmla="*/ 632460 h 1457252"/>
                <a:gd name="connsiteX51" fmla="*/ 168178 w 1052717"/>
                <a:gd name="connsiteY51" fmla="*/ 670560 h 1457252"/>
                <a:gd name="connsiteX52" fmla="*/ 137698 w 1052717"/>
                <a:gd name="connsiteY52" fmla="*/ 716280 h 1457252"/>
                <a:gd name="connsiteX53" fmla="*/ 130078 w 1052717"/>
                <a:gd name="connsiteY53" fmla="*/ 746760 h 1457252"/>
                <a:gd name="connsiteX54" fmla="*/ 84358 w 1052717"/>
                <a:gd name="connsiteY54" fmla="*/ 762000 h 1457252"/>
                <a:gd name="connsiteX55" fmla="*/ 46258 w 1052717"/>
                <a:gd name="connsiteY55" fmla="*/ 723900 h 1457252"/>
                <a:gd name="connsiteX56" fmla="*/ 23398 w 1052717"/>
                <a:gd name="connsiteY56" fmla="*/ 739140 h 1457252"/>
                <a:gd name="connsiteX57" fmla="*/ 15778 w 1052717"/>
                <a:gd name="connsiteY57" fmla="*/ 762000 h 1457252"/>
                <a:gd name="connsiteX58" fmla="*/ 31018 w 1052717"/>
                <a:gd name="connsiteY58" fmla="*/ 822960 h 1457252"/>
                <a:gd name="connsiteX59" fmla="*/ 538 w 1052717"/>
                <a:gd name="connsiteY59" fmla="*/ 830580 h 1457252"/>
                <a:gd name="connsiteX60" fmla="*/ 15778 w 1052717"/>
                <a:gd name="connsiteY60" fmla="*/ 906780 h 1457252"/>
                <a:gd name="connsiteX61" fmla="*/ 31018 w 1052717"/>
                <a:gd name="connsiteY61" fmla="*/ 929640 h 1457252"/>
                <a:gd name="connsiteX62" fmla="*/ 38638 w 1052717"/>
                <a:gd name="connsiteY62" fmla="*/ 952500 h 1457252"/>
                <a:gd name="connsiteX63" fmla="*/ 107218 w 1052717"/>
                <a:gd name="connsiteY63" fmla="*/ 975360 h 1457252"/>
                <a:gd name="connsiteX64" fmla="*/ 91978 w 1052717"/>
                <a:gd name="connsiteY64" fmla="*/ 998220 h 1457252"/>
                <a:gd name="connsiteX65" fmla="*/ 69118 w 1052717"/>
                <a:gd name="connsiteY65" fmla="*/ 1005840 h 1457252"/>
                <a:gd name="connsiteX66" fmla="*/ 91978 w 1052717"/>
                <a:gd name="connsiteY66" fmla="*/ 1021080 h 1457252"/>
                <a:gd name="connsiteX67" fmla="*/ 122458 w 1052717"/>
                <a:gd name="connsiteY67" fmla="*/ 1028700 h 1457252"/>
                <a:gd name="connsiteX68" fmla="*/ 145318 w 1052717"/>
                <a:gd name="connsiteY68" fmla="*/ 1036320 h 1457252"/>
                <a:gd name="connsiteX69" fmla="*/ 221518 w 1052717"/>
                <a:gd name="connsiteY69" fmla="*/ 1066800 h 1457252"/>
                <a:gd name="connsiteX70" fmla="*/ 229138 w 1052717"/>
                <a:gd name="connsiteY70" fmla="*/ 1089660 h 1457252"/>
                <a:gd name="connsiteX71" fmla="*/ 274858 w 1052717"/>
                <a:gd name="connsiteY71" fmla="*/ 1135380 h 1457252"/>
                <a:gd name="connsiteX72" fmla="*/ 335818 w 1052717"/>
                <a:gd name="connsiteY72" fmla="*/ 1165860 h 1457252"/>
                <a:gd name="connsiteX73" fmla="*/ 305338 w 1052717"/>
                <a:gd name="connsiteY73" fmla="*/ 1173480 h 1457252"/>
                <a:gd name="connsiteX74" fmla="*/ 259618 w 1052717"/>
                <a:gd name="connsiteY74" fmla="*/ 1196340 h 1457252"/>
                <a:gd name="connsiteX75" fmla="*/ 221518 w 1052717"/>
                <a:gd name="connsiteY75" fmla="*/ 1203960 h 1457252"/>
                <a:gd name="connsiteX76" fmla="*/ 213898 w 1052717"/>
                <a:gd name="connsiteY76" fmla="*/ 1234440 h 1457252"/>
                <a:gd name="connsiteX77" fmla="*/ 160558 w 1052717"/>
                <a:gd name="connsiteY77" fmla="*/ 1242060 h 1457252"/>
                <a:gd name="connsiteX78" fmla="*/ 229138 w 1052717"/>
                <a:gd name="connsiteY78" fmla="*/ 1325880 h 1457252"/>
                <a:gd name="connsiteX79" fmla="*/ 244378 w 1052717"/>
                <a:gd name="connsiteY79" fmla="*/ 1394460 h 1457252"/>
                <a:gd name="connsiteX80" fmla="*/ 251998 w 1052717"/>
                <a:gd name="connsiteY80" fmla="*/ 1417320 h 1457252"/>
                <a:gd name="connsiteX81" fmla="*/ 229138 w 1052717"/>
                <a:gd name="connsiteY81" fmla="*/ 1432560 h 1457252"/>
                <a:gd name="connsiteX82" fmla="*/ 213898 w 1052717"/>
                <a:gd name="connsiteY82" fmla="*/ 1455420 h 1457252"/>
                <a:gd name="connsiteX83" fmla="*/ 290098 w 1052717"/>
                <a:gd name="connsiteY83" fmla="*/ 1447800 h 1457252"/>
                <a:gd name="connsiteX84" fmla="*/ 312958 w 1052717"/>
                <a:gd name="connsiteY84" fmla="*/ 1432560 h 1457252"/>
                <a:gd name="connsiteX85" fmla="*/ 335818 w 1052717"/>
                <a:gd name="connsiteY85" fmla="*/ 1424940 h 1457252"/>
                <a:gd name="connsiteX86" fmla="*/ 373918 w 1052717"/>
                <a:gd name="connsiteY86" fmla="*/ 1379220 h 1457252"/>
                <a:gd name="connsiteX87" fmla="*/ 389158 w 1052717"/>
                <a:gd name="connsiteY87" fmla="*/ 1356360 h 1457252"/>
                <a:gd name="connsiteX88" fmla="*/ 427258 w 1052717"/>
                <a:gd name="connsiteY88" fmla="*/ 1341120 h 1457252"/>
                <a:gd name="connsiteX89" fmla="*/ 632998 w 1052717"/>
                <a:gd name="connsiteY89" fmla="*/ 1325880 h 1457252"/>
                <a:gd name="connsiteX90" fmla="*/ 678718 w 1052717"/>
                <a:gd name="connsiteY90" fmla="*/ 1333500 h 1457252"/>
                <a:gd name="connsiteX91" fmla="*/ 709198 w 1052717"/>
                <a:gd name="connsiteY91" fmla="*/ 1333500 h 1457252"/>
                <a:gd name="connsiteX92" fmla="*/ 716818 w 1052717"/>
                <a:gd name="connsiteY92" fmla="*/ 1310640 h 1457252"/>
                <a:gd name="connsiteX93" fmla="*/ 724438 w 1052717"/>
                <a:gd name="connsiteY93" fmla="*/ 1264920 h 1457252"/>
                <a:gd name="connsiteX94" fmla="*/ 770158 w 1052717"/>
                <a:gd name="connsiteY94" fmla="*/ 1242060 h 1457252"/>
                <a:gd name="connsiteX95" fmla="*/ 777778 w 1052717"/>
                <a:gd name="connsiteY95" fmla="*/ 1219200 h 1457252"/>
                <a:gd name="connsiteX96" fmla="*/ 747298 w 1052717"/>
                <a:gd name="connsiteY96" fmla="*/ 1211580 h 1457252"/>
                <a:gd name="connsiteX97" fmla="*/ 701578 w 1052717"/>
                <a:gd name="connsiteY97" fmla="*/ 1203960 h 1457252"/>
                <a:gd name="connsiteX98" fmla="*/ 709198 w 1052717"/>
                <a:gd name="connsiteY98" fmla="*/ 1158240 h 1457252"/>
                <a:gd name="connsiteX99" fmla="*/ 732058 w 1052717"/>
                <a:gd name="connsiteY99" fmla="*/ 1112520 h 1457252"/>
                <a:gd name="connsiteX100" fmla="*/ 739678 w 1052717"/>
                <a:gd name="connsiteY100" fmla="*/ 1066800 h 1457252"/>
                <a:gd name="connsiteX101" fmla="*/ 754918 w 1052717"/>
                <a:gd name="connsiteY101" fmla="*/ 1043940 h 1457252"/>
                <a:gd name="connsiteX102" fmla="*/ 800638 w 1052717"/>
                <a:gd name="connsiteY102" fmla="*/ 1028700 h 1457252"/>
                <a:gd name="connsiteX103" fmla="*/ 808258 w 1052717"/>
                <a:gd name="connsiteY103" fmla="*/ 990600 h 1457252"/>
                <a:gd name="connsiteX104" fmla="*/ 831118 w 1052717"/>
                <a:gd name="connsiteY104" fmla="*/ 982980 h 1457252"/>
                <a:gd name="connsiteX105" fmla="*/ 907318 w 1052717"/>
                <a:gd name="connsiteY105" fmla="*/ 975360 h 1457252"/>
                <a:gd name="connsiteX106" fmla="*/ 937798 w 1052717"/>
                <a:gd name="connsiteY106" fmla="*/ 975360 h 1457252"/>
                <a:gd name="connsiteX107" fmla="*/ 945418 w 1052717"/>
                <a:gd name="connsiteY107" fmla="*/ 952500 h 1457252"/>
                <a:gd name="connsiteX108" fmla="*/ 960658 w 1052717"/>
                <a:gd name="connsiteY108" fmla="*/ 914400 h 1457252"/>
                <a:gd name="connsiteX109" fmla="*/ 983518 w 1052717"/>
                <a:gd name="connsiteY109" fmla="*/ 868680 h 1457252"/>
                <a:gd name="connsiteX110" fmla="*/ 991138 w 1052717"/>
                <a:gd name="connsiteY110" fmla="*/ 845820 h 1457252"/>
                <a:gd name="connsiteX111" fmla="*/ 1036858 w 1052717"/>
                <a:gd name="connsiteY111" fmla="*/ 853440 h 1457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1052717" h="1457252">
                  <a:moveTo>
                    <a:pt x="1036858" y="853440"/>
                  </a:moveTo>
                  <a:cubicBezTo>
                    <a:pt x="1045748" y="848360"/>
                    <a:pt x="1041337" y="827905"/>
                    <a:pt x="1044478" y="815340"/>
                  </a:cubicBezTo>
                  <a:cubicBezTo>
                    <a:pt x="1046426" y="807548"/>
                    <a:pt x="1055081" y="799938"/>
                    <a:pt x="1052098" y="792480"/>
                  </a:cubicBezTo>
                  <a:cubicBezTo>
                    <a:pt x="1048697" y="783977"/>
                    <a:pt x="1037429" y="781336"/>
                    <a:pt x="1029238" y="777240"/>
                  </a:cubicBezTo>
                  <a:cubicBezTo>
                    <a:pt x="1005745" y="765494"/>
                    <a:pt x="966432" y="764627"/>
                    <a:pt x="945418" y="762000"/>
                  </a:cubicBezTo>
                  <a:cubicBezTo>
                    <a:pt x="942878" y="749300"/>
                    <a:pt x="944982" y="734676"/>
                    <a:pt x="937798" y="723900"/>
                  </a:cubicBezTo>
                  <a:cubicBezTo>
                    <a:pt x="933343" y="717217"/>
                    <a:pt x="920618" y="721960"/>
                    <a:pt x="914938" y="716280"/>
                  </a:cubicBezTo>
                  <a:cubicBezTo>
                    <a:pt x="909258" y="710600"/>
                    <a:pt x="912998" y="699100"/>
                    <a:pt x="907318" y="693420"/>
                  </a:cubicBezTo>
                  <a:cubicBezTo>
                    <a:pt x="894366" y="680468"/>
                    <a:pt x="861598" y="662940"/>
                    <a:pt x="861598" y="662940"/>
                  </a:cubicBezTo>
                  <a:cubicBezTo>
                    <a:pt x="859058" y="632460"/>
                    <a:pt x="865337" y="599898"/>
                    <a:pt x="853978" y="571500"/>
                  </a:cubicBezTo>
                  <a:cubicBezTo>
                    <a:pt x="850577" y="562997"/>
                    <a:pt x="840220" y="585729"/>
                    <a:pt x="831118" y="586740"/>
                  </a:cubicBezTo>
                  <a:cubicBezTo>
                    <a:pt x="815762" y="588446"/>
                    <a:pt x="800638" y="581660"/>
                    <a:pt x="785398" y="579120"/>
                  </a:cubicBezTo>
                  <a:cubicBezTo>
                    <a:pt x="787938" y="566420"/>
                    <a:pt x="789877" y="553585"/>
                    <a:pt x="793018" y="541020"/>
                  </a:cubicBezTo>
                  <a:cubicBezTo>
                    <a:pt x="794966" y="533228"/>
                    <a:pt x="800638" y="526192"/>
                    <a:pt x="800638" y="518160"/>
                  </a:cubicBezTo>
                  <a:cubicBezTo>
                    <a:pt x="800638" y="510128"/>
                    <a:pt x="799554" y="499969"/>
                    <a:pt x="793018" y="495300"/>
                  </a:cubicBezTo>
                  <a:cubicBezTo>
                    <a:pt x="779946" y="485963"/>
                    <a:pt x="747298" y="480060"/>
                    <a:pt x="747298" y="480060"/>
                  </a:cubicBezTo>
                  <a:cubicBezTo>
                    <a:pt x="729028" y="425250"/>
                    <a:pt x="751194" y="493697"/>
                    <a:pt x="732058" y="426720"/>
                  </a:cubicBezTo>
                  <a:cubicBezTo>
                    <a:pt x="716437" y="372047"/>
                    <a:pt x="732310" y="443221"/>
                    <a:pt x="716818" y="365760"/>
                  </a:cubicBezTo>
                  <a:cubicBezTo>
                    <a:pt x="726978" y="350520"/>
                    <a:pt x="753090" y="337416"/>
                    <a:pt x="747298" y="320040"/>
                  </a:cubicBezTo>
                  <a:cubicBezTo>
                    <a:pt x="744758" y="312420"/>
                    <a:pt x="743579" y="304201"/>
                    <a:pt x="739678" y="297180"/>
                  </a:cubicBezTo>
                  <a:cubicBezTo>
                    <a:pt x="730783" y="281169"/>
                    <a:pt x="709198" y="251460"/>
                    <a:pt x="709198" y="251460"/>
                  </a:cubicBezTo>
                  <a:cubicBezTo>
                    <a:pt x="706658" y="238760"/>
                    <a:pt x="708762" y="224136"/>
                    <a:pt x="701578" y="213360"/>
                  </a:cubicBezTo>
                  <a:cubicBezTo>
                    <a:pt x="697123" y="206677"/>
                    <a:pt x="685401" y="210195"/>
                    <a:pt x="678718" y="205740"/>
                  </a:cubicBezTo>
                  <a:cubicBezTo>
                    <a:pt x="621639" y="167687"/>
                    <a:pt x="687353" y="193378"/>
                    <a:pt x="632998" y="175260"/>
                  </a:cubicBezTo>
                  <a:cubicBezTo>
                    <a:pt x="613341" y="116288"/>
                    <a:pt x="632774" y="186471"/>
                    <a:pt x="640618" y="60960"/>
                  </a:cubicBezTo>
                  <a:cubicBezTo>
                    <a:pt x="641271" y="50508"/>
                    <a:pt x="635538" y="40640"/>
                    <a:pt x="632998" y="30480"/>
                  </a:cubicBezTo>
                  <a:cubicBezTo>
                    <a:pt x="617758" y="33020"/>
                    <a:pt x="602360" y="34748"/>
                    <a:pt x="587278" y="38100"/>
                  </a:cubicBezTo>
                  <a:cubicBezTo>
                    <a:pt x="579437" y="39842"/>
                    <a:pt x="571876" y="48703"/>
                    <a:pt x="564418" y="45720"/>
                  </a:cubicBezTo>
                  <a:cubicBezTo>
                    <a:pt x="555915" y="42319"/>
                    <a:pt x="556329" y="28581"/>
                    <a:pt x="549178" y="22860"/>
                  </a:cubicBezTo>
                  <a:cubicBezTo>
                    <a:pt x="542906" y="17842"/>
                    <a:pt x="534110" y="17188"/>
                    <a:pt x="526318" y="15240"/>
                  </a:cubicBezTo>
                  <a:lnTo>
                    <a:pt x="465358" y="0"/>
                  </a:lnTo>
                  <a:cubicBezTo>
                    <a:pt x="450118" y="5080"/>
                    <a:pt x="429922" y="2899"/>
                    <a:pt x="419638" y="15240"/>
                  </a:cubicBezTo>
                  <a:cubicBezTo>
                    <a:pt x="417360" y="17974"/>
                    <a:pt x="433032" y="63042"/>
                    <a:pt x="434878" y="68580"/>
                  </a:cubicBezTo>
                  <a:cubicBezTo>
                    <a:pt x="427333" y="91216"/>
                    <a:pt x="422511" y="119047"/>
                    <a:pt x="404398" y="137160"/>
                  </a:cubicBezTo>
                  <a:cubicBezTo>
                    <a:pt x="397922" y="143636"/>
                    <a:pt x="390113" y="149184"/>
                    <a:pt x="381538" y="152400"/>
                  </a:cubicBezTo>
                  <a:cubicBezTo>
                    <a:pt x="369411" y="156948"/>
                    <a:pt x="356138" y="157480"/>
                    <a:pt x="343438" y="160020"/>
                  </a:cubicBezTo>
                  <a:cubicBezTo>
                    <a:pt x="326740" y="185067"/>
                    <a:pt x="328465" y="178135"/>
                    <a:pt x="320578" y="205740"/>
                  </a:cubicBezTo>
                  <a:cubicBezTo>
                    <a:pt x="317701" y="215810"/>
                    <a:pt x="320363" y="228815"/>
                    <a:pt x="312958" y="236220"/>
                  </a:cubicBezTo>
                  <a:cubicBezTo>
                    <a:pt x="305553" y="243625"/>
                    <a:pt x="292701" y="241568"/>
                    <a:pt x="282478" y="243840"/>
                  </a:cubicBezTo>
                  <a:cubicBezTo>
                    <a:pt x="269835" y="246650"/>
                    <a:pt x="257078" y="248920"/>
                    <a:pt x="244378" y="251460"/>
                  </a:cubicBezTo>
                  <a:cubicBezTo>
                    <a:pt x="236758" y="259080"/>
                    <a:pt x="229797" y="267421"/>
                    <a:pt x="221518" y="274320"/>
                  </a:cubicBezTo>
                  <a:cubicBezTo>
                    <a:pt x="177046" y="311380"/>
                    <a:pt x="153251" y="292398"/>
                    <a:pt x="76738" y="297180"/>
                  </a:cubicBezTo>
                  <a:cubicBezTo>
                    <a:pt x="68838" y="320880"/>
                    <a:pt x="54318" y="359459"/>
                    <a:pt x="61498" y="381000"/>
                  </a:cubicBezTo>
                  <a:cubicBezTo>
                    <a:pt x="64810" y="390935"/>
                    <a:pt x="81818" y="386080"/>
                    <a:pt x="91978" y="388620"/>
                  </a:cubicBezTo>
                  <a:cubicBezTo>
                    <a:pt x="97058" y="396240"/>
                    <a:pt x="103499" y="403111"/>
                    <a:pt x="107218" y="411480"/>
                  </a:cubicBezTo>
                  <a:cubicBezTo>
                    <a:pt x="113742" y="426160"/>
                    <a:pt x="122458" y="457200"/>
                    <a:pt x="122458" y="457200"/>
                  </a:cubicBezTo>
                  <a:cubicBezTo>
                    <a:pt x="103305" y="514659"/>
                    <a:pt x="131369" y="446061"/>
                    <a:pt x="91978" y="495300"/>
                  </a:cubicBezTo>
                  <a:cubicBezTo>
                    <a:pt x="86960" y="501572"/>
                    <a:pt x="86898" y="510540"/>
                    <a:pt x="84358" y="518160"/>
                  </a:cubicBezTo>
                  <a:cubicBezTo>
                    <a:pt x="122196" y="574917"/>
                    <a:pt x="73565" y="505208"/>
                    <a:pt x="122458" y="563880"/>
                  </a:cubicBezTo>
                  <a:cubicBezTo>
                    <a:pt x="128321" y="570915"/>
                    <a:pt x="131835" y="579705"/>
                    <a:pt x="137698" y="586740"/>
                  </a:cubicBezTo>
                  <a:cubicBezTo>
                    <a:pt x="186591" y="645412"/>
                    <a:pt x="137960" y="575703"/>
                    <a:pt x="175798" y="632460"/>
                  </a:cubicBezTo>
                  <a:cubicBezTo>
                    <a:pt x="173258" y="645160"/>
                    <a:pt x="173970" y="658976"/>
                    <a:pt x="168178" y="670560"/>
                  </a:cubicBezTo>
                  <a:cubicBezTo>
                    <a:pt x="125544" y="755829"/>
                    <a:pt x="159231" y="640913"/>
                    <a:pt x="137698" y="716280"/>
                  </a:cubicBezTo>
                  <a:cubicBezTo>
                    <a:pt x="134821" y="726350"/>
                    <a:pt x="138029" y="739944"/>
                    <a:pt x="130078" y="746760"/>
                  </a:cubicBezTo>
                  <a:cubicBezTo>
                    <a:pt x="117881" y="757215"/>
                    <a:pt x="84358" y="762000"/>
                    <a:pt x="84358" y="762000"/>
                  </a:cubicBezTo>
                  <a:cubicBezTo>
                    <a:pt x="77585" y="751840"/>
                    <a:pt x="63191" y="723900"/>
                    <a:pt x="46258" y="723900"/>
                  </a:cubicBezTo>
                  <a:cubicBezTo>
                    <a:pt x="37100" y="723900"/>
                    <a:pt x="31018" y="734060"/>
                    <a:pt x="23398" y="739140"/>
                  </a:cubicBezTo>
                  <a:cubicBezTo>
                    <a:pt x="20858" y="746760"/>
                    <a:pt x="15778" y="753968"/>
                    <a:pt x="15778" y="762000"/>
                  </a:cubicBezTo>
                  <a:cubicBezTo>
                    <a:pt x="15778" y="780390"/>
                    <a:pt x="25005" y="804921"/>
                    <a:pt x="31018" y="822960"/>
                  </a:cubicBezTo>
                  <a:cubicBezTo>
                    <a:pt x="20858" y="825500"/>
                    <a:pt x="4215" y="820774"/>
                    <a:pt x="538" y="830580"/>
                  </a:cubicBezTo>
                  <a:cubicBezTo>
                    <a:pt x="-2471" y="838603"/>
                    <a:pt x="7740" y="890703"/>
                    <a:pt x="15778" y="906780"/>
                  </a:cubicBezTo>
                  <a:cubicBezTo>
                    <a:pt x="19874" y="914971"/>
                    <a:pt x="26922" y="921449"/>
                    <a:pt x="31018" y="929640"/>
                  </a:cubicBezTo>
                  <a:cubicBezTo>
                    <a:pt x="34610" y="936824"/>
                    <a:pt x="33620" y="946228"/>
                    <a:pt x="38638" y="952500"/>
                  </a:cubicBezTo>
                  <a:cubicBezTo>
                    <a:pt x="55122" y="973105"/>
                    <a:pt x="84909" y="971642"/>
                    <a:pt x="107218" y="975360"/>
                  </a:cubicBezTo>
                  <a:cubicBezTo>
                    <a:pt x="102138" y="982980"/>
                    <a:pt x="99129" y="992499"/>
                    <a:pt x="91978" y="998220"/>
                  </a:cubicBezTo>
                  <a:cubicBezTo>
                    <a:pt x="85706" y="1003238"/>
                    <a:pt x="69118" y="997808"/>
                    <a:pt x="69118" y="1005840"/>
                  </a:cubicBezTo>
                  <a:cubicBezTo>
                    <a:pt x="69118" y="1014998"/>
                    <a:pt x="83560" y="1017472"/>
                    <a:pt x="91978" y="1021080"/>
                  </a:cubicBezTo>
                  <a:cubicBezTo>
                    <a:pt x="101604" y="1025205"/>
                    <a:pt x="112388" y="1025823"/>
                    <a:pt x="122458" y="1028700"/>
                  </a:cubicBezTo>
                  <a:cubicBezTo>
                    <a:pt x="130181" y="1030907"/>
                    <a:pt x="137698" y="1033780"/>
                    <a:pt x="145318" y="1036320"/>
                  </a:cubicBezTo>
                  <a:cubicBezTo>
                    <a:pt x="181398" y="1090439"/>
                    <a:pt x="130272" y="1026246"/>
                    <a:pt x="221518" y="1066800"/>
                  </a:cubicBezTo>
                  <a:cubicBezTo>
                    <a:pt x="228858" y="1070062"/>
                    <a:pt x="224207" y="1083320"/>
                    <a:pt x="229138" y="1089660"/>
                  </a:cubicBezTo>
                  <a:cubicBezTo>
                    <a:pt x="242370" y="1106673"/>
                    <a:pt x="274858" y="1135380"/>
                    <a:pt x="274858" y="1135380"/>
                  </a:cubicBezTo>
                  <a:cubicBezTo>
                    <a:pt x="257693" y="1186876"/>
                    <a:pt x="265760" y="1137837"/>
                    <a:pt x="335818" y="1165860"/>
                  </a:cubicBezTo>
                  <a:cubicBezTo>
                    <a:pt x="345542" y="1169749"/>
                    <a:pt x="315408" y="1170603"/>
                    <a:pt x="305338" y="1173480"/>
                  </a:cubicBezTo>
                  <a:cubicBezTo>
                    <a:pt x="205973" y="1201870"/>
                    <a:pt x="366485" y="1156265"/>
                    <a:pt x="259618" y="1196340"/>
                  </a:cubicBezTo>
                  <a:cubicBezTo>
                    <a:pt x="247491" y="1200888"/>
                    <a:pt x="234218" y="1201420"/>
                    <a:pt x="221518" y="1203960"/>
                  </a:cubicBezTo>
                  <a:cubicBezTo>
                    <a:pt x="218978" y="1214120"/>
                    <a:pt x="222779" y="1228889"/>
                    <a:pt x="213898" y="1234440"/>
                  </a:cubicBezTo>
                  <a:cubicBezTo>
                    <a:pt x="198668" y="1243959"/>
                    <a:pt x="169158" y="1226293"/>
                    <a:pt x="160558" y="1242060"/>
                  </a:cubicBezTo>
                  <a:cubicBezTo>
                    <a:pt x="111859" y="1331342"/>
                    <a:pt x="189664" y="1320946"/>
                    <a:pt x="229138" y="1325880"/>
                  </a:cubicBezTo>
                  <a:cubicBezTo>
                    <a:pt x="234376" y="1352069"/>
                    <a:pt x="237204" y="1369351"/>
                    <a:pt x="244378" y="1394460"/>
                  </a:cubicBezTo>
                  <a:cubicBezTo>
                    <a:pt x="246585" y="1402183"/>
                    <a:pt x="249458" y="1409700"/>
                    <a:pt x="251998" y="1417320"/>
                  </a:cubicBezTo>
                  <a:cubicBezTo>
                    <a:pt x="244378" y="1422400"/>
                    <a:pt x="235614" y="1426084"/>
                    <a:pt x="229138" y="1432560"/>
                  </a:cubicBezTo>
                  <a:cubicBezTo>
                    <a:pt x="222662" y="1439036"/>
                    <a:pt x="205013" y="1453199"/>
                    <a:pt x="213898" y="1455420"/>
                  </a:cubicBezTo>
                  <a:cubicBezTo>
                    <a:pt x="238663" y="1461611"/>
                    <a:pt x="264698" y="1450340"/>
                    <a:pt x="290098" y="1447800"/>
                  </a:cubicBezTo>
                  <a:cubicBezTo>
                    <a:pt x="297718" y="1442720"/>
                    <a:pt x="304767" y="1436656"/>
                    <a:pt x="312958" y="1432560"/>
                  </a:cubicBezTo>
                  <a:cubicBezTo>
                    <a:pt x="320142" y="1428968"/>
                    <a:pt x="330676" y="1431110"/>
                    <a:pt x="335818" y="1424940"/>
                  </a:cubicBezTo>
                  <a:cubicBezTo>
                    <a:pt x="381376" y="1370271"/>
                    <a:pt x="322030" y="1396516"/>
                    <a:pt x="373918" y="1379220"/>
                  </a:cubicBezTo>
                  <a:cubicBezTo>
                    <a:pt x="378998" y="1371600"/>
                    <a:pt x="381706" y="1361683"/>
                    <a:pt x="389158" y="1356360"/>
                  </a:cubicBezTo>
                  <a:cubicBezTo>
                    <a:pt x="400289" y="1348410"/>
                    <a:pt x="414282" y="1345445"/>
                    <a:pt x="427258" y="1341120"/>
                  </a:cubicBezTo>
                  <a:cubicBezTo>
                    <a:pt x="489395" y="1320408"/>
                    <a:pt x="587271" y="1327868"/>
                    <a:pt x="632998" y="1325880"/>
                  </a:cubicBezTo>
                  <a:cubicBezTo>
                    <a:pt x="648238" y="1328420"/>
                    <a:pt x="665303" y="1325835"/>
                    <a:pt x="678718" y="1333500"/>
                  </a:cubicBezTo>
                  <a:cubicBezTo>
                    <a:pt x="706789" y="1349540"/>
                    <a:pt x="657793" y="1384905"/>
                    <a:pt x="709198" y="1333500"/>
                  </a:cubicBezTo>
                  <a:cubicBezTo>
                    <a:pt x="711738" y="1325880"/>
                    <a:pt x="715076" y="1318481"/>
                    <a:pt x="716818" y="1310640"/>
                  </a:cubicBezTo>
                  <a:cubicBezTo>
                    <a:pt x="720170" y="1295558"/>
                    <a:pt x="717528" y="1278739"/>
                    <a:pt x="724438" y="1264920"/>
                  </a:cubicBezTo>
                  <a:cubicBezTo>
                    <a:pt x="730347" y="1253103"/>
                    <a:pt x="759339" y="1245666"/>
                    <a:pt x="770158" y="1242060"/>
                  </a:cubicBezTo>
                  <a:cubicBezTo>
                    <a:pt x="772698" y="1234440"/>
                    <a:pt x="782597" y="1225626"/>
                    <a:pt x="777778" y="1219200"/>
                  </a:cubicBezTo>
                  <a:cubicBezTo>
                    <a:pt x="771494" y="1210822"/>
                    <a:pt x="757567" y="1213634"/>
                    <a:pt x="747298" y="1211580"/>
                  </a:cubicBezTo>
                  <a:cubicBezTo>
                    <a:pt x="732148" y="1208550"/>
                    <a:pt x="716818" y="1206500"/>
                    <a:pt x="701578" y="1203960"/>
                  </a:cubicBezTo>
                  <a:cubicBezTo>
                    <a:pt x="704118" y="1188720"/>
                    <a:pt x="704312" y="1172897"/>
                    <a:pt x="709198" y="1158240"/>
                  </a:cubicBezTo>
                  <a:cubicBezTo>
                    <a:pt x="736599" y="1076038"/>
                    <a:pt x="714784" y="1190253"/>
                    <a:pt x="732058" y="1112520"/>
                  </a:cubicBezTo>
                  <a:cubicBezTo>
                    <a:pt x="735410" y="1097438"/>
                    <a:pt x="734792" y="1081457"/>
                    <a:pt x="739678" y="1066800"/>
                  </a:cubicBezTo>
                  <a:cubicBezTo>
                    <a:pt x="742574" y="1058112"/>
                    <a:pt x="747152" y="1048794"/>
                    <a:pt x="754918" y="1043940"/>
                  </a:cubicBezTo>
                  <a:cubicBezTo>
                    <a:pt x="768541" y="1035426"/>
                    <a:pt x="800638" y="1028700"/>
                    <a:pt x="800638" y="1028700"/>
                  </a:cubicBezTo>
                  <a:cubicBezTo>
                    <a:pt x="803178" y="1016000"/>
                    <a:pt x="801074" y="1001376"/>
                    <a:pt x="808258" y="990600"/>
                  </a:cubicBezTo>
                  <a:cubicBezTo>
                    <a:pt x="812713" y="983917"/>
                    <a:pt x="823179" y="984201"/>
                    <a:pt x="831118" y="982980"/>
                  </a:cubicBezTo>
                  <a:cubicBezTo>
                    <a:pt x="856348" y="979098"/>
                    <a:pt x="881918" y="977900"/>
                    <a:pt x="907318" y="975360"/>
                  </a:cubicBezTo>
                  <a:cubicBezTo>
                    <a:pt x="947958" y="914400"/>
                    <a:pt x="897158" y="975360"/>
                    <a:pt x="937798" y="975360"/>
                  </a:cubicBezTo>
                  <a:cubicBezTo>
                    <a:pt x="945830" y="975360"/>
                    <a:pt x="942598" y="960021"/>
                    <a:pt x="945418" y="952500"/>
                  </a:cubicBezTo>
                  <a:cubicBezTo>
                    <a:pt x="950221" y="939693"/>
                    <a:pt x="955855" y="927207"/>
                    <a:pt x="960658" y="914400"/>
                  </a:cubicBezTo>
                  <a:cubicBezTo>
                    <a:pt x="989388" y="837788"/>
                    <a:pt x="943056" y="949604"/>
                    <a:pt x="983518" y="868680"/>
                  </a:cubicBezTo>
                  <a:cubicBezTo>
                    <a:pt x="987110" y="861496"/>
                    <a:pt x="986469" y="852356"/>
                    <a:pt x="991138" y="845820"/>
                  </a:cubicBezTo>
                  <a:cubicBezTo>
                    <a:pt x="1014192" y="813544"/>
                    <a:pt x="1027968" y="858520"/>
                    <a:pt x="1036858" y="853440"/>
                  </a:cubicBezTo>
                  <a:close/>
                </a:path>
              </a:pathLst>
            </a:custGeom>
            <a:solidFill>
              <a:srgbClr val="B8FABA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Полилиния 63">
              <a:extLst>
                <a:ext uri="{FF2B5EF4-FFF2-40B4-BE49-F238E27FC236}">
                  <a16:creationId xmlns:a16="http://schemas.microsoft.com/office/drawing/2014/main" id="{56DEAE00-013C-439A-A5BC-3CD042B290D6}"/>
                </a:ext>
              </a:extLst>
            </p:cNvPr>
            <p:cNvSpPr/>
            <p:nvPr/>
          </p:nvSpPr>
          <p:spPr>
            <a:xfrm>
              <a:off x="6867977" y="1586665"/>
              <a:ext cx="1057647" cy="1396489"/>
            </a:xfrm>
            <a:custGeom>
              <a:avLst/>
              <a:gdLst>
                <a:gd name="connsiteX0" fmla="*/ 906780 w 1165860"/>
                <a:gd name="connsiteY0" fmla="*/ 1486031 h 1539371"/>
                <a:gd name="connsiteX1" fmla="*/ 929640 w 1165860"/>
                <a:gd name="connsiteY1" fmla="*/ 1447931 h 1539371"/>
                <a:gd name="connsiteX2" fmla="*/ 952500 w 1165860"/>
                <a:gd name="connsiteY2" fmla="*/ 1455551 h 1539371"/>
                <a:gd name="connsiteX3" fmla="*/ 998220 w 1165860"/>
                <a:gd name="connsiteY3" fmla="*/ 1447931 h 1539371"/>
                <a:gd name="connsiteX4" fmla="*/ 1005840 w 1165860"/>
                <a:gd name="connsiteY4" fmla="*/ 1402211 h 1539371"/>
                <a:gd name="connsiteX5" fmla="*/ 1059180 w 1165860"/>
                <a:gd name="connsiteY5" fmla="*/ 1394591 h 1539371"/>
                <a:gd name="connsiteX6" fmla="*/ 1165860 w 1165860"/>
                <a:gd name="connsiteY6" fmla="*/ 1371731 h 1539371"/>
                <a:gd name="connsiteX7" fmla="*/ 1150620 w 1165860"/>
                <a:gd name="connsiteY7" fmla="*/ 1348871 h 1539371"/>
                <a:gd name="connsiteX8" fmla="*/ 1143000 w 1165860"/>
                <a:gd name="connsiteY8" fmla="*/ 1326011 h 1539371"/>
                <a:gd name="connsiteX9" fmla="*/ 1097280 w 1165860"/>
                <a:gd name="connsiteY9" fmla="*/ 1295531 h 1539371"/>
                <a:gd name="connsiteX10" fmla="*/ 1074420 w 1165860"/>
                <a:gd name="connsiteY10" fmla="*/ 1272671 h 1539371"/>
                <a:gd name="connsiteX11" fmla="*/ 1043940 w 1165860"/>
                <a:gd name="connsiteY11" fmla="*/ 1204091 h 1539371"/>
                <a:gd name="connsiteX12" fmla="*/ 1051560 w 1165860"/>
                <a:gd name="connsiteY12" fmla="*/ 1158371 h 1539371"/>
                <a:gd name="connsiteX13" fmla="*/ 1097280 w 1165860"/>
                <a:gd name="connsiteY13" fmla="*/ 1135511 h 1539371"/>
                <a:gd name="connsiteX14" fmla="*/ 1104900 w 1165860"/>
                <a:gd name="connsiteY14" fmla="*/ 1089791 h 1539371"/>
                <a:gd name="connsiteX15" fmla="*/ 1074420 w 1165860"/>
                <a:gd name="connsiteY15" fmla="*/ 1044071 h 1539371"/>
                <a:gd name="connsiteX16" fmla="*/ 1066800 w 1165860"/>
                <a:gd name="connsiteY16" fmla="*/ 1005971 h 1539371"/>
                <a:gd name="connsiteX17" fmla="*/ 1059180 w 1165860"/>
                <a:gd name="connsiteY17" fmla="*/ 983111 h 1539371"/>
                <a:gd name="connsiteX18" fmla="*/ 1013460 w 1165860"/>
                <a:gd name="connsiteY18" fmla="*/ 952631 h 1539371"/>
                <a:gd name="connsiteX19" fmla="*/ 1021080 w 1165860"/>
                <a:gd name="connsiteY19" fmla="*/ 922151 h 1539371"/>
                <a:gd name="connsiteX20" fmla="*/ 1036320 w 1165860"/>
                <a:gd name="connsiteY20" fmla="*/ 891671 h 1539371"/>
                <a:gd name="connsiteX21" fmla="*/ 952500 w 1165860"/>
                <a:gd name="connsiteY21" fmla="*/ 891671 h 1539371"/>
                <a:gd name="connsiteX22" fmla="*/ 944880 w 1165860"/>
                <a:gd name="connsiteY22" fmla="*/ 861191 h 1539371"/>
                <a:gd name="connsiteX23" fmla="*/ 960120 w 1165860"/>
                <a:gd name="connsiteY23" fmla="*/ 838331 h 1539371"/>
                <a:gd name="connsiteX24" fmla="*/ 922020 w 1165860"/>
                <a:gd name="connsiteY24" fmla="*/ 784991 h 1539371"/>
                <a:gd name="connsiteX25" fmla="*/ 853440 w 1165860"/>
                <a:gd name="connsiteY25" fmla="*/ 807851 h 1539371"/>
                <a:gd name="connsiteX26" fmla="*/ 822960 w 1165860"/>
                <a:gd name="connsiteY26" fmla="*/ 815471 h 1539371"/>
                <a:gd name="connsiteX27" fmla="*/ 800100 w 1165860"/>
                <a:gd name="connsiteY27" fmla="*/ 823091 h 1539371"/>
                <a:gd name="connsiteX28" fmla="*/ 769620 w 1165860"/>
                <a:gd name="connsiteY28" fmla="*/ 815471 h 1539371"/>
                <a:gd name="connsiteX29" fmla="*/ 754380 w 1165860"/>
                <a:gd name="connsiteY29" fmla="*/ 769751 h 1539371"/>
                <a:gd name="connsiteX30" fmla="*/ 731520 w 1165860"/>
                <a:gd name="connsiteY30" fmla="*/ 754511 h 1539371"/>
                <a:gd name="connsiteX31" fmla="*/ 624840 w 1165860"/>
                <a:gd name="connsiteY31" fmla="*/ 769751 h 1539371"/>
                <a:gd name="connsiteX32" fmla="*/ 594360 w 1165860"/>
                <a:gd name="connsiteY32" fmla="*/ 777371 h 1539371"/>
                <a:gd name="connsiteX33" fmla="*/ 571500 w 1165860"/>
                <a:gd name="connsiteY33" fmla="*/ 731651 h 1539371"/>
                <a:gd name="connsiteX34" fmla="*/ 594360 w 1165860"/>
                <a:gd name="connsiteY34" fmla="*/ 708791 h 1539371"/>
                <a:gd name="connsiteX35" fmla="*/ 579120 w 1165860"/>
                <a:gd name="connsiteY35" fmla="*/ 663071 h 1539371"/>
                <a:gd name="connsiteX36" fmla="*/ 571500 w 1165860"/>
                <a:gd name="connsiteY36" fmla="*/ 640211 h 1539371"/>
                <a:gd name="connsiteX37" fmla="*/ 563880 w 1165860"/>
                <a:gd name="connsiteY37" fmla="*/ 525911 h 1539371"/>
                <a:gd name="connsiteX38" fmla="*/ 518160 w 1165860"/>
                <a:gd name="connsiteY38" fmla="*/ 510671 h 1539371"/>
                <a:gd name="connsiteX39" fmla="*/ 510540 w 1165860"/>
                <a:gd name="connsiteY39" fmla="*/ 487811 h 1539371"/>
                <a:gd name="connsiteX40" fmla="*/ 601980 w 1165860"/>
                <a:gd name="connsiteY40" fmla="*/ 457331 h 1539371"/>
                <a:gd name="connsiteX41" fmla="*/ 655320 w 1165860"/>
                <a:gd name="connsiteY41" fmla="*/ 449711 h 1539371"/>
                <a:gd name="connsiteX42" fmla="*/ 640080 w 1165860"/>
                <a:gd name="connsiteY42" fmla="*/ 388751 h 1539371"/>
                <a:gd name="connsiteX43" fmla="*/ 617220 w 1165860"/>
                <a:gd name="connsiteY43" fmla="*/ 365891 h 1539371"/>
                <a:gd name="connsiteX44" fmla="*/ 586740 w 1165860"/>
                <a:gd name="connsiteY44" fmla="*/ 358271 h 1539371"/>
                <a:gd name="connsiteX45" fmla="*/ 563880 w 1165860"/>
                <a:gd name="connsiteY45" fmla="*/ 343031 h 1539371"/>
                <a:gd name="connsiteX46" fmla="*/ 556260 w 1165860"/>
                <a:gd name="connsiteY46" fmla="*/ 320171 h 1539371"/>
                <a:gd name="connsiteX47" fmla="*/ 525780 w 1165860"/>
                <a:gd name="connsiteY47" fmla="*/ 274451 h 1539371"/>
                <a:gd name="connsiteX48" fmla="*/ 510540 w 1165860"/>
                <a:gd name="connsiteY48" fmla="*/ 251591 h 1539371"/>
                <a:gd name="connsiteX49" fmla="*/ 510540 w 1165860"/>
                <a:gd name="connsiteY49" fmla="*/ 129671 h 1539371"/>
                <a:gd name="connsiteX50" fmla="*/ 449580 w 1165860"/>
                <a:gd name="connsiteY50" fmla="*/ 106811 h 1539371"/>
                <a:gd name="connsiteX51" fmla="*/ 419100 w 1165860"/>
                <a:gd name="connsiteY51" fmla="*/ 68711 h 1539371"/>
                <a:gd name="connsiteX52" fmla="*/ 411480 w 1165860"/>
                <a:gd name="connsiteY52" fmla="*/ 45851 h 1539371"/>
                <a:gd name="connsiteX53" fmla="*/ 373380 w 1165860"/>
                <a:gd name="connsiteY53" fmla="*/ 7751 h 1539371"/>
                <a:gd name="connsiteX54" fmla="*/ 312420 w 1165860"/>
                <a:gd name="connsiteY54" fmla="*/ 15371 h 1539371"/>
                <a:gd name="connsiteX55" fmla="*/ 297180 w 1165860"/>
                <a:gd name="connsiteY55" fmla="*/ 38231 h 1539371"/>
                <a:gd name="connsiteX56" fmla="*/ 251460 w 1165860"/>
                <a:gd name="connsiteY56" fmla="*/ 22991 h 1539371"/>
                <a:gd name="connsiteX57" fmla="*/ 236220 w 1165860"/>
                <a:gd name="connsiteY57" fmla="*/ 131 h 1539371"/>
                <a:gd name="connsiteX58" fmla="*/ 213360 w 1165860"/>
                <a:gd name="connsiteY58" fmla="*/ 30611 h 1539371"/>
                <a:gd name="connsiteX59" fmla="*/ 205740 w 1165860"/>
                <a:gd name="connsiteY59" fmla="*/ 53471 h 1539371"/>
                <a:gd name="connsiteX60" fmla="*/ 175260 w 1165860"/>
                <a:gd name="connsiteY60" fmla="*/ 106811 h 1539371"/>
                <a:gd name="connsiteX61" fmla="*/ 167640 w 1165860"/>
                <a:gd name="connsiteY61" fmla="*/ 129671 h 1539371"/>
                <a:gd name="connsiteX62" fmla="*/ 175260 w 1165860"/>
                <a:gd name="connsiteY62" fmla="*/ 152531 h 1539371"/>
                <a:gd name="connsiteX63" fmla="*/ 198120 w 1165860"/>
                <a:gd name="connsiteY63" fmla="*/ 160151 h 1539371"/>
                <a:gd name="connsiteX64" fmla="*/ 220980 w 1165860"/>
                <a:gd name="connsiteY64" fmla="*/ 175391 h 1539371"/>
                <a:gd name="connsiteX65" fmla="*/ 228600 w 1165860"/>
                <a:gd name="connsiteY65" fmla="*/ 198251 h 1539371"/>
                <a:gd name="connsiteX66" fmla="*/ 243840 w 1165860"/>
                <a:gd name="connsiteY66" fmla="*/ 221111 h 1539371"/>
                <a:gd name="connsiteX67" fmla="*/ 220980 w 1165860"/>
                <a:gd name="connsiteY67" fmla="*/ 228731 h 1539371"/>
                <a:gd name="connsiteX68" fmla="*/ 198120 w 1165860"/>
                <a:gd name="connsiteY68" fmla="*/ 243971 h 1539371"/>
                <a:gd name="connsiteX69" fmla="*/ 190500 w 1165860"/>
                <a:gd name="connsiteY69" fmla="*/ 266831 h 1539371"/>
                <a:gd name="connsiteX70" fmla="*/ 182880 w 1165860"/>
                <a:gd name="connsiteY70" fmla="*/ 320171 h 1539371"/>
                <a:gd name="connsiteX71" fmla="*/ 152400 w 1165860"/>
                <a:gd name="connsiteY71" fmla="*/ 327791 h 1539371"/>
                <a:gd name="connsiteX72" fmla="*/ 106680 w 1165860"/>
                <a:gd name="connsiteY72" fmla="*/ 343031 h 1539371"/>
                <a:gd name="connsiteX73" fmla="*/ 99060 w 1165860"/>
                <a:gd name="connsiteY73" fmla="*/ 373511 h 1539371"/>
                <a:gd name="connsiteX74" fmla="*/ 91440 w 1165860"/>
                <a:gd name="connsiteY74" fmla="*/ 396371 h 1539371"/>
                <a:gd name="connsiteX75" fmla="*/ 99060 w 1165860"/>
                <a:gd name="connsiteY75" fmla="*/ 503051 h 1539371"/>
                <a:gd name="connsiteX76" fmla="*/ 129540 w 1165860"/>
                <a:gd name="connsiteY76" fmla="*/ 548771 h 1539371"/>
                <a:gd name="connsiteX77" fmla="*/ 121920 w 1165860"/>
                <a:gd name="connsiteY77" fmla="*/ 586871 h 1539371"/>
                <a:gd name="connsiteX78" fmla="*/ 106680 w 1165860"/>
                <a:gd name="connsiteY78" fmla="*/ 609731 h 1539371"/>
                <a:gd name="connsiteX79" fmla="*/ 114300 w 1165860"/>
                <a:gd name="connsiteY79" fmla="*/ 647831 h 1539371"/>
                <a:gd name="connsiteX80" fmla="*/ 106680 w 1165860"/>
                <a:gd name="connsiteY80" fmla="*/ 685931 h 1539371"/>
                <a:gd name="connsiteX81" fmla="*/ 60960 w 1165860"/>
                <a:gd name="connsiteY81" fmla="*/ 701171 h 1539371"/>
                <a:gd name="connsiteX82" fmla="*/ 22860 w 1165860"/>
                <a:gd name="connsiteY82" fmla="*/ 838331 h 1539371"/>
                <a:gd name="connsiteX83" fmla="*/ 0 w 1165860"/>
                <a:gd name="connsiteY83" fmla="*/ 861191 h 1539371"/>
                <a:gd name="connsiteX84" fmla="*/ 45720 w 1165860"/>
                <a:gd name="connsiteY84" fmla="*/ 884051 h 1539371"/>
                <a:gd name="connsiteX85" fmla="*/ 60960 w 1165860"/>
                <a:gd name="connsiteY85" fmla="*/ 906911 h 1539371"/>
                <a:gd name="connsiteX86" fmla="*/ 76200 w 1165860"/>
                <a:gd name="connsiteY86" fmla="*/ 945011 h 1539371"/>
                <a:gd name="connsiteX87" fmla="*/ 121920 w 1165860"/>
                <a:gd name="connsiteY87" fmla="*/ 960251 h 1539371"/>
                <a:gd name="connsiteX88" fmla="*/ 137160 w 1165860"/>
                <a:gd name="connsiteY88" fmla="*/ 983111 h 1539371"/>
                <a:gd name="connsiteX89" fmla="*/ 121920 w 1165860"/>
                <a:gd name="connsiteY89" fmla="*/ 1105031 h 1539371"/>
                <a:gd name="connsiteX90" fmla="*/ 137160 w 1165860"/>
                <a:gd name="connsiteY90" fmla="*/ 1127891 h 1539371"/>
                <a:gd name="connsiteX91" fmla="*/ 106680 w 1165860"/>
                <a:gd name="connsiteY91" fmla="*/ 1165991 h 1539371"/>
                <a:gd name="connsiteX92" fmla="*/ 99060 w 1165860"/>
                <a:gd name="connsiteY92" fmla="*/ 1188851 h 1539371"/>
                <a:gd name="connsiteX93" fmla="*/ 91440 w 1165860"/>
                <a:gd name="connsiteY93" fmla="*/ 1234571 h 1539371"/>
                <a:gd name="connsiteX94" fmla="*/ 76200 w 1165860"/>
                <a:gd name="connsiteY94" fmla="*/ 1257431 h 1539371"/>
                <a:gd name="connsiteX95" fmla="*/ 106680 w 1165860"/>
                <a:gd name="connsiteY95" fmla="*/ 1265051 h 1539371"/>
                <a:gd name="connsiteX96" fmla="*/ 175260 w 1165860"/>
                <a:gd name="connsiteY96" fmla="*/ 1249811 h 1539371"/>
                <a:gd name="connsiteX97" fmla="*/ 220980 w 1165860"/>
                <a:gd name="connsiteY97" fmla="*/ 1280291 h 1539371"/>
                <a:gd name="connsiteX98" fmla="*/ 251460 w 1165860"/>
                <a:gd name="connsiteY98" fmla="*/ 1287911 h 1539371"/>
                <a:gd name="connsiteX99" fmla="*/ 350520 w 1165860"/>
                <a:gd name="connsiteY99" fmla="*/ 1280291 h 1539371"/>
                <a:gd name="connsiteX100" fmla="*/ 373380 w 1165860"/>
                <a:gd name="connsiteY100" fmla="*/ 1287911 h 1539371"/>
                <a:gd name="connsiteX101" fmla="*/ 419100 w 1165860"/>
                <a:gd name="connsiteY101" fmla="*/ 1280291 h 1539371"/>
                <a:gd name="connsiteX102" fmla="*/ 434340 w 1165860"/>
                <a:gd name="connsiteY102" fmla="*/ 1257431 h 1539371"/>
                <a:gd name="connsiteX103" fmla="*/ 487680 w 1165860"/>
                <a:gd name="connsiteY103" fmla="*/ 1257431 h 1539371"/>
                <a:gd name="connsiteX104" fmla="*/ 510540 w 1165860"/>
                <a:gd name="connsiteY104" fmla="*/ 1280291 h 1539371"/>
                <a:gd name="connsiteX105" fmla="*/ 556260 w 1165860"/>
                <a:gd name="connsiteY105" fmla="*/ 1272671 h 1539371"/>
                <a:gd name="connsiteX106" fmla="*/ 586740 w 1165860"/>
                <a:gd name="connsiteY106" fmla="*/ 1287911 h 1539371"/>
                <a:gd name="connsiteX107" fmla="*/ 617220 w 1165860"/>
                <a:gd name="connsiteY107" fmla="*/ 1348871 h 1539371"/>
                <a:gd name="connsiteX108" fmla="*/ 647700 w 1165860"/>
                <a:gd name="connsiteY108" fmla="*/ 1394591 h 1539371"/>
                <a:gd name="connsiteX109" fmla="*/ 662940 w 1165860"/>
                <a:gd name="connsiteY109" fmla="*/ 1417451 h 1539371"/>
                <a:gd name="connsiteX110" fmla="*/ 685800 w 1165860"/>
                <a:gd name="connsiteY110" fmla="*/ 1440311 h 1539371"/>
                <a:gd name="connsiteX111" fmla="*/ 693420 w 1165860"/>
                <a:gd name="connsiteY111" fmla="*/ 1463171 h 1539371"/>
                <a:gd name="connsiteX112" fmla="*/ 701040 w 1165860"/>
                <a:gd name="connsiteY112" fmla="*/ 1524131 h 1539371"/>
                <a:gd name="connsiteX113" fmla="*/ 723900 w 1165860"/>
                <a:gd name="connsiteY113" fmla="*/ 1539371 h 1539371"/>
                <a:gd name="connsiteX114" fmla="*/ 769620 w 1165860"/>
                <a:gd name="connsiteY114" fmla="*/ 1516511 h 1539371"/>
                <a:gd name="connsiteX115" fmla="*/ 777240 w 1165860"/>
                <a:gd name="connsiteY115" fmla="*/ 1493651 h 1539371"/>
                <a:gd name="connsiteX116" fmla="*/ 906780 w 1165860"/>
                <a:gd name="connsiteY116" fmla="*/ 1486031 h 153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165860" h="1539371">
                  <a:moveTo>
                    <a:pt x="906780" y="1486031"/>
                  </a:moveTo>
                  <a:cubicBezTo>
                    <a:pt x="932180" y="1478411"/>
                    <a:pt x="917317" y="1456146"/>
                    <a:pt x="929640" y="1447931"/>
                  </a:cubicBezTo>
                  <a:cubicBezTo>
                    <a:pt x="936323" y="1443476"/>
                    <a:pt x="944468" y="1455551"/>
                    <a:pt x="952500" y="1455551"/>
                  </a:cubicBezTo>
                  <a:cubicBezTo>
                    <a:pt x="967950" y="1455551"/>
                    <a:pt x="982980" y="1450471"/>
                    <a:pt x="998220" y="1447931"/>
                  </a:cubicBezTo>
                  <a:cubicBezTo>
                    <a:pt x="1000760" y="1432691"/>
                    <a:pt x="994213" y="1412385"/>
                    <a:pt x="1005840" y="1402211"/>
                  </a:cubicBezTo>
                  <a:cubicBezTo>
                    <a:pt x="1019357" y="1390384"/>
                    <a:pt x="1041568" y="1398113"/>
                    <a:pt x="1059180" y="1394591"/>
                  </a:cubicBezTo>
                  <a:cubicBezTo>
                    <a:pt x="1249052" y="1356617"/>
                    <a:pt x="1015445" y="1396800"/>
                    <a:pt x="1165860" y="1371731"/>
                  </a:cubicBezTo>
                  <a:cubicBezTo>
                    <a:pt x="1160780" y="1364111"/>
                    <a:pt x="1154716" y="1357062"/>
                    <a:pt x="1150620" y="1348871"/>
                  </a:cubicBezTo>
                  <a:cubicBezTo>
                    <a:pt x="1147028" y="1341687"/>
                    <a:pt x="1148680" y="1331691"/>
                    <a:pt x="1143000" y="1326011"/>
                  </a:cubicBezTo>
                  <a:cubicBezTo>
                    <a:pt x="1130048" y="1313059"/>
                    <a:pt x="1110232" y="1308483"/>
                    <a:pt x="1097280" y="1295531"/>
                  </a:cubicBezTo>
                  <a:lnTo>
                    <a:pt x="1074420" y="1272671"/>
                  </a:lnTo>
                  <a:cubicBezTo>
                    <a:pt x="1056284" y="1218263"/>
                    <a:pt x="1068091" y="1240317"/>
                    <a:pt x="1043940" y="1204091"/>
                  </a:cubicBezTo>
                  <a:cubicBezTo>
                    <a:pt x="1046480" y="1188851"/>
                    <a:pt x="1044650" y="1172190"/>
                    <a:pt x="1051560" y="1158371"/>
                  </a:cubicBezTo>
                  <a:cubicBezTo>
                    <a:pt x="1057469" y="1146554"/>
                    <a:pt x="1086461" y="1139117"/>
                    <a:pt x="1097280" y="1135511"/>
                  </a:cubicBezTo>
                  <a:cubicBezTo>
                    <a:pt x="1112615" y="1112508"/>
                    <a:pt x="1119240" y="1115603"/>
                    <a:pt x="1104900" y="1089791"/>
                  </a:cubicBezTo>
                  <a:cubicBezTo>
                    <a:pt x="1096005" y="1073780"/>
                    <a:pt x="1074420" y="1044071"/>
                    <a:pt x="1074420" y="1044071"/>
                  </a:cubicBezTo>
                  <a:cubicBezTo>
                    <a:pt x="1071880" y="1031371"/>
                    <a:pt x="1069941" y="1018536"/>
                    <a:pt x="1066800" y="1005971"/>
                  </a:cubicBezTo>
                  <a:cubicBezTo>
                    <a:pt x="1064852" y="998179"/>
                    <a:pt x="1064860" y="988791"/>
                    <a:pt x="1059180" y="983111"/>
                  </a:cubicBezTo>
                  <a:cubicBezTo>
                    <a:pt x="1046228" y="970159"/>
                    <a:pt x="1013460" y="952631"/>
                    <a:pt x="1013460" y="952631"/>
                  </a:cubicBezTo>
                  <a:cubicBezTo>
                    <a:pt x="1016000" y="942471"/>
                    <a:pt x="1014538" y="930329"/>
                    <a:pt x="1021080" y="922151"/>
                  </a:cubicBezTo>
                  <a:cubicBezTo>
                    <a:pt x="1044986" y="892269"/>
                    <a:pt x="1053054" y="941873"/>
                    <a:pt x="1036320" y="891671"/>
                  </a:cubicBezTo>
                  <a:cubicBezTo>
                    <a:pt x="1026527" y="893070"/>
                    <a:pt x="968967" y="908138"/>
                    <a:pt x="952500" y="891671"/>
                  </a:cubicBezTo>
                  <a:cubicBezTo>
                    <a:pt x="945095" y="884266"/>
                    <a:pt x="947420" y="871351"/>
                    <a:pt x="944880" y="861191"/>
                  </a:cubicBezTo>
                  <a:cubicBezTo>
                    <a:pt x="949960" y="853571"/>
                    <a:pt x="960120" y="847489"/>
                    <a:pt x="960120" y="838331"/>
                  </a:cubicBezTo>
                  <a:cubicBezTo>
                    <a:pt x="960120" y="804155"/>
                    <a:pt x="943780" y="799498"/>
                    <a:pt x="922020" y="784991"/>
                  </a:cubicBezTo>
                  <a:cubicBezTo>
                    <a:pt x="812490" y="803246"/>
                    <a:pt x="921624" y="778629"/>
                    <a:pt x="853440" y="807851"/>
                  </a:cubicBezTo>
                  <a:cubicBezTo>
                    <a:pt x="843814" y="811976"/>
                    <a:pt x="833030" y="812594"/>
                    <a:pt x="822960" y="815471"/>
                  </a:cubicBezTo>
                  <a:cubicBezTo>
                    <a:pt x="815237" y="817678"/>
                    <a:pt x="807720" y="820551"/>
                    <a:pt x="800100" y="823091"/>
                  </a:cubicBezTo>
                  <a:cubicBezTo>
                    <a:pt x="789940" y="820551"/>
                    <a:pt x="776436" y="823422"/>
                    <a:pt x="769620" y="815471"/>
                  </a:cubicBezTo>
                  <a:cubicBezTo>
                    <a:pt x="759165" y="803274"/>
                    <a:pt x="767746" y="778662"/>
                    <a:pt x="754380" y="769751"/>
                  </a:cubicBezTo>
                  <a:lnTo>
                    <a:pt x="731520" y="754511"/>
                  </a:lnTo>
                  <a:cubicBezTo>
                    <a:pt x="676468" y="772862"/>
                    <a:pt x="736136" y="754912"/>
                    <a:pt x="624840" y="769751"/>
                  </a:cubicBezTo>
                  <a:cubicBezTo>
                    <a:pt x="614459" y="771135"/>
                    <a:pt x="604520" y="774831"/>
                    <a:pt x="594360" y="777371"/>
                  </a:cubicBezTo>
                  <a:cubicBezTo>
                    <a:pt x="590651" y="771808"/>
                    <a:pt x="567995" y="742167"/>
                    <a:pt x="571500" y="731651"/>
                  </a:cubicBezTo>
                  <a:cubicBezTo>
                    <a:pt x="574908" y="721428"/>
                    <a:pt x="586740" y="716411"/>
                    <a:pt x="594360" y="708791"/>
                  </a:cubicBezTo>
                  <a:lnTo>
                    <a:pt x="579120" y="663071"/>
                  </a:lnTo>
                  <a:lnTo>
                    <a:pt x="571500" y="640211"/>
                  </a:lnTo>
                  <a:cubicBezTo>
                    <a:pt x="568960" y="602111"/>
                    <a:pt x="578419" y="561219"/>
                    <a:pt x="563880" y="525911"/>
                  </a:cubicBezTo>
                  <a:cubicBezTo>
                    <a:pt x="557763" y="511057"/>
                    <a:pt x="518160" y="510671"/>
                    <a:pt x="518160" y="510671"/>
                  </a:cubicBezTo>
                  <a:cubicBezTo>
                    <a:pt x="515620" y="503051"/>
                    <a:pt x="510540" y="495843"/>
                    <a:pt x="510540" y="487811"/>
                  </a:cubicBezTo>
                  <a:cubicBezTo>
                    <a:pt x="510540" y="439637"/>
                    <a:pt x="567764" y="461133"/>
                    <a:pt x="601980" y="457331"/>
                  </a:cubicBezTo>
                  <a:cubicBezTo>
                    <a:pt x="619831" y="455348"/>
                    <a:pt x="637540" y="452251"/>
                    <a:pt x="655320" y="449711"/>
                  </a:cubicBezTo>
                  <a:cubicBezTo>
                    <a:pt x="654221" y="444215"/>
                    <a:pt x="646775" y="398793"/>
                    <a:pt x="640080" y="388751"/>
                  </a:cubicBezTo>
                  <a:cubicBezTo>
                    <a:pt x="634102" y="379785"/>
                    <a:pt x="626576" y="371238"/>
                    <a:pt x="617220" y="365891"/>
                  </a:cubicBezTo>
                  <a:cubicBezTo>
                    <a:pt x="608127" y="360695"/>
                    <a:pt x="596900" y="360811"/>
                    <a:pt x="586740" y="358271"/>
                  </a:cubicBezTo>
                  <a:cubicBezTo>
                    <a:pt x="579120" y="353191"/>
                    <a:pt x="569601" y="350182"/>
                    <a:pt x="563880" y="343031"/>
                  </a:cubicBezTo>
                  <a:cubicBezTo>
                    <a:pt x="558862" y="336759"/>
                    <a:pt x="560161" y="327192"/>
                    <a:pt x="556260" y="320171"/>
                  </a:cubicBezTo>
                  <a:cubicBezTo>
                    <a:pt x="547365" y="304160"/>
                    <a:pt x="535940" y="289691"/>
                    <a:pt x="525780" y="274451"/>
                  </a:cubicBezTo>
                  <a:lnTo>
                    <a:pt x="510540" y="251591"/>
                  </a:lnTo>
                  <a:cubicBezTo>
                    <a:pt x="518046" y="206557"/>
                    <a:pt x="526820" y="178510"/>
                    <a:pt x="510540" y="129671"/>
                  </a:cubicBezTo>
                  <a:cubicBezTo>
                    <a:pt x="504934" y="112853"/>
                    <a:pt x="457019" y="108299"/>
                    <a:pt x="449580" y="106811"/>
                  </a:cubicBezTo>
                  <a:cubicBezTo>
                    <a:pt x="430427" y="49352"/>
                    <a:pt x="458491" y="117950"/>
                    <a:pt x="419100" y="68711"/>
                  </a:cubicBezTo>
                  <a:cubicBezTo>
                    <a:pt x="414082" y="62439"/>
                    <a:pt x="415072" y="53035"/>
                    <a:pt x="411480" y="45851"/>
                  </a:cubicBezTo>
                  <a:cubicBezTo>
                    <a:pt x="398780" y="20451"/>
                    <a:pt x="396240" y="22991"/>
                    <a:pt x="373380" y="7751"/>
                  </a:cubicBezTo>
                  <a:cubicBezTo>
                    <a:pt x="353060" y="10291"/>
                    <a:pt x="331433" y="7766"/>
                    <a:pt x="312420" y="15371"/>
                  </a:cubicBezTo>
                  <a:cubicBezTo>
                    <a:pt x="303917" y="18772"/>
                    <a:pt x="306267" y="37095"/>
                    <a:pt x="297180" y="38231"/>
                  </a:cubicBezTo>
                  <a:cubicBezTo>
                    <a:pt x="281240" y="40224"/>
                    <a:pt x="251460" y="22991"/>
                    <a:pt x="251460" y="22991"/>
                  </a:cubicBezTo>
                  <a:cubicBezTo>
                    <a:pt x="246380" y="15371"/>
                    <a:pt x="245200" y="-1665"/>
                    <a:pt x="236220" y="131"/>
                  </a:cubicBezTo>
                  <a:cubicBezTo>
                    <a:pt x="223767" y="2622"/>
                    <a:pt x="219661" y="19584"/>
                    <a:pt x="213360" y="30611"/>
                  </a:cubicBezTo>
                  <a:cubicBezTo>
                    <a:pt x="209375" y="37585"/>
                    <a:pt x="208904" y="46088"/>
                    <a:pt x="205740" y="53471"/>
                  </a:cubicBezTo>
                  <a:cubicBezTo>
                    <a:pt x="165663" y="146985"/>
                    <a:pt x="213524" y="30284"/>
                    <a:pt x="175260" y="106811"/>
                  </a:cubicBezTo>
                  <a:cubicBezTo>
                    <a:pt x="171668" y="113995"/>
                    <a:pt x="170180" y="122051"/>
                    <a:pt x="167640" y="129671"/>
                  </a:cubicBezTo>
                  <a:cubicBezTo>
                    <a:pt x="170180" y="137291"/>
                    <a:pt x="169580" y="146851"/>
                    <a:pt x="175260" y="152531"/>
                  </a:cubicBezTo>
                  <a:cubicBezTo>
                    <a:pt x="180940" y="158211"/>
                    <a:pt x="190936" y="156559"/>
                    <a:pt x="198120" y="160151"/>
                  </a:cubicBezTo>
                  <a:cubicBezTo>
                    <a:pt x="206311" y="164247"/>
                    <a:pt x="213360" y="170311"/>
                    <a:pt x="220980" y="175391"/>
                  </a:cubicBezTo>
                  <a:cubicBezTo>
                    <a:pt x="223520" y="183011"/>
                    <a:pt x="225008" y="191067"/>
                    <a:pt x="228600" y="198251"/>
                  </a:cubicBezTo>
                  <a:cubicBezTo>
                    <a:pt x="232696" y="206442"/>
                    <a:pt x="246061" y="212226"/>
                    <a:pt x="243840" y="221111"/>
                  </a:cubicBezTo>
                  <a:cubicBezTo>
                    <a:pt x="241892" y="228903"/>
                    <a:pt x="228164" y="225139"/>
                    <a:pt x="220980" y="228731"/>
                  </a:cubicBezTo>
                  <a:cubicBezTo>
                    <a:pt x="212789" y="232827"/>
                    <a:pt x="205740" y="238891"/>
                    <a:pt x="198120" y="243971"/>
                  </a:cubicBezTo>
                  <a:cubicBezTo>
                    <a:pt x="195580" y="251591"/>
                    <a:pt x="192075" y="258955"/>
                    <a:pt x="190500" y="266831"/>
                  </a:cubicBezTo>
                  <a:cubicBezTo>
                    <a:pt x="186978" y="284443"/>
                    <a:pt x="192399" y="304941"/>
                    <a:pt x="182880" y="320171"/>
                  </a:cubicBezTo>
                  <a:cubicBezTo>
                    <a:pt x="177329" y="329052"/>
                    <a:pt x="162431" y="324782"/>
                    <a:pt x="152400" y="327791"/>
                  </a:cubicBezTo>
                  <a:cubicBezTo>
                    <a:pt x="137013" y="332407"/>
                    <a:pt x="121920" y="337951"/>
                    <a:pt x="106680" y="343031"/>
                  </a:cubicBezTo>
                  <a:cubicBezTo>
                    <a:pt x="104140" y="353191"/>
                    <a:pt x="101937" y="363441"/>
                    <a:pt x="99060" y="373511"/>
                  </a:cubicBezTo>
                  <a:cubicBezTo>
                    <a:pt x="96853" y="381234"/>
                    <a:pt x="91440" y="388339"/>
                    <a:pt x="91440" y="396371"/>
                  </a:cubicBezTo>
                  <a:cubicBezTo>
                    <a:pt x="91440" y="432022"/>
                    <a:pt x="90413" y="468465"/>
                    <a:pt x="99060" y="503051"/>
                  </a:cubicBezTo>
                  <a:cubicBezTo>
                    <a:pt x="103502" y="520820"/>
                    <a:pt x="129540" y="548771"/>
                    <a:pt x="129540" y="548771"/>
                  </a:cubicBezTo>
                  <a:cubicBezTo>
                    <a:pt x="127000" y="561471"/>
                    <a:pt x="126468" y="574744"/>
                    <a:pt x="121920" y="586871"/>
                  </a:cubicBezTo>
                  <a:cubicBezTo>
                    <a:pt x="118704" y="595446"/>
                    <a:pt x="107816" y="600644"/>
                    <a:pt x="106680" y="609731"/>
                  </a:cubicBezTo>
                  <a:cubicBezTo>
                    <a:pt x="105074" y="622582"/>
                    <a:pt x="111760" y="635131"/>
                    <a:pt x="114300" y="647831"/>
                  </a:cubicBezTo>
                  <a:cubicBezTo>
                    <a:pt x="111760" y="660531"/>
                    <a:pt x="115838" y="676773"/>
                    <a:pt x="106680" y="685931"/>
                  </a:cubicBezTo>
                  <a:cubicBezTo>
                    <a:pt x="95321" y="697290"/>
                    <a:pt x="60960" y="701171"/>
                    <a:pt x="60960" y="701171"/>
                  </a:cubicBezTo>
                  <a:cubicBezTo>
                    <a:pt x="16419" y="767983"/>
                    <a:pt x="80391" y="665739"/>
                    <a:pt x="22860" y="838331"/>
                  </a:cubicBezTo>
                  <a:cubicBezTo>
                    <a:pt x="19452" y="848554"/>
                    <a:pt x="7620" y="853571"/>
                    <a:pt x="0" y="861191"/>
                  </a:cubicBezTo>
                  <a:cubicBezTo>
                    <a:pt x="18593" y="867389"/>
                    <a:pt x="30948" y="869279"/>
                    <a:pt x="45720" y="884051"/>
                  </a:cubicBezTo>
                  <a:cubicBezTo>
                    <a:pt x="52196" y="890527"/>
                    <a:pt x="56864" y="898720"/>
                    <a:pt x="60960" y="906911"/>
                  </a:cubicBezTo>
                  <a:cubicBezTo>
                    <a:pt x="67077" y="919145"/>
                    <a:pt x="65906" y="936004"/>
                    <a:pt x="76200" y="945011"/>
                  </a:cubicBezTo>
                  <a:cubicBezTo>
                    <a:pt x="88290" y="955589"/>
                    <a:pt x="121920" y="960251"/>
                    <a:pt x="121920" y="960251"/>
                  </a:cubicBezTo>
                  <a:cubicBezTo>
                    <a:pt x="127000" y="967871"/>
                    <a:pt x="136589" y="973971"/>
                    <a:pt x="137160" y="983111"/>
                  </a:cubicBezTo>
                  <a:cubicBezTo>
                    <a:pt x="141495" y="1052467"/>
                    <a:pt x="136964" y="1059900"/>
                    <a:pt x="121920" y="1105031"/>
                  </a:cubicBezTo>
                  <a:cubicBezTo>
                    <a:pt x="127000" y="1112651"/>
                    <a:pt x="135654" y="1118858"/>
                    <a:pt x="137160" y="1127891"/>
                  </a:cubicBezTo>
                  <a:cubicBezTo>
                    <a:pt x="140841" y="1149975"/>
                    <a:pt x="120036" y="1157087"/>
                    <a:pt x="106680" y="1165991"/>
                  </a:cubicBezTo>
                  <a:cubicBezTo>
                    <a:pt x="104140" y="1173611"/>
                    <a:pt x="100802" y="1181010"/>
                    <a:pt x="99060" y="1188851"/>
                  </a:cubicBezTo>
                  <a:cubicBezTo>
                    <a:pt x="95708" y="1203933"/>
                    <a:pt x="96326" y="1219914"/>
                    <a:pt x="91440" y="1234571"/>
                  </a:cubicBezTo>
                  <a:cubicBezTo>
                    <a:pt x="88544" y="1243259"/>
                    <a:pt x="81280" y="1249811"/>
                    <a:pt x="76200" y="1257431"/>
                  </a:cubicBezTo>
                  <a:cubicBezTo>
                    <a:pt x="86360" y="1259971"/>
                    <a:pt x="96207" y="1265051"/>
                    <a:pt x="106680" y="1265051"/>
                  </a:cubicBezTo>
                  <a:cubicBezTo>
                    <a:pt x="133501" y="1265051"/>
                    <a:pt x="151686" y="1257669"/>
                    <a:pt x="175260" y="1249811"/>
                  </a:cubicBezTo>
                  <a:cubicBezTo>
                    <a:pt x="262766" y="1271688"/>
                    <a:pt x="157832" y="1238193"/>
                    <a:pt x="220980" y="1280291"/>
                  </a:cubicBezTo>
                  <a:cubicBezTo>
                    <a:pt x="229694" y="1286100"/>
                    <a:pt x="241300" y="1285371"/>
                    <a:pt x="251460" y="1287911"/>
                  </a:cubicBezTo>
                  <a:cubicBezTo>
                    <a:pt x="284480" y="1285371"/>
                    <a:pt x="317402" y="1280291"/>
                    <a:pt x="350520" y="1280291"/>
                  </a:cubicBezTo>
                  <a:cubicBezTo>
                    <a:pt x="358552" y="1280291"/>
                    <a:pt x="365348" y="1287911"/>
                    <a:pt x="373380" y="1287911"/>
                  </a:cubicBezTo>
                  <a:cubicBezTo>
                    <a:pt x="388830" y="1287911"/>
                    <a:pt x="403860" y="1282831"/>
                    <a:pt x="419100" y="1280291"/>
                  </a:cubicBezTo>
                  <a:cubicBezTo>
                    <a:pt x="424180" y="1272671"/>
                    <a:pt x="427189" y="1263152"/>
                    <a:pt x="434340" y="1257431"/>
                  </a:cubicBezTo>
                  <a:cubicBezTo>
                    <a:pt x="452560" y="1242855"/>
                    <a:pt x="468412" y="1252614"/>
                    <a:pt x="487680" y="1257431"/>
                  </a:cubicBezTo>
                  <a:cubicBezTo>
                    <a:pt x="495300" y="1265051"/>
                    <a:pt x="500020" y="1277953"/>
                    <a:pt x="510540" y="1280291"/>
                  </a:cubicBezTo>
                  <a:cubicBezTo>
                    <a:pt x="525622" y="1283643"/>
                    <a:pt x="540886" y="1271134"/>
                    <a:pt x="556260" y="1272671"/>
                  </a:cubicBezTo>
                  <a:cubicBezTo>
                    <a:pt x="567563" y="1273801"/>
                    <a:pt x="576580" y="1282831"/>
                    <a:pt x="586740" y="1287911"/>
                  </a:cubicBezTo>
                  <a:cubicBezTo>
                    <a:pt x="599433" y="1351378"/>
                    <a:pt x="582739" y="1304538"/>
                    <a:pt x="617220" y="1348871"/>
                  </a:cubicBezTo>
                  <a:cubicBezTo>
                    <a:pt x="628465" y="1363329"/>
                    <a:pt x="637540" y="1379351"/>
                    <a:pt x="647700" y="1394591"/>
                  </a:cubicBezTo>
                  <a:cubicBezTo>
                    <a:pt x="652780" y="1402211"/>
                    <a:pt x="656464" y="1410975"/>
                    <a:pt x="662940" y="1417451"/>
                  </a:cubicBezTo>
                  <a:lnTo>
                    <a:pt x="685800" y="1440311"/>
                  </a:lnTo>
                  <a:cubicBezTo>
                    <a:pt x="688340" y="1447931"/>
                    <a:pt x="691983" y="1455268"/>
                    <a:pt x="693420" y="1463171"/>
                  </a:cubicBezTo>
                  <a:cubicBezTo>
                    <a:pt x="697083" y="1483319"/>
                    <a:pt x="693435" y="1505118"/>
                    <a:pt x="701040" y="1524131"/>
                  </a:cubicBezTo>
                  <a:cubicBezTo>
                    <a:pt x="704441" y="1532634"/>
                    <a:pt x="716280" y="1534291"/>
                    <a:pt x="723900" y="1539371"/>
                  </a:cubicBezTo>
                  <a:cubicBezTo>
                    <a:pt x="738959" y="1534351"/>
                    <a:pt x="758877" y="1529940"/>
                    <a:pt x="769620" y="1516511"/>
                  </a:cubicBezTo>
                  <a:cubicBezTo>
                    <a:pt x="774638" y="1510239"/>
                    <a:pt x="769386" y="1495334"/>
                    <a:pt x="777240" y="1493651"/>
                  </a:cubicBezTo>
                  <a:cubicBezTo>
                    <a:pt x="809527" y="1486732"/>
                    <a:pt x="881380" y="1493651"/>
                    <a:pt x="906780" y="1486031"/>
                  </a:cubicBezTo>
                  <a:close/>
                </a:path>
              </a:pathLst>
            </a:custGeom>
            <a:solidFill>
              <a:srgbClr val="BFE7FF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Полилиния 64">
              <a:extLst>
                <a:ext uri="{FF2B5EF4-FFF2-40B4-BE49-F238E27FC236}">
                  <a16:creationId xmlns:a16="http://schemas.microsoft.com/office/drawing/2014/main" id="{1035EBBC-52B4-478E-9DC5-8418BDA18E8D}"/>
                </a:ext>
              </a:extLst>
            </p:cNvPr>
            <p:cNvSpPr/>
            <p:nvPr/>
          </p:nvSpPr>
          <p:spPr>
            <a:xfrm>
              <a:off x="5943937" y="1577546"/>
              <a:ext cx="1154696" cy="1268667"/>
            </a:xfrm>
            <a:custGeom>
              <a:avLst/>
              <a:gdLst>
                <a:gd name="connsiteX0" fmla="*/ 1105199 w 1272839"/>
                <a:gd name="connsiteY0" fmla="*/ 1274251 h 1398470"/>
                <a:gd name="connsiteX1" fmla="*/ 1120439 w 1272839"/>
                <a:gd name="connsiteY1" fmla="*/ 1213291 h 1398470"/>
                <a:gd name="connsiteX2" fmla="*/ 1135679 w 1272839"/>
                <a:gd name="connsiteY2" fmla="*/ 1190431 h 1398470"/>
                <a:gd name="connsiteX3" fmla="*/ 1166159 w 1272839"/>
                <a:gd name="connsiteY3" fmla="*/ 1182811 h 1398470"/>
                <a:gd name="connsiteX4" fmla="*/ 1189019 w 1272839"/>
                <a:gd name="connsiteY4" fmla="*/ 1159951 h 1398470"/>
                <a:gd name="connsiteX5" fmla="*/ 1173779 w 1272839"/>
                <a:gd name="connsiteY5" fmla="*/ 1137091 h 1398470"/>
                <a:gd name="connsiteX6" fmla="*/ 1158539 w 1272839"/>
                <a:gd name="connsiteY6" fmla="*/ 1091371 h 1398470"/>
                <a:gd name="connsiteX7" fmla="*/ 1143299 w 1272839"/>
                <a:gd name="connsiteY7" fmla="*/ 977071 h 1398470"/>
                <a:gd name="connsiteX8" fmla="*/ 1097579 w 1272839"/>
                <a:gd name="connsiteY8" fmla="*/ 946591 h 1398470"/>
                <a:gd name="connsiteX9" fmla="*/ 1044239 w 1272839"/>
                <a:gd name="connsiteY9" fmla="*/ 893251 h 1398470"/>
                <a:gd name="connsiteX10" fmla="*/ 1036619 w 1272839"/>
                <a:gd name="connsiteY10" fmla="*/ 870391 h 1398470"/>
                <a:gd name="connsiteX11" fmla="*/ 1074719 w 1272839"/>
                <a:gd name="connsiteY11" fmla="*/ 778951 h 1398470"/>
                <a:gd name="connsiteX12" fmla="*/ 1089959 w 1272839"/>
                <a:gd name="connsiteY12" fmla="*/ 756091 h 1398470"/>
                <a:gd name="connsiteX13" fmla="*/ 1112819 w 1272839"/>
                <a:gd name="connsiteY13" fmla="*/ 702751 h 1398470"/>
                <a:gd name="connsiteX14" fmla="*/ 1135679 w 1272839"/>
                <a:gd name="connsiteY14" fmla="*/ 687511 h 1398470"/>
                <a:gd name="connsiteX15" fmla="*/ 1143299 w 1272839"/>
                <a:gd name="connsiteY15" fmla="*/ 664651 h 1398470"/>
                <a:gd name="connsiteX16" fmla="*/ 1158539 w 1272839"/>
                <a:gd name="connsiteY16" fmla="*/ 580831 h 1398470"/>
                <a:gd name="connsiteX17" fmla="*/ 1150919 w 1272839"/>
                <a:gd name="connsiteY17" fmla="*/ 527491 h 1398470"/>
                <a:gd name="connsiteX18" fmla="*/ 1128059 w 1272839"/>
                <a:gd name="connsiteY18" fmla="*/ 512251 h 1398470"/>
                <a:gd name="connsiteX19" fmla="*/ 1120439 w 1272839"/>
                <a:gd name="connsiteY19" fmla="*/ 481771 h 1398470"/>
                <a:gd name="connsiteX20" fmla="*/ 1135679 w 1272839"/>
                <a:gd name="connsiteY20" fmla="*/ 405571 h 1398470"/>
                <a:gd name="connsiteX21" fmla="*/ 1143299 w 1272839"/>
                <a:gd name="connsiteY21" fmla="*/ 352231 h 1398470"/>
                <a:gd name="connsiteX22" fmla="*/ 1219499 w 1272839"/>
                <a:gd name="connsiteY22" fmla="*/ 329371 h 1398470"/>
                <a:gd name="connsiteX23" fmla="*/ 1227119 w 1272839"/>
                <a:gd name="connsiteY23" fmla="*/ 283651 h 1398470"/>
                <a:gd name="connsiteX24" fmla="*/ 1234739 w 1272839"/>
                <a:gd name="connsiteY24" fmla="*/ 253171 h 1398470"/>
                <a:gd name="connsiteX25" fmla="*/ 1257599 w 1272839"/>
                <a:gd name="connsiteY25" fmla="*/ 245551 h 1398470"/>
                <a:gd name="connsiteX26" fmla="*/ 1272839 w 1272839"/>
                <a:gd name="connsiteY26" fmla="*/ 222691 h 1398470"/>
                <a:gd name="connsiteX27" fmla="*/ 1227119 w 1272839"/>
                <a:gd name="connsiteY27" fmla="*/ 192211 h 1398470"/>
                <a:gd name="connsiteX28" fmla="*/ 1204259 w 1272839"/>
                <a:gd name="connsiteY28" fmla="*/ 184591 h 1398470"/>
                <a:gd name="connsiteX29" fmla="*/ 1219499 w 1272839"/>
                <a:gd name="connsiteY29" fmla="*/ 116011 h 1398470"/>
                <a:gd name="connsiteX30" fmla="*/ 1227119 w 1272839"/>
                <a:gd name="connsiteY30" fmla="*/ 85531 h 1398470"/>
                <a:gd name="connsiteX31" fmla="*/ 1249979 w 1272839"/>
                <a:gd name="connsiteY31" fmla="*/ 70291 h 1398470"/>
                <a:gd name="connsiteX32" fmla="*/ 1234739 w 1272839"/>
                <a:gd name="connsiteY32" fmla="*/ 1711 h 1398470"/>
                <a:gd name="connsiteX33" fmla="*/ 1211879 w 1272839"/>
                <a:gd name="connsiteY33" fmla="*/ 16951 h 1398470"/>
                <a:gd name="connsiteX34" fmla="*/ 1128059 w 1272839"/>
                <a:gd name="connsiteY34" fmla="*/ 32191 h 1398470"/>
                <a:gd name="connsiteX35" fmla="*/ 1105199 w 1272839"/>
                <a:gd name="connsiteY35" fmla="*/ 47431 h 1398470"/>
                <a:gd name="connsiteX36" fmla="*/ 1082339 w 1272839"/>
                <a:gd name="connsiteY36" fmla="*/ 70291 h 1398470"/>
                <a:gd name="connsiteX37" fmla="*/ 1044239 w 1272839"/>
                <a:gd name="connsiteY37" fmla="*/ 77911 h 1398470"/>
                <a:gd name="connsiteX38" fmla="*/ 1021379 w 1272839"/>
                <a:gd name="connsiteY38" fmla="*/ 85531 h 1398470"/>
                <a:gd name="connsiteX39" fmla="*/ 945179 w 1272839"/>
                <a:gd name="connsiteY39" fmla="*/ 77911 h 1398470"/>
                <a:gd name="connsiteX40" fmla="*/ 922319 w 1272839"/>
                <a:gd name="connsiteY40" fmla="*/ 70291 h 1398470"/>
                <a:gd name="connsiteX41" fmla="*/ 899459 w 1272839"/>
                <a:gd name="connsiteY41" fmla="*/ 55051 h 1398470"/>
                <a:gd name="connsiteX42" fmla="*/ 815639 w 1272839"/>
                <a:gd name="connsiteY42" fmla="*/ 47431 h 1398470"/>
                <a:gd name="connsiteX43" fmla="*/ 785159 w 1272839"/>
                <a:gd name="connsiteY43" fmla="*/ 55051 h 1398470"/>
                <a:gd name="connsiteX44" fmla="*/ 800399 w 1272839"/>
                <a:gd name="connsiteY44" fmla="*/ 146491 h 1398470"/>
                <a:gd name="connsiteX45" fmla="*/ 731819 w 1272839"/>
                <a:gd name="connsiteY45" fmla="*/ 199831 h 1398470"/>
                <a:gd name="connsiteX46" fmla="*/ 708959 w 1272839"/>
                <a:gd name="connsiteY46" fmla="*/ 222691 h 1398470"/>
                <a:gd name="connsiteX47" fmla="*/ 678479 w 1272839"/>
                <a:gd name="connsiteY47" fmla="*/ 230311 h 1398470"/>
                <a:gd name="connsiteX48" fmla="*/ 632759 w 1272839"/>
                <a:gd name="connsiteY48" fmla="*/ 245551 h 1398470"/>
                <a:gd name="connsiteX49" fmla="*/ 602279 w 1272839"/>
                <a:gd name="connsiteY49" fmla="*/ 184591 h 1398470"/>
                <a:gd name="connsiteX50" fmla="*/ 571799 w 1272839"/>
                <a:gd name="connsiteY50" fmla="*/ 176971 h 1398470"/>
                <a:gd name="connsiteX51" fmla="*/ 404159 w 1272839"/>
                <a:gd name="connsiteY51" fmla="*/ 184591 h 1398470"/>
                <a:gd name="connsiteX52" fmla="*/ 381299 w 1272839"/>
                <a:gd name="connsiteY52" fmla="*/ 199831 h 1398470"/>
                <a:gd name="connsiteX53" fmla="*/ 358439 w 1272839"/>
                <a:gd name="connsiteY53" fmla="*/ 207451 h 1398470"/>
                <a:gd name="connsiteX54" fmla="*/ 335579 w 1272839"/>
                <a:gd name="connsiteY54" fmla="*/ 230311 h 1398470"/>
                <a:gd name="connsiteX55" fmla="*/ 312719 w 1272839"/>
                <a:gd name="connsiteY55" fmla="*/ 237931 h 1398470"/>
                <a:gd name="connsiteX56" fmla="*/ 266999 w 1272839"/>
                <a:gd name="connsiteY56" fmla="*/ 215071 h 1398470"/>
                <a:gd name="connsiteX57" fmla="*/ 221279 w 1272839"/>
                <a:gd name="connsiteY57" fmla="*/ 222691 h 1398470"/>
                <a:gd name="connsiteX58" fmla="*/ 198419 w 1272839"/>
                <a:gd name="connsiteY58" fmla="*/ 230311 h 1398470"/>
                <a:gd name="connsiteX59" fmla="*/ 167939 w 1272839"/>
                <a:gd name="connsiteY59" fmla="*/ 306511 h 1398470"/>
                <a:gd name="connsiteX60" fmla="*/ 122219 w 1272839"/>
                <a:gd name="connsiteY60" fmla="*/ 321751 h 1398470"/>
                <a:gd name="connsiteX61" fmla="*/ 99359 w 1272839"/>
                <a:gd name="connsiteY61" fmla="*/ 336991 h 1398470"/>
                <a:gd name="connsiteX62" fmla="*/ 76499 w 1272839"/>
                <a:gd name="connsiteY62" fmla="*/ 405571 h 1398470"/>
                <a:gd name="connsiteX63" fmla="*/ 68879 w 1272839"/>
                <a:gd name="connsiteY63" fmla="*/ 428431 h 1398470"/>
                <a:gd name="connsiteX64" fmla="*/ 53639 w 1272839"/>
                <a:gd name="connsiteY64" fmla="*/ 451291 h 1398470"/>
                <a:gd name="connsiteX65" fmla="*/ 46019 w 1272839"/>
                <a:gd name="connsiteY65" fmla="*/ 489391 h 1398470"/>
                <a:gd name="connsiteX66" fmla="*/ 23159 w 1272839"/>
                <a:gd name="connsiteY66" fmla="*/ 504631 h 1398470"/>
                <a:gd name="connsiteX67" fmla="*/ 7919 w 1272839"/>
                <a:gd name="connsiteY67" fmla="*/ 550351 h 1398470"/>
                <a:gd name="connsiteX68" fmla="*/ 15539 w 1272839"/>
                <a:gd name="connsiteY68" fmla="*/ 573211 h 1398470"/>
                <a:gd name="connsiteX69" fmla="*/ 23159 w 1272839"/>
                <a:gd name="connsiteY69" fmla="*/ 603691 h 1398470"/>
                <a:gd name="connsiteX70" fmla="*/ 53639 w 1272839"/>
                <a:gd name="connsiteY70" fmla="*/ 649411 h 1398470"/>
                <a:gd name="connsiteX71" fmla="*/ 76499 w 1272839"/>
                <a:gd name="connsiteY71" fmla="*/ 725611 h 1398470"/>
                <a:gd name="connsiteX72" fmla="*/ 53639 w 1272839"/>
                <a:gd name="connsiteY72" fmla="*/ 771331 h 1398470"/>
                <a:gd name="connsiteX73" fmla="*/ 46019 w 1272839"/>
                <a:gd name="connsiteY73" fmla="*/ 794191 h 1398470"/>
                <a:gd name="connsiteX74" fmla="*/ 30779 w 1272839"/>
                <a:gd name="connsiteY74" fmla="*/ 832291 h 1398470"/>
                <a:gd name="connsiteX75" fmla="*/ 15539 w 1272839"/>
                <a:gd name="connsiteY75" fmla="*/ 855151 h 1398470"/>
                <a:gd name="connsiteX76" fmla="*/ 7919 w 1272839"/>
                <a:gd name="connsiteY76" fmla="*/ 885631 h 1398470"/>
                <a:gd name="connsiteX77" fmla="*/ 15539 w 1272839"/>
                <a:gd name="connsiteY77" fmla="*/ 931351 h 1398470"/>
                <a:gd name="connsiteX78" fmla="*/ 61259 w 1272839"/>
                <a:gd name="connsiteY78" fmla="*/ 938971 h 1398470"/>
                <a:gd name="connsiteX79" fmla="*/ 84119 w 1272839"/>
                <a:gd name="connsiteY79" fmla="*/ 984691 h 1398470"/>
                <a:gd name="connsiteX80" fmla="*/ 106979 w 1272839"/>
                <a:gd name="connsiteY80" fmla="*/ 999931 h 1398470"/>
                <a:gd name="connsiteX81" fmla="*/ 129839 w 1272839"/>
                <a:gd name="connsiteY81" fmla="*/ 1022791 h 1398470"/>
                <a:gd name="connsiteX82" fmla="*/ 137459 w 1272839"/>
                <a:gd name="connsiteY82" fmla="*/ 1053271 h 1398470"/>
                <a:gd name="connsiteX83" fmla="*/ 137459 w 1272839"/>
                <a:gd name="connsiteY83" fmla="*/ 1114231 h 1398470"/>
                <a:gd name="connsiteX84" fmla="*/ 160319 w 1272839"/>
                <a:gd name="connsiteY84" fmla="*/ 1121851 h 1398470"/>
                <a:gd name="connsiteX85" fmla="*/ 228899 w 1272839"/>
                <a:gd name="connsiteY85" fmla="*/ 1106611 h 1398470"/>
                <a:gd name="connsiteX86" fmla="*/ 282239 w 1272839"/>
                <a:gd name="connsiteY86" fmla="*/ 1114231 h 1398470"/>
                <a:gd name="connsiteX87" fmla="*/ 297479 w 1272839"/>
                <a:gd name="connsiteY87" fmla="*/ 1167571 h 1398470"/>
                <a:gd name="connsiteX88" fmla="*/ 305099 w 1272839"/>
                <a:gd name="connsiteY88" fmla="*/ 1190431 h 1398470"/>
                <a:gd name="connsiteX89" fmla="*/ 312719 w 1272839"/>
                <a:gd name="connsiteY89" fmla="*/ 1251391 h 1398470"/>
                <a:gd name="connsiteX90" fmla="*/ 343199 w 1272839"/>
                <a:gd name="connsiteY90" fmla="*/ 1259011 h 1398470"/>
                <a:gd name="connsiteX91" fmla="*/ 366059 w 1272839"/>
                <a:gd name="connsiteY91" fmla="*/ 1266631 h 1398470"/>
                <a:gd name="connsiteX92" fmla="*/ 411779 w 1272839"/>
                <a:gd name="connsiteY92" fmla="*/ 1297111 h 1398470"/>
                <a:gd name="connsiteX93" fmla="*/ 449879 w 1272839"/>
                <a:gd name="connsiteY93" fmla="*/ 1289491 h 1398470"/>
                <a:gd name="connsiteX94" fmla="*/ 487979 w 1272839"/>
                <a:gd name="connsiteY94" fmla="*/ 1243771 h 1398470"/>
                <a:gd name="connsiteX95" fmla="*/ 533699 w 1272839"/>
                <a:gd name="connsiteY95" fmla="*/ 1220911 h 1398470"/>
                <a:gd name="connsiteX96" fmla="*/ 548939 w 1272839"/>
                <a:gd name="connsiteY96" fmla="*/ 1198051 h 1398470"/>
                <a:gd name="connsiteX97" fmla="*/ 587039 w 1272839"/>
                <a:gd name="connsiteY97" fmla="*/ 1205671 h 1398470"/>
                <a:gd name="connsiteX98" fmla="*/ 640379 w 1272839"/>
                <a:gd name="connsiteY98" fmla="*/ 1243771 h 1398470"/>
                <a:gd name="connsiteX99" fmla="*/ 647999 w 1272839"/>
                <a:gd name="connsiteY99" fmla="*/ 1266631 h 1398470"/>
                <a:gd name="connsiteX100" fmla="*/ 678479 w 1272839"/>
                <a:gd name="connsiteY100" fmla="*/ 1289491 h 1398470"/>
                <a:gd name="connsiteX101" fmla="*/ 686099 w 1272839"/>
                <a:gd name="connsiteY101" fmla="*/ 1335211 h 1398470"/>
                <a:gd name="connsiteX102" fmla="*/ 701339 w 1272839"/>
                <a:gd name="connsiteY102" fmla="*/ 1358071 h 1398470"/>
                <a:gd name="connsiteX103" fmla="*/ 708959 w 1272839"/>
                <a:gd name="connsiteY103" fmla="*/ 1396171 h 1398470"/>
                <a:gd name="connsiteX104" fmla="*/ 739439 w 1272839"/>
                <a:gd name="connsiteY104" fmla="*/ 1388551 h 1398470"/>
                <a:gd name="connsiteX105" fmla="*/ 777539 w 1272839"/>
                <a:gd name="connsiteY105" fmla="*/ 1335211 h 1398470"/>
                <a:gd name="connsiteX106" fmla="*/ 846119 w 1272839"/>
                <a:gd name="connsiteY106" fmla="*/ 1342831 h 1398470"/>
                <a:gd name="connsiteX107" fmla="*/ 853739 w 1272839"/>
                <a:gd name="connsiteY107" fmla="*/ 1365691 h 1398470"/>
                <a:gd name="connsiteX108" fmla="*/ 899459 w 1272839"/>
                <a:gd name="connsiteY108" fmla="*/ 1380931 h 1398470"/>
                <a:gd name="connsiteX109" fmla="*/ 990899 w 1272839"/>
                <a:gd name="connsiteY109" fmla="*/ 1373311 h 1398470"/>
                <a:gd name="connsiteX110" fmla="*/ 1006139 w 1272839"/>
                <a:gd name="connsiteY110" fmla="*/ 1350451 h 1398470"/>
                <a:gd name="connsiteX111" fmla="*/ 1028999 w 1272839"/>
                <a:gd name="connsiteY111" fmla="*/ 1304731 h 1398470"/>
                <a:gd name="connsiteX112" fmla="*/ 1097579 w 1272839"/>
                <a:gd name="connsiteY112" fmla="*/ 1289491 h 1398470"/>
                <a:gd name="connsiteX113" fmla="*/ 1105199 w 1272839"/>
                <a:gd name="connsiteY113" fmla="*/ 1274251 h 139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</a:cxnLst>
              <a:rect l="l" t="t" r="r" b="b"/>
              <a:pathLst>
                <a:path w="1272839" h="1398470">
                  <a:moveTo>
                    <a:pt x="1105199" y="1274251"/>
                  </a:moveTo>
                  <a:cubicBezTo>
                    <a:pt x="1109009" y="1261551"/>
                    <a:pt x="1112629" y="1228912"/>
                    <a:pt x="1120439" y="1213291"/>
                  </a:cubicBezTo>
                  <a:cubicBezTo>
                    <a:pt x="1124535" y="1205100"/>
                    <a:pt x="1128059" y="1195511"/>
                    <a:pt x="1135679" y="1190431"/>
                  </a:cubicBezTo>
                  <a:cubicBezTo>
                    <a:pt x="1144393" y="1184622"/>
                    <a:pt x="1155999" y="1185351"/>
                    <a:pt x="1166159" y="1182811"/>
                  </a:cubicBezTo>
                  <a:cubicBezTo>
                    <a:pt x="1173779" y="1175191"/>
                    <a:pt x="1187247" y="1170581"/>
                    <a:pt x="1189019" y="1159951"/>
                  </a:cubicBezTo>
                  <a:cubicBezTo>
                    <a:pt x="1190525" y="1150918"/>
                    <a:pt x="1177498" y="1145460"/>
                    <a:pt x="1173779" y="1137091"/>
                  </a:cubicBezTo>
                  <a:cubicBezTo>
                    <a:pt x="1167255" y="1122411"/>
                    <a:pt x="1158539" y="1091371"/>
                    <a:pt x="1158539" y="1091371"/>
                  </a:cubicBezTo>
                  <a:cubicBezTo>
                    <a:pt x="1153459" y="1053271"/>
                    <a:pt x="1158215" y="1012496"/>
                    <a:pt x="1143299" y="977071"/>
                  </a:cubicBezTo>
                  <a:cubicBezTo>
                    <a:pt x="1136191" y="960190"/>
                    <a:pt x="1110531" y="959543"/>
                    <a:pt x="1097579" y="946591"/>
                  </a:cubicBezTo>
                  <a:lnTo>
                    <a:pt x="1044239" y="893251"/>
                  </a:lnTo>
                  <a:cubicBezTo>
                    <a:pt x="1041699" y="885631"/>
                    <a:pt x="1036619" y="878423"/>
                    <a:pt x="1036619" y="870391"/>
                  </a:cubicBezTo>
                  <a:cubicBezTo>
                    <a:pt x="1036619" y="822551"/>
                    <a:pt x="1048272" y="818622"/>
                    <a:pt x="1074719" y="778951"/>
                  </a:cubicBezTo>
                  <a:lnTo>
                    <a:pt x="1089959" y="756091"/>
                  </a:lnTo>
                  <a:cubicBezTo>
                    <a:pt x="1095788" y="732773"/>
                    <a:pt x="1095278" y="720292"/>
                    <a:pt x="1112819" y="702751"/>
                  </a:cubicBezTo>
                  <a:cubicBezTo>
                    <a:pt x="1119295" y="696275"/>
                    <a:pt x="1128059" y="692591"/>
                    <a:pt x="1135679" y="687511"/>
                  </a:cubicBezTo>
                  <a:cubicBezTo>
                    <a:pt x="1138219" y="679891"/>
                    <a:pt x="1141862" y="672554"/>
                    <a:pt x="1143299" y="664651"/>
                  </a:cubicBezTo>
                  <a:cubicBezTo>
                    <a:pt x="1160532" y="569872"/>
                    <a:pt x="1141064" y="633257"/>
                    <a:pt x="1158539" y="580831"/>
                  </a:cubicBezTo>
                  <a:cubicBezTo>
                    <a:pt x="1155999" y="563051"/>
                    <a:pt x="1158213" y="543904"/>
                    <a:pt x="1150919" y="527491"/>
                  </a:cubicBezTo>
                  <a:cubicBezTo>
                    <a:pt x="1147200" y="519122"/>
                    <a:pt x="1133139" y="519871"/>
                    <a:pt x="1128059" y="512251"/>
                  </a:cubicBezTo>
                  <a:cubicBezTo>
                    <a:pt x="1122250" y="503537"/>
                    <a:pt x="1122979" y="491931"/>
                    <a:pt x="1120439" y="481771"/>
                  </a:cubicBezTo>
                  <a:cubicBezTo>
                    <a:pt x="1130540" y="441368"/>
                    <a:pt x="1128206" y="454148"/>
                    <a:pt x="1135679" y="405571"/>
                  </a:cubicBezTo>
                  <a:cubicBezTo>
                    <a:pt x="1138410" y="387819"/>
                    <a:pt x="1136005" y="368644"/>
                    <a:pt x="1143299" y="352231"/>
                  </a:cubicBezTo>
                  <a:cubicBezTo>
                    <a:pt x="1152697" y="331086"/>
                    <a:pt x="1212803" y="330328"/>
                    <a:pt x="1219499" y="329371"/>
                  </a:cubicBezTo>
                  <a:cubicBezTo>
                    <a:pt x="1222039" y="314131"/>
                    <a:pt x="1224089" y="298801"/>
                    <a:pt x="1227119" y="283651"/>
                  </a:cubicBezTo>
                  <a:cubicBezTo>
                    <a:pt x="1229173" y="273382"/>
                    <a:pt x="1228197" y="261349"/>
                    <a:pt x="1234739" y="253171"/>
                  </a:cubicBezTo>
                  <a:cubicBezTo>
                    <a:pt x="1239757" y="246899"/>
                    <a:pt x="1249979" y="248091"/>
                    <a:pt x="1257599" y="245551"/>
                  </a:cubicBezTo>
                  <a:cubicBezTo>
                    <a:pt x="1262679" y="237931"/>
                    <a:pt x="1272839" y="231849"/>
                    <a:pt x="1272839" y="222691"/>
                  </a:cubicBezTo>
                  <a:cubicBezTo>
                    <a:pt x="1272839" y="195902"/>
                    <a:pt x="1242413" y="196581"/>
                    <a:pt x="1227119" y="192211"/>
                  </a:cubicBezTo>
                  <a:cubicBezTo>
                    <a:pt x="1219396" y="190004"/>
                    <a:pt x="1211879" y="187131"/>
                    <a:pt x="1204259" y="184591"/>
                  </a:cubicBezTo>
                  <a:cubicBezTo>
                    <a:pt x="1218011" y="102082"/>
                    <a:pt x="1204492" y="168535"/>
                    <a:pt x="1219499" y="116011"/>
                  </a:cubicBezTo>
                  <a:cubicBezTo>
                    <a:pt x="1222376" y="105941"/>
                    <a:pt x="1221310" y="94245"/>
                    <a:pt x="1227119" y="85531"/>
                  </a:cubicBezTo>
                  <a:cubicBezTo>
                    <a:pt x="1232199" y="77911"/>
                    <a:pt x="1242359" y="75371"/>
                    <a:pt x="1249979" y="70291"/>
                  </a:cubicBezTo>
                  <a:cubicBezTo>
                    <a:pt x="1244899" y="47431"/>
                    <a:pt x="1248350" y="20767"/>
                    <a:pt x="1234739" y="1711"/>
                  </a:cubicBezTo>
                  <a:cubicBezTo>
                    <a:pt x="1229416" y="-5741"/>
                    <a:pt x="1220297" y="13343"/>
                    <a:pt x="1211879" y="16951"/>
                  </a:cubicBezTo>
                  <a:cubicBezTo>
                    <a:pt x="1193915" y="24650"/>
                    <a:pt x="1140419" y="30425"/>
                    <a:pt x="1128059" y="32191"/>
                  </a:cubicBezTo>
                  <a:cubicBezTo>
                    <a:pt x="1120439" y="37271"/>
                    <a:pt x="1112234" y="41568"/>
                    <a:pt x="1105199" y="47431"/>
                  </a:cubicBezTo>
                  <a:cubicBezTo>
                    <a:pt x="1096920" y="54330"/>
                    <a:pt x="1091978" y="65472"/>
                    <a:pt x="1082339" y="70291"/>
                  </a:cubicBezTo>
                  <a:cubicBezTo>
                    <a:pt x="1070755" y="76083"/>
                    <a:pt x="1056804" y="74770"/>
                    <a:pt x="1044239" y="77911"/>
                  </a:cubicBezTo>
                  <a:cubicBezTo>
                    <a:pt x="1036447" y="79859"/>
                    <a:pt x="1028999" y="82991"/>
                    <a:pt x="1021379" y="85531"/>
                  </a:cubicBezTo>
                  <a:cubicBezTo>
                    <a:pt x="995979" y="82991"/>
                    <a:pt x="970409" y="81793"/>
                    <a:pt x="945179" y="77911"/>
                  </a:cubicBezTo>
                  <a:cubicBezTo>
                    <a:pt x="937240" y="76690"/>
                    <a:pt x="929503" y="73883"/>
                    <a:pt x="922319" y="70291"/>
                  </a:cubicBezTo>
                  <a:cubicBezTo>
                    <a:pt x="914128" y="66195"/>
                    <a:pt x="908414" y="56970"/>
                    <a:pt x="899459" y="55051"/>
                  </a:cubicBezTo>
                  <a:cubicBezTo>
                    <a:pt x="872027" y="49173"/>
                    <a:pt x="843579" y="49971"/>
                    <a:pt x="815639" y="47431"/>
                  </a:cubicBezTo>
                  <a:cubicBezTo>
                    <a:pt x="805479" y="49971"/>
                    <a:pt x="788836" y="45245"/>
                    <a:pt x="785159" y="55051"/>
                  </a:cubicBezTo>
                  <a:cubicBezTo>
                    <a:pt x="782693" y="61626"/>
                    <a:pt x="797850" y="133748"/>
                    <a:pt x="800399" y="146491"/>
                  </a:cubicBezTo>
                  <a:cubicBezTo>
                    <a:pt x="786975" y="227032"/>
                    <a:pt x="811340" y="170914"/>
                    <a:pt x="731819" y="199831"/>
                  </a:cubicBezTo>
                  <a:cubicBezTo>
                    <a:pt x="721691" y="203514"/>
                    <a:pt x="718315" y="217344"/>
                    <a:pt x="708959" y="222691"/>
                  </a:cubicBezTo>
                  <a:cubicBezTo>
                    <a:pt x="699866" y="227887"/>
                    <a:pt x="688510" y="227302"/>
                    <a:pt x="678479" y="230311"/>
                  </a:cubicBezTo>
                  <a:cubicBezTo>
                    <a:pt x="663092" y="234927"/>
                    <a:pt x="632759" y="245551"/>
                    <a:pt x="632759" y="245551"/>
                  </a:cubicBezTo>
                  <a:cubicBezTo>
                    <a:pt x="563113" y="199121"/>
                    <a:pt x="668647" y="277506"/>
                    <a:pt x="602279" y="184591"/>
                  </a:cubicBezTo>
                  <a:cubicBezTo>
                    <a:pt x="596192" y="176069"/>
                    <a:pt x="581959" y="179511"/>
                    <a:pt x="571799" y="176971"/>
                  </a:cubicBezTo>
                  <a:cubicBezTo>
                    <a:pt x="515919" y="179511"/>
                    <a:pt x="459698" y="177926"/>
                    <a:pt x="404159" y="184591"/>
                  </a:cubicBezTo>
                  <a:cubicBezTo>
                    <a:pt x="395066" y="185682"/>
                    <a:pt x="389490" y="195735"/>
                    <a:pt x="381299" y="199831"/>
                  </a:cubicBezTo>
                  <a:cubicBezTo>
                    <a:pt x="374115" y="203423"/>
                    <a:pt x="366059" y="204911"/>
                    <a:pt x="358439" y="207451"/>
                  </a:cubicBezTo>
                  <a:cubicBezTo>
                    <a:pt x="350819" y="215071"/>
                    <a:pt x="344545" y="224333"/>
                    <a:pt x="335579" y="230311"/>
                  </a:cubicBezTo>
                  <a:cubicBezTo>
                    <a:pt x="328896" y="234766"/>
                    <a:pt x="320751" y="237931"/>
                    <a:pt x="312719" y="237931"/>
                  </a:cubicBezTo>
                  <a:cubicBezTo>
                    <a:pt x="296945" y="237931"/>
                    <a:pt x="278557" y="222776"/>
                    <a:pt x="266999" y="215071"/>
                  </a:cubicBezTo>
                  <a:cubicBezTo>
                    <a:pt x="251759" y="217611"/>
                    <a:pt x="236361" y="219339"/>
                    <a:pt x="221279" y="222691"/>
                  </a:cubicBezTo>
                  <a:cubicBezTo>
                    <a:pt x="213438" y="224433"/>
                    <a:pt x="202011" y="223127"/>
                    <a:pt x="198419" y="230311"/>
                  </a:cubicBezTo>
                  <a:cubicBezTo>
                    <a:pt x="175859" y="275432"/>
                    <a:pt x="211549" y="282283"/>
                    <a:pt x="167939" y="306511"/>
                  </a:cubicBezTo>
                  <a:cubicBezTo>
                    <a:pt x="153896" y="314313"/>
                    <a:pt x="135585" y="312840"/>
                    <a:pt x="122219" y="321751"/>
                  </a:cubicBezTo>
                  <a:lnTo>
                    <a:pt x="99359" y="336991"/>
                  </a:lnTo>
                  <a:lnTo>
                    <a:pt x="76499" y="405571"/>
                  </a:lnTo>
                  <a:cubicBezTo>
                    <a:pt x="73959" y="413191"/>
                    <a:pt x="73334" y="421748"/>
                    <a:pt x="68879" y="428431"/>
                  </a:cubicBezTo>
                  <a:lnTo>
                    <a:pt x="53639" y="451291"/>
                  </a:lnTo>
                  <a:cubicBezTo>
                    <a:pt x="51099" y="463991"/>
                    <a:pt x="52445" y="478146"/>
                    <a:pt x="46019" y="489391"/>
                  </a:cubicBezTo>
                  <a:cubicBezTo>
                    <a:pt x="41475" y="497342"/>
                    <a:pt x="28013" y="496865"/>
                    <a:pt x="23159" y="504631"/>
                  </a:cubicBezTo>
                  <a:cubicBezTo>
                    <a:pt x="14645" y="518254"/>
                    <a:pt x="7919" y="550351"/>
                    <a:pt x="7919" y="550351"/>
                  </a:cubicBezTo>
                  <a:cubicBezTo>
                    <a:pt x="10459" y="557971"/>
                    <a:pt x="13332" y="565488"/>
                    <a:pt x="15539" y="573211"/>
                  </a:cubicBezTo>
                  <a:cubicBezTo>
                    <a:pt x="18416" y="583281"/>
                    <a:pt x="18475" y="594324"/>
                    <a:pt x="23159" y="603691"/>
                  </a:cubicBezTo>
                  <a:cubicBezTo>
                    <a:pt x="31350" y="620074"/>
                    <a:pt x="47847" y="632035"/>
                    <a:pt x="53639" y="649411"/>
                  </a:cubicBezTo>
                  <a:cubicBezTo>
                    <a:pt x="72191" y="705066"/>
                    <a:pt x="64983" y="679546"/>
                    <a:pt x="76499" y="725611"/>
                  </a:cubicBezTo>
                  <a:cubicBezTo>
                    <a:pt x="57346" y="783070"/>
                    <a:pt x="83182" y="712245"/>
                    <a:pt x="53639" y="771331"/>
                  </a:cubicBezTo>
                  <a:cubicBezTo>
                    <a:pt x="50047" y="778515"/>
                    <a:pt x="48839" y="786670"/>
                    <a:pt x="46019" y="794191"/>
                  </a:cubicBezTo>
                  <a:cubicBezTo>
                    <a:pt x="41216" y="806998"/>
                    <a:pt x="36896" y="820057"/>
                    <a:pt x="30779" y="832291"/>
                  </a:cubicBezTo>
                  <a:cubicBezTo>
                    <a:pt x="26683" y="840482"/>
                    <a:pt x="20619" y="847531"/>
                    <a:pt x="15539" y="855151"/>
                  </a:cubicBezTo>
                  <a:cubicBezTo>
                    <a:pt x="12999" y="865311"/>
                    <a:pt x="10796" y="875561"/>
                    <a:pt x="7919" y="885631"/>
                  </a:cubicBezTo>
                  <a:cubicBezTo>
                    <a:pt x="3036" y="902722"/>
                    <a:pt x="-10579" y="918292"/>
                    <a:pt x="15539" y="931351"/>
                  </a:cubicBezTo>
                  <a:cubicBezTo>
                    <a:pt x="29358" y="938261"/>
                    <a:pt x="46019" y="936431"/>
                    <a:pt x="61259" y="938971"/>
                  </a:cubicBezTo>
                  <a:cubicBezTo>
                    <a:pt x="67457" y="957564"/>
                    <a:pt x="69347" y="969919"/>
                    <a:pt x="84119" y="984691"/>
                  </a:cubicBezTo>
                  <a:cubicBezTo>
                    <a:pt x="90595" y="991167"/>
                    <a:pt x="99944" y="994068"/>
                    <a:pt x="106979" y="999931"/>
                  </a:cubicBezTo>
                  <a:cubicBezTo>
                    <a:pt x="115258" y="1006830"/>
                    <a:pt x="122219" y="1015171"/>
                    <a:pt x="129839" y="1022791"/>
                  </a:cubicBezTo>
                  <a:cubicBezTo>
                    <a:pt x="132379" y="1032951"/>
                    <a:pt x="137459" y="1042798"/>
                    <a:pt x="137459" y="1053271"/>
                  </a:cubicBezTo>
                  <a:cubicBezTo>
                    <a:pt x="137459" y="1086032"/>
                    <a:pt x="109373" y="1072102"/>
                    <a:pt x="137459" y="1114231"/>
                  </a:cubicBezTo>
                  <a:cubicBezTo>
                    <a:pt x="141914" y="1120914"/>
                    <a:pt x="152699" y="1119311"/>
                    <a:pt x="160319" y="1121851"/>
                  </a:cubicBezTo>
                  <a:cubicBezTo>
                    <a:pt x="183893" y="1113993"/>
                    <a:pt x="202078" y="1106611"/>
                    <a:pt x="228899" y="1106611"/>
                  </a:cubicBezTo>
                  <a:cubicBezTo>
                    <a:pt x="246860" y="1106611"/>
                    <a:pt x="264459" y="1111691"/>
                    <a:pt x="282239" y="1114231"/>
                  </a:cubicBezTo>
                  <a:cubicBezTo>
                    <a:pt x="300509" y="1169041"/>
                    <a:pt x="278343" y="1100594"/>
                    <a:pt x="297479" y="1167571"/>
                  </a:cubicBezTo>
                  <a:cubicBezTo>
                    <a:pt x="299686" y="1175294"/>
                    <a:pt x="302559" y="1182811"/>
                    <a:pt x="305099" y="1190431"/>
                  </a:cubicBezTo>
                  <a:cubicBezTo>
                    <a:pt x="307639" y="1210751"/>
                    <a:pt x="302774" y="1233490"/>
                    <a:pt x="312719" y="1251391"/>
                  </a:cubicBezTo>
                  <a:cubicBezTo>
                    <a:pt x="317805" y="1260546"/>
                    <a:pt x="333129" y="1256134"/>
                    <a:pt x="343199" y="1259011"/>
                  </a:cubicBezTo>
                  <a:cubicBezTo>
                    <a:pt x="350922" y="1261218"/>
                    <a:pt x="359038" y="1262730"/>
                    <a:pt x="366059" y="1266631"/>
                  </a:cubicBezTo>
                  <a:cubicBezTo>
                    <a:pt x="382070" y="1275526"/>
                    <a:pt x="411779" y="1297111"/>
                    <a:pt x="411779" y="1297111"/>
                  </a:cubicBezTo>
                  <a:cubicBezTo>
                    <a:pt x="424479" y="1294571"/>
                    <a:pt x="438295" y="1295283"/>
                    <a:pt x="449879" y="1289491"/>
                  </a:cubicBezTo>
                  <a:cubicBezTo>
                    <a:pt x="474846" y="1277008"/>
                    <a:pt x="470474" y="1261276"/>
                    <a:pt x="487979" y="1243771"/>
                  </a:cubicBezTo>
                  <a:cubicBezTo>
                    <a:pt x="502751" y="1228999"/>
                    <a:pt x="515106" y="1227109"/>
                    <a:pt x="533699" y="1220911"/>
                  </a:cubicBezTo>
                  <a:cubicBezTo>
                    <a:pt x="538779" y="1213291"/>
                    <a:pt x="540133" y="1200567"/>
                    <a:pt x="548939" y="1198051"/>
                  </a:cubicBezTo>
                  <a:cubicBezTo>
                    <a:pt x="561392" y="1194493"/>
                    <a:pt x="574912" y="1201123"/>
                    <a:pt x="587039" y="1205671"/>
                  </a:cubicBezTo>
                  <a:cubicBezTo>
                    <a:pt x="594467" y="1208457"/>
                    <a:pt x="638626" y="1242457"/>
                    <a:pt x="640379" y="1243771"/>
                  </a:cubicBezTo>
                  <a:cubicBezTo>
                    <a:pt x="642919" y="1251391"/>
                    <a:pt x="642857" y="1260461"/>
                    <a:pt x="647999" y="1266631"/>
                  </a:cubicBezTo>
                  <a:cubicBezTo>
                    <a:pt x="656129" y="1276387"/>
                    <a:pt x="672311" y="1278389"/>
                    <a:pt x="678479" y="1289491"/>
                  </a:cubicBezTo>
                  <a:cubicBezTo>
                    <a:pt x="685982" y="1302997"/>
                    <a:pt x="681213" y="1320554"/>
                    <a:pt x="686099" y="1335211"/>
                  </a:cubicBezTo>
                  <a:cubicBezTo>
                    <a:pt x="688995" y="1343899"/>
                    <a:pt x="696259" y="1350451"/>
                    <a:pt x="701339" y="1358071"/>
                  </a:cubicBezTo>
                  <a:cubicBezTo>
                    <a:pt x="703879" y="1370771"/>
                    <a:pt x="698846" y="1388080"/>
                    <a:pt x="708959" y="1396171"/>
                  </a:cubicBezTo>
                  <a:cubicBezTo>
                    <a:pt x="717137" y="1402713"/>
                    <a:pt x="730346" y="1393747"/>
                    <a:pt x="739439" y="1388551"/>
                  </a:cubicBezTo>
                  <a:cubicBezTo>
                    <a:pt x="761064" y="1376194"/>
                    <a:pt x="767249" y="1355792"/>
                    <a:pt x="777539" y="1335211"/>
                  </a:cubicBezTo>
                  <a:cubicBezTo>
                    <a:pt x="800399" y="1337751"/>
                    <a:pt x="824763" y="1334289"/>
                    <a:pt x="846119" y="1342831"/>
                  </a:cubicBezTo>
                  <a:cubicBezTo>
                    <a:pt x="853577" y="1345814"/>
                    <a:pt x="847203" y="1361022"/>
                    <a:pt x="853739" y="1365691"/>
                  </a:cubicBezTo>
                  <a:cubicBezTo>
                    <a:pt x="866811" y="1375028"/>
                    <a:pt x="899459" y="1380931"/>
                    <a:pt x="899459" y="1380931"/>
                  </a:cubicBezTo>
                  <a:cubicBezTo>
                    <a:pt x="929939" y="1378391"/>
                    <a:pt x="961490" y="1381714"/>
                    <a:pt x="990899" y="1373311"/>
                  </a:cubicBezTo>
                  <a:cubicBezTo>
                    <a:pt x="999705" y="1370795"/>
                    <a:pt x="1002043" y="1358642"/>
                    <a:pt x="1006139" y="1350451"/>
                  </a:cubicBezTo>
                  <a:cubicBezTo>
                    <a:pt x="1012150" y="1338430"/>
                    <a:pt x="1014440" y="1312010"/>
                    <a:pt x="1028999" y="1304731"/>
                  </a:cubicBezTo>
                  <a:cubicBezTo>
                    <a:pt x="1045596" y="1296433"/>
                    <a:pt x="1079321" y="1301663"/>
                    <a:pt x="1097579" y="1289491"/>
                  </a:cubicBezTo>
                  <a:cubicBezTo>
                    <a:pt x="1099692" y="1288082"/>
                    <a:pt x="1101389" y="1286951"/>
                    <a:pt x="1105199" y="1274251"/>
                  </a:cubicBezTo>
                  <a:close/>
                </a:path>
              </a:pathLst>
            </a:custGeom>
            <a:solidFill>
              <a:srgbClr val="B8FABA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Полилиния 65">
              <a:extLst>
                <a:ext uri="{FF2B5EF4-FFF2-40B4-BE49-F238E27FC236}">
                  <a16:creationId xmlns:a16="http://schemas.microsoft.com/office/drawing/2014/main" id="{69F82414-6C37-49E3-A932-86FDC27EE32D}"/>
                </a:ext>
              </a:extLst>
            </p:cNvPr>
            <p:cNvSpPr/>
            <p:nvPr/>
          </p:nvSpPr>
          <p:spPr>
            <a:xfrm>
              <a:off x="7361316" y="4122981"/>
              <a:ext cx="1209727" cy="1036909"/>
            </a:xfrm>
            <a:custGeom>
              <a:avLst/>
              <a:gdLst>
                <a:gd name="connsiteX0" fmla="*/ 1181100 w 1333500"/>
                <a:gd name="connsiteY0" fmla="*/ 815340 h 1143000"/>
                <a:gd name="connsiteX1" fmla="*/ 1219200 w 1333500"/>
                <a:gd name="connsiteY1" fmla="*/ 807720 h 1143000"/>
                <a:gd name="connsiteX2" fmla="*/ 1264920 w 1333500"/>
                <a:gd name="connsiteY2" fmla="*/ 754380 h 1143000"/>
                <a:gd name="connsiteX3" fmla="*/ 1264920 w 1333500"/>
                <a:gd name="connsiteY3" fmla="*/ 685800 h 1143000"/>
                <a:gd name="connsiteX4" fmla="*/ 1257300 w 1333500"/>
                <a:gd name="connsiteY4" fmla="*/ 655320 h 1143000"/>
                <a:gd name="connsiteX5" fmla="*/ 1211580 w 1333500"/>
                <a:gd name="connsiteY5" fmla="*/ 640080 h 1143000"/>
                <a:gd name="connsiteX6" fmla="*/ 1165860 w 1333500"/>
                <a:gd name="connsiteY6" fmla="*/ 617220 h 1143000"/>
                <a:gd name="connsiteX7" fmla="*/ 1158240 w 1333500"/>
                <a:gd name="connsiteY7" fmla="*/ 586740 h 1143000"/>
                <a:gd name="connsiteX8" fmla="*/ 1196340 w 1333500"/>
                <a:gd name="connsiteY8" fmla="*/ 556260 h 1143000"/>
                <a:gd name="connsiteX9" fmla="*/ 1226820 w 1333500"/>
                <a:gd name="connsiteY9" fmla="*/ 563880 h 1143000"/>
                <a:gd name="connsiteX10" fmla="*/ 1264920 w 1333500"/>
                <a:gd name="connsiteY10" fmla="*/ 525780 h 1143000"/>
                <a:gd name="connsiteX11" fmla="*/ 1310640 w 1333500"/>
                <a:gd name="connsiteY11" fmla="*/ 510540 h 1143000"/>
                <a:gd name="connsiteX12" fmla="*/ 1333500 w 1333500"/>
                <a:gd name="connsiteY12" fmla="*/ 502920 h 1143000"/>
                <a:gd name="connsiteX13" fmla="*/ 1303020 w 1333500"/>
                <a:gd name="connsiteY13" fmla="*/ 472440 h 1143000"/>
                <a:gd name="connsiteX14" fmla="*/ 1272540 w 1333500"/>
                <a:gd name="connsiteY14" fmla="*/ 426720 h 1143000"/>
                <a:gd name="connsiteX15" fmla="*/ 1264920 w 1333500"/>
                <a:gd name="connsiteY15" fmla="*/ 403860 h 1143000"/>
                <a:gd name="connsiteX16" fmla="*/ 1211580 w 1333500"/>
                <a:gd name="connsiteY16" fmla="*/ 381000 h 1143000"/>
                <a:gd name="connsiteX17" fmla="*/ 1188720 w 1333500"/>
                <a:gd name="connsiteY17" fmla="*/ 365760 h 1143000"/>
                <a:gd name="connsiteX18" fmla="*/ 1158240 w 1333500"/>
                <a:gd name="connsiteY18" fmla="*/ 358140 h 1143000"/>
                <a:gd name="connsiteX19" fmla="*/ 1104900 w 1333500"/>
                <a:gd name="connsiteY19" fmla="*/ 342900 h 1143000"/>
                <a:gd name="connsiteX20" fmla="*/ 1120140 w 1333500"/>
                <a:gd name="connsiteY20" fmla="*/ 320040 h 1143000"/>
                <a:gd name="connsiteX21" fmla="*/ 1104900 w 1333500"/>
                <a:gd name="connsiteY21" fmla="*/ 297180 h 1143000"/>
                <a:gd name="connsiteX22" fmla="*/ 1051560 w 1333500"/>
                <a:gd name="connsiteY22" fmla="*/ 281940 h 1143000"/>
                <a:gd name="connsiteX23" fmla="*/ 1036320 w 1333500"/>
                <a:gd name="connsiteY23" fmla="*/ 236220 h 1143000"/>
                <a:gd name="connsiteX24" fmla="*/ 1005840 w 1333500"/>
                <a:gd name="connsiteY24" fmla="*/ 205740 h 1143000"/>
                <a:gd name="connsiteX25" fmla="*/ 891540 w 1333500"/>
                <a:gd name="connsiteY25" fmla="*/ 198120 h 1143000"/>
                <a:gd name="connsiteX26" fmla="*/ 845820 w 1333500"/>
                <a:gd name="connsiteY26" fmla="*/ 198120 h 1143000"/>
                <a:gd name="connsiteX27" fmla="*/ 800100 w 1333500"/>
                <a:gd name="connsiteY27" fmla="*/ 182880 h 1143000"/>
                <a:gd name="connsiteX28" fmla="*/ 792480 w 1333500"/>
                <a:gd name="connsiteY28" fmla="*/ 106680 h 1143000"/>
                <a:gd name="connsiteX29" fmla="*/ 784860 w 1333500"/>
                <a:gd name="connsiteY29" fmla="*/ 68580 h 1143000"/>
                <a:gd name="connsiteX30" fmla="*/ 731520 w 1333500"/>
                <a:gd name="connsiteY30" fmla="*/ 60960 h 1143000"/>
                <a:gd name="connsiteX31" fmla="*/ 662940 w 1333500"/>
                <a:gd name="connsiteY31" fmla="*/ 38100 h 1143000"/>
                <a:gd name="connsiteX32" fmla="*/ 624840 w 1333500"/>
                <a:gd name="connsiteY32" fmla="*/ 30480 h 1143000"/>
                <a:gd name="connsiteX33" fmla="*/ 579120 w 1333500"/>
                <a:gd name="connsiteY33" fmla="*/ 53340 h 1143000"/>
                <a:gd name="connsiteX34" fmla="*/ 518160 w 1333500"/>
                <a:gd name="connsiteY34" fmla="*/ 30480 h 1143000"/>
                <a:gd name="connsiteX35" fmla="*/ 495300 w 1333500"/>
                <a:gd name="connsiteY35" fmla="*/ 22860 h 1143000"/>
                <a:gd name="connsiteX36" fmla="*/ 441960 w 1333500"/>
                <a:gd name="connsiteY36" fmla="*/ 15240 h 1143000"/>
                <a:gd name="connsiteX37" fmla="*/ 388620 w 1333500"/>
                <a:gd name="connsiteY37" fmla="*/ 0 h 1143000"/>
                <a:gd name="connsiteX38" fmla="*/ 304800 w 1333500"/>
                <a:gd name="connsiteY38" fmla="*/ 30480 h 1143000"/>
                <a:gd name="connsiteX39" fmla="*/ 259080 w 1333500"/>
                <a:gd name="connsiteY39" fmla="*/ 38100 h 1143000"/>
                <a:gd name="connsiteX40" fmla="*/ 266700 w 1333500"/>
                <a:gd name="connsiteY40" fmla="*/ 60960 h 1143000"/>
                <a:gd name="connsiteX41" fmla="*/ 289560 w 1333500"/>
                <a:gd name="connsiteY41" fmla="*/ 76200 h 1143000"/>
                <a:gd name="connsiteX42" fmla="*/ 297180 w 1333500"/>
                <a:gd name="connsiteY42" fmla="*/ 144780 h 1143000"/>
                <a:gd name="connsiteX43" fmla="*/ 274320 w 1333500"/>
                <a:gd name="connsiteY43" fmla="*/ 160020 h 1143000"/>
                <a:gd name="connsiteX44" fmla="*/ 281940 w 1333500"/>
                <a:gd name="connsiteY44" fmla="*/ 236220 h 1143000"/>
                <a:gd name="connsiteX45" fmla="*/ 320040 w 1333500"/>
                <a:gd name="connsiteY45" fmla="*/ 251460 h 1143000"/>
                <a:gd name="connsiteX46" fmla="*/ 327660 w 1333500"/>
                <a:gd name="connsiteY46" fmla="*/ 274320 h 1143000"/>
                <a:gd name="connsiteX47" fmla="*/ 320040 w 1333500"/>
                <a:gd name="connsiteY47" fmla="*/ 350520 h 1143000"/>
                <a:gd name="connsiteX48" fmla="*/ 312420 w 1333500"/>
                <a:gd name="connsiteY48" fmla="*/ 373380 h 1143000"/>
                <a:gd name="connsiteX49" fmla="*/ 289560 w 1333500"/>
                <a:gd name="connsiteY49" fmla="*/ 396240 h 1143000"/>
                <a:gd name="connsiteX50" fmla="*/ 205740 w 1333500"/>
                <a:gd name="connsiteY50" fmla="*/ 373380 h 1143000"/>
                <a:gd name="connsiteX51" fmla="*/ 68580 w 1333500"/>
                <a:gd name="connsiteY51" fmla="*/ 388620 h 1143000"/>
                <a:gd name="connsiteX52" fmla="*/ 45720 w 1333500"/>
                <a:gd name="connsiteY52" fmla="*/ 396240 h 1143000"/>
                <a:gd name="connsiteX53" fmla="*/ 0 w 1333500"/>
                <a:gd name="connsiteY53" fmla="*/ 426720 h 1143000"/>
                <a:gd name="connsiteX54" fmla="*/ 15240 w 1333500"/>
                <a:gd name="connsiteY54" fmla="*/ 487680 h 1143000"/>
                <a:gd name="connsiteX55" fmla="*/ 45720 w 1333500"/>
                <a:gd name="connsiteY55" fmla="*/ 556260 h 1143000"/>
                <a:gd name="connsiteX56" fmla="*/ 68580 w 1333500"/>
                <a:gd name="connsiteY56" fmla="*/ 571500 h 1143000"/>
                <a:gd name="connsiteX57" fmla="*/ 106680 w 1333500"/>
                <a:gd name="connsiteY57" fmla="*/ 533400 h 1143000"/>
                <a:gd name="connsiteX58" fmla="*/ 129540 w 1333500"/>
                <a:gd name="connsiteY58" fmla="*/ 541020 h 1143000"/>
                <a:gd name="connsiteX59" fmla="*/ 137160 w 1333500"/>
                <a:gd name="connsiteY59" fmla="*/ 601980 h 1143000"/>
                <a:gd name="connsiteX60" fmla="*/ 160020 w 1333500"/>
                <a:gd name="connsiteY60" fmla="*/ 624840 h 1143000"/>
                <a:gd name="connsiteX61" fmla="*/ 167640 w 1333500"/>
                <a:gd name="connsiteY61" fmla="*/ 647700 h 1143000"/>
                <a:gd name="connsiteX62" fmla="*/ 175260 w 1333500"/>
                <a:gd name="connsiteY62" fmla="*/ 701040 h 1143000"/>
                <a:gd name="connsiteX63" fmla="*/ 198120 w 1333500"/>
                <a:gd name="connsiteY63" fmla="*/ 716280 h 1143000"/>
                <a:gd name="connsiteX64" fmla="*/ 213360 w 1333500"/>
                <a:gd name="connsiteY64" fmla="*/ 739140 h 1143000"/>
                <a:gd name="connsiteX65" fmla="*/ 220980 w 1333500"/>
                <a:gd name="connsiteY65" fmla="*/ 784860 h 1143000"/>
                <a:gd name="connsiteX66" fmla="*/ 274320 w 1333500"/>
                <a:gd name="connsiteY66" fmla="*/ 815340 h 1143000"/>
                <a:gd name="connsiteX67" fmla="*/ 281940 w 1333500"/>
                <a:gd name="connsiteY67" fmla="*/ 838200 h 1143000"/>
                <a:gd name="connsiteX68" fmla="*/ 236220 w 1333500"/>
                <a:gd name="connsiteY68" fmla="*/ 868680 h 1143000"/>
                <a:gd name="connsiteX69" fmla="*/ 220980 w 1333500"/>
                <a:gd name="connsiteY69" fmla="*/ 891540 h 1143000"/>
                <a:gd name="connsiteX70" fmla="*/ 266700 w 1333500"/>
                <a:gd name="connsiteY70" fmla="*/ 914400 h 1143000"/>
                <a:gd name="connsiteX71" fmla="*/ 259080 w 1333500"/>
                <a:gd name="connsiteY71" fmla="*/ 990600 h 1143000"/>
                <a:gd name="connsiteX72" fmla="*/ 320040 w 1333500"/>
                <a:gd name="connsiteY72" fmla="*/ 1005840 h 1143000"/>
                <a:gd name="connsiteX73" fmla="*/ 358140 w 1333500"/>
                <a:gd name="connsiteY73" fmla="*/ 1043940 h 1143000"/>
                <a:gd name="connsiteX74" fmla="*/ 381000 w 1333500"/>
                <a:gd name="connsiteY74" fmla="*/ 1135380 h 1143000"/>
                <a:gd name="connsiteX75" fmla="*/ 403860 w 1333500"/>
                <a:gd name="connsiteY75" fmla="*/ 1143000 h 1143000"/>
                <a:gd name="connsiteX76" fmla="*/ 411480 w 1333500"/>
                <a:gd name="connsiteY76" fmla="*/ 1120140 h 1143000"/>
                <a:gd name="connsiteX77" fmla="*/ 419100 w 1333500"/>
                <a:gd name="connsiteY77" fmla="*/ 1089660 h 1143000"/>
                <a:gd name="connsiteX78" fmla="*/ 434340 w 1333500"/>
                <a:gd name="connsiteY78" fmla="*/ 1059180 h 1143000"/>
                <a:gd name="connsiteX79" fmla="*/ 441960 w 1333500"/>
                <a:gd name="connsiteY79" fmla="*/ 1036320 h 1143000"/>
                <a:gd name="connsiteX80" fmla="*/ 426720 w 1333500"/>
                <a:gd name="connsiteY80" fmla="*/ 1051560 h 1143000"/>
                <a:gd name="connsiteX81" fmla="*/ 480060 w 1333500"/>
                <a:gd name="connsiteY81" fmla="*/ 1074420 h 1143000"/>
                <a:gd name="connsiteX82" fmla="*/ 472440 w 1333500"/>
                <a:gd name="connsiteY82" fmla="*/ 1112520 h 1143000"/>
                <a:gd name="connsiteX83" fmla="*/ 495300 w 1333500"/>
                <a:gd name="connsiteY83" fmla="*/ 1104900 h 1143000"/>
                <a:gd name="connsiteX84" fmla="*/ 502920 w 1333500"/>
                <a:gd name="connsiteY84" fmla="*/ 1082040 h 1143000"/>
                <a:gd name="connsiteX85" fmla="*/ 525780 w 1333500"/>
                <a:gd name="connsiteY85" fmla="*/ 1066800 h 1143000"/>
                <a:gd name="connsiteX86" fmla="*/ 571500 w 1333500"/>
                <a:gd name="connsiteY86" fmla="*/ 1051560 h 1143000"/>
                <a:gd name="connsiteX87" fmla="*/ 609600 w 1333500"/>
                <a:gd name="connsiteY87" fmla="*/ 1036320 h 1143000"/>
                <a:gd name="connsiteX88" fmla="*/ 670560 w 1333500"/>
                <a:gd name="connsiteY88" fmla="*/ 998220 h 1143000"/>
                <a:gd name="connsiteX89" fmla="*/ 701040 w 1333500"/>
                <a:gd name="connsiteY89" fmla="*/ 952500 h 1143000"/>
                <a:gd name="connsiteX90" fmla="*/ 746760 w 1333500"/>
                <a:gd name="connsiteY90" fmla="*/ 914400 h 1143000"/>
                <a:gd name="connsiteX91" fmla="*/ 838200 w 1333500"/>
                <a:gd name="connsiteY91" fmla="*/ 929640 h 1143000"/>
                <a:gd name="connsiteX92" fmla="*/ 883920 w 1333500"/>
                <a:gd name="connsiteY92" fmla="*/ 952500 h 1143000"/>
                <a:gd name="connsiteX93" fmla="*/ 876300 w 1333500"/>
                <a:gd name="connsiteY93" fmla="*/ 998220 h 1143000"/>
                <a:gd name="connsiteX94" fmla="*/ 861060 w 1333500"/>
                <a:gd name="connsiteY94" fmla="*/ 1021080 h 1143000"/>
                <a:gd name="connsiteX95" fmla="*/ 853440 w 1333500"/>
                <a:gd name="connsiteY95" fmla="*/ 998220 h 1143000"/>
                <a:gd name="connsiteX96" fmla="*/ 891540 w 1333500"/>
                <a:gd name="connsiteY96" fmla="*/ 952500 h 1143000"/>
                <a:gd name="connsiteX97" fmla="*/ 914400 w 1333500"/>
                <a:gd name="connsiteY97" fmla="*/ 929640 h 1143000"/>
                <a:gd name="connsiteX98" fmla="*/ 960120 w 1333500"/>
                <a:gd name="connsiteY98" fmla="*/ 883920 h 1143000"/>
                <a:gd name="connsiteX99" fmla="*/ 1005840 w 1333500"/>
                <a:gd name="connsiteY99" fmla="*/ 868680 h 1143000"/>
                <a:gd name="connsiteX100" fmla="*/ 1059180 w 1333500"/>
                <a:gd name="connsiteY100" fmla="*/ 853440 h 1143000"/>
                <a:gd name="connsiteX101" fmla="*/ 1112520 w 1333500"/>
                <a:gd name="connsiteY101" fmla="*/ 845820 h 1143000"/>
                <a:gd name="connsiteX102" fmla="*/ 1143000 w 1333500"/>
                <a:gd name="connsiteY102" fmla="*/ 891540 h 1143000"/>
                <a:gd name="connsiteX103" fmla="*/ 1135380 w 1333500"/>
                <a:gd name="connsiteY103" fmla="*/ 914400 h 1143000"/>
                <a:gd name="connsiteX104" fmla="*/ 1127760 w 1333500"/>
                <a:gd name="connsiteY104" fmla="*/ 891540 h 1143000"/>
                <a:gd name="connsiteX105" fmla="*/ 1135380 w 1333500"/>
                <a:gd name="connsiteY105" fmla="*/ 838200 h 1143000"/>
                <a:gd name="connsiteX106" fmla="*/ 1181100 w 1333500"/>
                <a:gd name="connsiteY106" fmla="*/ 81534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333500" h="1143000">
                  <a:moveTo>
                    <a:pt x="1181100" y="815340"/>
                  </a:moveTo>
                  <a:cubicBezTo>
                    <a:pt x="1195070" y="810260"/>
                    <a:pt x="1210042" y="816878"/>
                    <a:pt x="1219200" y="807720"/>
                  </a:cubicBezTo>
                  <a:cubicBezTo>
                    <a:pt x="1287223" y="739697"/>
                    <a:pt x="1186604" y="773959"/>
                    <a:pt x="1264920" y="754380"/>
                  </a:cubicBezTo>
                  <a:cubicBezTo>
                    <a:pt x="1276845" y="718606"/>
                    <a:pt x="1274978" y="736090"/>
                    <a:pt x="1264920" y="685800"/>
                  </a:cubicBezTo>
                  <a:cubicBezTo>
                    <a:pt x="1262866" y="675531"/>
                    <a:pt x="1265251" y="662136"/>
                    <a:pt x="1257300" y="655320"/>
                  </a:cubicBezTo>
                  <a:cubicBezTo>
                    <a:pt x="1245103" y="644865"/>
                    <a:pt x="1226820" y="645160"/>
                    <a:pt x="1211580" y="640080"/>
                  </a:cubicBezTo>
                  <a:cubicBezTo>
                    <a:pt x="1180032" y="629564"/>
                    <a:pt x="1195403" y="636915"/>
                    <a:pt x="1165860" y="617220"/>
                  </a:cubicBezTo>
                  <a:cubicBezTo>
                    <a:pt x="1163320" y="607060"/>
                    <a:pt x="1156759" y="597107"/>
                    <a:pt x="1158240" y="586740"/>
                  </a:cubicBezTo>
                  <a:cubicBezTo>
                    <a:pt x="1161687" y="562613"/>
                    <a:pt x="1179043" y="562026"/>
                    <a:pt x="1196340" y="556260"/>
                  </a:cubicBezTo>
                  <a:cubicBezTo>
                    <a:pt x="1206500" y="558800"/>
                    <a:pt x="1216453" y="565361"/>
                    <a:pt x="1226820" y="563880"/>
                  </a:cubicBezTo>
                  <a:cubicBezTo>
                    <a:pt x="1261063" y="558988"/>
                    <a:pt x="1240837" y="540832"/>
                    <a:pt x="1264920" y="525780"/>
                  </a:cubicBezTo>
                  <a:cubicBezTo>
                    <a:pt x="1278543" y="517266"/>
                    <a:pt x="1295400" y="515620"/>
                    <a:pt x="1310640" y="510540"/>
                  </a:cubicBezTo>
                  <a:lnTo>
                    <a:pt x="1333500" y="502920"/>
                  </a:lnTo>
                  <a:cubicBezTo>
                    <a:pt x="1313180" y="441960"/>
                    <a:pt x="1343660" y="513080"/>
                    <a:pt x="1303020" y="472440"/>
                  </a:cubicBezTo>
                  <a:cubicBezTo>
                    <a:pt x="1290068" y="459488"/>
                    <a:pt x="1278332" y="444096"/>
                    <a:pt x="1272540" y="426720"/>
                  </a:cubicBezTo>
                  <a:cubicBezTo>
                    <a:pt x="1270000" y="419100"/>
                    <a:pt x="1269938" y="410132"/>
                    <a:pt x="1264920" y="403860"/>
                  </a:cubicBezTo>
                  <a:cubicBezTo>
                    <a:pt x="1251764" y="387415"/>
                    <a:pt x="1229883" y="385576"/>
                    <a:pt x="1211580" y="381000"/>
                  </a:cubicBezTo>
                  <a:cubicBezTo>
                    <a:pt x="1203960" y="375920"/>
                    <a:pt x="1197138" y="369368"/>
                    <a:pt x="1188720" y="365760"/>
                  </a:cubicBezTo>
                  <a:cubicBezTo>
                    <a:pt x="1179094" y="361635"/>
                    <a:pt x="1168310" y="361017"/>
                    <a:pt x="1158240" y="358140"/>
                  </a:cubicBezTo>
                  <a:cubicBezTo>
                    <a:pt x="1081718" y="336276"/>
                    <a:pt x="1200185" y="366721"/>
                    <a:pt x="1104900" y="342900"/>
                  </a:cubicBezTo>
                  <a:cubicBezTo>
                    <a:pt x="1109980" y="335280"/>
                    <a:pt x="1120140" y="329198"/>
                    <a:pt x="1120140" y="320040"/>
                  </a:cubicBezTo>
                  <a:cubicBezTo>
                    <a:pt x="1120140" y="310882"/>
                    <a:pt x="1112051" y="302901"/>
                    <a:pt x="1104900" y="297180"/>
                  </a:cubicBezTo>
                  <a:cubicBezTo>
                    <a:pt x="1099931" y="293205"/>
                    <a:pt x="1053551" y="282438"/>
                    <a:pt x="1051560" y="281940"/>
                  </a:cubicBezTo>
                  <a:lnTo>
                    <a:pt x="1036320" y="236220"/>
                  </a:lnTo>
                  <a:cubicBezTo>
                    <a:pt x="1028505" y="212774"/>
                    <a:pt x="1033975" y="208866"/>
                    <a:pt x="1005840" y="205740"/>
                  </a:cubicBezTo>
                  <a:cubicBezTo>
                    <a:pt x="967889" y="201523"/>
                    <a:pt x="929640" y="200660"/>
                    <a:pt x="891540" y="198120"/>
                  </a:cubicBezTo>
                  <a:cubicBezTo>
                    <a:pt x="800100" y="167640"/>
                    <a:pt x="937260" y="208280"/>
                    <a:pt x="845820" y="198120"/>
                  </a:cubicBezTo>
                  <a:cubicBezTo>
                    <a:pt x="829854" y="196346"/>
                    <a:pt x="815340" y="187960"/>
                    <a:pt x="800100" y="182880"/>
                  </a:cubicBezTo>
                  <a:cubicBezTo>
                    <a:pt x="797560" y="157480"/>
                    <a:pt x="795854" y="131983"/>
                    <a:pt x="792480" y="106680"/>
                  </a:cubicBezTo>
                  <a:cubicBezTo>
                    <a:pt x="790768" y="93842"/>
                    <a:pt x="795221" y="76351"/>
                    <a:pt x="784860" y="68580"/>
                  </a:cubicBezTo>
                  <a:cubicBezTo>
                    <a:pt x="770492" y="57804"/>
                    <a:pt x="749300" y="63500"/>
                    <a:pt x="731520" y="60960"/>
                  </a:cubicBezTo>
                  <a:cubicBezTo>
                    <a:pt x="679117" y="26025"/>
                    <a:pt x="703176" y="24688"/>
                    <a:pt x="662940" y="38100"/>
                  </a:cubicBezTo>
                  <a:cubicBezTo>
                    <a:pt x="650240" y="35560"/>
                    <a:pt x="637792" y="30480"/>
                    <a:pt x="624840" y="30480"/>
                  </a:cubicBezTo>
                  <a:cubicBezTo>
                    <a:pt x="609066" y="30480"/>
                    <a:pt x="590678" y="45635"/>
                    <a:pt x="579120" y="53340"/>
                  </a:cubicBezTo>
                  <a:cubicBezTo>
                    <a:pt x="541489" y="28253"/>
                    <a:pt x="570890" y="43662"/>
                    <a:pt x="518160" y="30480"/>
                  </a:cubicBezTo>
                  <a:cubicBezTo>
                    <a:pt x="510368" y="28532"/>
                    <a:pt x="503176" y="24435"/>
                    <a:pt x="495300" y="22860"/>
                  </a:cubicBezTo>
                  <a:cubicBezTo>
                    <a:pt x="477688" y="19338"/>
                    <a:pt x="459631" y="18453"/>
                    <a:pt x="441960" y="15240"/>
                  </a:cubicBezTo>
                  <a:cubicBezTo>
                    <a:pt x="420910" y="11413"/>
                    <a:pt x="408206" y="6529"/>
                    <a:pt x="388620" y="0"/>
                  </a:cubicBezTo>
                  <a:cubicBezTo>
                    <a:pt x="320849" y="42357"/>
                    <a:pt x="350393" y="45678"/>
                    <a:pt x="304800" y="30480"/>
                  </a:cubicBezTo>
                  <a:cubicBezTo>
                    <a:pt x="289560" y="33020"/>
                    <a:pt x="271145" y="28448"/>
                    <a:pt x="259080" y="38100"/>
                  </a:cubicBezTo>
                  <a:cubicBezTo>
                    <a:pt x="252808" y="43118"/>
                    <a:pt x="261682" y="54688"/>
                    <a:pt x="266700" y="60960"/>
                  </a:cubicBezTo>
                  <a:cubicBezTo>
                    <a:pt x="272421" y="68111"/>
                    <a:pt x="281940" y="71120"/>
                    <a:pt x="289560" y="76200"/>
                  </a:cubicBezTo>
                  <a:cubicBezTo>
                    <a:pt x="307188" y="102642"/>
                    <a:pt x="316735" y="105670"/>
                    <a:pt x="297180" y="144780"/>
                  </a:cubicBezTo>
                  <a:cubicBezTo>
                    <a:pt x="293084" y="152971"/>
                    <a:pt x="281940" y="154940"/>
                    <a:pt x="274320" y="160020"/>
                  </a:cubicBezTo>
                  <a:cubicBezTo>
                    <a:pt x="276860" y="185420"/>
                    <a:pt x="270524" y="213388"/>
                    <a:pt x="281940" y="236220"/>
                  </a:cubicBezTo>
                  <a:cubicBezTo>
                    <a:pt x="288057" y="248454"/>
                    <a:pt x="309532" y="242703"/>
                    <a:pt x="320040" y="251460"/>
                  </a:cubicBezTo>
                  <a:cubicBezTo>
                    <a:pt x="326210" y="256602"/>
                    <a:pt x="325120" y="266700"/>
                    <a:pt x="327660" y="274320"/>
                  </a:cubicBezTo>
                  <a:cubicBezTo>
                    <a:pt x="325120" y="299720"/>
                    <a:pt x="323922" y="325290"/>
                    <a:pt x="320040" y="350520"/>
                  </a:cubicBezTo>
                  <a:cubicBezTo>
                    <a:pt x="318819" y="358459"/>
                    <a:pt x="316875" y="366697"/>
                    <a:pt x="312420" y="373380"/>
                  </a:cubicBezTo>
                  <a:cubicBezTo>
                    <a:pt x="306442" y="382346"/>
                    <a:pt x="297180" y="388620"/>
                    <a:pt x="289560" y="396240"/>
                  </a:cubicBezTo>
                  <a:cubicBezTo>
                    <a:pt x="231553" y="376904"/>
                    <a:pt x="259592" y="384150"/>
                    <a:pt x="205740" y="373380"/>
                  </a:cubicBezTo>
                  <a:cubicBezTo>
                    <a:pt x="145900" y="377983"/>
                    <a:pt x="118766" y="376073"/>
                    <a:pt x="68580" y="388620"/>
                  </a:cubicBezTo>
                  <a:cubicBezTo>
                    <a:pt x="60788" y="390568"/>
                    <a:pt x="52741" y="392339"/>
                    <a:pt x="45720" y="396240"/>
                  </a:cubicBezTo>
                  <a:cubicBezTo>
                    <a:pt x="29709" y="405135"/>
                    <a:pt x="0" y="426720"/>
                    <a:pt x="0" y="426720"/>
                  </a:cubicBezTo>
                  <a:cubicBezTo>
                    <a:pt x="5080" y="447040"/>
                    <a:pt x="9486" y="467541"/>
                    <a:pt x="15240" y="487680"/>
                  </a:cubicBezTo>
                  <a:cubicBezTo>
                    <a:pt x="21276" y="508806"/>
                    <a:pt x="28467" y="539007"/>
                    <a:pt x="45720" y="556260"/>
                  </a:cubicBezTo>
                  <a:cubicBezTo>
                    <a:pt x="52196" y="562736"/>
                    <a:pt x="60960" y="566420"/>
                    <a:pt x="68580" y="571500"/>
                  </a:cubicBezTo>
                  <a:cubicBezTo>
                    <a:pt x="79484" y="549692"/>
                    <a:pt x="78650" y="533400"/>
                    <a:pt x="106680" y="533400"/>
                  </a:cubicBezTo>
                  <a:cubicBezTo>
                    <a:pt x="114712" y="533400"/>
                    <a:pt x="121920" y="538480"/>
                    <a:pt x="129540" y="541020"/>
                  </a:cubicBezTo>
                  <a:cubicBezTo>
                    <a:pt x="132080" y="561340"/>
                    <a:pt x="130162" y="582735"/>
                    <a:pt x="137160" y="601980"/>
                  </a:cubicBezTo>
                  <a:cubicBezTo>
                    <a:pt x="140843" y="612108"/>
                    <a:pt x="154042" y="615874"/>
                    <a:pt x="160020" y="624840"/>
                  </a:cubicBezTo>
                  <a:cubicBezTo>
                    <a:pt x="164475" y="631523"/>
                    <a:pt x="165100" y="640080"/>
                    <a:pt x="167640" y="647700"/>
                  </a:cubicBezTo>
                  <a:cubicBezTo>
                    <a:pt x="170180" y="665480"/>
                    <a:pt x="167966" y="684627"/>
                    <a:pt x="175260" y="701040"/>
                  </a:cubicBezTo>
                  <a:cubicBezTo>
                    <a:pt x="178979" y="709409"/>
                    <a:pt x="191644" y="709804"/>
                    <a:pt x="198120" y="716280"/>
                  </a:cubicBezTo>
                  <a:cubicBezTo>
                    <a:pt x="204596" y="722756"/>
                    <a:pt x="208280" y="731520"/>
                    <a:pt x="213360" y="739140"/>
                  </a:cubicBezTo>
                  <a:cubicBezTo>
                    <a:pt x="215900" y="754380"/>
                    <a:pt x="214070" y="771041"/>
                    <a:pt x="220980" y="784860"/>
                  </a:cubicBezTo>
                  <a:cubicBezTo>
                    <a:pt x="224570" y="792040"/>
                    <a:pt x="271273" y="813817"/>
                    <a:pt x="274320" y="815340"/>
                  </a:cubicBezTo>
                  <a:cubicBezTo>
                    <a:pt x="276860" y="822960"/>
                    <a:pt x="284480" y="830580"/>
                    <a:pt x="281940" y="838200"/>
                  </a:cubicBezTo>
                  <a:cubicBezTo>
                    <a:pt x="274805" y="859605"/>
                    <a:pt x="253349" y="862970"/>
                    <a:pt x="236220" y="868680"/>
                  </a:cubicBezTo>
                  <a:cubicBezTo>
                    <a:pt x="231140" y="876300"/>
                    <a:pt x="219184" y="882560"/>
                    <a:pt x="220980" y="891540"/>
                  </a:cubicBezTo>
                  <a:cubicBezTo>
                    <a:pt x="223090" y="902091"/>
                    <a:pt x="259212" y="911904"/>
                    <a:pt x="266700" y="914400"/>
                  </a:cubicBezTo>
                  <a:cubicBezTo>
                    <a:pt x="264160" y="939800"/>
                    <a:pt x="246218" y="968551"/>
                    <a:pt x="259080" y="990600"/>
                  </a:cubicBezTo>
                  <a:cubicBezTo>
                    <a:pt x="269634" y="1008692"/>
                    <a:pt x="320040" y="1005840"/>
                    <a:pt x="320040" y="1005840"/>
                  </a:cubicBezTo>
                  <a:cubicBezTo>
                    <a:pt x="335280" y="1016000"/>
                    <a:pt x="353060" y="1023620"/>
                    <a:pt x="358140" y="1043940"/>
                  </a:cubicBezTo>
                  <a:cubicBezTo>
                    <a:pt x="364876" y="1070883"/>
                    <a:pt x="353756" y="1113585"/>
                    <a:pt x="381000" y="1135380"/>
                  </a:cubicBezTo>
                  <a:cubicBezTo>
                    <a:pt x="387272" y="1140398"/>
                    <a:pt x="396240" y="1140460"/>
                    <a:pt x="403860" y="1143000"/>
                  </a:cubicBezTo>
                  <a:cubicBezTo>
                    <a:pt x="406400" y="1135380"/>
                    <a:pt x="409273" y="1127863"/>
                    <a:pt x="411480" y="1120140"/>
                  </a:cubicBezTo>
                  <a:cubicBezTo>
                    <a:pt x="414357" y="1110070"/>
                    <a:pt x="415423" y="1099466"/>
                    <a:pt x="419100" y="1089660"/>
                  </a:cubicBezTo>
                  <a:cubicBezTo>
                    <a:pt x="423088" y="1079024"/>
                    <a:pt x="429865" y="1069621"/>
                    <a:pt x="434340" y="1059180"/>
                  </a:cubicBezTo>
                  <a:cubicBezTo>
                    <a:pt x="437504" y="1051797"/>
                    <a:pt x="439420" y="1043940"/>
                    <a:pt x="441960" y="1036320"/>
                  </a:cubicBezTo>
                  <a:cubicBezTo>
                    <a:pt x="436204" y="1032482"/>
                    <a:pt x="387355" y="992513"/>
                    <a:pt x="426720" y="1051560"/>
                  </a:cubicBezTo>
                  <a:cubicBezTo>
                    <a:pt x="437245" y="1067347"/>
                    <a:pt x="464766" y="1070597"/>
                    <a:pt x="480060" y="1074420"/>
                  </a:cubicBezTo>
                  <a:cubicBezTo>
                    <a:pt x="477520" y="1087120"/>
                    <a:pt x="466648" y="1100936"/>
                    <a:pt x="472440" y="1112520"/>
                  </a:cubicBezTo>
                  <a:cubicBezTo>
                    <a:pt x="476032" y="1119704"/>
                    <a:pt x="489620" y="1110580"/>
                    <a:pt x="495300" y="1104900"/>
                  </a:cubicBezTo>
                  <a:cubicBezTo>
                    <a:pt x="500980" y="1099220"/>
                    <a:pt x="497902" y="1088312"/>
                    <a:pt x="502920" y="1082040"/>
                  </a:cubicBezTo>
                  <a:cubicBezTo>
                    <a:pt x="508641" y="1074889"/>
                    <a:pt x="517411" y="1070519"/>
                    <a:pt x="525780" y="1066800"/>
                  </a:cubicBezTo>
                  <a:cubicBezTo>
                    <a:pt x="540460" y="1060276"/>
                    <a:pt x="556585" y="1057526"/>
                    <a:pt x="571500" y="1051560"/>
                  </a:cubicBezTo>
                  <a:lnTo>
                    <a:pt x="609600" y="1036320"/>
                  </a:lnTo>
                  <a:cubicBezTo>
                    <a:pt x="648920" y="957681"/>
                    <a:pt x="590282" y="1054415"/>
                    <a:pt x="670560" y="998220"/>
                  </a:cubicBezTo>
                  <a:cubicBezTo>
                    <a:pt x="685565" y="987716"/>
                    <a:pt x="688088" y="965452"/>
                    <a:pt x="701040" y="952500"/>
                  </a:cubicBezTo>
                  <a:cubicBezTo>
                    <a:pt x="730376" y="923164"/>
                    <a:pt x="714934" y="935618"/>
                    <a:pt x="746760" y="914400"/>
                  </a:cubicBezTo>
                  <a:cubicBezTo>
                    <a:pt x="777240" y="919480"/>
                    <a:pt x="812489" y="912500"/>
                    <a:pt x="838200" y="929640"/>
                  </a:cubicBezTo>
                  <a:cubicBezTo>
                    <a:pt x="867743" y="949335"/>
                    <a:pt x="852372" y="941984"/>
                    <a:pt x="883920" y="952500"/>
                  </a:cubicBezTo>
                  <a:cubicBezTo>
                    <a:pt x="881380" y="967740"/>
                    <a:pt x="881186" y="983563"/>
                    <a:pt x="876300" y="998220"/>
                  </a:cubicBezTo>
                  <a:cubicBezTo>
                    <a:pt x="873404" y="1006908"/>
                    <a:pt x="870218" y="1021080"/>
                    <a:pt x="861060" y="1021080"/>
                  </a:cubicBezTo>
                  <a:cubicBezTo>
                    <a:pt x="853028" y="1021080"/>
                    <a:pt x="855980" y="1005840"/>
                    <a:pt x="853440" y="998220"/>
                  </a:cubicBezTo>
                  <a:cubicBezTo>
                    <a:pt x="920226" y="931434"/>
                    <a:pt x="838496" y="1016153"/>
                    <a:pt x="891540" y="952500"/>
                  </a:cubicBezTo>
                  <a:cubicBezTo>
                    <a:pt x="898439" y="944221"/>
                    <a:pt x="907501" y="937919"/>
                    <a:pt x="914400" y="929640"/>
                  </a:cubicBezTo>
                  <a:cubicBezTo>
                    <a:pt x="936499" y="903122"/>
                    <a:pt x="922572" y="902694"/>
                    <a:pt x="960120" y="883920"/>
                  </a:cubicBezTo>
                  <a:cubicBezTo>
                    <a:pt x="974488" y="876736"/>
                    <a:pt x="990600" y="873760"/>
                    <a:pt x="1005840" y="868680"/>
                  </a:cubicBezTo>
                  <a:cubicBezTo>
                    <a:pt x="1038635" y="857748"/>
                    <a:pt x="1020908" y="863008"/>
                    <a:pt x="1059180" y="853440"/>
                  </a:cubicBezTo>
                  <a:cubicBezTo>
                    <a:pt x="1076798" y="841694"/>
                    <a:pt x="1089114" y="825340"/>
                    <a:pt x="1112520" y="845820"/>
                  </a:cubicBezTo>
                  <a:cubicBezTo>
                    <a:pt x="1126304" y="857881"/>
                    <a:pt x="1143000" y="891540"/>
                    <a:pt x="1143000" y="891540"/>
                  </a:cubicBezTo>
                  <a:cubicBezTo>
                    <a:pt x="1140460" y="899160"/>
                    <a:pt x="1143412" y="914400"/>
                    <a:pt x="1135380" y="914400"/>
                  </a:cubicBezTo>
                  <a:cubicBezTo>
                    <a:pt x="1127348" y="914400"/>
                    <a:pt x="1127760" y="899572"/>
                    <a:pt x="1127760" y="891540"/>
                  </a:cubicBezTo>
                  <a:cubicBezTo>
                    <a:pt x="1127760" y="873579"/>
                    <a:pt x="1127348" y="854264"/>
                    <a:pt x="1135380" y="838200"/>
                  </a:cubicBezTo>
                  <a:cubicBezTo>
                    <a:pt x="1139993" y="828974"/>
                    <a:pt x="1167130" y="820420"/>
                    <a:pt x="1181100" y="815340"/>
                  </a:cubicBezTo>
                  <a:close/>
                </a:path>
              </a:pathLst>
            </a:custGeom>
            <a:solidFill>
              <a:srgbClr val="B8FABA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Полилиния 66">
              <a:extLst>
                <a:ext uri="{FF2B5EF4-FFF2-40B4-BE49-F238E27FC236}">
                  <a16:creationId xmlns:a16="http://schemas.microsoft.com/office/drawing/2014/main" id="{79AA55B2-5CE8-4C3F-B6E2-3AC19D3C45DA}"/>
                </a:ext>
              </a:extLst>
            </p:cNvPr>
            <p:cNvSpPr/>
            <p:nvPr/>
          </p:nvSpPr>
          <p:spPr>
            <a:xfrm>
              <a:off x="6883785" y="3521574"/>
              <a:ext cx="1562829" cy="1002637"/>
            </a:xfrm>
            <a:custGeom>
              <a:avLst/>
              <a:gdLst>
                <a:gd name="connsiteX0" fmla="*/ 526390 w 1722730"/>
                <a:gd name="connsiteY0" fmla="*/ 1104900 h 1105222"/>
                <a:gd name="connsiteX1" fmla="*/ 564490 w 1722730"/>
                <a:gd name="connsiteY1" fmla="*/ 1089660 h 1105222"/>
                <a:gd name="connsiteX2" fmla="*/ 633070 w 1722730"/>
                <a:gd name="connsiteY2" fmla="*/ 1066800 h 1105222"/>
                <a:gd name="connsiteX3" fmla="*/ 655930 w 1722730"/>
                <a:gd name="connsiteY3" fmla="*/ 1051560 h 1105222"/>
                <a:gd name="connsiteX4" fmla="*/ 846430 w 1722730"/>
                <a:gd name="connsiteY4" fmla="*/ 1051560 h 1105222"/>
                <a:gd name="connsiteX5" fmla="*/ 869290 w 1722730"/>
                <a:gd name="connsiteY5" fmla="*/ 1036320 h 1105222"/>
                <a:gd name="connsiteX6" fmla="*/ 838810 w 1722730"/>
                <a:gd name="connsiteY6" fmla="*/ 891540 h 1105222"/>
                <a:gd name="connsiteX7" fmla="*/ 808330 w 1722730"/>
                <a:gd name="connsiteY7" fmla="*/ 883920 h 1105222"/>
                <a:gd name="connsiteX8" fmla="*/ 815950 w 1722730"/>
                <a:gd name="connsiteY8" fmla="*/ 784860 h 1105222"/>
                <a:gd name="connsiteX9" fmla="*/ 846430 w 1722730"/>
                <a:gd name="connsiteY9" fmla="*/ 777240 h 1105222"/>
                <a:gd name="connsiteX10" fmla="*/ 838810 w 1722730"/>
                <a:gd name="connsiteY10" fmla="*/ 746760 h 1105222"/>
                <a:gd name="connsiteX11" fmla="*/ 846430 w 1722730"/>
                <a:gd name="connsiteY11" fmla="*/ 708660 h 1105222"/>
                <a:gd name="connsiteX12" fmla="*/ 869290 w 1722730"/>
                <a:gd name="connsiteY12" fmla="*/ 723900 h 1105222"/>
                <a:gd name="connsiteX13" fmla="*/ 892150 w 1722730"/>
                <a:gd name="connsiteY13" fmla="*/ 708660 h 1105222"/>
                <a:gd name="connsiteX14" fmla="*/ 922630 w 1722730"/>
                <a:gd name="connsiteY14" fmla="*/ 701040 h 1105222"/>
                <a:gd name="connsiteX15" fmla="*/ 1029310 w 1722730"/>
                <a:gd name="connsiteY15" fmla="*/ 708660 h 1105222"/>
                <a:gd name="connsiteX16" fmla="*/ 1052170 w 1722730"/>
                <a:gd name="connsiteY16" fmla="*/ 716280 h 1105222"/>
                <a:gd name="connsiteX17" fmla="*/ 1120750 w 1722730"/>
                <a:gd name="connsiteY17" fmla="*/ 723900 h 1105222"/>
                <a:gd name="connsiteX18" fmla="*/ 1166470 w 1722730"/>
                <a:gd name="connsiteY18" fmla="*/ 723900 h 1105222"/>
                <a:gd name="connsiteX19" fmla="*/ 1273150 w 1722730"/>
                <a:gd name="connsiteY19" fmla="*/ 731520 h 1105222"/>
                <a:gd name="connsiteX20" fmla="*/ 1296010 w 1722730"/>
                <a:gd name="connsiteY20" fmla="*/ 739140 h 1105222"/>
                <a:gd name="connsiteX21" fmla="*/ 1311250 w 1722730"/>
                <a:gd name="connsiteY21" fmla="*/ 769620 h 1105222"/>
                <a:gd name="connsiteX22" fmla="*/ 1326490 w 1722730"/>
                <a:gd name="connsiteY22" fmla="*/ 845820 h 1105222"/>
                <a:gd name="connsiteX23" fmla="*/ 1341730 w 1722730"/>
                <a:gd name="connsiteY23" fmla="*/ 868680 h 1105222"/>
                <a:gd name="connsiteX24" fmla="*/ 1364590 w 1722730"/>
                <a:gd name="connsiteY24" fmla="*/ 876300 h 1105222"/>
                <a:gd name="connsiteX25" fmla="*/ 1532230 w 1722730"/>
                <a:gd name="connsiteY25" fmla="*/ 868680 h 1105222"/>
                <a:gd name="connsiteX26" fmla="*/ 1562710 w 1722730"/>
                <a:gd name="connsiteY26" fmla="*/ 838200 h 1105222"/>
                <a:gd name="connsiteX27" fmla="*/ 1593190 w 1722730"/>
                <a:gd name="connsiteY27" fmla="*/ 762000 h 1105222"/>
                <a:gd name="connsiteX28" fmla="*/ 1654150 w 1722730"/>
                <a:gd name="connsiteY28" fmla="*/ 754380 h 1105222"/>
                <a:gd name="connsiteX29" fmla="*/ 1669390 w 1722730"/>
                <a:gd name="connsiteY29" fmla="*/ 731520 h 1105222"/>
                <a:gd name="connsiteX30" fmla="*/ 1692250 w 1722730"/>
                <a:gd name="connsiteY30" fmla="*/ 716280 h 1105222"/>
                <a:gd name="connsiteX31" fmla="*/ 1699870 w 1722730"/>
                <a:gd name="connsiteY31" fmla="*/ 685800 h 1105222"/>
                <a:gd name="connsiteX32" fmla="*/ 1722730 w 1722730"/>
                <a:gd name="connsiteY32" fmla="*/ 640080 h 1105222"/>
                <a:gd name="connsiteX33" fmla="*/ 1715110 w 1722730"/>
                <a:gd name="connsiteY33" fmla="*/ 609600 h 1105222"/>
                <a:gd name="connsiteX34" fmla="*/ 1692250 w 1722730"/>
                <a:gd name="connsiteY34" fmla="*/ 594360 h 1105222"/>
                <a:gd name="connsiteX35" fmla="*/ 1669390 w 1722730"/>
                <a:gd name="connsiteY35" fmla="*/ 571500 h 1105222"/>
                <a:gd name="connsiteX36" fmla="*/ 1638910 w 1722730"/>
                <a:gd name="connsiteY36" fmla="*/ 518160 h 1105222"/>
                <a:gd name="connsiteX37" fmla="*/ 1646530 w 1722730"/>
                <a:gd name="connsiteY37" fmla="*/ 472440 h 1105222"/>
                <a:gd name="connsiteX38" fmla="*/ 1661770 w 1722730"/>
                <a:gd name="connsiteY38" fmla="*/ 449580 h 1105222"/>
                <a:gd name="connsiteX39" fmla="*/ 1654150 w 1722730"/>
                <a:gd name="connsiteY39" fmla="*/ 419100 h 1105222"/>
                <a:gd name="connsiteX40" fmla="*/ 1631290 w 1722730"/>
                <a:gd name="connsiteY40" fmla="*/ 373380 h 1105222"/>
                <a:gd name="connsiteX41" fmla="*/ 1608430 w 1722730"/>
                <a:gd name="connsiteY41" fmla="*/ 358140 h 1105222"/>
                <a:gd name="connsiteX42" fmla="*/ 1486510 w 1722730"/>
                <a:gd name="connsiteY42" fmla="*/ 365760 h 1105222"/>
                <a:gd name="connsiteX43" fmla="*/ 1471270 w 1722730"/>
                <a:gd name="connsiteY43" fmla="*/ 403860 h 1105222"/>
                <a:gd name="connsiteX44" fmla="*/ 1448410 w 1722730"/>
                <a:gd name="connsiteY44" fmla="*/ 419100 h 1105222"/>
                <a:gd name="connsiteX45" fmla="*/ 1440790 w 1722730"/>
                <a:gd name="connsiteY45" fmla="*/ 365760 h 1105222"/>
                <a:gd name="connsiteX46" fmla="*/ 1417930 w 1722730"/>
                <a:gd name="connsiteY46" fmla="*/ 358140 h 1105222"/>
                <a:gd name="connsiteX47" fmla="*/ 1387450 w 1722730"/>
                <a:gd name="connsiteY47" fmla="*/ 312420 h 1105222"/>
                <a:gd name="connsiteX48" fmla="*/ 1372210 w 1722730"/>
                <a:gd name="connsiteY48" fmla="*/ 289560 h 1105222"/>
                <a:gd name="connsiteX49" fmla="*/ 1364590 w 1722730"/>
                <a:gd name="connsiteY49" fmla="*/ 220980 h 1105222"/>
                <a:gd name="connsiteX50" fmla="*/ 1341730 w 1722730"/>
                <a:gd name="connsiteY50" fmla="*/ 213360 h 1105222"/>
                <a:gd name="connsiteX51" fmla="*/ 1326490 w 1722730"/>
                <a:gd name="connsiteY51" fmla="*/ 182880 h 1105222"/>
                <a:gd name="connsiteX52" fmla="*/ 1318870 w 1722730"/>
                <a:gd name="connsiteY52" fmla="*/ 144780 h 1105222"/>
                <a:gd name="connsiteX53" fmla="*/ 1257910 w 1722730"/>
                <a:gd name="connsiteY53" fmla="*/ 152400 h 1105222"/>
                <a:gd name="connsiteX54" fmla="*/ 1151230 w 1722730"/>
                <a:gd name="connsiteY54" fmla="*/ 144780 h 1105222"/>
                <a:gd name="connsiteX55" fmla="*/ 1105510 w 1722730"/>
                <a:gd name="connsiteY55" fmla="*/ 114300 h 1105222"/>
                <a:gd name="connsiteX56" fmla="*/ 1036930 w 1722730"/>
                <a:gd name="connsiteY56" fmla="*/ 99060 h 1105222"/>
                <a:gd name="connsiteX57" fmla="*/ 1014070 w 1722730"/>
                <a:gd name="connsiteY57" fmla="*/ 53340 h 1105222"/>
                <a:gd name="connsiteX58" fmla="*/ 998830 w 1722730"/>
                <a:gd name="connsiteY58" fmla="*/ 30480 h 1105222"/>
                <a:gd name="connsiteX59" fmla="*/ 915010 w 1722730"/>
                <a:gd name="connsiteY59" fmla="*/ 22860 h 1105222"/>
                <a:gd name="connsiteX60" fmla="*/ 869290 w 1722730"/>
                <a:gd name="connsiteY60" fmla="*/ 15240 h 1105222"/>
                <a:gd name="connsiteX61" fmla="*/ 846430 w 1722730"/>
                <a:gd name="connsiteY61" fmla="*/ 0 h 1105222"/>
                <a:gd name="connsiteX62" fmla="*/ 823570 w 1722730"/>
                <a:gd name="connsiteY62" fmla="*/ 15240 h 1105222"/>
                <a:gd name="connsiteX63" fmla="*/ 762610 w 1722730"/>
                <a:gd name="connsiteY63" fmla="*/ 22860 h 1105222"/>
                <a:gd name="connsiteX64" fmla="*/ 739750 w 1722730"/>
                <a:gd name="connsiteY64" fmla="*/ 45720 h 1105222"/>
                <a:gd name="connsiteX65" fmla="*/ 716890 w 1722730"/>
                <a:gd name="connsiteY65" fmla="*/ 76200 h 1105222"/>
                <a:gd name="connsiteX66" fmla="*/ 694030 w 1722730"/>
                <a:gd name="connsiteY66" fmla="*/ 83820 h 1105222"/>
                <a:gd name="connsiteX67" fmla="*/ 648310 w 1722730"/>
                <a:gd name="connsiteY67" fmla="*/ 60960 h 1105222"/>
                <a:gd name="connsiteX68" fmla="*/ 625450 w 1722730"/>
                <a:gd name="connsiteY68" fmla="*/ 76200 h 1105222"/>
                <a:gd name="connsiteX69" fmla="*/ 617830 w 1722730"/>
                <a:gd name="connsiteY69" fmla="*/ 121920 h 1105222"/>
                <a:gd name="connsiteX70" fmla="*/ 587350 w 1722730"/>
                <a:gd name="connsiteY70" fmla="*/ 137160 h 1105222"/>
                <a:gd name="connsiteX71" fmla="*/ 564490 w 1722730"/>
                <a:gd name="connsiteY71" fmla="*/ 182880 h 1105222"/>
                <a:gd name="connsiteX72" fmla="*/ 579730 w 1722730"/>
                <a:gd name="connsiteY72" fmla="*/ 205740 h 1105222"/>
                <a:gd name="connsiteX73" fmla="*/ 602590 w 1722730"/>
                <a:gd name="connsiteY73" fmla="*/ 220980 h 1105222"/>
                <a:gd name="connsiteX74" fmla="*/ 594970 w 1722730"/>
                <a:gd name="connsiteY74" fmla="*/ 289560 h 1105222"/>
                <a:gd name="connsiteX75" fmla="*/ 526390 w 1722730"/>
                <a:gd name="connsiteY75" fmla="*/ 281940 h 1105222"/>
                <a:gd name="connsiteX76" fmla="*/ 495910 w 1722730"/>
                <a:gd name="connsiteY76" fmla="*/ 236220 h 1105222"/>
                <a:gd name="connsiteX77" fmla="*/ 450190 w 1722730"/>
                <a:gd name="connsiteY77" fmla="*/ 213360 h 1105222"/>
                <a:gd name="connsiteX78" fmla="*/ 389230 w 1722730"/>
                <a:gd name="connsiteY78" fmla="*/ 220980 h 1105222"/>
                <a:gd name="connsiteX79" fmla="*/ 381610 w 1722730"/>
                <a:gd name="connsiteY79" fmla="*/ 243840 h 1105222"/>
                <a:gd name="connsiteX80" fmla="*/ 358750 w 1722730"/>
                <a:gd name="connsiteY80" fmla="*/ 259080 h 1105222"/>
                <a:gd name="connsiteX81" fmla="*/ 259690 w 1722730"/>
                <a:gd name="connsiteY81" fmla="*/ 274320 h 1105222"/>
                <a:gd name="connsiteX82" fmla="*/ 282550 w 1722730"/>
                <a:gd name="connsiteY82" fmla="*/ 289560 h 1105222"/>
                <a:gd name="connsiteX83" fmla="*/ 335890 w 1722730"/>
                <a:gd name="connsiteY83" fmla="*/ 304800 h 1105222"/>
                <a:gd name="connsiteX84" fmla="*/ 358750 w 1722730"/>
                <a:gd name="connsiteY84" fmla="*/ 312420 h 1105222"/>
                <a:gd name="connsiteX85" fmla="*/ 366370 w 1722730"/>
                <a:gd name="connsiteY85" fmla="*/ 335280 h 1105222"/>
                <a:gd name="connsiteX86" fmla="*/ 343510 w 1722730"/>
                <a:gd name="connsiteY86" fmla="*/ 396240 h 1105222"/>
                <a:gd name="connsiteX87" fmla="*/ 290170 w 1722730"/>
                <a:gd name="connsiteY87" fmla="*/ 381000 h 1105222"/>
                <a:gd name="connsiteX88" fmla="*/ 252070 w 1722730"/>
                <a:gd name="connsiteY88" fmla="*/ 388620 h 1105222"/>
                <a:gd name="connsiteX89" fmla="*/ 236830 w 1722730"/>
                <a:gd name="connsiteY89" fmla="*/ 411480 h 1105222"/>
                <a:gd name="connsiteX90" fmla="*/ 236830 w 1722730"/>
                <a:gd name="connsiteY90" fmla="*/ 510540 h 1105222"/>
                <a:gd name="connsiteX91" fmla="*/ 244450 w 1722730"/>
                <a:gd name="connsiteY91" fmla="*/ 533400 h 1105222"/>
                <a:gd name="connsiteX92" fmla="*/ 267310 w 1722730"/>
                <a:gd name="connsiteY92" fmla="*/ 579120 h 1105222"/>
                <a:gd name="connsiteX93" fmla="*/ 252070 w 1722730"/>
                <a:gd name="connsiteY93" fmla="*/ 647700 h 1105222"/>
                <a:gd name="connsiteX94" fmla="*/ 198730 w 1722730"/>
                <a:gd name="connsiteY94" fmla="*/ 678180 h 1105222"/>
                <a:gd name="connsiteX95" fmla="*/ 168250 w 1722730"/>
                <a:gd name="connsiteY95" fmla="*/ 670560 h 1105222"/>
                <a:gd name="connsiteX96" fmla="*/ 107290 w 1722730"/>
                <a:gd name="connsiteY96" fmla="*/ 685800 h 1105222"/>
                <a:gd name="connsiteX97" fmla="*/ 84430 w 1722730"/>
                <a:gd name="connsiteY97" fmla="*/ 701040 h 1105222"/>
                <a:gd name="connsiteX98" fmla="*/ 61570 w 1722730"/>
                <a:gd name="connsiteY98" fmla="*/ 746760 h 1105222"/>
                <a:gd name="connsiteX99" fmla="*/ 23470 w 1722730"/>
                <a:gd name="connsiteY99" fmla="*/ 792480 h 1105222"/>
                <a:gd name="connsiteX100" fmla="*/ 69190 w 1722730"/>
                <a:gd name="connsiteY100" fmla="*/ 815340 h 1105222"/>
                <a:gd name="connsiteX101" fmla="*/ 76810 w 1722730"/>
                <a:gd name="connsiteY101" fmla="*/ 838200 h 1105222"/>
                <a:gd name="connsiteX102" fmla="*/ 61570 w 1722730"/>
                <a:gd name="connsiteY102" fmla="*/ 899160 h 1105222"/>
                <a:gd name="connsiteX103" fmla="*/ 38710 w 1722730"/>
                <a:gd name="connsiteY103" fmla="*/ 906780 h 1105222"/>
                <a:gd name="connsiteX104" fmla="*/ 15850 w 1722730"/>
                <a:gd name="connsiteY104" fmla="*/ 922020 h 1105222"/>
                <a:gd name="connsiteX105" fmla="*/ 610 w 1722730"/>
                <a:gd name="connsiteY105" fmla="*/ 944880 h 1105222"/>
                <a:gd name="connsiteX106" fmla="*/ 8230 w 1722730"/>
                <a:gd name="connsiteY106" fmla="*/ 990600 h 1105222"/>
                <a:gd name="connsiteX107" fmla="*/ 31090 w 1722730"/>
                <a:gd name="connsiteY107" fmla="*/ 998220 h 1105222"/>
                <a:gd name="connsiteX108" fmla="*/ 84430 w 1722730"/>
                <a:gd name="connsiteY108" fmla="*/ 1021080 h 1105222"/>
                <a:gd name="connsiteX109" fmla="*/ 153010 w 1722730"/>
                <a:gd name="connsiteY109" fmla="*/ 1028700 h 1105222"/>
                <a:gd name="connsiteX110" fmla="*/ 175870 w 1722730"/>
                <a:gd name="connsiteY110" fmla="*/ 1043940 h 1105222"/>
                <a:gd name="connsiteX111" fmla="*/ 183490 w 1722730"/>
                <a:gd name="connsiteY111" fmla="*/ 1066800 h 1105222"/>
                <a:gd name="connsiteX112" fmla="*/ 198730 w 1722730"/>
                <a:gd name="connsiteY112" fmla="*/ 1089660 h 1105222"/>
                <a:gd name="connsiteX113" fmla="*/ 221590 w 1722730"/>
                <a:gd name="connsiteY113" fmla="*/ 1066800 h 1105222"/>
                <a:gd name="connsiteX114" fmla="*/ 236830 w 1722730"/>
                <a:gd name="connsiteY114" fmla="*/ 1043940 h 1105222"/>
                <a:gd name="connsiteX115" fmla="*/ 259690 w 1722730"/>
                <a:gd name="connsiteY115" fmla="*/ 1036320 h 1105222"/>
                <a:gd name="connsiteX116" fmla="*/ 290170 w 1722730"/>
                <a:gd name="connsiteY116" fmla="*/ 1043940 h 1105222"/>
                <a:gd name="connsiteX117" fmla="*/ 297790 w 1722730"/>
                <a:gd name="connsiteY117" fmla="*/ 1066800 h 1105222"/>
                <a:gd name="connsiteX118" fmla="*/ 313030 w 1722730"/>
                <a:gd name="connsiteY118" fmla="*/ 1089660 h 1105222"/>
                <a:gd name="connsiteX119" fmla="*/ 381610 w 1722730"/>
                <a:gd name="connsiteY119" fmla="*/ 1082040 h 1105222"/>
                <a:gd name="connsiteX120" fmla="*/ 404470 w 1722730"/>
                <a:gd name="connsiteY120" fmla="*/ 1066800 h 1105222"/>
                <a:gd name="connsiteX121" fmla="*/ 427330 w 1722730"/>
                <a:gd name="connsiteY121" fmla="*/ 1059180 h 1105222"/>
                <a:gd name="connsiteX122" fmla="*/ 457810 w 1722730"/>
                <a:gd name="connsiteY122" fmla="*/ 1066800 h 1105222"/>
                <a:gd name="connsiteX123" fmla="*/ 465430 w 1722730"/>
                <a:gd name="connsiteY123" fmla="*/ 1089660 h 1105222"/>
                <a:gd name="connsiteX124" fmla="*/ 442570 w 1722730"/>
                <a:gd name="connsiteY124" fmla="*/ 1082040 h 1105222"/>
                <a:gd name="connsiteX125" fmla="*/ 465430 w 1722730"/>
                <a:gd name="connsiteY125" fmla="*/ 1074420 h 1105222"/>
                <a:gd name="connsiteX126" fmla="*/ 526390 w 1722730"/>
                <a:gd name="connsiteY126" fmla="*/ 1104900 h 1105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722730" h="1105222">
                  <a:moveTo>
                    <a:pt x="526390" y="1104900"/>
                  </a:moveTo>
                  <a:cubicBezTo>
                    <a:pt x="542900" y="1107440"/>
                    <a:pt x="551609" y="1094261"/>
                    <a:pt x="564490" y="1089660"/>
                  </a:cubicBezTo>
                  <a:cubicBezTo>
                    <a:pt x="587183" y="1081555"/>
                    <a:pt x="613020" y="1080166"/>
                    <a:pt x="633070" y="1066800"/>
                  </a:cubicBezTo>
                  <a:lnTo>
                    <a:pt x="655930" y="1051560"/>
                  </a:lnTo>
                  <a:cubicBezTo>
                    <a:pt x="736013" y="1063000"/>
                    <a:pt x="738727" y="1066946"/>
                    <a:pt x="846430" y="1051560"/>
                  </a:cubicBezTo>
                  <a:cubicBezTo>
                    <a:pt x="855496" y="1050265"/>
                    <a:pt x="861670" y="1041400"/>
                    <a:pt x="869290" y="1036320"/>
                  </a:cubicBezTo>
                  <a:cubicBezTo>
                    <a:pt x="865126" y="965529"/>
                    <a:pt x="896814" y="916399"/>
                    <a:pt x="838810" y="891540"/>
                  </a:cubicBezTo>
                  <a:cubicBezTo>
                    <a:pt x="829184" y="887415"/>
                    <a:pt x="818490" y="886460"/>
                    <a:pt x="808330" y="883920"/>
                  </a:cubicBezTo>
                  <a:cubicBezTo>
                    <a:pt x="810870" y="850900"/>
                    <a:pt x="804811" y="816048"/>
                    <a:pt x="815950" y="784860"/>
                  </a:cubicBezTo>
                  <a:cubicBezTo>
                    <a:pt x="819472" y="774997"/>
                    <a:pt x="841042" y="786220"/>
                    <a:pt x="846430" y="777240"/>
                  </a:cubicBezTo>
                  <a:cubicBezTo>
                    <a:pt x="851818" y="768260"/>
                    <a:pt x="843494" y="756127"/>
                    <a:pt x="838810" y="746760"/>
                  </a:cubicBezTo>
                  <a:cubicBezTo>
                    <a:pt x="811608" y="692356"/>
                    <a:pt x="782972" y="695968"/>
                    <a:pt x="846430" y="708660"/>
                  </a:cubicBezTo>
                  <a:cubicBezTo>
                    <a:pt x="854050" y="713740"/>
                    <a:pt x="860132" y="723900"/>
                    <a:pt x="869290" y="723900"/>
                  </a:cubicBezTo>
                  <a:cubicBezTo>
                    <a:pt x="878448" y="723900"/>
                    <a:pt x="883732" y="712268"/>
                    <a:pt x="892150" y="708660"/>
                  </a:cubicBezTo>
                  <a:cubicBezTo>
                    <a:pt x="901776" y="704535"/>
                    <a:pt x="912470" y="703580"/>
                    <a:pt x="922630" y="701040"/>
                  </a:cubicBezTo>
                  <a:cubicBezTo>
                    <a:pt x="958190" y="703580"/>
                    <a:pt x="993904" y="704495"/>
                    <a:pt x="1029310" y="708660"/>
                  </a:cubicBezTo>
                  <a:cubicBezTo>
                    <a:pt x="1037287" y="709598"/>
                    <a:pt x="1044247" y="714960"/>
                    <a:pt x="1052170" y="716280"/>
                  </a:cubicBezTo>
                  <a:cubicBezTo>
                    <a:pt x="1074858" y="720061"/>
                    <a:pt x="1097890" y="721360"/>
                    <a:pt x="1120750" y="723900"/>
                  </a:cubicBezTo>
                  <a:cubicBezTo>
                    <a:pt x="1176767" y="761245"/>
                    <a:pt x="1110453" y="727195"/>
                    <a:pt x="1166470" y="723900"/>
                  </a:cubicBezTo>
                  <a:cubicBezTo>
                    <a:pt x="1202059" y="721807"/>
                    <a:pt x="1237590" y="728980"/>
                    <a:pt x="1273150" y="731520"/>
                  </a:cubicBezTo>
                  <a:cubicBezTo>
                    <a:pt x="1280770" y="734060"/>
                    <a:pt x="1290330" y="733460"/>
                    <a:pt x="1296010" y="739140"/>
                  </a:cubicBezTo>
                  <a:cubicBezTo>
                    <a:pt x="1304042" y="747172"/>
                    <a:pt x="1307986" y="758740"/>
                    <a:pt x="1311250" y="769620"/>
                  </a:cubicBezTo>
                  <a:cubicBezTo>
                    <a:pt x="1317553" y="790630"/>
                    <a:pt x="1317182" y="824102"/>
                    <a:pt x="1326490" y="845820"/>
                  </a:cubicBezTo>
                  <a:cubicBezTo>
                    <a:pt x="1330098" y="854238"/>
                    <a:pt x="1334579" y="862959"/>
                    <a:pt x="1341730" y="868680"/>
                  </a:cubicBezTo>
                  <a:cubicBezTo>
                    <a:pt x="1348002" y="873698"/>
                    <a:pt x="1356970" y="873760"/>
                    <a:pt x="1364590" y="876300"/>
                  </a:cubicBezTo>
                  <a:cubicBezTo>
                    <a:pt x="1420470" y="873760"/>
                    <a:pt x="1476445" y="872812"/>
                    <a:pt x="1532230" y="868680"/>
                  </a:cubicBezTo>
                  <a:cubicBezTo>
                    <a:pt x="1580090" y="865135"/>
                    <a:pt x="1573258" y="869843"/>
                    <a:pt x="1562710" y="838200"/>
                  </a:cubicBezTo>
                  <a:cubicBezTo>
                    <a:pt x="1576294" y="688777"/>
                    <a:pt x="1542215" y="762000"/>
                    <a:pt x="1593190" y="762000"/>
                  </a:cubicBezTo>
                  <a:cubicBezTo>
                    <a:pt x="1613668" y="762000"/>
                    <a:pt x="1633830" y="756920"/>
                    <a:pt x="1654150" y="754380"/>
                  </a:cubicBezTo>
                  <a:cubicBezTo>
                    <a:pt x="1659230" y="746760"/>
                    <a:pt x="1662914" y="737996"/>
                    <a:pt x="1669390" y="731520"/>
                  </a:cubicBezTo>
                  <a:cubicBezTo>
                    <a:pt x="1675866" y="725044"/>
                    <a:pt x="1687170" y="723900"/>
                    <a:pt x="1692250" y="716280"/>
                  </a:cubicBezTo>
                  <a:cubicBezTo>
                    <a:pt x="1698059" y="707566"/>
                    <a:pt x="1696993" y="695870"/>
                    <a:pt x="1699870" y="685800"/>
                  </a:cubicBezTo>
                  <a:cubicBezTo>
                    <a:pt x="1707757" y="658195"/>
                    <a:pt x="1706032" y="665127"/>
                    <a:pt x="1722730" y="640080"/>
                  </a:cubicBezTo>
                  <a:cubicBezTo>
                    <a:pt x="1720190" y="629920"/>
                    <a:pt x="1720919" y="618314"/>
                    <a:pt x="1715110" y="609600"/>
                  </a:cubicBezTo>
                  <a:cubicBezTo>
                    <a:pt x="1710030" y="601980"/>
                    <a:pt x="1699285" y="600223"/>
                    <a:pt x="1692250" y="594360"/>
                  </a:cubicBezTo>
                  <a:cubicBezTo>
                    <a:pt x="1683971" y="587461"/>
                    <a:pt x="1676289" y="579779"/>
                    <a:pt x="1669390" y="571500"/>
                  </a:cubicBezTo>
                  <a:cubicBezTo>
                    <a:pt x="1655927" y="555344"/>
                    <a:pt x="1648226" y="536793"/>
                    <a:pt x="1638910" y="518160"/>
                  </a:cubicBezTo>
                  <a:cubicBezTo>
                    <a:pt x="1641450" y="502920"/>
                    <a:pt x="1641644" y="487097"/>
                    <a:pt x="1646530" y="472440"/>
                  </a:cubicBezTo>
                  <a:cubicBezTo>
                    <a:pt x="1649426" y="463752"/>
                    <a:pt x="1660475" y="458646"/>
                    <a:pt x="1661770" y="449580"/>
                  </a:cubicBezTo>
                  <a:cubicBezTo>
                    <a:pt x="1663251" y="439213"/>
                    <a:pt x="1657027" y="429170"/>
                    <a:pt x="1654150" y="419100"/>
                  </a:cubicBezTo>
                  <a:cubicBezTo>
                    <a:pt x="1649192" y="401747"/>
                    <a:pt x="1644648" y="386738"/>
                    <a:pt x="1631290" y="373380"/>
                  </a:cubicBezTo>
                  <a:cubicBezTo>
                    <a:pt x="1624814" y="366904"/>
                    <a:pt x="1616050" y="363220"/>
                    <a:pt x="1608430" y="358140"/>
                  </a:cubicBezTo>
                  <a:lnTo>
                    <a:pt x="1486510" y="365760"/>
                  </a:lnTo>
                  <a:cubicBezTo>
                    <a:pt x="1473534" y="370085"/>
                    <a:pt x="1479220" y="392729"/>
                    <a:pt x="1471270" y="403860"/>
                  </a:cubicBezTo>
                  <a:cubicBezTo>
                    <a:pt x="1465947" y="411312"/>
                    <a:pt x="1456030" y="414020"/>
                    <a:pt x="1448410" y="419100"/>
                  </a:cubicBezTo>
                  <a:cubicBezTo>
                    <a:pt x="1445870" y="401320"/>
                    <a:pt x="1448822" y="381824"/>
                    <a:pt x="1440790" y="365760"/>
                  </a:cubicBezTo>
                  <a:cubicBezTo>
                    <a:pt x="1437198" y="358576"/>
                    <a:pt x="1423610" y="363820"/>
                    <a:pt x="1417930" y="358140"/>
                  </a:cubicBezTo>
                  <a:cubicBezTo>
                    <a:pt x="1404978" y="345188"/>
                    <a:pt x="1397610" y="327660"/>
                    <a:pt x="1387450" y="312420"/>
                  </a:cubicBezTo>
                  <a:lnTo>
                    <a:pt x="1372210" y="289560"/>
                  </a:lnTo>
                  <a:cubicBezTo>
                    <a:pt x="1369670" y="266700"/>
                    <a:pt x="1373132" y="242336"/>
                    <a:pt x="1364590" y="220980"/>
                  </a:cubicBezTo>
                  <a:cubicBezTo>
                    <a:pt x="1361607" y="213522"/>
                    <a:pt x="1347410" y="219040"/>
                    <a:pt x="1341730" y="213360"/>
                  </a:cubicBezTo>
                  <a:cubicBezTo>
                    <a:pt x="1333698" y="205328"/>
                    <a:pt x="1331570" y="193040"/>
                    <a:pt x="1326490" y="182880"/>
                  </a:cubicBezTo>
                  <a:cubicBezTo>
                    <a:pt x="1323950" y="170180"/>
                    <a:pt x="1330705" y="150040"/>
                    <a:pt x="1318870" y="144780"/>
                  </a:cubicBezTo>
                  <a:cubicBezTo>
                    <a:pt x="1300157" y="136463"/>
                    <a:pt x="1278388" y="152400"/>
                    <a:pt x="1257910" y="152400"/>
                  </a:cubicBezTo>
                  <a:cubicBezTo>
                    <a:pt x="1222259" y="152400"/>
                    <a:pt x="1186790" y="147320"/>
                    <a:pt x="1151230" y="144780"/>
                  </a:cubicBezTo>
                  <a:cubicBezTo>
                    <a:pt x="1135990" y="134620"/>
                    <a:pt x="1123279" y="118742"/>
                    <a:pt x="1105510" y="114300"/>
                  </a:cubicBezTo>
                  <a:cubicBezTo>
                    <a:pt x="1062465" y="103539"/>
                    <a:pt x="1085299" y="108734"/>
                    <a:pt x="1036930" y="99060"/>
                  </a:cubicBezTo>
                  <a:cubicBezTo>
                    <a:pt x="993254" y="33546"/>
                    <a:pt x="1045618" y="116436"/>
                    <a:pt x="1014070" y="53340"/>
                  </a:cubicBezTo>
                  <a:cubicBezTo>
                    <a:pt x="1009974" y="45149"/>
                    <a:pt x="1007583" y="33173"/>
                    <a:pt x="998830" y="30480"/>
                  </a:cubicBezTo>
                  <a:cubicBezTo>
                    <a:pt x="972015" y="22229"/>
                    <a:pt x="942873" y="26138"/>
                    <a:pt x="915010" y="22860"/>
                  </a:cubicBezTo>
                  <a:cubicBezTo>
                    <a:pt x="899666" y="21055"/>
                    <a:pt x="884530" y="17780"/>
                    <a:pt x="869290" y="15240"/>
                  </a:cubicBezTo>
                  <a:cubicBezTo>
                    <a:pt x="861670" y="10160"/>
                    <a:pt x="855588" y="0"/>
                    <a:pt x="846430" y="0"/>
                  </a:cubicBezTo>
                  <a:cubicBezTo>
                    <a:pt x="837272" y="0"/>
                    <a:pt x="832405" y="12830"/>
                    <a:pt x="823570" y="15240"/>
                  </a:cubicBezTo>
                  <a:cubicBezTo>
                    <a:pt x="803813" y="20628"/>
                    <a:pt x="782930" y="20320"/>
                    <a:pt x="762610" y="22860"/>
                  </a:cubicBezTo>
                  <a:cubicBezTo>
                    <a:pt x="754990" y="30480"/>
                    <a:pt x="746763" y="37538"/>
                    <a:pt x="739750" y="45720"/>
                  </a:cubicBezTo>
                  <a:cubicBezTo>
                    <a:pt x="731485" y="55363"/>
                    <a:pt x="726646" y="68070"/>
                    <a:pt x="716890" y="76200"/>
                  </a:cubicBezTo>
                  <a:cubicBezTo>
                    <a:pt x="710720" y="81342"/>
                    <a:pt x="701650" y="81280"/>
                    <a:pt x="694030" y="83820"/>
                  </a:cubicBezTo>
                  <a:cubicBezTo>
                    <a:pt x="686069" y="78513"/>
                    <a:pt x="660929" y="58857"/>
                    <a:pt x="648310" y="60960"/>
                  </a:cubicBezTo>
                  <a:cubicBezTo>
                    <a:pt x="639277" y="62466"/>
                    <a:pt x="633070" y="71120"/>
                    <a:pt x="625450" y="76200"/>
                  </a:cubicBezTo>
                  <a:cubicBezTo>
                    <a:pt x="622910" y="91440"/>
                    <a:pt x="626019" y="108818"/>
                    <a:pt x="617830" y="121920"/>
                  </a:cubicBezTo>
                  <a:cubicBezTo>
                    <a:pt x="611810" y="131553"/>
                    <a:pt x="596076" y="129888"/>
                    <a:pt x="587350" y="137160"/>
                  </a:cubicBezTo>
                  <a:cubicBezTo>
                    <a:pt x="573715" y="148523"/>
                    <a:pt x="569691" y="167277"/>
                    <a:pt x="564490" y="182880"/>
                  </a:cubicBezTo>
                  <a:cubicBezTo>
                    <a:pt x="569570" y="190500"/>
                    <a:pt x="573254" y="199264"/>
                    <a:pt x="579730" y="205740"/>
                  </a:cubicBezTo>
                  <a:cubicBezTo>
                    <a:pt x="586206" y="212216"/>
                    <a:pt x="600952" y="211970"/>
                    <a:pt x="602590" y="220980"/>
                  </a:cubicBezTo>
                  <a:cubicBezTo>
                    <a:pt x="606704" y="243610"/>
                    <a:pt x="597510" y="266700"/>
                    <a:pt x="594970" y="289560"/>
                  </a:cubicBezTo>
                  <a:cubicBezTo>
                    <a:pt x="572110" y="287020"/>
                    <a:pt x="546641" y="292845"/>
                    <a:pt x="526390" y="281940"/>
                  </a:cubicBezTo>
                  <a:cubicBezTo>
                    <a:pt x="510263" y="273256"/>
                    <a:pt x="513286" y="242012"/>
                    <a:pt x="495910" y="236220"/>
                  </a:cubicBezTo>
                  <a:cubicBezTo>
                    <a:pt x="464362" y="225704"/>
                    <a:pt x="479733" y="233055"/>
                    <a:pt x="450190" y="213360"/>
                  </a:cubicBezTo>
                  <a:cubicBezTo>
                    <a:pt x="429870" y="215900"/>
                    <a:pt x="407943" y="212663"/>
                    <a:pt x="389230" y="220980"/>
                  </a:cubicBezTo>
                  <a:cubicBezTo>
                    <a:pt x="381890" y="224242"/>
                    <a:pt x="386628" y="237568"/>
                    <a:pt x="381610" y="243840"/>
                  </a:cubicBezTo>
                  <a:cubicBezTo>
                    <a:pt x="375889" y="250991"/>
                    <a:pt x="367635" y="256859"/>
                    <a:pt x="358750" y="259080"/>
                  </a:cubicBezTo>
                  <a:cubicBezTo>
                    <a:pt x="326339" y="267183"/>
                    <a:pt x="292710" y="269240"/>
                    <a:pt x="259690" y="274320"/>
                  </a:cubicBezTo>
                  <a:cubicBezTo>
                    <a:pt x="267310" y="279400"/>
                    <a:pt x="274359" y="285464"/>
                    <a:pt x="282550" y="289560"/>
                  </a:cubicBezTo>
                  <a:cubicBezTo>
                    <a:pt x="294730" y="295650"/>
                    <a:pt x="324497" y="301545"/>
                    <a:pt x="335890" y="304800"/>
                  </a:cubicBezTo>
                  <a:cubicBezTo>
                    <a:pt x="343613" y="307007"/>
                    <a:pt x="351130" y="309880"/>
                    <a:pt x="358750" y="312420"/>
                  </a:cubicBezTo>
                  <a:cubicBezTo>
                    <a:pt x="361290" y="320040"/>
                    <a:pt x="366370" y="327248"/>
                    <a:pt x="366370" y="335280"/>
                  </a:cubicBezTo>
                  <a:cubicBezTo>
                    <a:pt x="366370" y="368236"/>
                    <a:pt x="359276" y="372591"/>
                    <a:pt x="343510" y="396240"/>
                  </a:cubicBezTo>
                  <a:cubicBezTo>
                    <a:pt x="332730" y="392647"/>
                    <a:pt x="299738" y="381000"/>
                    <a:pt x="290170" y="381000"/>
                  </a:cubicBezTo>
                  <a:cubicBezTo>
                    <a:pt x="277218" y="381000"/>
                    <a:pt x="264770" y="386080"/>
                    <a:pt x="252070" y="388620"/>
                  </a:cubicBezTo>
                  <a:cubicBezTo>
                    <a:pt x="246990" y="396240"/>
                    <a:pt x="240926" y="403289"/>
                    <a:pt x="236830" y="411480"/>
                  </a:cubicBezTo>
                  <a:cubicBezTo>
                    <a:pt x="220382" y="444375"/>
                    <a:pt x="230811" y="471418"/>
                    <a:pt x="236830" y="510540"/>
                  </a:cubicBezTo>
                  <a:cubicBezTo>
                    <a:pt x="238051" y="518479"/>
                    <a:pt x="240858" y="526216"/>
                    <a:pt x="244450" y="533400"/>
                  </a:cubicBezTo>
                  <a:cubicBezTo>
                    <a:pt x="273993" y="592486"/>
                    <a:pt x="248157" y="521661"/>
                    <a:pt x="267310" y="579120"/>
                  </a:cubicBezTo>
                  <a:cubicBezTo>
                    <a:pt x="267232" y="579588"/>
                    <a:pt x="259968" y="637827"/>
                    <a:pt x="252070" y="647700"/>
                  </a:cubicBezTo>
                  <a:cubicBezTo>
                    <a:pt x="244890" y="656675"/>
                    <a:pt x="206230" y="674430"/>
                    <a:pt x="198730" y="678180"/>
                  </a:cubicBezTo>
                  <a:cubicBezTo>
                    <a:pt x="188570" y="675640"/>
                    <a:pt x="178723" y="670560"/>
                    <a:pt x="168250" y="670560"/>
                  </a:cubicBezTo>
                  <a:cubicBezTo>
                    <a:pt x="159555" y="670560"/>
                    <a:pt x="119316" y="679787"/>
                    <a:pt x="107290" y="685800"/>
                  </a:cubicBezTo>
                  <a:cubicBezTo>
                    <a:pt x="99099" y="689896"/>
                    <a:pt x="92050" y="695960"/>
                    <a:pt x="84430" y="701040"/>
                  </a:cubicBezTo>
                  <a:cubicBezTo>
                    <a:pt x="40754" y="766554"/>
                    <a:pt x="93118" y="683664"/>
                    <a:pt x="61570" y="746760"/>
                  </a:cubicBezTo>
                  <a:cubicBezTo>
                    <a:pt x="50961" y="767978"/>
                    <a:pt x="40322" y="775628"/>
                    <a:pt x="23470" y="792480"/>
                  </a:cubicBezTo>
                  <a:cubicBezTo>
                    <a:pt x="38529" y="797500"/>
                    <a:pt x="58447" y="801911"/>
                    <a:pt x="69190" y="815340"/>
                  </a:cubicBezTo>
                  <a:cubicBezTo>
                    <a:pt x="74208" y="821612"/>
                    <a:pt x="74270" y="830580"/>
                    <a:pt x="76810" y="838200"/>
                  </a:cubicBezTo>
                  <a:cubicBezTo>
                    <a:pt x="71730" y="858520"/>
                    <a:pt x="71742" y="880850"/>
                    <a:pt x="61570" y="899160"/>
                  </a:cubicBezTo>
                  <a:cubicBezTo>
                    <a:pt x="57669" y="906181"/>
                    <a:pt x="45894" y="903188"/>
                    <a:pt x="38710" y="906780"/>
                  </a:cubicBezTo>
                  <a:cubicBezTo>
                    <a:pt x="30519" y="910876"/>
                    <a:pt x="23470" y="916940"/>
                    <a:pt x="15850" y="922020"/>
                  </a:cubicBezTo>
                  <a:cubicBezTo>
                    <a:pt x="10770" y="929640"/>
                    <a:pt x="1621" y="935778"/>
                    <a:pt x="610" y="944880"/>
                  </a:cubicBezTo>
                  <a:cubicBezTo>
                    <a:pt x="-1096" y="960236"/>
                    <a:pt x="565" y="977185"/>
                    <a:pt x="8230" y="990600"/>
                  </a:cubicBezTo>
                  <a:cubicBezTo>
                    <a:pt x="12215" y="997574"/>
                    <a:pt x="23707" y="995056"/>
                    <a:pt x="31090" y="998220"/>
                  </a:cubicBezTo>
                  <a:cubicBezTo>
                    <a:pt x="48755" y="1005791"/>
                    <a:pt x="64935" y="1017831"/>
                    <a:pt x="84430" y="1021080"/>
                  </a:cubicBezTo>
                  <a:cubicBezTo>
                    <a:pt x="107118" y="1024861"/>
                    <a:pt x="130150" y="1026160"/>
                    <a:pt x="153010" y="1028700"/>
                  </a:cubicBezTo>
                  <a:cubicBezTo>
                    <a:pt x="160630" y="1033780"/>
                    <a:pt x="170149" y="1036789"/>
                    <a:pt x="175870" y="1043940"/>
                  </a:cubicBezTo>
                  <a:cubicBezTo>
                    <a:pt x="180888" y="1050212"/>
                    <a:pt x="179898" y="1059616"/>
                    <a:pt x="183490" y="1066800"/>
                  </a:cubicBezTo>
                  <a:cubicBezTo>
                    <a:pt x="187586" y="1074991"/>
                    <a:pt x="193650" y="1082040"/>
                    <a:pt x="198730" y="1089660"/>
                  </a:cubicBezTo>
                  <a:cubicBezTo>
                    <a:pt x="206350" y="1082040"/>
                    <a:pt x="214691" y="1075079"/>
                    <a:pt x="221590" y="1066800"/>
                  </a:cubicBezTo>
                  <a:cubicBezTo>
                    <a:pt x="227453" y="1059765"/>
                    <a:pt x="229679" y="1049661"/>
                    <a:pt x="236830" y="1043940"/>
                  </a:cubicBezTo>
                  <a:cubicBezTo>
                    <a:pt x="243102" y="1038922"/>
                    <a:pt x="252070" y="1038860"/>
                    <a:pt x="259690" y="1036320"/>
                  </a:cubicBezTo>
                  <a:cubicBezTo>
                    <a:pt x="269850" y="1038860"/>
                    <a:pt x="281992" y="1037398"/>
                    <a:pt x="290170" y="1043940"/>
                  </a:cubicBezTo>
                  <a:cubicBezTo>
                    <a:pt x="296442" y="1048958"/>
                    <a:pt x="294198" y="1059616"/>
                    <a:pt x="297790" y="1066800"/>
                  </a:cubicBezTo>
                  <a:cubicBezTo>
                    <a:pt x="301886" y="1074991"/>
                    <a:pt x="307950" y="1082040"/>
                    <a:pt x="313030" y="1089660"/>
                  </a:cubicBezTo>
                  <a:cubicBezTo>
                    <a:pt x="335890" y="1087120"/>
                    <a:pt x="359296" y="1087618"/>
                    <a:pt x="381610" y="1082040"/>
                  </a:cubicBezTo>
                  <a:cubicBezTo>
                    <a:pt x="390495" y="1079819"/>
                    <a:pt x="396279" y="1070896"/>
                    <a:pt x="404470" y="1066800"/>
                  </a:cubicBezTo>
                  <a:cubicBezTo>
                    <a:pt x="411654" y="1063208"/>
                    <a:pt x="419710" y="1061720"/>
                    <a:pt x="427330" y="1059180"/>
                  </a:cubicBezTo>
                  <a:cubicBezTo>
                    <a:pt x="437490" y="1061720"/>
                    <a:pt x="449632" y="1060258"/>
                    <a:pt x="457810" y="1066800"/>
                  </a:cubicBezTo>
                  <a:cubicBezTo>
                    <a:pt x="464082" y="1071818"/>
                    <a:pt x="471110" y="1083980"/>
                    <a:pt x="465430" y="1089660"/>
                  </a:cubicBezTo>
                  <a:cubicBezTo>
                    <a:pt x="459750" y="1095340"/>
                    <a:pt x="450190" y="1084580"/>
                    <a:pt x="442570" y="1082040"/>
                  </a:cubicBezTo>
                  <a:cubicBezTo>
                    <a:pt x="450190" y="1079500"/>
                    <a:pt x="457398" y="1074420"/>
                    <a:pt x="465430" y="1074420"/>
                  </a:cubicBezTo>
                  <a:cubicBezTo>
                    <a:pt x="475903" y="1074420"/>
                    <a:pt x="509880" y="1102360"/>
                    <a:pt x="526390" y="1104900"/>
                  </a:cubicBezTo>
                  <a:close/>
                </a:path>
              </a:pathLst>
            </a:custGeom>
            <a:solidFill>
              <a:srgbClr val="B8FABA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Полилиния 67">
              <a:extLst>
                <a:ext uri="{FF2B5EF4-FFF2-40B4-BE49-F238E27FC236}">
                  <a16:creationId xmlns:a16="http://schemas.microsoft.com/office/drawing/2014/main" id="{5A7166A5-7B4F-45A9-B95E-CFCF97940BF8}"/>
                </a:ext>
              </a:extLst>
            </p:cNvPr>
            <p:cNvSpPr/>
            <p:nvPr/>
          </p:nvSpPr>
          <p:spPr>
            <a:xfrm>
              <a:off x="6566193" y="2718642"/>
              <a:ext cx="1334317" cy="1072529"/>
            </a:xfrm>
            <a:custGeom>
              <a:avLst/>
              <a:gdLst>
                <a:gd name="connsiteX0" fmla="*/ 785037 w 1470837"/>
                <a:gd name="connsiteY0" fmla="*/ 1090825 h 1182265"/>
                <a:gd name="connsiteX1" fmla="*/ 845997 w 1470837"/>
                <a:gd name="connsiteY1" fmla="*/ 1121305 h 1182265"/>
                <a:gd name="connsiteX2" fmla="*/ 861237 w 1470837"/>
                <a:gd name="connsiteY2" fmla="*/ 1167025 h 1182265"/>
                <a:gd name="connsiteX3" fmla="*/ 906957 w 1470837"/>
                <a:gd name="connsiteY3" fmla="*/ 1182265 h 1182265"/>
                <a:gd name="connsiteX4" fmla="*/ 960297 w 1470837"/>
                <a:gd name="connsiteY4" fmla="*/ 1174645 h 1182265"/>
                <a:gd name="connsiteX5" fmla="*/ 967917 w 1470837"/>
                <a:gd name="connsiteY5" fmla="*/ 1144165 h 1182265"/>
                <a:gd name="connsiteX6" fmla="*/ 937437 w 1470837"/>
                <a:gd name="connsiteY6" fmla="*/ 1067965 h 1182265"/>
                <a:gd name="connsiteX7" fmla="*/ 922197 w 1470837"/>
                <a:gd name="connsiteY7" fmla="*/ 1045105 h 1182265"/>
                <a:gd name="connsiteX8" fmla="*/ 967917 w 1470837"/>
                <a:gd name="connsiteY8" fmla="*/ 1045105 h 1182265"/>
                <a:gd name="connsiteX9" fmla="*/ 990777 w 1470837"/>
                <a:gd name="connsiteY9" fmla="*/ 991765 h 1182265"/>
                <a:gd name="connsiteX10" fmla="*/ 1013637 w 1470837"/>
                <a:gd name="connsiteY10" fmla="*/ 976525 h 1182265"/>
                <a:gd name="connsiteX11" fmla="*/ 1051737 w 1470837"/>
                <a:gd name="connsiteY11" fmla="*/ 984145 h 1182265"/>
                <a:gd name="connsiteX12" fmla="*/ 1105077 w 1470837"/>
                <a:gd name="connsiteY12" fmla="*/ 961285 h 1182265"/>
                <a:gd name="connsiteX13" fmla="*/ 1097457 w 1470837"/>
                <a:gd name="connsiteY13" fmla="*/ 938425 h 1182265"/>
                <a:gd name="connsiteX14" fmla="*/ 1188897 w 1470837"/>
                <a:gd name="connsiteY14" fmla="*/ 907945 h 1182265"/>
                <a:gd name="connsiteX15" fmla="*/ 1211757 w 1470837"/>
                <a:gd name="connsiteY15" fmla="*/ 892705 h 1182265"/>
                <a:gd name="connsiteX16" fmla="*/ 1249857 w 1470837"/>
                <a:gd name="connsiteY16" fmla="*/ 885085 h 1182265"/>
                <a:gd name="connsiteX17" fmla="*/ 1257477 w 1470837"/>
                <a:gd name="connsiteY17" fmla="*/ 862225 h 1182265"/>
                <a:gd name="connsiteX18" fmla="*/ 1234617 w 1470837"/>
                <a:gd name="connsiteY18" fmla="*/ 839365 h 1182265"/>
                <a:gd name="connsiteX19" fmla="*/ 1280337 w 1470837"/>
                <a:gd name="connsiteY19" fmla="*/ 816505 h 1182265"/>
                <a:gd name="connsiteX20" fmla="*/ 1348917 w 1470837"/>
                <a:gd name="connsiteY20" fmla="*/ 839365 h 1182265"/>
                <a:gd name="connsiteX21" fmla="*/ 1356537 w 1470837"/>
                <a:gd name="connsiteY21" fmla="*/ 808885 h 1182265"/>
                <a:gd name="connsiteX22" fmla="*/ 1364157 w 1470837"/>
                <a:gd name="connsiteY22" fmla="*/ 747925 h 1182265"/>
                <a:gd name="connsiteX23" fmla="*/ 1387017 w 1470837"/>
                <a:gd name="connsiteY23" fmla="*/ 725065 h 1182265"/>
                <a:gd name="connsiteX24" fmla="*/ 1409877 w 1470837"/>
                <a:gd name="connsiteY24" fmla="*/ 709825 h 1182265"/>
                <a:gd name="connsiteX25" fmla="*/ 1463217 w 1470837"/>
                <a:gd name="connsiteY25" fmla="*/ 702205 h 1182265"/>
                <a:gd name="connsiteX26" fmla="*/ 1470837 w 1470837"/>
                <a:gd name="connsiteY26" fmla="*/ 679345 h 1182265"/>
                <a:gd name="connsiteX27" fmla="*/ 1463217 w 1470837"/>
                <a:gd name="connsiteY27" fmla="*/ 656485 h 1182265"/>
                <a:gd name="connsiteX28" fmla="*/ 1455597 w 1470837"/>
                <a:gd name="connsiteY28" fmla="*/ 626005 h 1182265"/>
                <a:gd name="connsiteX29" fmla="*/ 1447977 w 1470837"/>
                <a:gd name="connsiteY29" fmla="*/ 580285 h 1182265"/>
                <a:gd name="connsiteX30" fmla="*/ 1402257 w 1470837"/>
                <a:gd name="connsiteY30" fmla="*/ 572665 h 1182265"/>
                <a:gd name="connsiteX31" fmla="*/ 1364157 w 1470837"/>
                <a:gd name="connsiteY31" fmla="*/ 526945 h 1182265"/>
                <a:gd name="connsiteX32" fmla="*/ 1341297 w 1470837"/>
                <a:gd name="connsiteY32" fmla="*/ 511705 h 1182265"/>
                <a:gd name="connsiteX33" fmla="*/ 1326057 w 1470837"/>
                <a:gd name="connsiteY33" fmla="*/ 488845 h 1182265"/>
                <a:gd name="connsiteX34" fmla="*/ 1318437 w 1470837"/>
                <a:gd name="connsiteY34" fmla="*/ 443125 h 1182265"/>
                <a:gd name="connsiteX35" fmla="*/ 1287957 w 1470837"/>
                <a:gd name="connsiteY35" fmla="*/ 427885 h 1182265"/>
                <a:gd name="connsiteX36" fmla="*/ 1257477 w 1470837"/>
                <a:gd name="connsiteY36" fmla="*/ 420265 h 1182265"/>
                <a:gd name="connsiteX37" fmla="*/ 1204137 w 1470837"/>
                <a:gd name="connsiteY37" fmla="*/ 397405 h 1182265"/>
                <a:gd name="connsiteX38" fmla="*/ 1204137 w 1470837"/>
                <a:gd name="connsiteY38" fmla="*/ 305965 h 1182265"/>
                <a:gd name="connsiteX39" fmla="*/ 1234617 w 1470837"/>
                <a:gd name="connsiteY39" fmla="*/ 290725 h 1182265"/>
                <a:gd name="connsiteX40" fmla="*/ 1242237 w 1470837"/>
                <a:gd name="connsiteY40" fmla="*/ 267865 h 1182265"/>
                <a:gd name="connsiteX41" fmla="*/ 1219377 w 1470837"/>
                <a:gd name="connsiteY41" fmla="*/ 252625 h 1182265"/>
                <a:gd name="connsiteX42" fmla="*/ 1112697 w 1470837"/>
                <a:gd name="connsiteY42" fmla="*/ 260245 h 1182265"/>
                <a:gd name="connsiteX43" fmla="*/ 1089837 w 1470837"/>
                <a:gd name="connsiteY43" fmla="*/ 275485 h 1182265"/>
                <a:gd name="connsiteX44" fmla="*/ 1044117 w 1470837"/>
                <a:gd name="connsiteY44" fmla="*/ 290725 h 1182265"/>
                <a:gd name="connsiteX45" fmla="*/ 1028877 w 1470837"/>
                <a:gd name="connsiteY45" fmla="*/ 214525 h 1182265"/>
                <a:gd name="connsiteX46" fmla="*/ 1013637 w 1470837"/>
                <a:gd name="connsiteY46" fmla="*/ 191665 h 1182265"/>
                <a:gd name="connsiteX47" fmla="*/ 975537 w 1470837"/>
                <a:gd name="connsiteY47" fmla="*/ 184045 h 1182265"/>
                <a:gd name="connsiteX48" fmla="*/ 967917 w 1470837"/>
                <a:gd name="connsiteY48" fmla="*/ 138325 h 1182265"/>
                <a:gd name="connsiteX49" fmla="*/ 937437 w 1470837"/>
                <a:gd name="connsiteY49" fmla="*/ 92605 h 1182265"/>
                <a:gd name="connsiteX50" fmla="*/ 906957 w 1470837"/>
                <a:gd name="connsiteY50" fmla="*/ 31645 h 1182265"/>
                <a:gd name="connsiteX51" fmla="*/ 823137 w 1470837"/>
                <a:gd name="connsiteY51" fmla="*/ 16405 h 1182265"/>
                <a:gd name="connsiteX52" fmla="*/ 800277 w 1470837"/>
                <a:gd name="connsiteY52" fmla="*/ 1165 h 1182265"/>
                <a:gd name="connsiteX53" fmla="*/ 731697 w 1470837"/>
                <a:gd name="connsiteY53" fmla="*/ 24025 h 1182265"/>
                <a:gd name="connsiteX54" fmla="*/ 708837 w 1470837"/>
                <a:gd name="connsiteY54" fmla="*/ 31645 h 1182265"/>
                <a:gd name="connsiteX55" fmla="*/ 564057 w 1470837"/>
                <a:gd name="connsiteY55" fmla="*/ 24025 h 1182265"/>
                <a:gd name="connsiteX56" fmla="*/ 541197 w 1470837"/>
                <a:gd name="connsiteY56" fmla="*/ 8785 h 1182265"/>
                <a:gd name="connsiteX57" fmla="*/ 426897 w 1470837"/>
                <a:gd name="connsiteY57" fmla="*/ 1165 h 1182265"/>
                <a:gd name="connsiteX58" fmla="*/ 343077 w 1470837"/>
                <a:gd name="connsiteY58" fmla="*/ 54505 h 1182265"/>
                <a:gd name="connsiteX59" fmla="*/ 335457 w 1470837"/>
                <a:gd name="connsiteY59" fmla="*/ 77365 h 1182265"/>
                <a:gd name="connsiteX60" fmla="*/ 327837 w 1470837"/>
                <a:gd name="connsiteY60" fmla="*/ 107845 h 1182265"/>
                <a:gd name="connsiteX61" fmla="*/ 304977 w 1470837"/>
                <a:gd name="connsiteY61" fmla="*/ 115465 h 1182265"/>
                <a:gd name="connsiteX62" fmla="*/ 167817 w 1470837"/>
                <a:gd name="connsiteY62" fmla="*/ 107845 h 1182265"/>
                <a:gd name="connsiteX63" fmla="*/ 144957 w 1470837"/>
                <a:gd name="connsiteY63" fmla="*/ 84985 h 1182265"/>
                <a:gd name="connsiteX64" fmla="*/ 122097 w 1470837"/>
                <a:gd name="connsiteY64" fmla="*/ 77365 h 1182265"/>
                <a:gd name="connsiteX65" fmla="*/ 99237 w 1470837"/>
                <a:gd name="connsiteY65" fmla="*/ 92605 h 1182265"/>
                <a:gd name="connsiteX66" fmla="*/ 76377 w 1470837"/>
                <a:gd name="connsiteY66" fmla="*/ 100225 h 1182265"/>
                <a:gd name="connsiteX67" fmla="*/ 30657 w 1470837"/>
                <a:gd name="connsiteY67" fmla="*/ 145945 h 1182265"/>
                <a:gd name="connsiteX68" fmla="*/ 7797 w 1470837"/>
                <a:gd name="connsiteY68" fmla="*/ 161185 h 1182265"/>
                <a:gd name="connsiteX69" fmla="*/ 177 w 1470837"/>
                <a:gd name="connsiteY69" fmla="*/ 184045 h 1182265"/>
                <a:gd name="connsiteX70" fmla="*/ 15417 w 1470837"/>
                <a:gd name="connsiteY70" fmla="*/ 206905 h 1182265"/>
                <a:gd name="connsiteX71" fmla="*/ 38277 w 1470837"/>
                <a:gd name="connsiteY71" fmla="*/ 252625 h 1182265"/>
                <a:gd name="connsiteX72" fmla="*/ 68757 w 1470837"/>
                <a:gd name="connsiteY72" fmla="*/ 260245 h 1182265"/>
                <a:gd name="connsiteX73" fmla="*/ 76377 w 1470837"/>
                <a:gd name="connsiteY73" fmla="*/ 283105 h 1182265"/>
                <a:gd name="connsiteX74" fmla="*/ 83997 w 1470837"/>
                <a:gd name="connsiteY74" fmla="*/ 321205 h 1182265"/>
                <a:gd name="connsiteX75" fmla="*/ 99237 w 1470837"/>
                <a:gd name="connsiteY75" fmla="*/ 344065 h 1182265"/>
                <a:gd name="connsiteX76" fmla="*/ 122097 w 1470837"/>
                <a:gd name="connsiteY76" fmla="*/ 389785 h 1182265"/>
                <a:gd name="connsiteX77" fmla="*/ 129717 w 1470837"/>
                <a:gd name="connsiteY77" fmla="*/ 473605 h 1182265"/>
                <a:gd name="connsiteX78" fmla="*/ 152577 w 1470837"/>
                <a:gd name="connsiteY78" fmla="*/ 481225 h 1182265"/>
                <a:gd name="connsiteX79" fmla="*/ 183057 w 1470837"/>
                <a:gd name="connsiteY79" fmla="*/ 504085 h 1182265"/>
                <a:gd name="connsiteX80" fmla="*/ 205917 w 1470837"/>
                <a:gd name="connsiteY80" fmla="*/ 519325 h 1182265"/>
                <a:gd name="connsiteX81" fmla="*/ 236397 w 1470837"/>
                <a:gd name="connsiteY81" fmla="*/ 565045 h 1182265"/>
                <a:gd name="connsiteX82" fmla="*/ 244017 w 1470837"/>
                <a:gd name="connsiteY82" fmla="*/ 587905 h 1182265"/>
                <a:gd name="connsiteX83" fmla="*/ 266877 w 1470837"/>
                <a:gd name="connsiteY83" fmla="*/ 610765 h 1182265"/>
                <a:gd name="connsiteX84" fmla="*/ 266877 w 1470837"/>
                <a:gd name="connsiteY84" fmla="*/ 686965 h 1182265"/>
                <a:gd name="connsiteX85" fmla="*/ 244017 w 1470837"/>
                <a:gd name="connsiteY85" fmla="*/ 702205 h 1182265"/>
                <a:gd name="connsiteX86" fmla="*/ 251637 w 1470837"/>
                <a:gd name="connsiteY86" fmla="*/ 755545 h 1182265"/>
                <a:gd name="connsiteX87" fmla="*/ 228777 w 1470837"/>
                <a:gd name="connsiteY87" fmla="*/ 763165 h 1182265"/>
                <a:gd name="connsiteX88" fmla="*/ 205917 w 1470837"/>
                <a:gd name="connsiteY88" fmla="*/ 740305 h 1182265"/>
                <a:gd name="connsiteX89" fmla="*/ 160197 w 1470837"/>
                <a:gd name="connsiteY89" fmla="*/ 747925 h 1182265"/>
                <a:gd name="connsiteX90" fmla="*/ 167817 w 1470837"/>
                <a:gd name="connsiteY90" fmla="*/ 793645 h 1182265"/>
                <a:gd name="connsiteX91" fmla="*/ 190677 w 1470837"/>
                <a:gd name="connsiteY91" fmla="*/ 801265 h 1182265"/>
                <a:gd name="connsiteX92" fmla="*/ 266877 w 1470837"/>
                <a:gd name="connsiteY92" fmla="*/ 839365 h 1182265"/>
                <a:gd name="connsiteX93" fmla="*/ 381177 w 1470837"/>
                <a:gd name="connsiteY93" fmla="*/ 862225 h 1182265"/>
                <a:gd name="connsiteX94" fmla="*/ 426897 w 1470837"/>
                <a:gd name="connsiteY94" fmla="*/ 900325 h 1182265"/>
                <a:gd name="connsiteX95" fmla="*/ 457377 w 1470837"/>
                <a:gd name="connsiteY95" fmla="*/ 946045 h 1182265"/>
                <a:gd name="connsiteX96" fmla="*/ 480237 w 1470837"/>
                <a:gd name="connsiteY96" fmla="*/ 953665 h 1182265"/>
                <a:gd name="connsiteX97" fmla="*/ 510717 w 1470837"/>
                <a:gd name="connsiteY97" fmla="*/ 946045 h 1182265"/>
                <a:gd name="connsiteX98" fmla="*/ 525957 w 1470837"/>
                <a:gd name="connsiteY98" fmla="*/ 991765 h 1182265"/>
                <a:gd name="connsiteX99" fmla="*/ 533577 w 1470837"/>
                <a:gd name="connsiteY99" fmla="*/ 1022245 h 1182265"/>
                <a:gd name="connsiteX100" fmla="*/ 564057 w 1470837"/>
                <a:gd name="connsiteY100" fmla="*/ 1029865 h 1182265"/>
                <a:gd name="connsiteX101" fmla="*/ 579297 w 1470837"/>
                <a:gd name="connsiteY101" fmla="*/ 1052725 h 1182265"/>
                <a:gd name="connsiteX102" fmla="*/ 647877 w 1470837"/>
                <a:gd name="connsiteY102" fmla="*/ 1045105 h 1182265"/>
                <a:gd name="connsiteX103" fmla="*/ 655497 w 1470837"/>
                <a:gd name="connsiteY103" fmla="*/ 1022245 h 1182265"/>
                <a:gd name="connsiteX104" fmla="*/ 701217 w 1470837"/>
                <a:gd name="connsiteY104" fmla="*/ 1037485 h 1182265"/>
                <a:gd name="connsiteX105" fmla="*/ 731697 w 1470837"/>
                <a:gd name="connsiteY105" fmla="*/ 1045105 h 1182265"/>
                <a:gd name="connsiteX106" fmla="*/ 754557 w 1470837"/>
                <a:gd name="connsiteY106" fmla="*/ 1060345 h 1182265"/>
                <a:gd name="connsiteX107" fmla="*/ 785037 w 1470837"/>
                <a:gd name="connsiteY107" fmla="*/ 1090825 h 1182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470837" h="1182265">
                  <a:moveTo>
                    <a:pt x="785037" y="1090825"/>
                  </a:moveTo>
                  <a:cubicBezTo>
                    <a:pt x="800277" y="1100985"/>
                    <a:pt x="838388" y="1109130"/>
                    <a:pt x="845997" y="1121305"/>
                  </a:cubicBezTo>
                  <a:cubicBezTo>
                    <a:pt x="854511" y="1134928"/>
                    <a:pt x="845997" y="1161945"/>
                    <a:pt x="861237" y="1167025"/>
                  </a:cubicBezTo>
                  <a:lnTo>
                    <a:pt x="906957" y="1182265"/>
                  </a:lnTo>
                  <a:cubicBezTo>
                    <a:pt x="924737" y="1179725"/>
                    <a:pt x="945067" y="1184164"/>
                    <a:pt x="960297" y="1174645"/>
                  </a:cubicBezTo>
                  <a:cubicBezTo>
                    <a:pt x="969178" y="1169094"/>
                    <a:pt x="967917" y="1154638"/>
                    <a:pt x="967917" y="1144165"/>
                  </a:cubicBezTo>
                  <a:cubicBezTo>
                    <a:pt x="967917" y="1079955"/>
                    <a:pt x="973420" y="1091954"/>
                    <a:pt x="937437" y="1067965"/>
                  </a:cubicBezTo>
                  <a:cubicBezTo>
                    <a:pt x="932357" y="1060345"/>
                    <a:pt x="919976" y="1053990"/>
                    <a:pt x="922197" y="1045105"/>
                  </a:cubicBezTo>
                  <a:cubicBezTo>
                    <a:pt x="926886" y="1026348"/>
                    <a:pt x="963228" y="1043542"/>
                    <a:pt x="967917" y="1045105"/>
                  </a:cubicBezTo>
                  <a:cubicBezTo>
                    <a:pt x="973746" y="1021787"/>
                    <a:pt x="973236" y="1009306"/>
                    <a:pt x="990777" y="991765"/>
                  </a:cubicBezTo>
                  <a:cubicBezTo>
                    <a:pt x="997253" y="985289"/>
                    <a:pt x="1006017" y="981605"/>
                    <a:pt x="1013637" y="976525"/>
                  </a:cubicBezTo>
                  <a:cubicBezTo>
                    <a:pt x="1026337" y="979065"/>
                    <a:pt x="1038785" y="984145"/>
                    <a:pt x="1051737" y="984145"/>
                  </a:cubicBezTo>
                  <a:cubicBezTo>
                    <a:pt x="1062949" y="984145"/>
                    <a:pt x="1099125" y="964261"/>
                    <a:pt x="1105077" y="961285"/>
                  </a:cubicBezTo>
                  <a:cubicBezTo>
                    <a:pt x="1102537" y="953665"/>
                    <a:pt x="1097457" y="946457"/>
                    <a:pt x="1097457" y="938425"/>
                  </a:cubicBezTo>
                  <a:cubicBezTo>
                    <a:pt x="1097457" y="890449"/>
                    <a:pt x="1154681" y="911056"/>
                    <a:pt x="1188897" y="907945"/>
                  </a:cubicBezTo>
                  <a:cubicBezTo>
                    <a:pt x="1196517" y="902865"/>
                    <a:pt x="1203182" y="895921"/>
                    <a:pt x="1211757" y="892705"/>
                  </a:cubicBezTo>
                  <a:cubicBezTo>
                    <a:pt x="1223884" y="888157"/>
                    <a:pt x="1239081" y="892269"/>
                    <a:pt x="1249857" y="885085"/>
                  </a:cubicBezTo>
                  <a:cubicBezTo>
                    <a:pt x="1256540" y="880630"/>
                    <a:pt x="1254937" y="869845"/>
                    <a:pt x="1257477" y="862225"/>
                  </a:cubicBezTo>
                  <a:cubicBezTo>
                    <a:pt x="1249857" y="854605"/>
                    <a:pt x="1234617" y="850141"/>
                    <a:pt x="1234617" y="839365"/>
                  </a:cubicBezTo>
                  <a:cubicBezTo>
                    <a:pt x="1234617" y="829517"/>
                    <a:pt x="1274700" y="818384"/>
                    <a:pt x="1280337" y="816505"/>
                  </a:cubicBezTo>
                  <a:cubicBezTo>
                    <a:pt x="1332740" y="851440"/>
                    <a:pt x="1308681" y="852777"/>
                    <a:pt x="1348917" y="839365"/>
                  </a:cubicBezTo>
                  <a:cubicBezTo>
                    <a:pt x="1351457" y="829205"/>
                    <a:pt x="1354815" y="819215"/>
                    <a:pt x="1356537" y="808885"/>
                  </a:cubicBezTo>
                  <a:cubicBezTo>
                    <a:pt x="1359904" y="788685"/>
                    <a:pt x="1357159" y="767170"/>
                    <a:pt x="1364157" y="747925"/>
                  </a:cubicBezTo>
                  <a:cubicBezTo>
                    <a:pt x="1367840" y="737797"/>
                    <a:pt x="1378738" y="731964"/>
                    <a:pt x="1387017" y="725065"/>
                  </a:cubicBezTo>
                  <a:cubicBezTo>
                    <a:pt x="1394052" y="719202"/>
                    <a:pt x="1401105" y="712457"/>
                    <a:pt x="1409877" y="709825"/>
                  </a:cubicBezTo>
                  <a:cubicBezTo>
                    <a:pt x="1427080" y="704664"/>
                    <a:pt x="1445437" y="704745"/>
                    <a:pt x="1463217" y="702205"/>
                  </a:cubicBezTo>
                  <a:cubicBezTo>
                    <a:pt x="1465757" y="694585"/>
                    <a:pt x="1470837" y="687377"/>
                    <a:pt x="1470837" y="679345"/>
                  </a:cubicBezTo>
                  <a:cubicBezTo>
                    <a:pt x="1470837" y="671313"/>
                    <a:pt x="1465424" y="664208"/>
                    <a:pt x="1463217" y="656485"/>
                  </a:cubicBezTo>
                  <a:cubicBezTo>
                    <a:pt x="1460340" y="646415"/>
                    <a:pt x="1457651" y="636274"/>
                    <a:pt x="1455597" y="626005"/>
                  </a:cubicBezTo>
                  <a:cubicBezTo>
                    <a:pt x="1452567" y="610855"/>
                    <a:pt x="1458902" y="591210"/>
                    <a:pt x="1447977" y="580285"/>
                  </a:cubicBezTo>
                  <a:cubicBezTo>
                    <a:pt x="1437052" y="569360"/>
                    <a:pt x="1417497" y="575205"/>
                    <a:pt x="1402257" y="572665"/>
                  </a:cubicBezTo>
                  <a:cubicBezTo>
                    <a:pt x="1387272" y="550188"/>
                    <a:pt x="1386159" y="545280"/>
                    <a:pt x="1364157" y="526945"/>
                  </a:cubicBezTo>
                  <a:cubicBezTo>
                    <a:pt x="1357122" y="521082"/>
                    <a:pt x="1348917" y="516785"/>
                    <a:pt x="1341297" y="511705"/>
                  </a:cubicBezTo>
                  <a:cubicBezTo>
                    <a:pt x="1336217" y="504085"/>
                    <a:pt x="1328953" y="497533"/>
                    <a:pt x="1326057" y="488845"/>
                  </a:cubicBezTo>
                  <a:cubicBezTo>
                    <a:pt x="1321171" y="474188"/>
                    <a:pt x="1326626" y="456227"/>
                    <a:pt x="1318437" y="443125"/>
                  </a:cubicBezTo>
                  <a:cubicBezTo>
                    <a:pt x="1312417" y="433492"/>
                    <a:pt x="1298593" y="431873"/>
                    <a:pt x="1287957" y="427885"/>
                  </a:cubicBezTo>
                  <a:cubicBezTo>
                    <a:pt x="1278151" y="424208"/>
                    <a:pt x="1267547" y="423142"/>
                    <a:pt x="1257477" y="420265"/>
                  </a:cubicBezTo>
                  <a:cubicBezTo>
                    <a:pt x="1231315" y="412790"/>
                    <a:pt x="1231230" y="410952"/>
                    <a:pt x="1204137" y="397405"/>
                  </a:cubicBezTo>
                  <a:cubicBezTo>
                    <a:pt x="1193128" y="364379"/>
                    <a:pt x="1184505" y="349154"/>
                    <a:pt x="1204137" y="305965"/>
                  </a:cubicBezTo>
                  <a:cubicBezTo>
                    <a:pt x="1208837" y="295624"/>
                    <a:pt x="1224457" y="295805"/>
                    <a:pt x="1234617" y="290725"/>
                  </a:cubicBezTo>
                  <a:cubicBezTo>
                    <a:pt x="1237157" y="283105"/>
                    <a:pt x="1245220" y="275323"/>
                    <a:pt x="1242237" y="267865"/>
                  </a:cubicBezTo>
                  <a:cubicBezTo>
                    <a:pt x="1238836" y="259362"/>
                    <a:pt x="1228519" y="253163"/>
                    <a:pt x="1219377" y="252625"/>
                  </a:cubicBezTo>
                  <a:cubicBezTo>
                    <a:pt x="1183788" y="250532"/>
                    <a:pt x="1148257" y="257705"/>
                    <a:pt x="1112697" y="260245"/>
                  </a:cubicBezTo>
                  <a:cubicBezTo>
                    <a:pt x="1105077" y="265325"/>
                    <a:pt x="1098206" y="271766"/>
                    <a:pt x="1089837" y="275485"/>
                  </a:cubicBezTo>
                  <a:cubicBezTo>
                    <a:pt x="1075157" y="282009"/>
                    <a:pt x="1044117" y="290725"/>
                    <a:pt x="1044117" y="290725"/>
                  </a:cubicBezTo>
                  <a:cubicBezTo>
                    <a:pt x="1042398" y="280411"/>
                    <a:pt x="1035077" y="228992"/>
                    <a:pt x="1028877" y="214525"/>
                  </a:cubicBezTo>
                  <a:cubicBezTo>
                    <a:pt x="1025269" y="206107"/>
                    <a:pt x="1021588" y="196209"/>
                    <a:pt x="1013637" y="191665"/>
                  </a:cubicBezTo>
                  <a:cubicBezTo>
                    <a:pt x="1002392" y="185239"/>
                    <a:pt x="988237" y="186585"/>
                    <a:pt x="975537" y="184045"/>
                  </a:cubicBezTo>
                  <a:cubicBezTo>
                    <a:pt x="972997" y="168805"/>
                    <a:pt x="973859" y="152587"/>
                    <a:pt x="967917" y="138325"/>
                  </a:cubicBezTo>
                  <a:cubicBezTo>
                    <a:pt x="960872" y="121418"/>
                    <a:pt x="945628" y="108988"/>
                    <a:pt x="937437" y="92605"/>
                  </a:cubicBezTo>
                  <a:cubicBezTo>
                    <a:pt x="927277" y="72285"/>
                    <a:pt x="928510" y="38829"/>
                    <a:pt x="906957" y="31645"/>
                  </a:cubicBezTo>
                  <a:cubicBezTo>
                    <a:pt x="864670" y="17549"/>
                    <a:pt x="892067" y="25021"/>
                    <a:pt x="823137" y="16405"/>
                  </a:cubicBezTo>
                  <a:cubicBezTo>
                    <a:pt x="815517" y="11325"/>
                    <a:pt x="809379" y="2176"/>
                    <a:pt x="800277" y="1165"/>
                  </a:cubicBezTo>
                  <a:cubicBezTo>
                    <a:pt x="753979" y="-3979"/>
                    <a:pt x="762401" y="8673"/>
                    <a:pt x="731697" y="24025"/>
                  </a:cubicBezTo>
                  <a:cubicBezTo>
                    <a:pt x="724513" y="27617"/>
                    <a:pt x="716457" y="29105"/>
                    <a:pt x="708837" y="31645"/>
                  </a:cubicBezTo>
                  <a:cubicBezTo>
                    <a:pt x="660577" y="29105"/>
                    <a:pt x="611941" y="30555"/>
                    <a:pt x="564057" y="24025"/>
                  </a:cubicBezTo>
                  <a:cubicBezTo>
                    <a:pt x="554983" y="22788"/>
                    <a:pt x="550230" y="10291"/>
                    <a:pt x="541197" y="8785"/>
                  </a:cubicBezTo>
                  <a:cubicBezTo>
                    <a:pt x="503532" y="2507"/>
                    <a:pt x="464997" y="3705"/>
                    <a:pt x="426897" y="1165"/>
                  </a:cubicBezTo>
                  <a:cubicBezTo>
                    <a:pt x="386454" y="61829"/>
                    <a:pt x="414549" y="44295"/>
                    <a:pt x="343077" y="54505"/>
                  </a:cubicBezTo>
                  <a:cubicBezTo>
                    <a:pt x="340537" y="62125"/>
                    <a:pt x="337664" y="69642"/>
                    <a:pt x="335457" y="77365"/>
                  </a:cubicBezTo>
                  <a:cubicBezTo>
                    <a:pt x="332580" y="87435"/>
                    <a:pt x="334379" y="99667"/>
                    <a:pt x="327837" y="107845"/>
                  </a:cubicBezTo>
                  <a:cubicBezTo>
                    <a:pt x="322819" y="114117"/>
                    <a:pt x="312597" y="112925"/>
                    <a:pt x="304977" y="115465"/>
                  </a:cubicBezTo>
                  <a:cubicBezTo>
                    <a:pt x="259257" y="112925"/>
                    <a:pt x="212799" y="116413"/>
                    <a:pt x="167817" y="107845"/>
                  </a:cubicBezTo>
                  <a:cubicBezTo>
                    <a:pt x="157231" y="105829"/>
                    <a:pt x="153923" y="90963"/>
                    <a:pt x="144957" y="84985"/>
                  </a:cubicBezTo>
                  <a:cubicBezTo>
                    <a:pt x="138274" y="80530"/>
                    <a:pt x="129717" y="79905"/>
                    <a:pt x="122097" y="77365"/>
                  </a:cubicBezTo>
                  <a:cubicBezTo>
                    <a:pt x="114477" y="82445"/>
                    <a:pt x="107428" y="88509"/>
                    <a:pt x="99237" y="92605"/>
                  </a:cubicBezTo>
                  <a:cubicBezTo>
                    <a:pt x="92053" y="96197"/>
                    <a:pt x="82717" y="95294"/>
                    <a:pt x="76377" y="100225"/>
                  </a:cubicBezTo>
                  <a:cubicBezTo>
                    <a:pt x="59364" y="113457"/>
                    <a:pt x="45897" y="130705"/>
                    <a:pt x="30657" y="145945"/>
                  </a:cubicBezTo>
                  <a:cubicBezTo>
                    <a:pt x="24181" y="152421"/>
                    <a:pt x="15417" y="156105"/>
                    <a:pt x="7797" y="161185"/>
                  </a:cubicBezTo>
                  <a:cubicBezTo>
                    <a:pt x="5257" y="168805"/>
                    <a:pt x="-1143" y="176122"/>
                    <a:pt x="177" y="184045"/>
                  </a:cubicBezTo>
                  <a:cubicBezTo>
                    <a:pt x="1683" y="193078"/>
                    <a:pt x="11321" y="198714"/>
                    <a:pt x="15417" y="206905"/>
                  </a:cubicBezTo>
                  <a:cubicBezTo>
                    <a:pt x="23024" y="222119"/>
                    <a:pt x="21899" y="241706"/>
                    <a:pt x="38277" y="252625"/>
                  </a:cubicBezTo>
                  <a:cubicBezTo>
                    <a:pt x="46991" y="258434"/>
                    <a:pt x="58597" y="257705"/>
                    <a:pt x="68757" y="260245"/>
                  </a:cubicBezTo>
                  <a:cubicBezTo>
                    <a:pt x="71297" y="267865"/>
                    <a:pt x="74429" y="275313"/>
                    <a:pt x="76377" y="283105"/>
                  </a:cubicBezTo>
                  <a:cubicBezTo>
                    <a:pt x="79518" y="295670"/>
                    <a:pt x="79449" y="309078"/>
                    <a:pt x="83997" y="321205"/>
                  </a:cubicBezTo>
                  <a:cubicBezTo>
                    <a:pt x="87213" y="329780"/>
                    <a:pt x="95141" y="335874"/>
                    <a:pt x="99237" y="344065"/>
                  </a:cubicBezTo>
                  <a:cubicBezTo>
                    <a:pt x="130785" y="407161"/>
                    <a:pt x="78421" y="324271"/>
                    <a:pt x="122097" y="389785"/>
                  </a:cubicBezTo>
                  <a:cubicBezTo>
                    <a:pt x="124637" y="417725"/>
                    <a:pt x="120845" y="446989"/>
                    <a:pt x="129717" y="473605"/>
                  </a:cubicBezTo>
                  <a:cubicBezTo>
                    <a:pt x="132257" y="481225"/>
                    <a:pt x="145603" y="477240"/>
                    <a:pt x="152577" y="481225"/>
                  </a:cubicBezTo>
                  <a:cubicBezTo>
                    <a:pt x="163604" y="487526"/>
                    <a:pt x="172723" y="496703"/>
                    <a:pt x="183057" y="504085"/>
                  </a:cubicBezTo>
                  <a:cubicBezTo>
                    <a:pt x="190509" y="509408"/>
                    <a:pt x="198297" y="514245"/>
                    <a:pt x="205917" y="519325"/>
                  </a:cubicBezTo>
                  <a:cubicBezTo>
                    <a:pt x="216077" y="534565"/>
                    <a:pt x="230605" y="547669"/>
                    <a:pt x="236397" y="565045"/>
                  </a:cubicBezTo>
                  <a:cubicBezTo>
                    <a:pt x="238937" y="572665"/>
                    <a:pt x="239562" y="581222"/>
                    <a:pt x="244017" y="587905"/>
                  </a:cubicBezTo>
                  <a:cubicBezTo>
                    <a:pt x="249995" y="596871"/>
                    <a:pt x="259257" y="603145"/>
                    <a:pt x="266877" y="610765"/>
                  </a:cubicBezTo>
                  <a:cubicBezTo>
                    <a:pt x="274023" y="639348"/>
                    <a:pt x="282446" y="655826"/>
                    <a:pt x="266877" y="686965"/>
                  </a:cubicBezTo>
                  <a:cubicBezTo>
                    <a:pt x="262781" y="695156"/>
                    <a:pt x="251637" y="697125"/>
                    <a:pt x="244017" y="702205"/>
                  </a:cubicBezTo>
                  <a:cubicBezTo>
                    <a:pt x="246557" y="719985"/>
                    <a:pt x="255993" y="738121"/>
                    <a:pt x="251637" y="755545"/>
                  </a:cubicBezTo>
                  <a:cubicBezTo>
                    <a:pt x="249689" y="763337"/>
                    <a:pt x="236397" y="765705"/>
                    <a:pt x="228777" y="763165"/>
                  </a:cubicBezTo>
                  <a:cubicBezTo>
                    <a:pt x="218554" y="759757"/>
                    <a:pt x="213537" y="747925"/>
                    <a:pt x="205917" y="740305"/>
                  </a:cubicBezTo>
                  <a:cubicBezTo>
                    <a:pt x="190677" y="742845"/>
                    <a:pt x="173612" y="740260"/>
                    <a:pt x="160197" y="747925"/>
                  </a:cubicBezTo>
                  <a:cubicBezTo>
                    <a:pt x="139876" y="759537"/>
                    <a:pt x="159301" y="786832"/>
                    <a:pt x="167817" y="793645"/>
                  </a:cubicBezTo>
                  <a:cubicBezTo>
                    <a:pt x="174089" y="798663"/>
                    <a:pt x="183656" y="797364"/>
                    <a:pt x="190677" y="801265"/>
                  </a:cubicBezTo>
                  <a:cubicBezTo>
                    <a:pt x="264905" y="842503"/>
                    <a:pt x="207310" y="824473"/>
                    <a:pt x="266877" y="839365"/>
                  </a:cubicBezTo>
                  <a:cubicBezTo>
                    <a:pt x="322714" y="876590"/>
                    <a:pt x="255469" y="837083"/>
                    <a:pt x="381177" y="862225"/>
                  </a:cubicBezTo>
                  <a:cubicBezTo>
                    <a:pt x="392763" y="864542"/>
                    <a:pt x="421378" y="893229"/>
                    <a:pt x="426897" y="900325"/>
                  </a:cubicBezTo>
                  <a:cubicBezTo>
                    <a:pt x="438142" y="914783"/>
                    <a:pt x="440001" y="940253"/>
                    <a:pt x="457377" y="946045"/>
                  </a:cubicBezTo>
                  <a:lnTo>
                    <a:pt x="480237" y="953665"/>
                  </a:lnTo>
                  <a:cubicBezTo>
                    <a:pt x="490397" y="951125"/>
                    <a:pt x="502672" y="939341"/>
                    <a:pt x="510717" y="946045"/>
                  </a:cubicBezTo>
                  <a:cubicBezTo>
                    <a:pt x="523058" y="956329"/>
                    <a:pt x="522061" y="976180"/>
                    <a:pt x="525957" y="991765"/>
                  </a:cubicBezTo>
                  <a:cubicBezTo>
                    <a:pt x="528497" y="1001925"/>
                    <a:pt x="526172" y="1014840"/>
                    <a:pt x="533577" y="1022245"/>
                  </a:cubicBezTo>
                  <a:cubicBezTo>
                    <a:pt x="540982" y="1029650"/>
                    <a:pt x="553897" y="1027325"/>
                    <a:pt x="564057" y="1029865"/>
                  </a:cubicBezTo>
                  <a:cubicBezTo>
                    <a:pt x="569137" y="1037485"/>
                    <a:pt x="572146" y="1047004"/>
                    <a:pt x="579297" y="1052725"/>
                  </a:cubicBezTo>
                  <a:cubicBezTo>
                    <a:pt x="601709" y="1070654"/>
                    <a:pt x="625913" y="1052426"/>
                    <a:pt x="647877" y="1045105"/>
                  </a:cubicBezTo>
                  <a:cubicBezTo>
                    <a:pt x="650417" y="1037485"/>
                    <a:pt x="647546" y="1023381"/>
                    <a:pt x="655497" y="1022245"/>
                  </a:cubicBezTo>
                  <a:cubicBezTo>
                    <a:pt x="671400" y="1019973"/>
                    <a:pt x="685632" y="1033589"/>
                    <a:pt x="701217" y="1037485"/>
                  </a:cubicBezTo>
                  <a:lnTo>
                    <a:pt x="731697" y="1045105"/>
                  </a:lnTo>
                  <a:cubicBezTo>
                    <a:pt x="739317" y="1050185"/>
                    <a:pt x="748836" y="1053194"/>
                    <a:pt x="754557" y="1060345"/>
                  </a:cubicBezTo>
                  <a:cubicBezTo>
                    <a:pt x="774773" y="1085615"/>
                    <a:pt x="769797" y="1080665"/>
                    <a:pt x="785037" y="1090825"/>
                  </a:cubicBezTo>
                  <a:close/>
                </a:path>
              </a:pathLst>
            </a:custGeom>
            <a:solidFill>
              <a:srgbClr val="B8FABA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Полилиния 68">
              <a:extLst>
                <a:ext uri="{FF2B5EF4-FFF2-40B4-BE49-F238E27FC236}">
                  <a16:creationId xmlns:a16="http://schemas.microsoft.com/office/drawing/2014/main" id="{266DFA14-9060-4A48-B311-95D957F4AED7}"/>
                </a:ext>
              </a:extLst>
            </p:cNvPr>
            <p:cNvSpPr/>
            <p:nvPr/>
          </p:nvSpPr>
          <p:spPr>
            <a:xfrm>
              <a:off x="5446491" y="2100840"/>
              <a:ext cx="1162615" cy="1427647"/>
            </a:xfrm>
            <a:custGeom>
              <a:avLst/>
              <a:gdLst>
                <a:gd name="connsiteX0" fmla="*/ 1242060 w 1281568"/>
                <a:gd name="connsiteY0" fmla="*/ 849816 h 1573716"/>
                <a:gd name="connsiteX1" fmla="*/ 1280160 w 1281568"/>
                <a:gd name="connsiteY1" fmla="*/ 842196 h 1573716"/>
                <a:gd name="connsiteX2" fmla="*/ 1249680 w 1281568"/>
                <a:gd name="connsiteY2" fmla="*/ 773616 h 1573716"/>
                <a:gd name="connsiteX3" fmla="*/ 1234440 w 1281568"/>
                <a:gd name="connsiteY3" fmla="*/ 743136 h 1573716"/>
                <a:gd name="connsiteX4" fmla="*/ 1196340 w 1281568"/>
                <a:gd name="connsiteY4" fmla="*/ 689796 h 1573716"/>
                <a:gd name="connsiteX5" fmla="*/ 1181100 w 1281568"/>
                <a:gd name="connsiteY5" fmla="*/ 659316 h 1573716"/>
                <a:gd name="connsiteX6" fmla="*/ 1165860 w 1281568"/>
                <a:gd name="connsiteY6" fmla="*/ 613596 h 1573716"/>
                <a:gd name="connsiteX7" fmla="*/ 1143000 w 1281568"/>
                <a:gd name="connsiteY7" fmla="*/ 605976 h 1573716"/>
                <a:gd name="connsiteX8" fmla="*/ 1043940 w 1281568"/>
                <a:gd name="connsiteY8" fmla="*/ 628836 h 1573716"/>
                <a:gd name="connsiteX9" fmla="*/ 1021080 w 1281568"/>
                <a:gd name="connsiteY9" fmla="*/ 651696 h 1573716"/>
                <a:gd name="connsiteX10" fmla="*/ 982980 w 1281568"/>
                <a:gd name="connsiteY10" fmla="*/ 705036 h 1573716"/>
                <a:gd name="connsiteX11" fmla="*/ 914400 w 1281568"/>
                <a:gd name="connsiteY11" fmla="*/ 697416 h 1573716"/>
                <a:gd name="connsiteX12" fmla="*/ 891540 w 1281568"/>
                <a:gd name="connsiteY12" fmla="*/ 689796 h 1573716"/>
                <a:gd name="connsiteX13" fmla="*/ 868680 w 1281568"/>
                <a:gd name="connsiteY13" fmla="*/ 666936 h 1573716"/>
                <a:gd name="connsiteX14" fmla="*/ 853440 w 1281568"/>
                <a:gd name="connsiteY14" fmla="*/ 644076 h 1573716"/>
                <a:gd name="connsiteX15" fmla="*/ 845820 w 1281568"/>
                <a:gd name="connsiteY15" fmla="*/ 537396 h 1573716"/>
                <a:gd name="connsiteX16" fmla="*/ 800100 w 1281568"/>
                <a:gd name="connsiteY16" fmla="*/ 522156 h 1573716"/>
                <a:gd name="connsiteX17" fmla="*/ 685800 w 1281568"/>
                <a:gd name="connsiteY17" fmla="*/ 514536 h 1573716"/>
                <a:gd name="connsiteX18" fmla="*/ 693420 w 1281568"/>
                <a:gd name="connsiteY18" fmla="*/ 484056 h 1573716"/>
                <a:gd name="connsiteX19" fmla="*/ 708660 w 1281568"/>
                <a:gd name="connsiteY19" fmla="*/ 461196 h 1573716"/>
                <a:gd name="connsiteX20" fmla="*/ 701040 w 1281568"/>
                <a:gd name="connsiteY20" fmla="*/ 423096 h 1573716"/>
                <a:gd name="connsiteX21" fmla="*/ 685800 w 1281568"/>
                <a:gd name="connsiteY21" fmla="*/ 400236 h 1573716"/>
                <a:gd name="connsiteX22" fmla="*/ 662940 w 1281568"/>
                <a:gd name="connsiteY22" fmla="*/ 384996 h 1573716"/>
                <a:gd name="connsiteX23" fmla="*/ 586740 w 1281568"/>
                <a:gd name="connsiteY23" fmla="*/ 362136 h 1573716"/>
                <a:gd name="connsiteX24" fmla="*/ 563880 w 1281568"/>
                <a:gd name="connsiteY24" fmla="*/ 346896 h 1573716"/>
                <a:gd name="connsiteX25" fmla="*/ 556260 w 1281568"/>
                <a:gd name="connsiteY25" fmla="*/ 270696 h 1573716"/>
                <a:gd name="connsiteX26" fmla="*/ 548640 w 1281568"/>
                <a:gd name="connsiteY26" fmla="*/ 179256 h 1573716"/>
                <a:gd name="connsiteX27" fmla="*/ 518160 w 1281568"/>
                <a:gd name="connsiteY27" fmla="*/ 171636 h 1573716"/>
                <a:gd name="connsiteX28" fmla="*/ 502920 w 1281568"/>
                <a:gd name="connsiteY28" fmla="*/ 141156 h 1573716"/>
                <a:gd name="connsiteX29" fmla="*/ 480060 w 1281568"/>
                <a:gd name="connsiteY29" fmla="*/ 125916 h 1573716"/>
                <a:gd name="connsiteX30" fmla="*/ 464820 w 1281568"/>
                <a:gd name="connsiteY30" fmla="*/ 42096 h 1573716"/>
                <a:gd name="connsiteX31" fmla="*/ 441960 w 1281568"/>
                <a:gd name="connsiteY31" fmla="*/ 26856 h 1573716"/>
                <a:gd name="connsiteX32" fmla="*/ 281940 w 1281568"/>
                <a:gd name="connsiteY32" fmla="*/ 34476 h 1573716"/>
                <a:gd name="connsiteX33" fmla="*/ 274320 w 1281568"/>
                <a:gd name="connsiteY33" fmla="*/ 57336 h 1573716"/>
                <a:gd name="connsiteX34" fmla="*/ 228600 w 1281568"/>
                <a:gd name="connsiteY34" fmla="*/ 49716 h 1573716"/>
                <a:gd name="connsiteX35" fmla="*/ 220980 w 1281568"/>
                <a:gd name="connsiteY35" fmla="*/ 3996 h 1573716"/>
                <a:gd name="connsiteX36" fmla="*/ 175260 w 1281568"/>
                <a:gd name="connsiteY36" fmla="*/ 11616 h 1573716"/>
                <a:gd name="connsiteX37" fmla="*/ 144780 w 1281568"/>
                <a:gd name="connsiteY37" fmla="*/ 57336 h 1573716"/>
                <a:gd name="connsiteX38" fmla="*/ 99060 w 1281568"/>
                <a:gd name="connsiteY38" fmla="*/ 95436 h 1573716"/>
                <a:gd name="connsiteX39" fmla="*/ 83820 w 1281568"/>
                <a:gd name="connsiteY39" fmla="*/ 118296 h 1573716"/>
                <a:gd name="connsiteX40" fmla="*/ 53340 w 1281568"/>
                <a:gd name="connsiteY40" fmla="*/ 186876 h 1573716"/>
                <a:gd name="connsiteX41" fmla="*/ 0 w 1281568"/>
                <a:gd name="connsiteY41" fmla="*/ 263076 h 1573716"/>
                <a:gd name="connsiteX42" fmla="*/ 22860 w 1281568"/>
                <a:gd name="connsiteY42" fmla="*/ 270696 h 1573716"/>
                <a:gd name="connsiteX43" fmla="*/ 53340 w 1281568"/>
                <a:gd name="connsiteY43" fmla="*/ 278316 h 1573716"/>
                <a:gd name="connsiteX44" fmla="*/ 99060 w 1281568"/>
                <a:gd name="connsiteY44" fmla="*/ 293556 h 1573716"/>
                <a:gd name="connsiteX45" fmla="*/ 114300 w 1281568"/>
                <a:gd name="connsiteY45" fmla="*/ 316416 h 1573716"/>
                <a:gd name="connsiteX46" fmla="*/ 91440 w 1281568"/>
                <a:gd name="connsiteY46" fmla="*/ 392616 h 1573716"/>
                <a:gd name="connsiteX47" fmla="*/ 99060 w 1281568"/>
                <a:gd name="connsiteY47" fmla="*/ 438336 h 1573716"/>
                <a:gd name="connsiteX48" fmla="*/ 121920 w 1281568"/>
                <a:gd name="connsiteY48" fmla="*/ 461196 h 1573716"/>
                <a:gd name="connsiteX49" fmla="*/ 129540 w 1281568"/>
                <a:gd name="connsiteY49" fmla="*/ 484056 h 1573716"/>
                <a:gd name="connsiteX50" fmla="*/ 129540 w 1281568"/>
                <a:gd name="connsiteY50" fmla="*/ 590736 h 1573716"/>
                <a:gd name="connsiteX51" fmla="*/ 106680 w 1281568"/>
                <a:gd name="connsiteY51" fmla="*/ 605976 h 1573716"/>
                <a:gd name="connsiteX52" fmla="*/ 99060 w 1281568"/>
                <a:gd name="connsiteY52" fmla="*/ 636456 h 1573716"/>
                <a:gd name="connsiteX53" fmla="*/ 91440 w 1281568"/>
                <a:gd name="connsiteY53" fmla="*/ 659316 h 1573716"/>
                <a:gd name="connsiteX54" fmla="*/ 99060 w 1281568"/>
                <a:gd name="connsiteY54" fmla="*/ 689796 h 1573716"/>
                <a:gd name="connsiteX55" fmla="*/ 106680 w 1281568"/>
                <a:gd name="connsiteY55" fmla="*/ 765996 h 1573716"/>
                <a:gd name="connsiteX56" fmla="*/ 167640 w 1281568"/>
                <a:gd name="connsiteY56" fmla="*/ 773616 h 1573716"/>
                <a:gd name="connsiteX57" fmla="*/ 182880 w 1281568"/>
                <a:gd name="connsiteY57" fmla="*/ 796476 h 1573716"/>
                <a:gd name="connsiteX58" fmla="*/ 190500 w 1281568"/>
                <a:gd name="connsiteY58" fmla="*/ 826956 h 1573716"/>
                <a:gd name="connsiteX59" fmla="*/ 205740 w 1281568"/>
                <a:gd name="connsiteY59" fmla="*/ 872676 h 1573716"/>
                <a:gd name="connsiteX60" fmla="*/ 213360 w 1281568"/>
                <a:gd name="connsiteY60" fmla="*/ 903156 h 1573716"/>
                <a:gd name="connsiteX61" fmla="*/ 205740 w 1281568"/>
                <a:gd name="connsiteY61" fmla="*/ 994596 h 1573716"/>
                <a:gd name="connsiteX62" fmla="*/ 198120 w 1281568"/>
                <a:gd name="connsiteY62" fmla="*/ 1017456 h 1573716"/>
                <a:gd name="connsiteX63" fmla="*/ 228600 w 1281568"/>
                <a:gd name="connsiteY63" fmla="*/ 1063176 h 1573716"/>
                <a:gd name="connsiteX64" fmla="*/ 236220 w 1281568"/>
                <a:gd name="connsiteY64" fmla="*/ 1086036 h 1573716"/>
                <a:gd name="connsiteX65" fmla="*/ 205740 w 1281568"/>
                <a:gd name="connsiteY65" fmla="*/ 1101276 h 1573716"/>
                <a:gd name="connsiteX66" fmla="*/ 160020 w 1281568"/>
                <a:gd name="connsiteY66" fmla="*/ 1116516 h 1573716"/>
                <a:gd name="connsiteX67" fmla="*/ 144780 w 1281568"/>
                <a:gd name="connsiteY67" fmla="*/ 1139376 h 1573716"/>
                <a:gd name="connsiteX68" fmla="*/ 121920 w 1281568"/>
                <a:gd name="connsiteY68" fmla="*/ 1146996 h 1573716"/>
                <a:gd name="connsiteX69" fmla="*/ 114300 w 1281568"/>
                <a:gd name="connsiteY69" fmla="*/ 1169856 h 1573716"/>
                <a:gd name="connsiteX70" fmla="*/ 83820 w 1281568"/>
                <a:gd name="connsiteY70" fmla="*/ 1215576 h 1573716"/>
                <a:gd name="connsiteX71" fmla="*/ 144780 w 1281568"/>
                <a:gd name="connsiteY71" fmla="*/ 1253676 h 1573716"/>
                <a:gd name="connsiteX72" fmla="*/ 152400 w 1281568"/>
                <a:gd name="connsiteY72" fmla="*/ 1284156 h 1573716"/>
                <a:gd name="connsiteX73" fmla="*/ 144780 w 1281568"/>
                <a:gd name="connsiteY73" fmla="*/ 1428936 h 1573716"/>
                <a:gd name="connsiteX74" fmla="*/ 129540 w 1281568"/>
                <a:gd name="connsiteY74" fmla="*/ 1459416 h 1573716"/>
                <a:gd name="connsiteX75" fmla="*/ 175260 w 1281568"/>
                <a:gd name="connsiteY75" fmla="*/ 1474656 h 1573716"/>
                <a:gd name="connsiteX76" fmla="*/ 220980 w 1281568"/>
                <a:gd name="connsiteY76" fmla="*/ 1497516 h 1573716"/>
                <a:gd name="connsiteX77" fmla="*/ 228600 w 1281568"/>
                <a:gd name="connsiteY77" fmla="*/ 1520376 h 1573716"/>
                <a:gd name="connsiteX78" fmla="*/ 236220 w 1281568"/>
                <a:gd name="connsiteY78" fmla="*/ 1558476 h 1573716"/>
                <a:gd name="connsiteX79" fmla="*/ 259080 w 1281568"/>
                <a:gd name="connsiteY79" fmla="*/ 1573716 h 1573716"/>
                <a:gd name="connsiteX80" fmla="*/ 289560 w 1281568"/>
                <a:gd name="connsiteY80" fmla="*/ 1566096 h 1573716"/>
                <a:gd name="connsiteX81" fmla="*/ 297180 w 1281568"/>
                <a:gd name="connsiteY81" fmla="*/ 1543236 h 1573716"/>
                <a:gd name="connsiteX82" fmla="*/ 312420 w 1281568"/>
                <a:gd name="connsiteY82" fmla="*/ 1489896 h 1573716"/>
                <a:gd name="connsiteX83" fmla="*/ 335280 w 1281568"/>
                <a:gd name="connsiteY83" fmla="*/ 1482276 h 1573716"/>
                <a:gd name="connsiteX84" fmla="*/ 411480 w 1281568"/>
                <a:gd name="connsiteY84" fmla="*/ 1489896 h 1573716"/>
                <a:gd name="connsiteX85" fmla="*/ 434340 w 1281568"/>
                <a:gd name="connsiteY85" fmla="*/ 1512756 h 1573716"/>
                <a:gd name="connsiteX86" fmla="*/ 457200 w 1281568"/>
                <a:gd name="connsiteY86" fmla="*/ 1527996 h 1573716"/>
                <a:gd name="connsiteX87" fmla="*/ 518160 w 1281568"/>
                <a:gd name="connsiteY87" fmla="*/ 1520376 h 1573716"/>
                <a:gd name="connsiteX88" fmla="*/ 533400 w 1281568"/>
                <a:gd name="connsiteY88" fmla="*/ 1497516 h 1573716"/>
                <a:gd name="connsiteX89" fmla="*/ 548640 w 1281568"/>
                <a:gd name="connsiteY89" fmla="*/ 1436556 h 1573716"/>
                <a:gd name="connsiteX90" fmla="*/ 678180 w 1281568"/>
                <a:gd name="connsiteY90" fmla="*/ 1444176 h 1573716"/>
                <a:gd name="connsiteX91" fmla="*/ 731520 w 1281568"/>
                <a:gd name="connsiteY91" fmla="*/ 1459416 h 1573716"/>
                <a:gd name="connsiteX92" fmla="*/ 754380 w 1281568"/>
                <a:gd name="connsiteY92" fmla="*/ 1451796 h 1573716"/>
                <a:gd name="connsiteX93" fmla="*/ 777240 w 1281568"/>
                <a:gd name="connsiteY93" fmla="*/ 1428936 h 1573716"/>
                <a:gd name="connsiteX94" fmla="*/ 800100 w 1281568"/>
                <a:gd name="connsiteY94" fmla="*/ 1413696 h 1573716"/>
                <a:gd name="connsiteX95" fmla="*/ 815340 w 1281568"/>
                <a:gd name="connsiteY95" fmla="*/ 1337496 h 1573716"/>
                <a:gd name="connsiteX96" fmla="*/ 822960 w 1281568"/>
                <a:gd name="connsiteY96" fmla="*/ 1314636 h 1573716"/>
                <a:gd name="connsiteX97" fmla="*/ 845820 w 1281568"/>
                <a:gd name="connsiteY97" fmla="*/ 1268916 h 1573716"/>
                <a:gd name="connsiteX98" fmla="*/ 883920 w 1281568"/>
                <a:gd name="connsiteY98" fmla="*/ 1116516 h 1573716"/>
                <a:gd name="connsiteX99" fmla="*/ 914400 w 1281568"/>
                <a:gd name="connsiteY99" fmla="*/ 1108896 h 1573716"/>
                <a:gd name="connsiteX100" fmla="*/ 922020 w 1281568"/>
                <a:gd name="connsiteY100" fmla="*/ 1086036 h 1573716"/>
                <a:gd name="connsiteX101" fmla="*/ 922020 w 1281568"/>
                <a:gd name="connsiteY101" fmla="*/ 1040316 h 1573716"/>
                <a:gd name="connsiteX102" fmla="*/ 967740 w 1281568"/>
                <a:gd name="connsiteY102" fmla="*/ 1070796 h 1573716"/>
                <a:gd name="connsiteX103" fmla="*/ 960120 w 1281568"/>
                <a:gd name="connsiteY103" fmla="*/ 1116516 h 1573716"/>
                <a:gd name="connsiteX104" fmla="*/ 990600 w 1281568"/>
                <a:gd name="connsiteY104" fmla="*/ 1116516 h 1573716"/>
                <a:gd name="connsiteX105" fmla="*/ 1036320 w 1281568"/>
                <a:gd name="connsiteY105" fmla="*/ 1154616 h 1573716"/>
                <a:gd name="connsiteX106" fmla="*/ 1066800 w 1281568"/>
                <a:gd name="connsiteY106" fmla="*/ 1146996 h 1573716"/>
                <a:gd name="connsiteX107" fmla="*/ 1074420 w 1281568"/>
                <a:gd name="connsiteY107" fmla="*/ 1116516 h 1573716"/>
                <a:gd name="connsiteX108" fmla="*/ 1089660 w 1281568"/>
                <a:gd name="connsiteY108" fmla="*/ 1093656 h 1573716"/>
                <a:gd name="connsiteX109" fmla="*/ 1112520 w 1281568"/>
                <a:gd name="connsiteY109" fmla="*/ 1086036 h 1573716"/>
                <a:gd name="connsiteX110" fmla="*/ 1158240 w 1281568"/>
                <a:gd name="connsiteY110" fmla="*/ 1055556 h 1573716"/>
                <a:gd name="connsiteX111" fmla="*/ 1165860 w 1281568"/>
                <a:gd name="connsiteY111" fmla="*/ 1025076 h 1573716"/>
                <a:gd name="connsiteX112" fmla="*/ 1150620 w 1281568"/>
                <a:gd name="connsiteY112" fmla="*/ 964116 h 1573716"/>
                <a:gd name="connsiteX113" fmla="*/ 1165860 w 1281568"/>
                <a:gd name="connsiteY113" fmla="*/ 941256 h 1573716"/>
                <a:gd name="connsiteX114" fmla="*/ 1173480 w 1281568"/>
                <a:gd name="connsiteY114" fmla="*/ 918396 h 1573716"/>
                <a:gd name="connsiteX115" fmla="*/ 1219200 w 1281568"/>
                <a:gd name="connsiteY115" fmla="*/ 895536 h 1573716"/>
                <a:gd name="connsiteX116" fmla="*/ 1242060 w 1281568"/>
                <a:gd name="connsiteY116" fmla="*/ 849816 h 157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1281568" h="1573716">
                  <a:moveTo>
                    <a:pt x="1242060" y="849816"/>
                  </a:moveTo>
                  <a:cubicBezTo>
                    <a:pt x="1252220" y="840926"/>
                    <a:pt x="1275058" y="854100"/>
                    <a:pt x="1280160" y="842196"/>
                  </a:cubicBezTo>
                  <a:cubicBezTo>
                    <a:pt x="1288306" y="823190"/>
                    <a:pt x="1258848" y="789660"/>
                    <a:pt x="1249680" y="773616"/>
                  </a:cubicBezTo>
                  <a:cubicBezTo>
                    <a:pt x="1244044" y="763753"/>
                    <a:pt x="1239520" y="753296"/>
                    <a:pt x="1234440" y="743136"/>
                  </a:cubicBezTo>
                  <a:cubicBezTo>
                    <a:pt x="1217525" y="641645"/>
                    <a:pt x="1246942" y="731965"/>
                    <a:pt x="1196340" y="689796"/>
                  </a:cubicBezTo>
                  <a:cubicBezTo>
                    <a:pt x="1187614" y="682524"/>
                    <a:pt x="1185319" y="669863"/>
                    <a:pt x="1181100" y="659316"/>
                  </a:cubicBezTo>
                  <a:cubicBezTo>
                    <a:pt x="1175134" y="644401"/>
                    <a:pt x="1181100" y="618676"/>
                    <a:pt x="1165860" y="613596"/>
                  </a:cubicBezTo>
                  <a:lnTo>
                    <a:pt x="1143000" y="605976"/>
                  </a:lnTo>
                  <a:cubicBezTo>
                    <a:pt x="1085624" y="611714"/>
                    <a:pt x="1078017" y="600439"/>
                    <a:pt x="1043940" y="628836"/>
                  </a:cubicBezTo>
                  <a:cubicBezTo>
                    <a:pt x="1035661" y="635735"/>
                    <a:pt x="1028700" y="644076"/>
                    <a:pt x="1021080" y="651696"/>
                  </a:cubicBezTo>
                  <a:cubicBezTo>
                    <a:pt x="1003300" y="705036"/>
                    <a:pt x="1021080" y="692336"/>
                    <a:pt x="982980" y="705036"/>
                  </a:cubicBezTo>
                  <a:cubicBezTo>
                    <a:pt x="960120" y="702496"/>
                    <a:pt x="937088" y="701197"/>
                    <a:pt x="914400" y="697416"/>
                  </a:cubicBezTo>
                  <a:cubicBezTo>
                    <a:pt x="906477" y="696096"/>
                    <a:pt x="898223" y="694251"/>
                    <a:pt x="891540" y="689796"/>
                  </a:cubicBezTo>
                  <a:cubicBezTo>
                    <a:pt x="882574" y="683818"/>
                    <a:pt x="875579" y="675215"/>
                    <a:pt x="868680" y="666936"/>
                  </a:cubicBezTo>
                  <a:cubicBezTo>
                    <a:pt x="862817" y="659901"/>
                    <a:pt x="858520" y="651696"/>
                    <a:pt x="853440" y="644076"/>
                  </a:cubicBezTo>
                  <a:cubicBezTo>
                    <a:pt x="850900" y="608516"/>
                    <a:pt x="860109" y="570058"/>
                    <a:pt x="845820" y="537396"/>
                  </a:cubicBezTo>
                  <a:cubicBezTo>
                    <a:pt x="839381" y="522679"/>
                    <a:pt x="816129" y="523225"/>
                    <a:pt x="800100" y="522156"/>
                  </a:cubicBezTo>
                  <a:lnTo>
                    <a:pt x="685800" y="514536"/>
                  </a:lnTo>
                  <a:cubicBezTo>
                    <a:pt x="688340" y="504376"/>
                    <a:pt x="689295" y="493682"/>
                    <a:pt x="693420" y="484056"/>
                  </a:cubicBezTo>
                  <a:cubicBezTo>
                    <a:pt x="697028" y="475638"/>
                    <a:pt x="707524" y="470283"/>
                    <a:pt x="708660" y="461196"/>
                  </a:cubicBezTo>
                  <a:cubicBezTo>
                    <a:pt x="710266" y="448345"/>
                    <a:pt x="705588" y="435223"/>
                    <a:pt x="701040" y="423096"/>
                  </a:cubicBezTo>
                  <a:cubicBezTo>
                    <a:pt x="697824" y="414521"/>
                    <a:pt x="692276" y="406712"/>
                    <a:pt x="685800" y="400236"/>
                  </a:cubicBezTo>
                  <a:cubicBezTo>
                    <a:pt x="679324" y="393760"/>
                    <a:pt x="671358" y="388604"/>
                    <a:pt x="662940" y="384996"/>
                  </a:cubicBezTo>
                  <a:cubicBezTo>
                    <a:pt x="633123" y="372217"/>
                    <a:pt x="617473" y="382625"/>
                    <a:pt x="586740" y="362136"/>
                  </a:cubicBezTo>
                  <a:lnTo>
                    <a:pt x="563880" y="346896"/>
                  </a:lnTo>
                  <a:cubicBezTo>
                    <a:pt x="561340" y="321496"/>
                    <a:pt x="558571" y="296118"/>
                    <a:pt x="556260" y="270696"/>
                  </a:cubicBezTo>
                  <a:cubicBezTo>
                    <a:pt x="553491" y="240236"/>
                    <a:pt x="559620" y="207803"/>
                    <a:pt x="548640" y="179256"/>
                  </a:cubicBezTo>
                  <a:cubicBezTo>
                    <a:pt x="544881" y="169481"/>
                    <a:pt x="528320" y="174176"/>
                    <a:pt x="518160" y="171636"/>
                  </a:cubicBezTo>
                  <a:cubicBezTo>
                    <a:pt x="513080" y="161476"/>
                    <a:pt x="510192" y="149882"/>
                    <a:pt x="502920" y="141156"/>
                  </a:cubicBezTo>
                  <a:cubicBezTo>
                    <a:pt x="497057" y="134121"/>
                    <a:pt x="484604" y="133867"/>
                    <a:pt x="480060" y="125916"/>
                  </a:cubicBezTo>
                  <a:cubicBezTo>
                    <a:pt x="477100" y="120736"/>
                    <a:pt x="465395" y="43246"/>
                    <a:pt x="464820" y="42096"/>
                  </a:cubicBezTo>
                  <a:cubicBezTo>
                    <a:pt x="460724" y="33905"/>
                    <a:pt x="449580" y="31936"/>
                    <a:pt x="441960" y="26856"/>
                  </a:cubicBezTo>
                  <a:cubicBezTo>
                    <a:pt x="388620" y="29396"/>
                    <a:pt x="334479" y="24923"/>
                    <a:pt x="281940" y="34476"/>
                  </a:cubicBezTo>
                  <a:cubicBezTo>
                    <a:pt x="274037" y="35913"/>
                    <a:pt x="282043" y="55129"/>
                    <a:pt x="274320" y="57336"/>
                  </a:cubicBezTo>
                  <a:cubicBezTo>
                    <a:pt x="259464" y="61581"/>
                    <a:pt x="243840" y="52256"/>
                    <a:pt x="228600" y="49716"/>
                  </a:cubicBezTo>
                  <a:cubicBezTo>
                    <a:pt x="226060" y="34476"/>
                    <a:pt x="233552" y="12976"/>
                    <a:pt x="220980" y="3996"/>
                  </a:cubicBezTo>
                  <a:cubicBezTo>
                    <a:pt x="208408" y="-4984"/>
                    <a:pt x="187917" y="2756"/>
                    <a:pt x="175260" y="11616"/>
                  </a:cubicBezTo>
                  <a:cubicBezTo>
                    <a:pt x="160255" y="22120"/>
                    <a:pt x="157732" y="44384"/>
                    <a:pt x="144780" y="57336"/>
                  </a:cubicBezTo>
                  <a:cubicBezTo>
                    <a:pt x="115444" y="86672"/>
                    <a:pt x="130886" y="74218"/>
                    <a:pt x="99060" y="95436"/>
                  </a:cubicBezTo>
                  <a:cubicBezTo>
                    <a:pt x="93980" y="103056"/>
                    <a:pt x="86230" y="109461"/>
                    <a:pt x="83820" y="118296"/>
                  </a:cubicBezTo>
                  <a:cubicBezTo>
                    <a:pt x="64003" y="190960"/>
                    <a:pt x="100021" y="171316"/>
                    <a:pt x="53340" y="186876"/>
                  </a:cubicBezTo>
                  <a:cubicBezTo>
                    <a:pt x="15815" y="243163"/>
                    <a:pt x="33850" y="217943"/>
                    <a:pt x="0" y="263076"/>
                  </a:cubicBezTo>
                  <a:cubicBezTo>
                    <a:pt x="7620" y="265616"/>
                    <a:pt x="15137" y="268489"/>
                    <a:pt x="22860" y="270696"/>
                  </a:cubicBezTo>
                  <a:cubicBezTo>
                    <a:pt x="32930" y="273573"/>
                    <a:pt x="43309" y="275307"/>
                    <a:pt x="53340" y="278316"/>
                  </a:cubicBezTo>
                  <a:cubicBezTo>
                    <a:pt x="68727" y="282932"/>
                    <a:pt x="99060" y="293556"/>
                    <a:pt x="99060" y="293556"/>
                  </a:cubicBezTo>
                  <a:cubicBezTo>
                    <a:pt x="104140" y="301176"/>
                    <a:pt x="113389" y="307303"/>
                    <a:pt x="114300" y="316416"/>
                  </a:cubicBezTo>
                  <a:cubicBezTo>
                    <a:pt x="118564" y="359054"/>
                    <a:pt x="109923" y="364892"/>
                    <a:pt x="91440" y="392616"/>
                  </a:cubicBezTo>
                  <a:cubicBezTo>
                    <a:pt x="93980" y="407856"/>
                    <a:pt x="92785" y="424217"/>
                    <a:pt x="99060" y="438336"/>
                  </a:cubicBezTo>
                  <a:cubicBezTo>
                    <a:pt x="103437" y="448184"/>
                    <a:pt x="115942" y="452230"/>
                    <a:pt x="121920" y="461196"/>
                  </a:cubicBezTo>
                  <a:cubicBezTo>
                    <a:pt x="126375" y="467879"/>
                    <a:pt x="127000" y="476436"/>
                    <a:pt x="129540" y="484056"/>
                  </a:cubicBezTo>
                  <a:cubicBezTo>
                    <a:pt x="129658" y="485355"/>
                    <a:pt x="148388" y="567176"/>
                    <a:pt x="129540" y="590736"/>
                  </a:cubicBezTo>
                  <a:cubicBezTo>
                    <a:pt x="123819" y="597887"/>
                    <a:pt x="114300" y="600896"/>
                    <a:pt x="106680" y="605976"/>
                  </a:cubicBezTo>
                  <a:cubicBezTo>
                    <a:pt x="104140" y="616136"/>
                    <a:pt x="101937" y="626386"/>
                    <a:pt x="99060" y="636456"/>
                  </a:cubicBezTo>
                  <a:cubicBezTo>
                    <a:pt x="96853" y="644179"/>
                    <a:pt x="91440" y="651284"/>
                    <a:pt x="91440" y="659316"/>
                  </a:cubicBezTo>
                  <a:cubicBezTo>
                    <a:pt x="91440" y="669789"/>
                    <a:pt x="96520" y="679636"/>
                    <a:pt x="99060" y="689796"/>
                  </a:cubicBezTo>
                  <a:cubicBezTo>
                    <a:pt x="101600" y="715196"/>
                    <a:pt x="90516" y="746239"/>
                    <a:pt x="106680" y="765996"/>
                  </a:cubicBezTo>
                  <a:cubicBezTo>
                    <a:pt x="119648" y="781845"/>
                    <a:pt x="148627" y="766011"/>
                    <a:pt x="167640" y="773616"/>
                  </a:cubicBezTo>
                  <a:cubicBezTo>
                    <a:pt x="176143" y="777017"/>
                    <a:pt x="177800" y="788856"/>
                    <a:pt x="182880" y="796476"/>
                  </a:cubicBezTo>
                  <a:cubicBezTo>
                    <a:pt x="185420" y="806636"/>
                    <a:pt x="187491" y="816925"/>
                    <a:pt x="190500" y="826956"/>
                  </a:cubicBezTo>
                  <a:cubicBezTo>
                    <a:pt x="195116" y="842343"/>
                    <a:pt x="201844" y="857091"/>
                    <a:pt x="205740" y="872676"/>
                  </a:cubicBezTo>
                  <a:lnTo>
                    <a:pt x="213360" y="903156"/>
                  </a:lnTo>
                  <a:cubicBezTo>
                    <a:pt x="210820" y="933636"/>
                    <a:pt x="209782" y="964279"/>
                    <a:pt x="205740" y="994596"/>
                  </a:cubicBezTo>
                  <a:cubicBezTo>
                    <a:pt x="204678" y="1002558"/>
                    <a:pt x="198120" y="1009424"/>
                    <a:pt x="198120" y="1017456"/>
                  </a:cubicBezTo>
                  <a:cubicBezTo>
                    <a:pt x="198120" y="1039512"/>
                    <a:pt x="214856" y="1049432"/>
                    <a:pt x="228600" y="1063176"/>
                  </a:cubicBezTo>
                  <a:cubicBezTo>
                    <a:pt x="231140" y="1070796"/>
                    <a:pt x="240353" y="1079148"/>
                    <a:pt x="236220" y="1086036"/>
                  </a:cubicBezTo>
                  <a:cubicBezTo>
                    <a:pt x="230376" y="1095776"/>
                    <a:pt x="216287" y="1097057"/>
                    <a:pt x="205740" y="1101276"/>
                  </a:cubicBezTo>
                  <a:cubicBezTo>
                    <a:pt x="190825" y="1107242"/>
                    <a:pt x="160020" y="1116516"/>
                    <a:pt x="160020" y="1116516"/>
                  </a:cubicBezTo>
                  <a:cubicBezTo>
                    <a:pt x="154940" y="1124136"/>
                    <a:pt x="151931" y="1133655"/>
                    <a:pt x="144780" y="1139376"/>
                  </a:cubicBezTo>
                  <a:cubicBezTo>
                    <a:pt x="138508" y="1144394"/>
                    <a:pt x="127600" y="1141316"/>
                    <a:pt x="121920" y="1146996"/>
                  </a:cubicBezTo>
                  <a:cubicBezTo>
                    <a:pt x="116240" y="1152676"/>
                    <a:pt x="118201" y="1162835"/>
                    <a:pt x="114300" y="1169856"/>
                  </a:cubicBezTo>
                  <a:cubicBezTo>
                    <a:pt x="105405" y="1185867"/>
                    <a:pt x="83820" y="1215576"/>
                    <a:pt x="83820" y="1215576"/>
                  </a:cubicBezTo>
                  <a:cubicBezTo>
                    <a:pt x="101103" y="1284707"/>
                    <a:pt x="71972" y="1208171"/>
                    <a:pt x="144780" y="1253676"/>
                  </a:cubicBezTo>
                  <a:cubicBezTo>
                    <a:pt x="153661" y="1259227"/>
                    <a:pt x="149860" y="1273996"/>
                    <a:pt x="152400" y="1284156"/>
                  </a:cubicBezTo>
                  <a:cubicBezTo>
                    <a:pt x="149860" y="1332416"/>
                    <a:pt x="154258" y="1381548"/>
                    <a:pt x="144780" y="1428936"/>
                  </a:cubicBezTo>
                  <a:cubicBezTo>
                    <a:pt x="143256" y="1436556"/>
                    <a:pt x="90424" y="1431476"/>
                    <a:pt x="129540" y="1459416"/>
                  </a:cubicBezTo>
                  <a:cubicBezTo>
                    <a:pt x="142612" y="1468753"/>
                    <a:pt x="160020" y="1469576"/>
                    <a:pt x="175260" y="1474656"/>
                  </a:cubicBezTo>
                  <a:cubicBezTo>
                    <a:pt x="206808" y="1485172"/>
                    <a:pt x="191437" y="1477821"/>
                    <a:pt x="220980" y="1497516"/>
                  </a:cubicBezTo>
                  <a:cubicBezTo>
                    <a:pt x="223520" y="1505136"/>
                    <a:pt x="226652" y="1512584"/>
                    <a:pt x="228600" y="1520376"/>
                  </a:cubicBezTo>
                  <a:cubicBezTo>
                    <a:pt x="231741" y="1532941"/>
                    <a:pt x="229794" y="1547231"/>
                    <a:pt x="236220" y="1558476"/>
                  </a:cubicBezTo>
                  <a:cubicBezTo>
                    <a:pt x="240764" y="1566427"/>
                    <a:pt x="251460" y="1568636"/>
                    <a:pt x="259080" y="1573716"/>
                  </a:cubicBezTo>
                  <a:cubicBezTo>
                    <a:pt x="269240" y="1571176"/>
                    <a:pt x="281382" y="1572638"/>
                    <a:pt x="289560" y="1566096"/>
                  </a:cubicBezTo>
                  <a:cubicBezTo>
                    <a:pt x="295832" y="1561078"/>
                    <a:pt x="294872" y="1550929"/>
                    <a:pt x="297180" y="1543236"/>
                  </a:cubicBezTo>
                  <a:cubicBezTo>
                    <a:pt x="302493" y="1525524"/>
                    <a:pt x="302620" y="1505577"/>
                    <a:pt x="312420" y="1489896"/>
                  </a:cubicBezTo>
                  <a:cubicBezTo>
                    <a:pt x="316677" y="1483085"/>
                    <a:pt x="327660" y="1484816"/>
                    <a:pt x="335280" y="1482276"/>
                  </a:cubicBezTo>
                  <a:cubicBezTo>
                    <a:pt x="360680" y="1484816"/>
                    <a:pt x="387082" y="1482389"/>
                    <a:pt x="411480" y="1489896"/>
                  </a:cubicBezTo>
                  <a:cubicBezTo>
                    <a:pt x="421780" y="1493065"/>
                    <a:pt x="426061" y="1505857"/>
                    <a:pt x="434340" y="1512756"/>
                  </a:cubicBezTo>
                  <a:cubicBezTo>
                    <a:pt x="441375" y="1518619"/>
                    <a:pt x="449580" y="1522916"/>
                    <a:pt x="457200" y="1527996"/>
                  </a:cubicBezTo>
                  <a:cubicBezTo>
                    <a:pt x="477520" y="1525456"/>
                    <a:pt x="499147" y="1527981"/>
                    <a:pt x="518160" y="1520376"/>
                  </a:cubicBezTo>
                  <a:cubicBezTo>
                    <a:pt x="526663" y="1516975"/>
                    <a:pt x="529304" y="1505707"/>
                    <a:pt x="533400" y="1497516"/>
                  </a:cubicBezTo>
                  <a:cubicBezTo>
                    <a:pt x="541210" y="1481895"/>
                    <a:pt x="545742" y="1451047"/>
                    <a:pt x="548640" y="1436556"/>
                  </a:cubicBezTo>
                  <a:cubicBezTo>
                    <a:pt x="591820" y="1439096"/>
                    <a:pt x="635120" y="1440075"/>
                    <a:pt x="678180" y="1444176"/>
                  </a:cubicBezTo>
                  <a:cubicBezTo>
                    <a:pt x="691575" y="1445452"/>
                    <a:pt x="717805" y="1454844"/>
                    <a:pt x="731520" y="1459416"/>
                  </a:cubicBezTo>
                  <a:cubicBezTo>
                    <a:pt x="739140" y="1456876"/>
                    <a:pt x="747697" y="1456251"/>
                    <a:pt x="754380" y="1451796"/>
                  </a:cubicBezTo>
                  <a:cubicBezTo>
                    <a:pt x="763346" y="1445818"/>
                    <a:pt x="768961" y="1435835"/>
                    <a:pt x="777240" y="1428936"/>
                  </a:cubicBezTo>
                  <a:cubicBezTo>
                    <a:pt x="784275" y="1423073"/>
                    <a:pt x="792480" y="1418776"/>
                    <a:pt x="800100" y="1413696"/>
                  </a:cubicBezTo>
                  <a:cubicBezTo>
                    <a:pt x="805180" y="1388296"/>
                    <a:pt x="809515" y="1362736"/>
                    <a:pt x="815340" y="1337496"/>
                  </a:cubicBezTo>
                  <a:cubicBezTo>
                    <a:pt x="817146" y="1329670"/>
                    <a:pt x="819368" y="1321820"/>
                    <a:pt x="822960" y="1314636"/>
                  </a:cubicBezTo>
                  <a:cubicBezTo>
                    <a:pt x="852503" y="1255550"/>
                    <a:pt x="826667" y="1326375"/>
                    <a:pt x="845820" y="1268916"/>
                  </a:cubicBezTo>
                  <a:cubicBezTo>
                    <a:pt x="852028" y="1157176"/>
                    <a:pt x="812990" y="1143115"/>
                    <a:pt x="883920" y="1116516"/>
                  </a:cubicBezTo>
                  <a:cubicBezTo>
                    <a:pt x="893726" y="1112839"/>
                    <a:pt x="904240" y="1111436"/>
                    <a:pt x="914400" y="1108896"/>
                  </a:cubicBezTo>
                  <a:cubicBezTo>
                    <a:pt x="916940" y="1101276"/>
                    <a:pt x="924227" y="1093759"/>
                    <a:pt x="922020" y="1086036"/>
                  </a:cubicBezTo>
                  <a:cubicBezTo>
                    <a:pt x="908410" y="1038400"/>
                    <a:pt x="877961" y="1069689"/>
                    <a:pt x="922020" y="1040316"/>
                  </a:cubicBezTo>
                  <a:cubicBezTo>
                    <a:pt x="937235" y="1045388"/>
                    <a:pt x="963174" y="1050247"/>
                    <a:pt x="967740" y="1070796"/>
                  </a:cubicBezTo>
                  <a:cubicBezTo>
                    <a:pt x="971092" y="1085878"/>
                    <a:pt x="962660" y="1101276"/>
                    <a:pt x="960120" y="1116516"/>
                  </a:cubicBezTo>
                  <a:cubicBezTo>
                    <a:pt x="976746" y="1166393"/>
                    <a:pt x="954550" y="1122524"/>
                    <a:pt x="990600" y="1116516"/>
                  </a:cubicBezTo>
                  <a:cubicBezTo>
                    <a:pt x="999693" y="1115000"/>
                    <a:pt x="1033734" y="1152030"/>
                    <a:pt x="1036320" y="1154616"/>
                  </a:cubicBezTo>
                  <a:cubicBezTo>
                    <a:pt x="1046480" y="1152076"/>
                    <a:pt x="1059395" y="1154401"/>
                    <a:pt x="1066800" y="1146996"/>
                  </a:cubicBezTo>
                  <a:cubicBezTo>
                    <a:pt x="1074205" y="1139591"/>
                    <a:pt x="1070295" y="1126142"/>
                    <a:pt x="1074420" y="1116516"/>
                  </a:cubicBezTo>
                  <a:cubicBezTo>
                    <a:pt x="1078028" y="1108098"/>
                    <a:pt x="1082509" y="1099377"/>
                    <a:pt x="1089660" y="1093656"/>
                  </a:cubicBezTo>
                  <a:cubicBezTo>
                    <a:pt x="1095932" y="1088638"/>
                    <a:pt x="1105499" y="1089937"/>
                    <a:pt x="1112520" y="1086036"/>
                  </a:cubicBezTo>
                  <a:cubicBezTo>
                    <a:pt x="1128531" y="1077141"/>
                    <a:pt x="1158240" y="1055556"/>
                    <a:pt x="1158240" y="1055556"/>
                  </a:cubicBezTo>
                  <a:cubicBezTo>
                    <a:pt x="1160780" y="1045396"/>
                    <a:pt x="1166730" y="1035513"/>
                    <a:pt x="1165860" y="1025076"/>
                  </a:cubicBezTo>
                  <a:cubicBezTo>
                    <a:pt x="1164121" y="1004203"/>
                    <a:pt x="1150620" y="964116"/>
                    <a:pt x="1150620" y="964116"/>
                  </a:cubicBezTo>
                  <a:cubicBezTo>
                    <a:pt x="1155700" y="956496"/>
                    <a:pt x="1161764" y="949447"/>
                    <a:pt x="1165860" y="941256"/>
                  </a:cubicBezTo>
                  <a:cubicBezTo>
                    <a:pt x="1169452" y="934072"/>
                    <a:pt x="1168462" y="924668"/>
                    <a:pt x="1173480" y="918396"/>
                  </a:cubicBezTo>
                  <a:cubicBezTo>
                    <a:pt x="1188039" y="900198"/>
                    <a:pt x="1200794" y="904739"/>
                    <a:pt x="1219200" y="895536"/>
                  </a:cubicBezTo>
                  <a:cubicBezTo>
                    <a:pt x="1244173" y="883049"/>
                    <a:pt x="1231900" y="858706"/>
                    <a:pt x="1242060" y="849816"/>
                  </a:cubicBezTo>
                  <a:close/>
                </a:path>
              </a:pathLst>
            </a:custGeom>
            <a:solidFill>
              <a:srgbClr val="BFE7FF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Полилиния 69">
              <a:extLst>
                <a:ext uri="{FF2B5EF4-FFF2-40B4-BE49-F238E27FC236}">
                  <a16:creationId xmlns:a16="http://schemas.microsoft.com/office/drawing/2014/main" id="{BD97390A-FB77-475D-9216-CAF68F028C92}"/>
                </a:ext>
              </a:extLst>
            </p:cNvPr>
            <p:cNvSpPr/>
            <p:nvPr/>
          </p:nvSpPr>
          <p:spPr>
            <a:xfrm>
              <a:off x="5646960" y="3500373"/>
              <a:ext cx="1624491" cy="844530"/>
            </a:xfrm>
            <a:custGeom>
              <a:avLst/>
              <a:gdLst>
                <a:gd name="connsiteX0" fmla="*/ 1257300 w 1790700"/>
                <a:gd name="connsiteY0" fmla="*/ 815851 h 930938"/>
                <a:gd name="connsiteX1" fmla="*/ 1318260 w 1790700"/>
                <a:gd name="connsiteY1" fmla="*/ 800611 h 930938"/>
                <a:gd name="connsiteX2" fmla="*/ 1341120 w 1790700"/>
                <a:gd name="connsiteY2" fmla="*/ 785371 h 930938"/>
                <a:gd name="connsiteX3" fmla="*/ 1379220 w 1790700"/>
                <a:gd name="connsiteY3" fmla="*/ 747271 h 930938"/>
                <a:gd name="connsiteX4" fmla="*/ 1402080 w 1790700"/>
                <a:gd name="connsiteY4" fmla="*/ 800611 h 930938"/>
                <a:gd name="connsiteX5" fmla="*/ 1432560 w 1790700"/>
                <a:gd name="connsiteY5" fmla="*/ 754891 h 930938"/>
                <a:gd name="connsiteX6" fmla="*/ 1440180 w 1790700"/>
                <a:gd name="connsiteY6" fmla="*/ 724411 h 930938"/>
                <a:gd name="connsiteX7" fmla="*/ 1463040 w 1790700"/>
                <a:gd name="connsiteY7" fmla="*/ 716791 h 930938"/>
                <a:gd name="connsiteX8" fmla="*/ 1493520 w 1790700"/>
                <a:gd name="connsiteY8" fmla="*/ 709171 h 930938"/>
                <a:gd name="connsiteX9" fmla="*/ 1539240 w 1790700"/>
                <a:gd name="connsiteY9" fmla="*/ 686311 h 930938"/>
                <a:gd name="connsiteX10" fmla="*/ 1600200 w 1790700"/>
                <a:gd name="connsiteY10" fmla="*/ 701551 h 930938"/>
                <a:gd name="connsiteX11" fmla="*/ 1630680 w 1790700"/>
                <a:gd name="connsiteY11" fmla="*/ 655831 h 930938"/>
                <a:gd name="connsiteX12" fmla="*/ 1653540 w 1790700"/>
                <a:gd name="connsiteY12" fmla="*/ 610111 h 930938"/>
                <a:gd name="connsiteX13" fmla="*/ 1638300 w 1790700"/>
                <a:gd name="connsiteY13" fmla="*/ 579631 h 930938"/>
                <a:gd name="connsiteX14" fmla="*/ 1623060 w 1790700"/>
                <a:gd name="connsiteY14" fmla="*/ 556771 h 930938"/>
                <a:gd name="connsiteX15" fmla="*/ 1615440 w 1790700"/>
                <a:gd name="connsiteY15" fmla="*/ 533911 h 930938"/>
                <a:gd name="connsiteX16" fmla="*/ 1607820 w 1790700"/>
                <a:gd name="connsiteY16" fmla="*/ 450091 h 930938"/>
                <a:gd name="connsiteX17" fmla="*/ 1615440 w 1790700"/>
                <a:gd name="connsiteY17" fmla="*/ 419611 h 930938"/>
                <a:gd name="connsiteX18" fmla="*/ 1676400 w 1790700"/>
                <a:gd name="connsiteY18" fmla="*/ 404371 h 930938"/>
                <a:gd name="connsiteX19" fmla="*/ 1699260 w 1790700"/>
                <a:gd name="connsiteY19" fmla="*/ 419611 h 930938"/>
                <a:gd name="connsiteX20" fmla="*/ 1706880 w 1790700"/>
                <a:gd name="connsiteY20" fmla="*/ 343411 h 930938"/>
                <a:gd name="connsiteX21" fmla="*/ 1661160 w 1790700"/>
                <a:gd name="connsiteY21" fmla="*/ 305311 h 930938"/>
                <a:gd name="connsiteX22" fmla="*/ 1676400 w 1790700"/>
                <a:gd name="connsiteY22" fmla="*/ 282451 h 930938"/>
                <a:gd name="connsiteX23" fmla="*/ 1752600 w 1790700"/>
                <a:gd name="connsiteY23" fmla="*/ 297691 h 930938"/>
                <a:gd name="connsiteX24" fmla="*/ 1775460 w 1790700"/>
                <a:gd name="connsiteY24" fmla="*/ 282451 h 930938"/>
                <a:gd name="connsiteX25" fmla="*/ 1790700 w 1790700"/>
                <a:gd name="connsiteY25" fmla="*/ 213871 h 930938"/>
                <a:gd name="connsiteX26" fmla="*/ 1760220 w 1790700"/>
                <a:gd name="connsiteY26" fmla="*/ 160531 h 930938"/>
                <a:gd name="connsiteX27" fmla="*/ 1737360 w 1790700"/>
                <a:gd name="connsiteY27" fmla="*/ 152911 h 930938"/>
                <a:gd name="connsiteX28" fmla="*/ 1653540 w 1790700"/>
                <a:gd name="connsiteY28" fmla="*/ 160531 h 930938"/>
                <a:gd name="connsiteX29" fmla="*/ 1630680 w 1790700"/>
                <a:gd name="connsiteY29" fmla="*/ 175771 h 930938"/>
                <a:gd name="connsiteX30" fmla="*/ 1562100 w 1790700"/>
                <a:gd name="connsiteY30" fmla="*/ 160531 h 930938"/>
                <a:gd name="connsiteX31" fmla="*/ 1554480 w 1790700"/>
                <a:gd name="connsiteY31" fmla="*/ 137671 h 930938"/>
                <a:gd name="connsiteX32" fmla="*/ 1546860 w 1790700"/>
                <a:gd name="connsiteY32" fmla="*/ 99571 h 930938"/>
                <a:gd name="connsiteX33" fmla="*/ 1524000 w 1790700"/>
                <a:gd name="connsiteY33" fmla="*/ 84331 h 930938"/>
                <a:gd name="connsiteX34" fmla="*/ 1501140 w 1790700"/>
                <a:gd name="connsiteY34" fmla="*/ 91951 h 930938"/>
                <a:gd name="connsiteX35" fmla="*/ 1440180 w 1790700"/>
                <a:gd name="connsiteY35" fmla="*/ 76711 h 930938"/>
                <a:gd name="connsiteX36" fmla="*/ 1424940 w 1790700"/>
                <a:gd name="connsiteY36" fmla="*/ 53851 h 930938"/>
                <a:gd name="connsiteX37" fmla="*/ 1417320 w 1790700"/>
                <a:gd name="connsiteY37" fmla="*/ 30991 h 930938"/>
                <a:gd name="connsiteX38" fmla="*/ 1333500 w 1790700"/>
                <a:gd name="connsiteY38" fmla="*/ 8131 h 930938"/>
                <a:gd name="connsiteX39" fmla="*/ 1310640 w 1790700"/>
                <a:gd name="connsiteY39" fmla="*/ 511 h 930938"/>
                <a:gd name="connsiteX40" fmla="*/ 1295400 w 1790700"/>
                <a:gd name="connsiteY40" fmla="*/ 69091 h 930938"/>
                <a:gd name="connsiteX41" fmla="*/ 1318260 w 1790700"/>
                <a:gd name="connsiteY41" fmla="*/ 76711 h 930938"/>
                <a:gd name="connsiteX42" fmla="*/ 1318260 w 1790700"/>
                <a:gd name="connsiteY42" fmla="*/ 152911 h 930938"/>
                <a:gd name="connsiteX43" fmla="*/ 1295400 w 1790700"/>
                <a:gd name="connsiteY43" fmla="*/ 168151 h 930938"/>
                <a:gd name="connsiteX44" fmla="*/ 1173480 w 1790700"/>
                <a:gd name="connsiteY44" fmla="*/ 160531 h 930938"/>
                <a:gd name="connsiteX45" fmla="*/ 1143000 w 1790700"/>
                <a:gd name="connsiteY45" fmla="*/ 152911 h 930938"/>
                <a:gd name="connsiteX46" fmla="*/ 1135380 w 1790700"/>
                <a:gd name="connsiteY46" fmla="*/ 99571 h 930938"/>
                <a:gd name="connsiteX47" fmla="*/ 1089660 w 1790700"/>
                <a:gd name="connsiteY47" fmla="*/ 107191 h 930938"/>
                <a:gd name="connsiteX48" fmla="*/ 1066800 w 1790700"/>
                <a:gd name="connsiteY48" fmla="*/ 130051 h 930938"/>
                <a:gd name="connsiteX49" fmla="*/ 1043940 w 1790700"/>
                <a:gd name="connsiteY49" fmla="*/ 145291 h 930938"/>
                <a:gd name="connsiteX50" fmla="*/ 1036320 w 1790700"/>
                <a:gd name="connsiteY50" fmla="*/ 183391 h 930938"/>
                <a:gd name="connsiteX51" fmla="*/ 914400 w 1790700"/>
                <a:gd name="connsiteY51" fmla="*/ 191011 h 930938"/>
                <a:gd name="connsiteX52" fmla="*/ 822960 w 1790700"/>
                <a:gd name="connsiteY52" fmla="*/ 191011 h 930938"/>
                <a:gd name="connsiteX53" fmla="*/ 807720 w 1790700"/>
                <a:gd name="connsiteY53" fmla="*/ 213871 h 930938"/>
                <a:gd name="connsiteX54" fmla="*/ 754380 w 1790700"/>
                <a:gd name="connsiteY54" fmla="*/ 229111 h 930938"/>
                <a:gd name="connsiteX55" fmla="*/ 723900 w 1790700"/>
                <a:gd name="connsiteY55" fmla="*/ 290071 h 930938"/>
                <a:gd name="connsiteX56" fmla="*/ 701040 w 1790700"/>
                <a:gd name="connsiteY56" fmla="*/ 305311 h 930938"/>
                <a:gd name="connsiteX57" fmla="*/ 533400 w 1790700"/>
                <a:gd name="connsiteY57" fmla="*/ 297691 h 930938"/>
                <a:gd name="connsiteX58" fmla="*/ 518160 w 1790700"/>
                <a:gd name="connsiteY58" fmla="*/ 274831 h 930938"/>
                <a:gd name="connsiteX59" fmla="*/ 480060 w 1790700"/>
                <a:gd name="connsiteY59" fmla="*/ 290071 h 930938"/>
                <a:gd name="connsiteX60" fmla="*/ 457200 w 1790700"/>
                <a:gd name="connsiteY60" fmla="*/ 297691 h 930938"/>
                <a:gd name="connsiteX61" fmla="*/ 381000 w 1790700"/>
                <a:gd name="connsiteY61" fmla="*/ 305311 h 930938"/>
                <a:gd name="connsiteX62" fmla="*/ 358140 w 1790700"/>
                <a:gd name="connsiteY62" fmla="*/ 312931 h 930938"/>
                <a:gd name="connsiteX63" fmla="*/ 335280 w 1790700"/>
                <a:gd name="connsiteY63" fmla="*/ 358651 h 930938"/>
                <a:gd name="connsiteX64" fmla="*/ 327660 w 1790700"/>
                <a:gd name="connsiteY64" fmla="*/ 419611 h 930938"/>
                <a:gd name="connsiteX65" fmla="*/ 312420 w 1790700"/>
                <a:gd name="connsiteY65" fmla="*/ 442471 h 930938"/>
                <a:gd name="connsiteX66" fmla="*/ 266700 w 1790700"/>
                <a:gd name="connsiteY66" fmla="*/ 427231 h 930938"/>
                <a:gd name="connsiteX67" fmla="*/ 243840 w 1790700"/>
                <a:gd name="connsiteY67" fmla="*/ 442471 h 930938"/>
                <a:gd name="connsiteX68" fmla="*/ 213360 w 1790700"/>
                <a:gd name="connsiteY68" fmla="*/ 465331 h 930938"/>
                <a:gd name="connsiteX69" fmla="*/ 60960 w 1790700"/>
                <a:gd name="connsiteY69" fmla="*/ 488191 h 930938"/>
                <a:gd name="connsiteX70" fmla="*/ 7620 w 1790700"/>
                <a:gd name="connsiteY70" fmla="*/ 556771 h 930938"/>
                <a:gd name="connsiteX71" fmla="*/ 0 w 1790700"/>
                <a:gd name="connsiteY71" fmla="*/ 579631 h 930938"/>
                <a:gd name="connsiteX72" fmla="*/ 45720 w 1790700"/>
                <a:gd name="connsiteY72" fmla="*/ 617731 h 930938"/>
                <a:gd name="connsiteX73" fmla="*/ 38100 w 1790700"/>
                <a:gd name="connsiteY73" fmla="*/ 648211 h 930938"/>
                <a:gd name="connsiteX74" fmla="*/ 45720 w 1790700"/>
                <a:gd name="connsiteY74" fmla="*/ 678691 h 930938"/>
                <a:gd name="connsiteX75" fmla="*/ 91440 w 1790700"/>
                <a:gd name="connsiteY75" fmla="*/ 655831 h 930938"/>
                <a:gd name="connsiteX76" fmla="*/ 114300 w 1790700"/>
                <a:gd name="connsiteY76" fmla="*/ 663451 h 930938"/>
                <a:gd name="connsiteX77" fmla="*/ 129540 w 1790700"/>
                <a:gd name="connsiteY77" fmla="*/ 686311 h 930938"/>
                <a:gd name="connsiteX78" fmla="*/ 175260 w 1790700"/>
                <a:gd name="connsiteY78" fmla="*/ 693931 h 930938"/>
                <a:gd name="connsiteX79" fmla="*/ 243840 w 1790700"/>
                <a:gd name="connsiteY79" fmla="*/ 701551 h 930938"/>
                <a:gd name="connsiteX80" fmla="*/ 259080 w 1790700"/>
                <a:gd name="connsiteY80" fmla="*/ 655831 h 930938"/>
                <a:gd name="connsiteX81" fmla="*/ 289560 w 1790700"/>
                <a:gd name="connsiteY81" fmla="*/ 663451 h 930938"/>
                <a:gd name="connsiteX82" fmla="*/ 312420 w 1790700"/>
                <a:gd name="connsiteY82" fmla="*/ 686311 h 930938"/>
                <a:gd name="connsiteX83" fmla="*/ 472440 w 1790700"/>
                <a:gd name="connsiteY83" fmla="*/ 663451 h 930938"/>
                <a:gd name="connsiteX84" fmla="*/ 495300 w 1790700"/>
                <a:gd name="connsiteY84" fmla="*/ 648211 h 930938"/>
                <a:gd name="connsiteX85" fmla="*/ 533400 w 1790700"/>
                <a:gd name="connsiteY85" fmla="*/ 678691 h 930938"/>
                <a:gd name="connsiteX86" fmla="*/ 556260 w 1790700"/>
                <a:gd name="connsiteY86" fmla="*/ 655831 h 930938"/>
                <a:gd name="connsiteX87" fmla="*/ 601980 w 1790700"/>
                <a:gd name="connsiteY87" fmla="*/ 625351 h 930938"/>
                <a:gd name="connsiteX88" fmla="*/ 632460 w 1790700"/>
                <a:gd name="connsiteY88" fmla="*/ 632971 h 930938"/>
                <a:gd name="connsiteX89" fmla="*/ 655320 w 1790700"/>
                <a:gd name="connsiteY89" fmla="*/ 663451 h 930938"/>
                <a:gd name="connsiteX90" fmla="*/ 693420 w 1790700"/>
                <a:gd name="connsiteY90" fmla="*/ 709171 h 930938"/>
                <a:gd name="connsiteX91" fmla="*/ 716280 w 1790700"/>
                <a:gd name="connsiteY91" fmla="*/ 716791 h 930938"/>
                <a:gd name="connsiteX92" fmla="*/ 777240 w 1790700"/>
                <a:gd name="connsiteY92" fmla="*/ 709171 h 930938"/>
                <a:gd name="connsiteX93" fmla="*/ 815340 w 1790700"/>
                <a:gd name="connsiteY93" fmla="*/ 701551 h 930938"/>
                <a:gd name="connsiteX94" fmla="*/ 876300 w 1790700"/>
                <a:gd name="connsiteY94" fmla="*/ 716791 h 930938"/>
                <a:gd name="connsiteX95" fmla="*/ 876300 w 1790700"/>
                <a:gd name="connsiteY95" fmla="*/ 792991 h 930938"/>
                <a:gd name="connsiteX96" fmla="*/ 906780 w 1790700"/>
                <a:gd name="connsiteY96" fmla="*/ 808231 h 930938"/>
                <a:gd name="connsiteX97" fmla="*/ 937260 w 1790700"/>
                <a:gd name="connsiteY97" fmla="*/ 853951 h 930938"/>
                <a:gd name="connsiteX98" fmla="*/ 929640 w 1790700"/>
                <a:gd name="connsiteY98" fmla="*/ 892051 h 930938"/>
                <a:gd name="connsiteX99" fmla="*/ 922020 w 1790700"/>
                <a:gd name="connsiteY99" fmla="*/ 922531 h 930938"/>
                <a:gd name="connsiteX100" fmla="*/ 982980 w 1790700"/>
                <a:gd name="connsiteY100" fmla="*/ 914911 h 930938"/>
                <a:gd name="connsiteX101" fmla="*/ 1043940 w 1790700"/>
                <a:gd name="connsiteY101" fmla="*/ 922531 h 930938"/>
                <a:gd name="connsiteX102" fmla="*/ 1066800 w 1790700"/>
                <a:gd name="connsiteY102" fmla="*/ 930151 h 930938"/>
                <a:gd name="connsiteX103" fmla="*/ 1089660 w 1790700"/>
                <a:gd name="connsiteY103" fmla="*/ 899671 h 930938"/>
                <a:gd name="connsiteX104" fmla="*/ 1112520 w 1790700"/>
                <a:gd name="connsiteY104" fmla="*/ 884431 h 930938"/>
                <a:gd name="connsiteX105" fmla="*/ 1158240 w 1790700"/>
                <a:gd name="connsiteY105" fmla="*/ 914911 h 930938"/>
                <a:gd name="connsiteX106" fmla="*/ 1181100 w 1790700"/>
                <a:gd name="connsiteY106" fmla="*/ 922531 h 930938"/>
                <a:gd name="connsiteX107" fmla="*/ 1203960 w 1790700"/>
                <a:gd name="connsiteY107" fmla="*/ 914911 h 930938"/>
                <a:gd name="connsiteX108" fmla="*/ 1219200 w 1790700"/>
                <a:gd name="connsiteY108" fmla="*/ 892051 h 930938"/>
                <a:gd name="connsiteX109" fmla="*/ 1264920 w 1790700"/>
                <a:gd name="connsiteY109" fmla="*/ 876811 h 930938"/>
                <a:gd name="connsiteX110" fmla="*/ 1257300 w 1790700"/>
                <a:gd name="connsiteY110" fmla="*/ 815851 h 930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790700" h="930938">
                  <a:moveTo>
                    <a:pt x="1257300" y="815851"/>
                  </a:moveTo>
                  <a:cubicBezTo>
                    <a:pt x="1271791" y="812953"/>
                    <a:pt x="1302639" y="808421"/>
                    <a:pt x="1318260" y="800611"/>
                  </a:cubicBezTo>
                  <a:cubicBezTo>
                    <a:pt x="1326451" y="796515"/>
                    <a:pt x="1333500" y="790451"/>
                    <a:pt x="1341120" y="785371"/>
                  </a:cubicBezTo>
                  <a:cubicBezTo>
                    <a:pt x="1344328" y="780558"/>
                    <a:pt x="1365852" y="741924"/>
                    <a:pt x="1379220" y="747271"/>
                  </a:cubicBezTo>
                  <a:cubicBezTo>
                    <a:pt x="1386463" y="750168"/>
                    <a:pt x="1399063" y="791559"/>
                    <a:pt x="1402080" y="800611"/>
                  </a:cubicBezTo>
                  <a:cubicBezTo>
                    <a:pt x="1412240" y="785371"/>
                    <a:pt x="1428118" y="772660"/>
                    <a:pt x="1432560" y="754891"/>
                  </a:cubicBezTo>
                  <a:cubicBezTo>
                    <a:pt x="1435100" y="744731"/>
                    <a:pt x="1433638" y="732589"/>
                    <a:pt x="1440180" y="724411"/>
                  </a:cubicBezTo>
                  <a:cubicBezTo>
                    <a:pt x="1445198" y="718139"/>
                    <a:pt x="1455317" y="718998"/>
                    <a:pt x="1463040" y="716791"/>
                  </a:cubicBezTo>
                  <a:cubicBezTo>
                    <a:pt x="1473110" y="713914"/>
                    <a:pt x="1483360" y="711711"/>
                    <a:pt x="1493520" y="709171"/>
                  </a:cubicBezTo>
                  <a:cubicBezTo>
                    <a:pt x="1505078" y="701466"/>
                    <a:pt x="1523466" y="686311"/>
                    <a:pt x="1539240" y="686311"/>
                  </a:cubicBezTo>
                  <a:cubicBezTo>
                    <a:pt x="1557630" y="686311"/>
                    <a:pt x="1582161" y="695538"/>
                    <a:pt x="1600200" y="701551"/>
                  </a:cubicBezTo>
                  <a:cubicBezTo>
                    <a:pt x="1613591" y="661377"/>
                    <a:pt x="1598969" y="693884"/>
                    <a:pt x="1630680" y="655831"/>
                  </a:cubicBezTo>
                  <a:cubicBezTo>
                    <a:pt x="1647093" y="636136"/>
                    <a:pt x="1645903" y="633022"/>
                    <a:pt x="1653540" y="610111"/>
                  </a:cubicBezTo>
                  <a:cubicBezTo>
                    <a:pt x="1648460" y="599951"/>
                    <a:pt x="1643936" y="589494"/>
                    <a:pt x="1638300" y="579631"/>
                  </a:cubicBezTo>
                  <a:cubicBezTo>
                    <a:pt x="1633756" y="571680"/>
                    <a:pt x="1627156" y="564962"/>
                    <a:pt x="1623060" y="556771"/>
                  </a:cubicBezTo>
                  <a:cubicBezTo>
                    <a:pt x="1619468" y="549587"/>
                    <a:pt x="1617980" y="541531"/>
                    <a:pt x="1615440" y="533911"/>
                  </a:cubicBezTo>
                  <a:cubicBezTo>
                    <a:pt x="1612900" y="505971"/>
                    <a:pt x="1607820" y="478146"/>
                    <a:pt x="1607820" y="450091"/>
                  </a:cubicBezTo>
                  <a:cubicBezTo>
                    <a:pt x="1607820" y="439618"/>
                    <a:pt x="1606726" y="425420"/>
                    <a:pt x="1615440" y="419611"/>
                  </a:cubicBezTo>
                  <a:cubicBezTo>
                    <a:pt x="1632868" y="407993"/>
                    <a:pt x="1676400" y="404371"/>
                    <a:pt x="1676400" y="404371"/>
                  </a:cubicBezTo>
                  <a:cubicBezTo>
                    <a:pt x="1684020" y="409451"/>
                    <a:pt x="1690227" y="418105"/>
                    <a:pt x="1699260" y="419611"/>
                  </a:cubicBezTo>
                  <a:cubicBezTo>
                    <a:pt x="1748950" y="427893"/>
                    <a:pt x="1710409" y="351881"/>
                    <a:pt x="1706880" y="343411"/>
                  </a:cubicBezTo>
                  <a:cubicBezTo>
                    <a:pt x="1701239" y="329871"/>
                    <a:pt x="1672850" y="313104"/>
                    <a:pt x="1661160" y="305311"/>
                  </a:cubicBezTo>
                  <a:cubicBezTo>
                    <a:pt x="1666240" y="297691"/>
                    <a:pt x="1667460" y="284438"/>
                    <a:pt x="1676400" y="282451"/>
                  </a:cubicBezTo>
                  <a:cubicBezTo>
                    <a:pt x="1697414" y="277781"/>
                    <a:pt x="1730714" y="290396"/>
                    <a:pt x="1752600" y="297691"/>
                  </a:cubicBezTo>
                  <a:cubicBezTo>
                    <a:pt x="1760220" y="292611"/>
                    <a:pt x="1769739" y="289602"/>
                    <a:pt x="1775460" y="282451"/>
                  </a:cubicBezTo>
                  <a:cubicBezTo>
                    <a:pt x="1783358" y="272578"/>
                    <a:pt x="1790622" y="214339"/>
                    <a:pt x="1790700" y="213871"/>
                  </a:cubicBezTo>
                  <a:cubicBezTo>
                    <a:pt x="1783104" y="191082"/>
                    <a:pt x="1781512" y="178274"/>
                    <a:pt x="1760220" y="160531"/>
                  </a:cubicBezTo>
                  <a:cubicBezTo>
                    <a:pt x="1754050" y="155389"/>
                    <a:pt x="1744980" y="155451"/>
                    <a:pt x="1737360" y="152911"/>
                  </a:cubicBezTo>
                  <a:cubicBezTo>
                    <a:pt x="1709420" y="155451"/>
                    <a:pt x="1680972" y="154653"/>
                    <a:pt x="1653540" y="160531"/>
                  </a:cubicBezTo>
                  <a:cubicBezTo>
                    <a:pt x="1644585" y="162450"/>
                    <a:pt x="1639782" y="174760"/>
                    <a:pt x="1630680" y="175771"/>
                  </a:cubicBezTo>
                  <a:cubicBezTo>
                    <a:pt x="1610564" y="178006"/>
                    <a:pt x="1582188" y="167227"/>
                    <a:pt x="1562100" y="160531"/>
                  </a:cubicBezTo>
                  <a:cubicBezTo>
                    <a:pt x="1559560" y="152911"/>
                    <a:pt x="1556428" y="145463"/>
                    <a:pt x="1554480" y="137671"/>
                  </a:cubicBezTo>
                  <a:cubicBezTo>
                    <a:pt x="1551339" y="125106"/>
                    <a:pt x="1553286" y="110816"/>
                    <a:pt x="1546860" y="99571"/>
                  </a:cubicBezTo>
                  <a:cubicBezTo>
                    <a:pt x="1542316" y="91620"/>
                    <a:pt x="1531620" y="89411"/>
                    <a:pt x="1524000" y="84331"/>
                  </a:cubicBezTo>
                  <a:cubicBezTo>
                    <a:pt x="1516380" y="86871"/>
                    <a:pt x="1509172" y="91951"/>
                    <a:pt x="1501140" y="91951"/>
                  </a:cubicBezTo>
                  <a:cubicBezTo>
                    <a:pt x="1482750" y="91951"/>
                    <a:pt x="1458219" y="82724"/>
                    <a:pt x="1440180" y="76711"/>
                  </a:cubicBezTo>
                  <a:cubicBezTo>
                    <a:pt x="1435100" y="69091"/>
                    <a:pt x="1429036" y="62042"/>
                    <a:pt x="1424940" y="53851"/>
                  </a:cubicBezTo>
                  <a:cubicBezTo>
                    <a:pt x="1421348" y="46667"/>
                    <a:pt x="1423000" y="36671"/>
                    <a:pt x="1417320" y="30991"/>
                  </a:cubicBezTo>
                  <a:cubicBezTo>
                    <a:pt x="1397927" y="11598"/>
                    <a:pt x="1355156" y="11225"/>
                    <a:pt x="1333500" y="8131"/>
                  </a:cubicBezTo>
                  <a:cubicBezTo>
                    <a:pt x="1325880" y="5591"/>
                    <a:pt x="1318260" y="-2029"/>
                    <a:pt x="1310640" y="511"/>
                  </a:cubicBezTo>
                  <a:cubicBezTo>
                    <a:pt x="1279407" y="10922"/>
                    <a:pt x="1282350" y="46253"/>
                    <a:pt x="1295400" y="69091"/>
                  </a:cubicBezTo>
                  <a:cubicBezTo>
                    <a:pt x="1299385" y="76065"/>
                    <a:pt x="1310640" y="74171"/>
                    <a:pt x="1318260" y="76711"/>
                  </a:cubicBezTo>
                  <a:cubicBezTo>
                    <a:pt x="1325406" y="105294"/>
                    <a:pt x="1333829" y="121772"/>
                    <a:pt x="1318260" y="152911"/>
                  </a:cubicBezTo>
                  <a:cubicBezTo>
                    <a:pt x="1314164" y="161102"/>
                    <a:pt x="1303020" y="163071"/>
                    <a:pt x="1295400" y="168151"/>
                  </a:cubicBezTo>
                  <a:cubicBezTo>
                    <a:pt x="1254760" y="165611"/>
                    <a:pt x="1213997" y="164583"/>
                    <a:pt x="1173480" y="160531"/>
                  </a:cubicBezTo>
                  <a:cubicBezTo>
                    <a:pt x="1163059" y="159489"/>
                    <a:pt x="1148551" y="161792"/>
                    <a:pt x="1143000" y="152911"/>
                  </a:cubicBezTo>
                  <a:cubicBezTo>
                    <a:pt x="1133481" y="137681"/>
                    <a:pt x="1137920" y="117351"/>
                    <a:pt x="1135380" y="99571"/>
                  </a:cubicBezTo>
                  <a:cubicBezTo>
                    <a:pt x="1120140" y="102111"/>
                    <a:pt x="1103779" y="100916"/>
                    <a:pt x="1089660" y="107191"/>
                  </a:cubicBezTo>
                  <a:cubicBezTo>
                    <a:pt x="1079812" y="111568"/>
                    <a:pt x="1075079" y="123152"/>
                    <a:pt x="1066800" y="130051"/>
                  </a:cubicBezTo>
                  <a:cubicBezTo>
                    <a:pt x="1059765" y="135914"/>
                    <a:pt x="1051560" y="140211"/>
                    <a:pt x="1043940" y="145291"/>
                  </a:cubicBezTo>
                  <a:cubicBezTo>
                    <a:pt x="1041400" y="157991"/>
                    <a:pt x="1042746" y="172146"/>
                    <a:pt x="1036320" y="183391"/>
                  </a:cubicBezTo>
                  <a:cubicBezTo>
                    <a:pt x="1015800" y="219301"/>
                    <a:pt x="914483" y="191017"/>
                    <a:pt x="914400" y="191011"/>
                  </a:cubicBezTo>
                  <a:cubicBezTo>
                    <a:pt x="879491" y="182284"/>
                    <a:pt x="864125" y="174545"/>
                    <a:pt x="822960" y="191011"/>
                  </a:cubicBezTo>
                  <a:cubicBezTo>
                    <a:pt x="814457" y="194412"/>
                    <a:pt x="814871" y="208150"/>
                    <a:pt x="807720" y="213871"/>
                  </a:cubicBezTo>
                  <a:cubicBezTo>
                    <a:pt x="802751" y="217846"/>
                    <a:pt x="756371" y="228613"/>
                    <a:pt x="754380" y="229111"/>
                  </a:cubicBezTo>
                  <a:cubicBezTo>
                    <a:pt x="747104" y="247302"/>
                    <a:pt x="739118" y="274853"/>
                    <a:pt x="723900" y="290071"/>
                  </a:cubicBezTo>
                  <a:cubicBezTo>
                    <a:pt x="717424" y="296547"/>
                    <a:pt x="708660" y="300231"/>
                    <a:pt x="701040" y="305311"/>
                  </a:cubicBezTo>
                  <a:cubicBezTo>
                    <a:pt x="645160" y="302771"/>
                    <a:pt x="588577" y="306887"/>
                    <a:pt x="533400" y="297691"/>
                  </a:cubicBezTo>
                  <a:cubicBezTo>
                    <a:pt x="524367" y="296185"/>
                    <a:pt x="527226" y="276126"/>
                    <a:pt x="518160" y="274831"/>
                  </a:cubicBezTo>
                  <a:cubicBezTo>
                    <a:pt x="504619" y="272897"/>
                    <a:pt x="492867" y="285268"/>
                    <a:pt x="480060" y="290071"/>
                  </a:cubicBezTo>
                  <a:cubicBezTo>
                    <a:pt x="472539" y="292891"/>
                    <a:pt x="465139" y="296470"/>
                    <a:pt x="457200" y="297691"/>
                  </a:cubicBezTo>
                  <a:cubicBezTo>
                    <a:pt x="431970" y="301573"/>
                    <a:pt x="406400" y="302771"/>
                    <a:pt x="381000" y="305311"/>
                  </a:cubicBezTo>
                  <a:cubicBezTo>
                    <a:pt x="373380" y="307851"/>
                    <a:pt x="364412" y="307913"/>
                    <a:pt x="358140" y="312931"/>
                  </a:cubicBezTo>
                  <a:cubicBezTo>
                    <a:pt x="344711" y="323674"/>
                    <a:pt x="340300" y="343592"/>
                    <a:pt x="335280" y="358651"/>
                  </a:cubicBezTo>
                  <a:cubicBezTo>
                    <a:pt x="332740" y="378971"/>
                    <a:pt x="333048" y="399854"/>
                    <a:pt x="327660" y="419611"/>
                  </a:cubicBezTo>
                  <a:cubicBezTo>
                    <a:pt x="325250" y="428446"/>
                    <a:pt x="321507" y="441335"/>
                    <a:pt x="312420" y="442471"/>
                  </a:cubicBezTo>
                  <a:cubicBezTo>
                    <a:pt x="296480" y="444464"/>
                    <a:pt x="266700" y="427231"/>
                    <a:pt x="266700" y="427231"/>
                  </a:cubicBezTo>
                  <a:cubicBezTo>
                    <a:pt x="259080" y="432311"/>
                    <a:pt x="251292" y="437148"/>
                    <a:pt x="243840" y="442471"/>
                  </a:cubicBezTo>
                  <a:cubicBezTo>
                    <a:pt x="233506" y="449853"/>
                    <a:pt x="225083" y="460446"/>
                    <a:pt x="213360" y="465331"/>
                  </a:cubicBezTo>
                  <a:cubicBezTo>
                    <a:pt x="168044" y="484213"/>
                    <a:pt x="107100" y="484346"/>
                    <a:pt x="60960" y="488191"/>
                  </a:cubicBezTo>
                  <a:cubicBezTo>
                    <a:pt x="41236" y="507915"/>
                    <a:pt x="16734" y="529428"/>
                    <a:pt x="7620" y="556771"/>
                  </a:cubicBezTo>
                  <a:lnTo>
                    <a:pt x="0" y="579631"/>
                  </a:lnTo>
                  <a:cubicBezTo>
                    <a:pt x="9829" y="586184"/>
                    <a:pt x="42269" y="605652"/>
                    <a:pt x="45720" y="617731"/>
                  </a:cubicBezTo>
                  <a:cubicBezTo>
                    <a:pt x="48597" y="627801"/>
                    <a:pt x="40640" y="638051"/>
                    <a:pt x="38100" y="648211"/>
                  </a:cubicBezTo>
                  <a:cubicBezTo>
                    <a:pt x="40640" y="658371"/>
                    <a:pt x="37342" y="672407"/>
                    <a:pt x="45720" y="678691"/>
                  </a:cubicBezTo>
                  <a:cubicBezTo>
                    <a:pt x="53143" y="684258"/>
                    <a:pt x="89404" y="657189"/>
                    <a:pt x="91440" y="655831"/>
                  </a:cubicBezTo>
                  <a:cubicBezTo>
                    <a:pt x="99060" y="658371"/>
                    <a:pt x="108028" y="658433"/>
                    <a:pt x="114300" y="663451"/>
                  </a:cubicBezTo>
                  <a:cubicBezTo>
                    <a:pt x="121451" y="669172"/>
                    <a:pt x="121349" y="682215"/>
                    <a:pt x="129540" y="686311"/>
                  </a:cubicBezTo>
                  <a:cubicBezTo>
                    <a:pt x="143359" y="693221"/>
                    <a:pt x="160020" y="691391"/>
                    <a:pt x="175260" y="693931"/>
                  </a:cubicBezTo>
                  <a:cubicBezTo>
                    <a:pt x="196064" y="707800"/>
                    <a:pt x="214244" y="727448"/>
                    <a:pt x="243840" y="701551"/>
                  </a:cubicBezTo>
                  <a:cubicBezTo>
                    <a:pt x="255930" y="690973"/>
                    <a:pt x="254000" y="671071"/>
                    <a:pt x="259080" y="655831"/>
                  </a:cubicBezTo>
                  <a:cubicBezTo>
                    <a:pt x="269240" y="658371"/>
                    <a:pt x="280467" y="658255"/>
                    <a:pt x="289560" y="663451"/>
                  </a:cubicBezTo>
                  <a:cubicBezTo>
                    <a:pt x="298916" y="668798"/>
                    <a:pt x="301659" y="685745"/>
                    <a:pt x="312420" y="686311"/>
                  </a:cubicBezTo>
                  <a:cubicBezTo>
                    <a:pt x="352430" y="688417"/>
                    <a:pt x="424145" y="673110"/>
                    <a:pt x="472440" y="663451"/>
                  </a:cubicBezTo>
                  <a:cubicBezTo>
                    <a:pt x="480060" y="658371"/>
                    <a:pt x="486267" y="649717"/>
                    <a:pt x="495300" y="648211"/>
                  </a:cubicBezTo>
                  <a:cubicBezTo>
                    <a:pt x="517384" y="644530"/>
                    <a:pt x="524496" y="665335"/>
                    <a:pt x="533400" y="678691"/>
                  </a:cubicBezTo>
                  <a:cubicBezTo>
                    <a:pt x="541020" y="671071"/>
                    <a:pt x="547754" y="662447"/>
                    <a:pt x="556260" y="655831"/>
                  </a:cubicBezTo>
                  <a:cubicBezTo>
                    <a:pt x="570718" y="644586"/>
                    <a:pt x="601980" y="625351"/>
                    <a:pt x="601980" y="625351"/>
                  </a:cubicBezTo>
                  <a:cubicBezTo>
                    <a:pt x="612140" y="627891"/>
                    <a:pt x="623938" y="626884"/>
                    <a:pt x="632460" y="632971"/>
                  </a:cubicBezTo>
                  <a:cubicBezTo>
                    <a:pt x="642794" y="640353"/>
                    <a:pt x="647938" y="653117"/>
                    <a:pt x="655320" y="663451"/>
                  </a:cubicBezTo>
                  <a:cubicBezTo>
                    <a:pt x="668099" y="681341"/>
                    <a:pt x="674014" y="696234"/>
                    <a:pt x="693420" y="709171"/>
                  </a:cubicBezTo>
                  <a:cubicBezTo>
                    <a:pt x="700103" y="713626"/>
                    <a:pt x="708660" y="714251"/>
                    <a:pt x="716280" y="716791"/>
                  </a:cubicBezTo>
                  <a:cubicBezTo>
                    <a:pt x="736600" y="714251"/>
                    <a:pt x="757000" y="712285"/>
                    <a:pt x="777240" y="709171"/>
                  </a:cubicBezTo>
                  <a:cubicBezTo>
                    <a:pt x="790041" y="707202"/>
                    <a:pt x="802388" y="701551"/>
                    <a:pt x="815340" y="701551"/>
                  </a:cubicBezTo>
                  <a:cubicBezTo>
                    <a:pt x="833730" y="701551"/>
                    <a:pt x="858261" y="710778"/>
                    <a:pt x="876300" y="716791"/>
                  </a:cubicBezTo>
                  <a:cubicBezTo>
                    <a:pt x="874979" y="726039"/>
                    <a:pt x="859675" y="776366"/>
                    <a:pt x="876300" y="792991"/>
                  </a:cubicBezTo>
                  <a:cubicBezTo>
                    <a:pt x="884332" y="801023"/>
                    <a:pt x="896620" y="803151"/>
                    <a:pt x="906780" y="808231"/>
                  </a:cubicBezTo>
                  <a:cubicBezTo>
                    <a:pt x="916940" y="823471"/>
                    <a:pt x="940852" y="835990"/>
                    <a:pt x="937260" y="853951"/>
                  </a:cubicBezTo>
                  <a:cubicBezTo>
                    <a:pt x="934720" y="866651"/>
                    <a:pt x="932450" y="879408"/>
                    <a:pt x="929640" y="892051"/>
                  </a:cubicBezTo>
                  <a:cubicBezTo>
                    <a:pt x="927368" y="902274"/>
                    <a:pt x="912394" y="918406"/>
                    <a:pt x="922020" y="922531"/>
                  </a:cubicBezTo>
                  <a:cubicBezTo>
                    <a:pt x="940842" y="930598"/>
                    <a:pt x="962660" y="917451"/>
                    <a:pt x="982980" y="914911"/>
                  </a:cubicBezTo>
                  <a:cubicBezTo>
                    <a:pt x="1003300" y="917451"/>
                    <a:pt x="1023792" y="918868"/>
                    <a:pt x="1043940" y="922531"/>
                  </a:cubicBezTo>
                  <a:cubicBezTo>
                    <a:pt x="1051843" y="923968"/>
                    <a:pt x="1059616" y="933743"/>
                    <a:pt x="1066800" y="930151"/>
                  </a:cubicBezTo>
                  <a:cubicBezTo>
                    <a:pt x="1078159" y="924471"/>
                    <a:pt x="1080680" y="908651"/>
                    <a:pt x="1089660" y="899671"/>
                  </a:cubicBezTo>
                  <a:cubicBezTo>
                    <a:pt x="1096136" y="893195"/>
                    <a:pt x="1104900" y="889511"/>
                    <a:pt x="1112520" y="884431"/>
                  </a:cubicBezTo>
                  <a:cubicBezTo>
                    <a:pt x="1166875" y="902549"/>
                    <a:pt x="1101161" y="876858"/>
                    <a:pt x="1158240" y="914911"/>
                  </a:cubicBezTo>
                  <a:cubicBezTo>
                    <a:pt x="1164923" y="919366"/>
                    <a:pt x="1173480" y="919991"/>
                    <a:pt x="1181100" y="922531"/>
                  </a:cubicBezTo>
                  <a:cubicBezTo>
                    <a:pt x="1188720" y="919991"/>
                    <a:pt x="1197688" y="919929"/>
                    <a:pt x="1203960" y="914911"/>
                  </a:cubicBezTo>
                  <a:cubicBezTo>
                    <a:pt x="1211111" y="909190"/>
                    <a:pt x="1211434" y="896905"/>
                    <a:pt x="1219200" y="892051"/>
                  </a:cubicBezTo>
                  <a:cubicBezTo>
                    <a:pt x="1232823" y="883537"/>
                    <a:pt x="1264920" y="876811"/>
                    <a:pt x="1264920" y="876811"/>
                  </a:cubicBezTo>
                  <a:lnTo>
                    <a:pt x="1257300" y="815851"/>
                  </a:lnTo>
                  <a:close/>
                </a:path>
              </a:pathLst>
            </a:custGeom>
            <a:solidFill>
              <a:srgbClr val="B8FABA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Полилиния 70">
              <a:extLst>
                <a:ext uri="{FF2B5EF4-FFF2-40B4-BE49-F238E27FC236}">
                  <a16:creationId xmlns:a16="http://schemas.microsoft.com/office/drawing/2014/main" id="{3A327B9E-4F4A-4794-8F72-AC29C30D2E74}"/>
                </a:ext>
              </a:extLst>
            </p:cNvPr>
            <p:cNvSpPr/>
            <p:nvPr/>
          </p:nvSpPr>
          <p:spPr>
            <a:xfrm>
              <a:off x="5596030" y="2906342"/>
              <a:ext cx="1258079" cy="1029996"/>
            </a:xfrm>
            <a:custGeom>
              <a:avLst/>
              <a:gdLst>
                <a:gd name="connsiteX0" fmla="*/ 63762 w 1386799"/>
                <a:gd name="connsiteY0" fmla="*/ 655320 h 1135380"/>
                <a:gd name="connsiteX1" fmla="*/ 101862 w 1386799"/>
                <a:gd name="connsiteY1" fmla="*/ 678180 h 1135380"/>
                <a:gd name="connsiteX2" fmla="*/ 139962 w 1386799"/>
                <a:gd name="connsiteY2" fmla="*/ 609600 h 1135380"/>
                <a:gd name="connsiteX3" fmla="*/ 162822 w 1386799"/>
                <a:gd name="connsiteY3" fmla="*/ 594360 h 1135380"/>
                <a:gd name="connsiteX4" fmla="*/ 277122 w 1386799"/>
                <a:gd name="connsiteY4" fmla="*/ 601980 h 1135380"/>
                <a:gd name="connsiteX5" fmla="*/ 284742 w 1386799"/>
                <a:gd name="connsiteY5" fmla="*/ 624840 h 1135380"/>
                <a:gd name="connsiteX6" fmla="*/ 315222 w 1386799"/>
                <a:gd name="connsiteY6" fmla="*/ 647700 h 1135380"/>
                <a:gd name="connsiteX7" fmla="*/ 345702 w 1386799"/>
                <a:gd name="connsiteY7" fmla="*/ 640080 h 1135380"/>
                <a:gd name="connsiteX8" fmla="*/ 360942 w 1386799"/>
                <a:gd name="connsiteY8" fmla="*/ 594360 h 1135380"/>
                <a:gd name="connsiteX9" fmla="*/ 368562 w 1386799"/>
                <a:gd name="connsiteY9" fmla="*/ 563880 h 1135380"/>
                <a:gd name="connsiteX10" fmla="*/ 391422 w 1386799"/>
                <a:gd name="connsiteY10" fmla="*/ 556260 h 1135380"/>
                <a:gd name="connsiteX11" fmla="*/ 437142 w 1386799"/>
                <a:gd name="connsiteY11" fmla="*/ 563880 h 1135380"/>
                <a:gd name="connsiteX12" fmla="*/ 505722 w 1386799"/>
                <a:gd name="connsiteY12" fmla="*/ 548640 h 1135380"/>
                <a:gd name="connsiteX13" fmla="*/ 559062 w 1386799"/>
                <a:gd name="connsiteY13" fmla="*/ 556260 h 1135380"/>
                <a:gd name="connsiteX14" fmla="*/ 589542 w 1386799"/>
                <a:gd name="connsiteY14" fmla="*/ 563880 h 1135380"/>
                <a:gd name="connsiteX15" fmla="*/ 612402 w 1386799"/>
                <a:gd name="connsiteY15" fmla="*/ 556260 h 1135380"/>
                <a:gd name="connsiteX16" fmla="*/ 620022 w 1386799"/>
                <a:gd name="connsiteY16" fmla="*/ 502920 h 1135380"/>
                <a:gd name="connsiteX17" fmla="*/ 635262 w 1386799"/>
                <a:gd name="connsiteY17" fmla="*/ 480060 h 1135380"/>
                <a:gd name="connsiteX18" fmla="*/ 642882 w 1386799"/>
                <a:gd name="connsiteY18" fmla="*/ 457200 h 1135380"/>
                <a:gd name="connsiteX19" fmla="*/ 673362 w 1386799"/>
                <a:gd name="connsiteY19" fmla="*/ 403860 h 1135380"/>
                <a:gd name="connsiteX20" fmla="*/ 680982 w 1386799"/>
                <a:gd name="connsiteY20" fmla="*/ 243840 h 1135380"/>
                <a:gd name="connsiteX21" fmla="*/ 734322 w 1386799"/>
                <a:gd name="connsiteY21" fmla="*/ 236220 h 1135380"/>
                <a:gd name="connsiteX22" fmla="*/ 741942 w 1386799"/>
                <a:gd name="connsiteY22" fmla="*/ 205740 h 1135380"/>
                <a:gd name="connsiteX23" fmla="*/ 749562 w 1386799"/>
                <a:gd name="connsiteY23" fmla="*/ 167640 h 1135380"/>
                <a:gd name="connsiteX24" fmla="*/ 795282 w 1386799"/>
                <a:gd name="connsiteY24" fmla="*/ 175260 h 1135380"/>
                <a:gd name="connsiteX25" fmla="*/ 818142 w 1386799"/>
                <a:gd name="connsiteY25" fmla="*/ 220980 h 1135380"/>
                <a:gd name="connsiteX26" fmla="*/ 863862 w 1386799"/>
                <a:gd name="connsiteY26" fmla="*/ 243840 h 1135380"/>
                <a:gd name="connsiteX27" fmla="*/ 901962 w 1386799"/>
                <a:gd name="connsiteY27" fmla="*/ 259080 h 1135380"/>
                <a:gd name="connsiteX28" fmla="*/ 909582 w 1386799"/>
                <a:gd name="connsiteY28" fmla="*/ 205740 h 1135380"/>
                <a:gd name="connsiteX29" fmla="*/ 932442 w 1386799"/>
                <a:gd name="connsiteY29" fmla="*/ 198120 h 1135380"/>
                <a:gd name="connsiteX30" fmla="*/ 947682 w 1386799"/>
                <a:gd name="connsiteY30" fmla="*/ 175260 h 1135380"/>
                <a:gd name="connsiteX31" fmla="*/ 985782 w 1386799"/>
                <a:gd name="connsiteY31" fmla="*/ 167640 h 1135380"/>
                <a:gd name="connsiteX32" fmla="*/ 993402 w 1386799"/>
                <a:gd name="connsiteY32" fmla="*/ 60960 h 1135380"/>
                <a:gd name="connsiteX33" fmla="*/ 1061982 w 1386799"/>
                <a:gd name="connsiteY33" fmla="*/ 0 h 1135380"/>
                <a:gd name="connsiteX34" fmla="*/ 1107702 w 1386799"/>
                <a:gd name="connsiteY34" fmla="*/ 53340 h 1135380"/>
                <a:gd name="connsiteX35" fmla="*/ 1153422 w 1386799"/>
                <a:gd name="connsiteY35" fmla="*/ 68580 h 1135380"/>
                <a:gd name="connsiteX36" fmla="*/ 1176282 w 1386799"/>
                <a:gd name="connsiteY36" fmla="*/ 114300 h 1135380"/>
                <a:gd name="connsiteX37" fmla="*/ 1168662 w 1386799"/>
                <a:gd name="connsiteY37" fmla="*/ 144780 h 1135380"/>
                <a:gd name="connsiteX38" fmla="*/ 1176282 w 1386799"/>
                <a:gd name="connsiteY38" fmla="*/ 175260 h 1135380"/>
                <a:gd name="connsiteX39" fmla="*/ 1199142 w 1386799"/>
                <a:gd name="connsiteY39" fmla="*/ 190500 h 1135380"/>
                <a:gd name="connsiteX40" fmla="*/ 1229622 w 1386799"/>
                <a:gd name="connsiteY40" fmla="*/ 274320 h 1135380"/>
                <a:gd name="connsiteX41" fmla="*/ 1267722 w 1386799"/>
                <a:gd name="connsiteY41" fmla="*/ 320040 h 1135380"/>
                <a:gd name="connsiteX42" fmla="*/ 1305822 w 1386799"/>
                <a:gd name="connsiteY42" fmla="*/ 358140 h 1135380"/>
                <a:gd name="connsiteX43" fmla="*/ 1336302 w 1386799"/>
                <a:gd name="connsiteY43" fmla="*/ 411480 h 1135380"/>
                <a:gd name="connsiteX44" fmla="*/ 1343922 w 1386799"/>
                <a:gd name="connsiteY44" fmla="*/ 480060 h 1135380"/>
                <a:gd name="connsiteX45" fmla="*/ 1328682 w 1386799"/>
                <a:gd name="connsiteY45" fmla="*/ 502920 h 1135380"/>
                <a:gd name="connsiteX46" fmla="*/ 1321062 w 1386799"/>
                <a:gd name="connsiteY46" fmla="*/ 563880 h 1135380"/>
                <a:gd name="connsiteX47" fmla="*/ 1237242 w 1386799"/>
                <a:gd name="connsiteY47" fmla="*/ 548640 h 1135380"/>
                <a:gd name="connsiteX48" fmla="*/ 1222002 w 1386799"/>
                <a:gd name="connsiteY48" fmla="*/ 586740 h 1135380"/>
                <a:gd name="connsiteX49" fmla="*/ 1267722 w 1386799"/>
                <a:gd name="connsiteY49" fmla="*/ 601980 h 1135380"/>
                <a:gd name="connsiteX50" fmla="*/ 1282962 w 1386799"/>
                <a:gd name="connsiteY50" fmla="*/ 624840 h 1135380"/>
                <a:gd name="connsiteX51" fmla="*/ 1328682 w 1386799"/>
                <a:gd name="connsiteY51" fmla="*/ 647700 h 1135380"/>
                <a:gd name="connsiteX52" fmla="*/ 1351542 w 1386799"/>
                <a:gd name="connsiteY52" fmla="*/ 662940 h 1135380"/>
                <a:gd name="connsiteX53" fmla="*/ 1343922 w 1386799"/>
                <a:gd name="connsiteY53" fmla="*/ 701040 h 1135380"/>
                <a:gd name="connsiteX54" fmla="*/ 1366782 w 1386799"/>
                <a:gd name="connsiteY54" fmla="*/ 708660 h 1135380"/>
                <a:gd name="connsiteX55" fmla="*/ 1382022 w 1386799"/>
                <a:gd name="connsiteY55" fmla="*/ 731520 h 1135380"/>
                <a:gd name="connsiteX56" fmla="*/ 1374402 w 1386799"/>
                <a:gd name="connsiteY56" fmla="*/ 838200 h 1135380"/>
                <a:gd name="connsiteX57" fmla="*/ 1290582 w 1386799"/>
                <a:gd name="connsiteY57" fmla="*/ 830580 h 1135380"/>
                <a:gd name="connsiteX58" fmla="*/ 1260102 w 1386799"/>
                <a:gd name="connsiteY58" fmla="*/ 822960 h 1135380"/>
                <a:gd name="connsiteX59" fmla="*/ 1183902 w 1386799"/>
                <a:gd name="connsiteY59" fmla="*/ 815340 h 1135380"/>
                <a:gd name="connsiteX60" fmla="*/ 1191522 w 1386799"/>
                <a:gd name="connsiteY60" fmla="*/ 746760 h 1135380"/>
                <a:gd name="connsiteX61" fmla="*/ 1138182 w 1386799"/>
                <a:gd name="connsiteY61" fmla="*/ 754380 h 1135380"/>
                <a:gd name="connsiteX62" fmla="*/ 1115322 w 1386799"/>
                <a:gd name="connsiteY62" fmla="*/ 769620 h 1135380"/>
                <a:gd name="connsiteX63" fmla="*/ 1107702 w 1386799"/>
                <a:gd name="connsiteY63" fmla="*/ 800100 h 1135380"/>
                <a:gd name="connsiteX64" fmla="*/ 1084842 w 1386799"/>
                <a:gd name="connsiteY64" fmla="*/ 861060 h 1135380"/>
                <a:gd name="connsiteX65" fmla="*/ 1061982 w 1386799"/>
                <a:gd name="connsiteY65" fmla="*/ 868680 h 1135380"/>
                <a:gd name="connsiteX66" fmla="*/ 993402 w 1386799"/>
                <a:gd name="connsiteY66" fmla="*/ 838200 h 1135380"/>
                <a:gd name="connsiteX67" fmla="*/ 848622 w 1386799"/>
                <a:gd name="connsiteY67" fmla="*/ 876300 h 1135380"/>
                <a:gd name="connsiteX68" fmla="*/ 825762 w 1386799"/>
                <a:gd name="connsiteY68" fmla="*/ 899160 h 1135380"/>
                <a:gd name="connsiteX69" fmla="*/ 780042 w 1386799"/>
                <a:gd name="connsiteY69" fmla="*/ 929640 h 1135380"/>
                <a:gd name="connsiteX70" fmla="*/ 772422 w 1386799"/>
                <a:gd name="connsiteY70" fmla="*/ 952500 h 1135380"/>
                <a:gd name="connsiteX71" fmla="*/ 749562 w 1386799"/>
                <a:gd name="connsiteY71" fmla="*/ 967740 h 1135380"/>
                <a:gd name="connsiteX72" fmla="*/ 612402 w 1386799"/>
                <a:gd name="connsiteY72" fmla="*/ 975360 h 1135380"/>
                <a:gd name="connsiteX73" fmla="*/ 574302 w 1386799"/>
                <a:gd name="connsiteY73" fmla="*/ 967740 h 1135380"/>
                <a:gd name="connsiteX74" fmla="*/ 566682 w 1386799"/>
                <a:gd name="connsiteY74" fmla="*/ 944880 h 1135380"/>
                <a:gd name="connsiteX75" fmla="*/ 536202 w 1386799"/>
                <a:gd name="connsiteY75" fmla="*/ 937260 h 1135380"/>
                <a:gd name="connsiteX76" fmla="*/ 429522 w 1386799"/>
                <a:gd name="connsiteY76" fmla="*/ 960120 h 1135380"/>
                <a:gd name="connsiteX77" fmla="*/ 414282 w 1386799"/>
                <a:gd name="connsiteY77" fmla="*/ 982980 h 1135380"/>
                <a:gd name="connsiteX78" fmla="*/ 391422 w 1386799"/>
                <a:gd name="connsiteY78" fmla="*/ 1005840 h 1135380"/>
                <a:gd name="connsiteX79" fmla="*/ 383802 w 1386799"/>
                <a:gd name="connsiteY79" fmla="*/ 1059180 h 1135380"/>
                <a:gd name="connsiteX80" fmla="*/ 376182 w 1386799"/>
                <a:gd name="connsiteY80" fmla="*/ 1082040 h 1135380"/>
                <a:gd name="connsiteX81" fmla="*/ 368562 w 1386799"/>
                <a:gd name="connsiteY81" fmla="*/ 1112520 h 1135380"/>
                <a:gd name="connsiteX82" fmla="*/ 330462 w 1386799"/>
                <a:gd name="connsiteY82" fmla="*/ 1120140 h 1135380"/>
                <a:gd name="connsiteX83" fmla="*/ 315222 w 1386799"/>
                <a:gd name="connsiteY83" fmla="*/ 1097280 h 1135380"/>
                <a:gd name="connsiteX84" fmla="*/ 239022 w 1386799"/>
                <a:gd name="connsiteY84" fmla="*/ 1120140 h 1135380"/>
                <a:gd name="connsiteX85" fmla="*/ 193302 w 1386799"/>
                <a:gd name="connsiteY85" fmla="*/ 1135380 h 1135380"/>
                <a:gd name="connsiteX86" fmla="*/ 170442 w 1386799"/>
                <a:gd name="connsiteY86" fmla="*/ 1120140 h 1135380"/>
                <a:gd name="connsiteX87" fmla="*/ 162822 w 1386799"/>
                <a:gd name="connsiteY87" fmla="*/ 1059180 h 1135380"/>
                <a:gd name="connsiteX88" fmla="*/ 147582 w 1386799"/>
                <a:gd name="connsiteY88" fmla="*/ 1036320 h 1135380"/>
                <a:gd name="connsiteX89" fmla="*/ 139962 w 1386799"/>
                <a:gd name="connsiteY89" fmla="*/ 990600 h 1135380"/>
                <a:gd name="connsiteX90" fmla="*/ 94242 w 1386799"/>
                <a:gd name="connsiteY90" fmla="*/ 960120 h 1135380"/>
                <a:gd name="connsiteX91" fmla="*/ 86622 w 1386799"/>
                <a:gd name="connsiteY91" fmla="*/ 922020 h 1135380"/>
                <a:gd name="connsiteX92" fmla="*/ 63762 w 1386799"/>
                <a:gd name="connsiteY92" fmla="*/ 906780 h 1135380"/>
                <a:gd name="connsiteX93" fmla="*/ 40902 w 1386799"/>
                <a:gd name="connsiteY93" fmla="*/ 861060 h 1135380"/>
                <a:gd name="connsiteX94" fmla="*/ 33282 w 1386799"/>
                <a:gd name="connsiteY94" fmla="*/ 784860 h 1135380"/>
                <a:gd name="connsiteX95" fmla="*/ 18042 w 1386799"/>
                <a:gd name="connsiteY95" fmla="*/ 716280 h 1135380"/>
                <a:gd name="connsiteX96" fmla="*/ 56142 w 1386799"/>
                <a:gd name="connsiteY96" fmla="*/ 708660 h 1135380"/>
                <a:gd name="connsiteX97" fmla="*/ 63762 w 1386799"/>
                <a:gd name="connsiteY97" fmla="*/ 655320 h 113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386799" h="1135380">
                  <a:moveTo>
                    <a:pt x="63762" y="655320"/>
                  </a:moveTo>
                  <a:cubicBezTo>
                    <a:pt x="71382" y="650240"/>
                    <a:pt x="87494" y="674588"/>
                    <a:pt x="101862" y="678180"/>
                  </a:cubicBezTo>
                  <a:cubicBezTo>
                    <a:pt x="139373" y="687558"/>
                    <a:pt x="136384" y="616756"/>
                    <a:pt x="139962" y="609600"/>
                  </a:cubicBezTo>
                  <a:cubicBezTo>
                    <a:pt x="144058" y="601409"/>
                    <a:pt x="155202" y="599440"/>
                    <a:pt x="162822" y="594360"/>
                  </a:cubicBezTo>
                  <a:cubicBezTo>
                    <a:pt x="200922" y="596900"/>
                    <a:pt x="240078" y="592719"/>
                    <a:pt x="277122" y="601980"/>
                  </a:cubicBezTo>
                  <a:cubicBezTo>
                    <a:pt x="284914" y="603928"/>
                    <a:pt x="279600" y="618670"/>
                    <a:pt x="284742" y="624840"/>
                  </a:cubicBezTo>
                  <a:cubicBezTo>
                    <a:pt x="292872" y="634596"/>
                    <a:pt x="305062" y="640080"/>
                    <a:pt x="315222" y="647700"/>
                  </a:cubicBezTo>
                  <a:cubicBezTo>
                    <a:pt x="325382" y="645160"/>
                    <a:pt x="338886" y="648031"/>
                    <a:pt x="345702" y="640080"/>
                  </a:cubicBezTo>
                  <a:cubicBezTo>
                    <a:pt x="356157" y="627883"/>
                    <a:pt x="357046" y="609945"/>
                    <a:pt x="360942" y="594360"/>
                  </a:cubicBezTo>
                  <a:cubicBezTo>
                    <a:pt x="363482" y="584200"/>
                    <a:pt x="362020" y="572058"/>
                    <a:pt x="368562" y="563880"/>
                  </a:cubicBezTo>
                  <a:cubicBezTo>
                    <a:pt x="373580" y="557608"/>
                    <a:pt x="383802" y="558800"/>
                    <a:pt x="391422" y="556260"/>
                  </a:cubicBezTo>
                  <a:cubicBezTo>
                    <a:pt x="406662" y="558800"/>
                    <a:pt x="421692" y="563880"/>
                    <a:pt x="437142" y="563880"/>
                  </a:cubicBezTo>
                  <a:cubicBezTo>
                    <a:pt x="463963" y="563880"/>
                    <a:pt x="482148" y="556498"/>
                    <a:pt x="505722" y="548640"/>
                  </a:cubicBezTo>
                  <a:cubicBezTo>
                    <a:pt x="523502" y="551180"/>
                    <a:pt x="541391" y="553047"/>
                    <a:pt x="559062" y="556260"/>
                  </a:cubicBezTo>
                  <a:cubicBezTo>
                    <a:pt x="569366" y="558133"/>
                    <a:pt x="579069" y="563880"/>
                    <a:pt x="589542" y="563880"/>
                  </a:cubicBezTo>
                  <a:cubicBezTo>
                    <a:pt x="597574" y="563880"/>
                    <a:pt x="604782" y="558800"/>
                    <a:pt x="612402" y="556260"/>
                  </a:cubicBezTo>
                  <a:cubicBezTo>
                    <a:pt x="614942" y="538480"/>
                    <a:pt x="614861" y="520123"/>
                    <a:pt x="620022" y="502920"/>
                  </a:cubicBezTo>
                  <a:cubicBezTo>
                    <a:pt x="622654" y="494148"/>
                    <a:pt x="631166" y="488251"/>
                    <a:pt x="635262" y="480060"/>
                  </a:cubicBezTo>
                  <a:cubicBezTo>
                    <a:pt x="638854" y="472876"/>
                    <a:pt x="639718" y="464583"/>
                    <a:pt x="642882" y="457200"/>
                  </a:cubicBezTo>
                  <a:cubicBezTo>
                    <a:pt x="654483" y="430130"/>
                    <a:pt x="658057" y="426818"/>
                    <a:pt x="673362" y="403860"/>
                  </a:cubicBezTo>
                  <a:cubicBezTo>
                    <a:pt x="675902" y="350520"/>
                    <a:pt x="662733" y="294025"/>
                    <a:pt x="680982" y="243840"/>
                  </a:cubicBezTo>
                  <a:cubicBezTo>
                    <a:pt x="687120" y="226961"/>
                    <a:pt x="719092" y="245739"/>
                    <a:pt x="734322" y="236220"/>
                  </a:cubicBezTo>
                  <a:cubicBezTo>
                    <a:pt x="743203" y="230669"/>
                    <a:pt x="739670" y="215963"/>
                    <a:pt x="741942" y="205740"/>
                  </a:cubicBezTo>
                  <a:cubicBezTo>
                    <a:pt x="744752" y="193097"/>
                    <a:pt x="747022" y="180340"/>
                    <a:pt x="749562" y="167640"/>
                  </a:cubicBezTo>
                  <a:cubicBezTo>
                    <a:pt x="764802" y="170180"/>
                    <a:pt x="781463" y="168350"/>
                    <a:pt x="795282" y="175260"/>
                  </a:cubicBezTo>
                  <a:cubicBezTo>
                    <a:pt x="816694" y="185966"/>
                    <a:pt x="806121" y="205953"/>
                    <a:pt x="818142" y="220980"/>
                  </a:cubicBezTo>
                  <a:cubicBezTo>
                    <a:pt x="828885" y="234409"/>
                    <a:pt x="848803" y="238820"/>
                    <a:pt x="863862" y="243840"/>
                  </a:cubicBezTo>
                  <a:cubicBezTo>
                    <a:pt x="866179" y="250791"/>
                    <a:pt x="874922" y="302344"/>
                    <a:pt x="901962" y="259080"/>
                  </a:cubicBezTo>
                  <a:cubicBezTo>
                    <a:pt x="911481" y="243850"/>
                    <a:pt x="901550" y="221804"/>
                    <a:pt x="909582" y="205740"/>
                  </a:cubicBezTo>
                  <a:cubicBezTo>
                    <a:pt x="913174" y="198556"/>
                    <a:pt x="924822" y="200660"/>
                    <a:pt x="932442" y="198120"/>
                  </a:cubicBezTo>
                  <a:cubicBezTo>
                    <a:pt x="937522" y="190500"/>
                    <a:pt x="939731" y="179804"/>
                    <a:pt x="947682" y="175260"/>
                  </a:cubicBezTo>
                  <a:cubicBezTo>
                    <a:pt x="958927" y="168834"/>
                    <a:pt x="980972" y="179665"/>
                    <a:pt x="985782" y="167640"/>
                  </a:cubicBezTo>
                  <a:cubicBezTo>
                    <a:pt x="999022" y="134539"/>
                    <a:pt x="981625" y="94609"/>
                    <a:pt x="993402" y="60960"/>
                  </a:cubicBezTo>
                  <a:cubicBezTo>
                    <a:pt x="1001345" y="38266"/>
                    <a:pt x="1039993" y="14659"/>
                    <a:pt x="1061982" y="0"/>
                  </a:cubicBezTo>
                  <a:cubicBezTo>
                    <a:pt x="1157333" y="19070"/>
                    <a:pt x="1047730" y="-15200"/>
                    <a:pt x="1107702" y="53340"/>
                  </a:cubicBezTo>
                  <a:cubicBezTo>
                    <a:pt x="1118280" y="65430"/>
                    <a:pt x="1153422" y="68580"/>
                    <a:pt x="1153422" y="68580"/>
                  </a:cubicBezTo>
                  <a:cubicBezTo>
                    <a:pt x="1161127" y="80138"/>
                    <a:pt x="1176282" y="98526"/>
                    <a:pt x="1176282" y="114300"/>
                  </a:cubicBezTo>
                  <a:cubicBezTo>
                    <a:pt x="1176282" y="124773"/>
                    <a:pt x="1171202" y="134620"/>
                    <a:pt x="1168662" y="144780"/>
                  </a:cubicBezTo>
                  <a:cubicBezTo>
                    <a:pt x="1171202" y="154940"/>
                    <a:pt x="1170473" y="166546"/>
                    <a:pt x="1176282" y="175260"/>
                  </a:cubicBezTo>
                  <a:cubicBezTo>
                    <a:pt x="1181362" y="182880"/>
                    <a:pt x="1196012" y="181893"/>
                    <a:pt x="1199142" y="190500"/>
                  </a:cubicBezTo>
                  <a:cubicBezTo>
                    <a:pt x="1233667" y="285445"/>
                    <a:pt x="1177314" y="239448"/>
                    <a:pt x="1229622" y="274320"/>
                  </a:cubicBezTo>
                  <a:cubicBezTo>
                    <a:pt x="1267460" y="331077"/>
                    <a:pt x="1218829" y="261368"/>
                    <a:pt x="1267722" y="320040"/>
                  </a:cubicBezTo>
                  <a:cubicBezTo>
                    <a:pt x="1299472" y="358140"/>
                    <a:pt x="1263912" y="330200"/>
                    <a:pt x="1305822" y="358140"/>
                  </a:cubicBezTo>
                  <a:cubicBezTo>
                    <a:pt x="1314525" y="371195"/>
                    <a:pt x="1332890" y="396694"/>
                    <a:pt x="1336302" y="411480"/>
                  </a:cubicBezTo>
                  <a:cubicBezTo>
                    <a:pt x="1341474" y="433892"/>
                    <a:pt x="1341382" y="457200"/>
                    <a:pt x="1343922" y="480060"/>
                  </a:cubicBezTo>
                  <a:cubicBezTo>
                    <a:pt x="1338842" y="487680"/>
                    <a:pt x="1331092" y="494085"/>
                    <a:pt x="1328682" y="502920"/>
                  </a:cubicBezTo>
                  <a:cubicBezTo>
                    <a:pt x="1323294" y="522677"/>
                    <a:pt x="1336473" y="550395"/>
                    <a:pt x="1321062" y="563880"/>
                  </a:cubicBezTo>
                  <a:cubicBezTo>
                    <a:pt x="1314995" y="569189"/>
                    <a:pt x="1251537" y="552214"/>
                    <a:pt x="1237242" y="548640"/>
                  </a:cubicBezTo>
                  <a:cubicBezTo>
                    <a:pt x="1227545" y="555105"/>
                    <a:pt x="1194080" y="566796"/>
                    <a:pt x="1222002" y="586740"/>
                  </a:cubicBezTo>
                  <a:cubicBezTo>
                    <a:pt x="1235074" y="596077"/>
                    <a:pt x="1267722" y="601980"/>
                    <a:pt x="1267722" y="601980"/>
                  </a:cubicBezTo>
                  <a:cubicBezTo>
                    <a:pt x="1272802" y="609600"/>
                    <a:pt x="1276486" y="618364"/>
                    <a:pt x="1282962" y="624840"/>
                  </a:cubicBezTo>
                  <a:cubicBezTo>
                    <a:pt x="1304800" y="646678"/>
                    <a:pt x="1303892" y="635305"/>
                    <a:pt x="1328682" y="647700"/>
                  </a:cubicBezTo>
                  <a:cubicBezTo>
                    <a:pt x="1336873" y="651796"/>
                    <a:pt x="1343922" y="657860"/>
                    <a:pt x="1351542" y="662940"/>
                  </a:cubicBezTo>
                  <a:cubicBezTo>
                    <a:pt x="1349002" y="675640"/>
                    <a:pt x="1339826" y="688753"/>
                    <a:pt x="1343922" y="701040"/>
                  </a:cubicBezTo>
                  <a:cubicBezTo>
                    <a:pt x="1346462" y="708660"/>
                    <a:pt x="1360510" y="703642"/>
                    <a:pt x="1366782" y="708660"/>
                  </a:cubicBezTo>
                  <a:cubicBezTo>
                    <a:pt x="1373933" y="714381"/>
                    <a:pt x="1376942" y="723900"/>
                    <a:pt x="1382022" y="731520"/>
                  </a:cubicBezTo>
                  <a:cubicBezTo>
                    <a:pt x="1379482" y="767080"/>
                    <a:pt x="1398583" y="812004"/>
                    <a:pt x="1374402" y="838200"/>
                  </a:cubicBezTo>
                  <a:cubicBezTo>
                    <a:pt x="1355373" y="858815"/>
                    <a:pt x="1318391" y="834288"/>
                    <a:pt x="1290582" y="830580"/>
                  </a:cubicBezTo>
                  <a:cubicBezTo>
                    <a:pt x="1280201" y="829196"/>
                    <a:pt x="1270469" y="824441"/>
                    <a:pt x="1260102" y="822960"/>
                  </a:cubicBezTo>
                  <a:cubicBezTo>
                    <a:pt x="1234832" y="819350"/>
                    <a:pt x="1209302" y="817880"/>
                    <a:pt x="1183902" y="815340"/>
                  </a:cubicBezTo>
                  <a:cubicBezTo>
                    <a:pt x="1194030" y="800148"/>
                    <a:pt x="1223730" y="766890"/>
                    <a:pt x="1191522" y="746760"/>
                  </a:cubicBezTo>
                  <a:cubicBezTo>
                    <a:pt x="1176292" y="737241"/>
                    <a:pt x="1155962" y="751840"/>
                    <a:pt x="1138182" y="754380"/>
                  </a:cubicBezTo>
                  <a:cubicBezTo>
                    <a:pt x="1130562" y="759460"/>
                    <a:pt x="1120402" y="762000"/>
                    <a:pt x="1115322" y="769620"/>
                  </a:cubicBezTo>
                  <a:cubicBezTo>
                    <a:pt x="1109513" y="778334"/>
                    <a:pt x="1109974" y="789877"/>
                    <a:pt x="1107702" y="800100"/>
                  </a:cubicBezTo>
                  <a:cubicBezTo>
                    <a:pt x="1103013" y="821200"/>
                    <a:pt x="1103924" y="845795"/>
                    <a:pt x="1084842" y="861060"/>
                  </a:cubicBezTo>
                  <a:cubicBezTo>
                    <a:pt x="1078570" y="866078"/>
                    <a:pt x="1069602" y="866140"/>
                    <a:pt x="1061982" y="868680"/>
                  </a:cubicBezTo>
                  <a:cubicBezTo>
                    <a:pt x="1007574" y="850544"/>
                    <a:pt x="1029628" y="862351"/>
                    <a:pt x="993402" y="838200"/>
                  </a:cubicBezTo>
                  <a:cubicBezTo>
                    <a:pt x="923923" y="843545"/>
                    <a:pt x="895437" y="829485"/>
                    <a:pt x="848622" y="876300"/>
                  </a:cubicBezTo>
                  <a:cubicBezTo>
                    <a:pt x="841002" y="883920"/>
                    <a:pt x="834268" y="892544"/>
                    <a:pt x="825762" y="899160"/>
                  </a:cubicBezTo>
                  <a:cubicBezTo>
                    <a:pt x="811304" y="910405"/>
                    <a:pt x="780042" y="929640"/>
                    <a:pt x="780042" y="929640"/>
                  </a:cubicBezTo>
                  <a:cubicBezTo>
                    <a:pt x="777502" y="937260"/>
                    <a:pt x="777440" y="946228"/>
                    <a:pt x="772422" y="952500"/>
                  </a:cubicBezTo>
                  <a:cubicBezTo>
                    <a:pt x="766701" y="959651"/>
                    <a:pt x="758628" y="966445"/>
                    <a:pt x="749562" y="967740"/>
                  </a:cubicBezTo>
                  <a:cubicBezTo>
                    <a:pt x="704232" y="974216"/>
                    <a:pt x="658122" y="972820"/>
                    <a:pt x="612402" y="975360"/>
                  </a:cubicBezTo>
                  <a:cubicBezTo>
                    <a:pt x="599702" y="972820"/>
                    <a:pt x="585078" y="974924"/>
                    <a:pt x="574302" y="967740"/>
                  </a:cubicBezTo>
                  <a:cubicBezTo>
                    <a:pt x="567619" y="963285"/>
                    <a:pt x="572954" y="949898"/>
                    <a:pt x="566682" y="944880"/>
                  </a:cubicBezTo>
                  <a:cubicBezTo>
                    <a:pt x="558504" y="938338"/>
                    <a:pt x="546362" y="939800"/>
                    <a:pt x="536202" y="937260"/>
                  </a:cubicBezTo>
                  <a:cubicBezTo>
                    <a:pt x="471055" y="958976"/>
                    <a:pt x="506422" y="950507"/>
                    <a:pt x="429522" y="960120"/>
                  </a:cubicBezTo>
                  <a:cubicBezTo>
                    <a:pt x="424442" y="967740"/>
                    <a:pt x="420145" y="975945"/>
                    <a:pt x="414282" y="982980"/>
                  </a:cubicBezTo>
                  <a:cubicBezTo>
                    <a:pt x="407383" y="991259"/>
                    <a:pt x="395424" y="995834"/>
                    <a:pt x="391422" y="1005840"/>
                  </a:cubicBezTo>
                  <a:cubicBezTo>
                    <a:pt x="384752" y="1022516"/>
                    <a:pt x="387324" y="1041568"/>
                    <a:pt x="383802" y="1059180"/>
                  </a:cubicBezTo>
                  <a:cubicBezTo>
                    <a:pt x="382227" y="1067056"/>
                    <a:pt x="378389" y="1074317"/>
                    <a:pt x="376182" y="1082040"/>
                  </a:cubicBezTo>
                  <a:cubicBezTo>
                    <a:pt x="373305" y="1092110"/>
                    <a:pt x="376607" y="1105816"/>
                    <a:pt x="368562" y="1112520"/>
                  </a:cubicBezTo>
                  <a:cubicBezTo>
                    <a:pt x="358612" y="1120811"/>
                    <a:pt x="343162" y="1117600"/>
                    <a:pt x="330462" y="1120140"/>
                  </a:cubicBezTo>
                  <a:cubicBezTo>
                    <a:pt x="325382" y="1112520"/>
                    <a:pt x="324162" y="1099267"/>
                    <a:pt x="315222" y="1097280"/>
                  </a:cubicBezTo>
                  <a:cubicBezTo>
                    <a:pt x="262277" y="1085515"/>
                    <a:pt x="272002" y="1105482"/>
                    <a:pt x="239022" y="1120140"/>
                  </a:cubicBezTo>
                  <a:cubicBezTo>
                    <a:pt x="224342" y="1126664"/>
                    <a:pt x="193302" y="1135380"/>
                    <a:pt x="193302" y="1135380"/>
                  </a:cubicBezTo>
                  <a:cubicBezTo>
                    <a:pt x="185682" y="1130300"/>
                    <a:pt x="173843" y="1128643"/>
                    <a:pt x="170442" y="1120140"/>
                  </a:cubicBezTo>
                  <a:cubicBezTo>
                    <a:pt x="162837" y="1101127"/>
                    <a:pt x="168210" y="1078937"/>
                    <a:pt x="162822" y="1059180"/>
                  </a:cubicBezTo>
                  <a:cubicBezTo>
                    <a:pt x="160412" y="1050345"/>
                    <a:pt x="152662" y="1043940"/>
                    <a:pt x="147582" y="1036320"/>
                  </a:cubicBezTo>
                  <a:cubicBezTo>
                    <a:pt x="145042" y="1021080"/>
                    <a:pt x="148822" y="1003257"/>
                    <a:pt x="139962" y="990600"/>
                  </a:cubicBezTo>
                  <a:cubicBezTo>
                    <a:pt x="129458" y="975595"/>
                    <a:pt x="94242" y="960120"/>
                    <a:pt x="94242" y="960120"/>
                  </a:cubicBezTo>
                  <a:cubicBezTo>
                    <a:pt x="91702" y="947420"/>
                    <a:pt x="93048" y="933265"/>
                    <a:pt x="86622" y="922020"/>
                  </a:cubicBezTo>
                  <a:cubicBezTo>
                    <a:pt x="82078" y="914069"/>
                    <a:pt x="70238" y="913256"/>
                    <a:pt x="63762" y="906780"/>
                  </a:cubicBezTo>
                  <a:cubicBezTo>
                    <a:pt x="48990" y="892008"/>
                    <a:pt x="47100" y="879653"/>
                    <a:pt x="40902" y="861060"/>
                  </a:cubicBezTo>
                  <a:cubicBezTo>
                    <a:pt x="38362" y="835660"/>
                    <a:pt x="40789" y="809258"/>
                    <a:pt x="33282" y="784860"/>
                  </a:cubicBezTo>
                  <a:cubicBezTo>
                    <a:pt x="23877" y="754293"/>
                    <a:pt x="-26303" y="768016"/>
                    <a:pt x="18042" y="716280"/>
                  </a:cubicBezTo>
                  <a:cubicBezTo>
                    <a:pt x="26471" y="706446"/>
                    <a:pt x="44238" y="713762"/>
                    <a:pt x="56142" y="708660"/>
                  </a:cubicBezTo>
                  <a:cubicBezTo>
                    <a:pt x="62745" y="705830"/>
                    <a:pt x="56142" y="660400"/>
                    <a:pt x="63762" y="655320"/>
                  </a:cubicBezTo>
                  <a:close/>
                </a:path>
              </a:pathLst>
            </a:custGeom>
            <a:solidFill>
              <a:srgbClr val="FFFFCC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Полилиния 71">
              <a:extLst>
                <a:ext uri="{FF2B5EF4-FFF2-40B4-BE49-F238E27FC236}">
                  <a16:creationId xmlns:a16="http://schemas.microsoft.com/office/drawing/2014/main" id="{42696861-795B-46EE-A023-83808B69CA43}"/>
                </a:ext>
              </a:extLst>
            </p:cNvPr>
            <p:cNvSpPr/>
            <p:nvPr/>
          </p:nvSpPr>
          <p:spPr>
            <a:xfrm>
              <a:off x="4748306" y="3106811"/>
              <a:ext cx="1016171" cy="1078385"/>
            </a:xfrm>
            <a:custGeom>
              <a:avLst/>
              <a:gdLst>
                <a:gd name="connsiteX0" fmla="*/ 883920 w 1120140"/>
                <a:gd name="connsiteY0" fmla="*/ 137160 h 1188720"/>
                <a:gd name="connsiteX1" fmla="*/ 922020 w 1120140"/>
                <a:gd name="connsiteY1" fmla="*/ 152400 h 1188720"/>
                <a:gd name="connsiteX2" fmla="*/ 937260 w 1120140"/>
                <a:gd name="connsiteY2" fmla="*/ 175260 h 1188720"/>
                <a:gd name="connsiteX3" fmla="*/ 914400 w 1120140"/>
                <a:gd name="connsiteY3" fmla="*/ 289560 h 1188720"/>
                <a:gd name="connsiteX4" fmla="*/ 906780 w 1120140"/>
                <a:gd name="connsiteY4" fmla="*/ 312420 h 1188720"/>
                <a:gd name="connsiteX5" fmla="*/ 883920 w 1120140"/>
                <a:gd name="connsiteY5" fmla="*/ 327660 h 1188720"/>
                <a:gd name="connsiteX6" fmla="*/ 929640 w 1120140"/>
                <a:gd name="connsiteY6" fmla="*/ 350520 h 1188720"/>
                <a:gd name="connsiteX7" fmla="*/ 982980 w 1120140"/>
                <a:gd name="connsiteY7" fmla="*/ 396240 h 1188720"/>
                <a:gd name="connsiteX8" fmla="*/ 998220 w 1120140"/>
                <a:gd name="connsiteY8" fmla="*/ 419100 h 1188720"/>
                <a:gd name="connsiteX9" fmla="*/ 990600 w 1120140"/>
                <a:gd name="connsiteY9" fmla="*/ 480060 h 1188720"/>
                <a:gd name="connsiteX10" fmla="*/ 967740 w 1120140"/>
                <a:gd name="connsiteY10" fmla="*/ 502920 h 1188720"/>
                <a:gd name="connsiteX11" fmla="*/ 960120 w 1120140"/>
                <a:gd name="connsiteY11" fmla="*/ 525780 h 1188720"/>
                <a:gd name="connsiteX12" fmla="*/ 975360 w 1120140"/>
                <a:gd name="connsiteY12" fmla="*/ 548640 h 1188720"/>
                <a:gd name="connsiteX13" fmla="*/ 982980 w 1120140"/>
                <a:gd name="connsiteY13" fmla="*/ 571500 h 1188720"/>
                <a:gd name="connsiteX14" fmla="*/ 1005840 w 1120140"/>
                <a:gd name="connsiteY14" fmla="*/ 662940 h 1188720"/>
                <a:gd name="connsiteX15" fmla="*/ 1013460 w 1120140"/>
                <a:gd name="connsiteY15" fmla="*/ 685800 h 1188720"/>
                <a:gd name="connsiteX16" fmla="*/ 1021080 w 1120140"/>
                <a:gd name="connsiteY16" fmla="*/ 731520 h 1188720"/>
                <a:gd name="connsiteX17" fmla="*/ 1043940 w 1120140"/>
                <a:gd name="connsiteY17" fmla="*/ 754380 h 1188720"/>
                <a:gd name="connsiteX18" fmla="*/ 1097280 w 1120140"/>
                <a:gd name="connsiteY18" fmla="*/ 777240 h 1188720"/>
                <a:gd name="connsiteX19" fmla="*/ 1112520 w 1120140"/>
                <a:gd name="connsiteY19" fmla="*/ 891540 h 1188720"/>
                <a:gd name="connsiteX20" fmla="*/ 1120140 w 1120140"/>
                <a:gd name="connsiteY20" fmla="*/ 914400 h 1188720"/>
                <a:gd name="connsiteX21" fmla="*/ 1074420 w 1120140"/>
                <a:gd name="connsiteY21" fmla="*/ 922020 h 1188720"/>
                <a:gd name="connsiteX22" fmla="*/ 1043940 w 1120140"/>
                <a:gd name="connsiteY22" fmla="*/ 929640 h 1188720"/>
                <a:gd name="connsiteX23" fmla="*/ 1036320 w 1120140"/>
                <a:gd name="connsiteY23" fmla="*/ 952500 h 1188720"/>
                <a:gd name="connsiteX24" fmla="*/ 1013460 w 1120140"/>
                <a:gd name="connsiteY24" fmla="*/ 998220 h 1188720"/>
                <a:gd name="connsiteX25" fmla="*/ 1021080 w 1120140"/>
                <a:gd name="connsiteY25" fmla="*/ 1036320 h 1188720"/>
                <a:gd name="connsiteX26" fmla="*/ 1028700 w 1120140"/>
                <a:gd name="connsiteY26" fmla="*/ 1066800 h 1188720"/>
                <a:gd name="connsiteX27" fmla="*/ 1021080 w 1120140"/>
                <a:gd name="connsiteY27" fmla="*/ 1089660 h 1188720"/>
                <a:gd name="connsiteX28" fmla="*/ 990600 w 1120140"/>
                <a:gd name="connsiteY28" fmla="*/ 1097280 h 1188720"/>
                <a:gd name="connsiteX29" fmla="*/ 982980 w 1120140"/>
                <a:gd name="connsiteY29" fmla="*/ 1120140 h 1188720"/>
                <a:gd name="connsiteX30" fmla="*/ 975360 w 1120140"/>
                <a:gd name="connsiteY30" fmla="*/ 1158240 h 1188720"/>
                <a:gd name="connsiteX31" fmla="*/ 952500 w 1120140"/>
                <a:gd name="connsiteY31" fmla="*/ 1173480 h 1188720"/>
                <a:gd name="connsiteX32" fmla="*/ 899160 w 1120140"/>
                <a:gd name="connsiteY32" fmla="*/ 1150620 h 1188720"/>
                <a:gd name="connsiteX33" fmla="*/ 815340 w 1120140"/>
                <a:gd name="connsiteY33" fmla="*/ 1158240 h 1188720"/>
                <a:gd name="connsiteX34" fmla="*/ 769620 w 1120140"/>
                <a:gd name="connsiteY34" fmla="*/ 1181100 h 1188720"/>
                <a:gd name="connsiteX35" fmla="*/ 739140 w 1120140"/>
                <a:gd name="connsiteY35" fmla="*/ 1135380 h 1188720"/>
                <a:gd name="connsiteX36" fmla="*/ 716280 w 1120140"/>
                <a:gd name="connsiteY36" fmla="*/ 1120140 h 1188720"/>
                <a:gd name="connsiteX37" fmla="*/ 662940 w 1120140"/>
                <a:gd name="connsiteY37" fmla="*/ 1135380 h 1188720"/>
                <a:gd name="connsiteX38" fmla="*/ 655320 w 1120140"/>
                <a:gd name="connsiteY38" fmla="*/ 1158240 h 1188720"/>
                <a:gd name="connsiteX39" fmla="*/ 594360 w 1120140"/>
                <a:gd name="connsiteY39" fmla="*/ 1150620 h 1188720"/>
                <a:gd name="connsiteX40" fmla="*/ 571500 w 1120140"/>
                <a:gd name="connsiteY40" fmla="*/ 1135380 h 1188720"/>
                <a:gd name="connsiteX41" fmla="*/ 548640 w 1120140"/>
                <a:gd name="connsiteY41" fmla="*/ 1127760 h 1188720"/>
                <a:gd name="connsiteX42" fmla="*/ 495300 w 1120140"/>
                <a:gd name="connsiteY42" fmla="*/ 1104900 h 1188720"/>
                <a:gd name="connsiteX43" fmla="*/ 457200 w 1120140"/>
                <a:gd name="connsiteY43" fmla="*/ 1150620 h 1188720"/>
                <a:gd name="connsiteX44" fmla="*/ 449580 w 1120140"/>
                <a:gd name="connsiteY44" fmla="*/ 1188720 h 1188720"/>
                <a:gd name="connsiteX45" fmla="*/ 441960 w 1120140"/>
                <a:gd name="connsiteY45" fmla="*/ 1120140 h 1188720"/>
                <a:gd name="connsiteX46" fmla="*/ 419100 w 1120140"/>
                <a:gd name="connsiteY46" fmla="*/ 1112520 h 1188720"/>
                <a:gd name="connsiteX47" fmla="*/ 396240 w 1120140"/>
                <a:gd name="connsiteY47" fmla="*/ 1135380 h 1188720"/>
                <a:gd name="connsiteX48" fmla="*/ 403860 w 1120140"/>
                <a:gd name="connsiteY48" fmla="*/ 1104900 h 1188720"/>
                <a:gd name="connsiteX49" fmla="*/ 411480 w 1120140"/>
                <a:gd name="connsiteY49" fmla="*/ 1082040 h 1188720"/>
                <a:gd name="connsiteX50" fmla="*/ 403860 w 1120140"/>
                <a:gd name="connsiteY50" fmla="*/ 1043940 h 1188720"/>
                <a:gd name="connsiteX51" fmla="*/ 342900 w 1120140"/>
                <a:gd name="connsiteY51" fmla="*/ 1051560 h 1188720"/>
                <a:gd name="connsiteX52" fmla="*/ 312420 w 1120140"/>
                <a:gd name="connsiteY52" fmla="*/ 1074420 h 1188720"/>
                <a:gd name="connsiteX53" fmla="*/ 297180 w 1120140"/>
                <a:gd name="connsiteY53" fmla="*/ 1043940 h 1188720"/>
                <a:gd name="connsiteX54" fmla="*/ 289560 w 1120140"/>
                <a:gd name="connsiteY54" fmla="*/ 1021080 h 1188720"/>
                <a:gd name="connsiteX55" fmla="*/ 266700 w 1120140"/>
                <a:gd name="connsiteY55" fmla="*/ 1013460 h 1188720"/>
                <a:gd name="connsiteX56" fmla="*/ 228600 w 1120140"/>
                <a:gd name="connsiteY56" fmla="*/ 1005840 h 1188720"/>
                <a:gd name="connsiteX57" fmla="*/ 198120 w 1120140"/>
                <a:gd name="connsiteY57" fmla="*/ 960120 h 1188720"/>
                <a:gd name="connsiteX58" fmla="*/ 121920 w 1120140"/>
                <a:gd name="connsiteY58" fmla="*/ 929640 h 1188720"/>
                <a:gd name="connsiteX59" fmla="*/ 83820 w 1120140"/>
                <a:gd name="connsiteY59" fmla="*/ 922020 h 1188720"/>
                <a:gd name="connsiteX60" fmla="*/ 30480 w 1120140"/>
                <a:gd name="connsiteY60" fmla="*/ 883920 h 1188720"/>
                <a:gd name="connsiteX61" fmla="*/ 15240 w 1120140"/>
                <a:gd name="connsiteY61" fmla="*/ 861060 h 1188720"/>
                <a:gd name="connsiteX62" fmla="*/ 0 w 1120140"/>
                <a:gd name="connsiteY62" fmla="*/ 800100 h 1188720"/>
                <a:gd name="connsiteX63" fmla="*/ 15240 w 1120140"/>
                <a:gd name="connsiteY63" fmla="*/ 701040 h 1188720"/>
                <a:gd name="connsiteX64" fmla="*/ 30480 w 1120140"/>
                <a:gd name="connsiteY64" fmla="*/ 678180 h 1188720"/>
                <a:gd name="connsiteX65" fmla="*/ 22860 w 1120140"/>
                <a:gd name="connsiteY65" fmla="*/ 624840 h 1188720"/>
                <a:gd name="connsiteX66" fmla="*/ 22860 w 1120140"/>
                <a:gd name="connsiteY66" fmla="*/ 533400 h 1188720"/>
                <a:gd name="connsiteX67" fmla="*/ 68580 w 1120140"/>
                <a:gd name="connsiteY67" fmla="*/ 525780 h 1188720"/>
                <a:gd name="connsiteX68" fmla="*/ 91440 w 1120140"/>
                <a:gd name="connsiteY68" fmla="*/ 518160 h 1188720"/>
                <a:gd name="connsiteX69" fmla="*/ 144780 w 1120140"/>
                <a:gd name="connsiteY69" fmla="*/ 510540 h 1188720"/>
                <a:gd name="connsiteX70" fmla="*/ 175260 w 1120140"/>
                <a:gd name="connsiteY70" fmla="*/ 480060 h 1188720"/>
                <a:gd name="connsiteX71" fmla="*/ 198120 w 1120140"/>
                <a:gd name="connsiteY71" fmla="*/ 464820 h 1188720"/>
                <a:gd name="connsiteX72" fmla="*/ 213360 w 1120140"/>
                <a:gd name="connsiteY72" fmla="*/ 441960 h 1188720"/>
                <a:gd name="connsiteX73" fmla="*/ 198120 w 1120140"/>
                <a:gd name="connsiteY73" fmla="*/ 365760 h 1188720"/>
                <a:gd name="connsiteX74" fmla="*/ 167640 w 1120140"/>
                <a:gd name="connsiteY74" fmla="*/ 220980 h 1188720"/>
                <a:gd name="connsiteX75" fmla="*/ 175260 w 1120140"/>
                <a:gd name="connsiteY75" fmla="*/ 114300 h 1188720"/>
                <a:gd name="connsiteX76" fmla="*/ 243840 w 1120140"/>
                <a:gd name="connsiteY76" fmla="*/ 91440 h 1188720"/>
                <a:gd name="connsiteX77" fmla="*/ 358140 w 1120140"/>
                <a:gd name="connsiteY77" fmla="*/ 83820 h 1188720"/>
                <a:gd name="connsiteX78" fmla="*/ 480060 w 1120140"/>
                <a:gd name="connsiteY78" fmla="*/ 60960 h 1188720"/>
                <a:gd name="connsiteX79" fmla="*/ 525780 w 1120140"/>
                <a:gd name="connsiteY79" fmla="*/ 53340 h 1188720"/>
                <a:gd name="connsiteX80" fmla="*/ 594360 w 1120140"/>
                <a:gd name="connsiteY80" fmla="*/ 45720 h 1188720"/>
                <a:gd name="connsiteX81" fmla="*/ 624840 w 1120140"/>
                <a:gd name="connsiteY81" fmla="*/ 0 h 1188720"/>
                <a:gd name="connsiteX82" fmla="*/ 662940 w 1120140"/>
                <a:gd name="connsiteY82" fmla="*/ 7620 h 1188720"/>
                <a:gd name="connsiteX83" fmla="*/ 678180 w 1120140"/>
                <a:gd name="connsiteY83" fmla="*/ 30480 h 1188720"/>
                <a:gd name="connsiteX84" fmla="*/ 685800 w 1120140"/>
                <a:gd name="connsiteY84" fmla="*/ 182880 h 1188720"/>
                <a:gd name="connsiteX85" fmla="*/ 739140 w 1120140"/>
                <a:gd name="connsiteY85" fmla="*/ 205740 h 1188720"/>
                <a:gd name="connsiteX86" fmla="*/ 822960 w 1120140"/>
                <a:gd name="connsiteY86" fmla="*/ 198120 h 1188720"/>
                <a:gd name="connsiteX87" fmla="*/ 861060 w 1120140"/>
                <a:gd name="connsiteY87" fmla="*/ 152400 h 1188720"/>
                <a:gd name="connsiteX88" fmla="*/ 883920 w 1120140"/>
                <a:gd name="connsiteY88" fmla="*/ 137160 h 118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20140" h="1188720">
                  <a:moveTo>
                    <a:pt x="883920" y="137160"/>
                  </a:moveTo>
                  <a:cubicBezTo>
                    <a:pt x="894080" y="137160"/>
                    <a:pt x="910889" y="144450"/>
                    <a:pt x="922020" y="152400"/>
                  </a:cubicBezTo>
                  <a:cubicBezTo>
                    <a:pt x="929472" y="157723"/>
                    <a:pt x="936608" y="166125"/>
                    <a:pt x="937260" y="175260"/>
                  </a:cubicBezTo>
                  <a:cubicBezTo>
                    <a:pt x="943250" y="259113"/>
                    <a:pt x="936260" y="238553"/>
                    <a:pt x="914400" y="289560"/>
                  </a:cubicBezTo>
                  <a:cubicBezTo>
                    <a:pt x="911236" y="296943"/>
                    <a:pt x="911798" y="306148"/>
                    <a:pt x="906780" y="312420"/>
                  </a:cubicBezTo>
                  <a:cubicBezTo>
                    <a:pt x="901059" y="319571"/>
                    <a:pt x="891540" y="322580"/>
                    <a:pt x="883920" y="327660"/>
                  </a:cubicBezTo>
                  <a:cubicBezTo>
                    <a:pt x="949434" y="371336"/>
                    <a:pt x="866544" y="318972"/>
                    <a:pt x="929640" y="350520"/>
                  </a:cubicBezTo>
                  <a:cubicBezTo>
                    <a:pt x="949863" y="360631"/>
                    <a:pt x="968919" y="379835"/>
                    <a:pt x="982980" y="396240"/>
                  </a:cubicBezTo>
                  <a:cubicBezTo>
                    <a:pt x="988940" y="403193"/>
                    <a:pt x="993140" y="411480"/>
                    <a:pt x="998220" y="419100"/>
                  </a:cubicBezTo>
                  <a:cubicBezTo>
                    <a:pt x="995680" y="439420"/>
                    <a:pt x="997598" y="460815"/>
                    <a:pt x="990600" y="480060"/>
                  </a:cubicBezTo>
                  <a:cubicBezTo>
                    <a:pt x="986917" y="490188"/>
                    <a:pt x="973718" y="493954"/>
                    <a:pt x="967740" y="502920"/>
                  </a:cubicBezTo>
                  <a:cubicBezTo>
                    <a:pt x="963285" y="509603"/>
                    <a:pt x="962660" y="518160"/>
                    <a:pt x="960120" y="525780"/>
                  </a:cubicBezTo>
                  <a:cubicBezTo>
                    <a:pt x="965200" y="533400"/>
                    <a:pt x="971264" y="540449"/>
                    <a:pt x="975360" y="548640"/>
                  </a:cubicBezTo>
                  <a:cubicBezTo>
                    <a:pt x="978952" y="555824"/>
                    <a:pt x="980910" y="563739"/>
                    <a:pt x="982980" y="571500"/>
                  </a:cubicBezTo>
                  <a:cubicBezTo>
                    <a:pt x="991075" y="601857"/>
                    <a:pt x="995905" y="633134"/>
                    <a:pt x="1005840" y="662940"/>
                  </a:cubicBezTo>
                  <a:cubicBezTo>
                    <a:pt x="1008380" y="670560"/>
                    <a:pt x="1011718" y="677959"/>
                    <a:pt x="1013460" y="685800"/>
                  </a:cubicBezTo>
                  <a:cubicBezTo>
                    <a:pt x="1016812" y="700882"/>
                    <a:pt x="1014805" y="717401"/>
                    <a:pt x="1021080" y="731520"/>
                  </a:cubicBezTo>
                  <a:cubicBezTo>
                    <a:pt x="1025457" y="741368"/>
                    <a:pt x="1035171" y="748116"/>
                    <a:pt x="1043940" y="754380"/>
                  </a:cubicBezTo>
                  <a:cubicBezTo>
                    <a:pt x="1060418" y="766150"/>
                    <a:pt x="1078625" y="771022"/>
                    <a:pt x="1097280" y="777240"/>
                  </a:cubicBezTo>
                  <a:cubicBezTo>
                    <a:pt x="1100949" y="810257"/>
                    <a:pt x="1104919" y="857336"/>
                    <a:pt x="1112520" y="891540"/>
                  </a:cubicBezTo>
                  <a:cubicBezTo>
                    <a:pt x="1114262" y="899381"/>
                    <a:pt x="1117600" y="906780"/>
                    <a:pt x="1120140" y="914400"/>
                  </a:cubicBezTo>
                  <a:cubicBezTo>
                    <a:pt x="1105710" y="957689"/>
                    <a:pt x="1124208" y="927552"/>
                    <a:pt x="1074420" y="922020"/>
                  </a:cubicBezTo>
                  <a:cubicBezTo>
                    <a:pt x="1064011" y="920863"/>
                    <a:pt x="1054100" y="927100"/>
                    <a:pt x="1043940" y="929640"/>
                  </a:cubicBezTo>
                  <a:cubicBezTo>
                    <a:pt x="1041400" y="937260"/>
                    <a:pt x="1039912" y="945316"/>
                    <a:pt x="1036320" y="952500"/>
                  </a:cubicBezTo>
                  <a:cubicBezTo>
                    <a:pt x="1006777" y="1011586"/>
                    <a:pt x="1032613" y="940761"/>
                    <a:pt x="1013460" y="998220"/>
                  </a:cubicBezTo>
                  <a:cubicBezTo>
                    <a:pt x="1016000" y="1010920"/>
                    <a:pt x="1018270" y="1023677"/>
                    <a:pt x="1021080" y="1036320"/>
                  </a:cubicBezTo>
                  <a:cubicBezTo>
                    <a:pt x="1023352" y="1046543"/>
                    <a:pt x="1028700" y="1056327"/>
                    <a:pt x="1028700" y="1066800"/>
                  </a:cubicBezTo>
                  <a:cubicBezTo>
                    <a:pt x="1028700" y="1074832"/>
                    <a:pt x="1027352" y="1084642"/>
                    <a:pt x="1021080" y="1089660"/>
                  </a:cubicBezTo>
                  <a:cubicBezTo>
                    <a:pt x="1012902" y="1096202"/>
                    <a:pt x="1000760" y="1094740"/>
                    <a:pt x="990600" y="1097280"/>
                  </a:cubicBezTo>
                  <a:cubicBezTo>
                    <a:pt x="988060" y="1104900"/>
                    <a:pt x="984928" y="1112348"/>
                    <a:pt x="982980" y="1120140"/>
                  </a:cubicBezTo>
                  <a:cubicBezTo>
                    <a:pt x="979839" y="1132705"/>
                    <a:pt x="981786" y="1146995"/>
                    <a:pt x="975360" y="1158240"/>
                  </a:cubicBezTo>
                  <a:cubicBezTo>
                    <a:pt x="970816" y="1166191"/>
                    <a:pt x="960120" y="1168400"/>
                    <a:pt x="952500" y="1173480"/>
                  </a:cubicBezTo>
                  <a:cubicBezTo>
                    <a:pt x="946548" y="1170504"/>
                    <a:pt x="910372" y="1150620"/>
                    <a:pt x="899160" y="1150620"/>
                  </a:cubicBezTo>
                  <a:cubicBezTo>
                    <a:pt x="871105" y="1150620"/>
                    <a:pt x="843280" y="1155700"/>
                    <a:pt x="815340" y="1158240"/>
                  </a:cubicBezTo>
                  <a:cubicBezTo>
                    <a:pt x="813085" y="1159744"/>
                    <a:pt x="777235" y="1186539"/>
                    <a:pt x="769620" y="1181100"/>
                  </a:cubicBezTo>
                  <a:cubicBezTo>
                    <a:pt x="754715" y="1170454"/>
                    <a:pt x="749300" y="1150620"/>
                    <a:pt x="739140" y="1135380"/>
                  </a:cubicBezTo>
                  <a:cubicBezTo>
                    <a:pt x="734060" y="1127760"/>
                    <a:pt x="723900" y="1125220"/>
                    <a:pt x="716280" y="1120140"/>
                  </a:cubicBezTo>
                  <a:cubicBezTo>
                    <a:pt x="716016" y="1120206"/>
                    <a:pt x="666584" y="1131736"/>
                    <a:pt x="662940" y="1135380"/>
                  </a:cubicBezTo>
                  <a:cubicBezTo>
                    <a:pt x="657260" y="1141060"/>
                    <a:pt x="657860" y="1150620"/>
                    <a:pt x="655320" y="1158240"/>
                  </a:cubicBezTo>
                  <a:cubicBezTo>
                    <a:pt x="635000" y="1155700"/>
                    <a:pt x="614117" y="1156008"/>
                    <a:pt x="594360" y="1150620"/>
                  </a:cubicBezTo>
                  <a:cubicBezTo>
                    <a:pt x="585525" y="1148210"/>
                    <a:pt x="579691" y="1139476"/>
                    <a:pt x="571500" y="1135380"/>
                  </a:cubicBezTo>
                  <a:cubicBezTo>
                    <a:pt x="564316" y="1131788"/>
                    <a:pt x="556023" y="1130924"/>
                    <a:pt x="548640" y="1127760"/>
                  </a:cubicBezTo>
                  <a:cubicBezTo>
                    <a:pt x="482728" y="1099512"/>
                    <a:pt x="548911" y="1122770"/>
                    <a:pt x="495300" y="1104900"/>
                  </a:cubicBezTo>
                  <a:cubicBezTo>
                    <a:pt x="483441" y="1116759"/>
                    <a:pt x="463565" y="1133646"/>
                    <a:pt x="457200" y="1150620"/>
                  </a:cubicBezTo>
                  <a:cubicBezTo>
                    <a:pt x="452652" y="1162747"/>
                    <a:pt x="452120" y="1176020"/>
                    <a:pt x="449580" y="1188720"/>
                  </a:cubicBezTo>
                  <a:cubicBezTo>
                    <a:pt x="447040" y="1165860"/>
                    <a:pt x="450502" y="1141496"/>
                    <a:pt x="441960" y="1120140"/>
                  </a:cubicBezTo>
                  <a:cubicBezTo>
                    <a:pt x="438977" y="1112682"/>
                    <a:pt x="426720" y="1109980"/>
                    <a:pt x="419100" y="1112520"/>
                  </a:cubicBezTo>
                  <a:cubicBezTo>
                    <a:pt x="408877" y="1115928"/>
                    <a:pt x="403860" y="1127760"/>
                    <a:pt x="396240" y="1135380"/>
                  </a:cubicBezTo>
                  <a:cubicBezTo>
                    <a:pt x="398780" y="1125220"/>
                    <a:pt x="400983" y="1114970"/>
                    <a:pt x="403860" y="1104900"/>
                  </a:cubicBezTo>
                  <a:cubicBezTo>
                    <a:pt x="406067" y="1097177"/>
                    <a:pt x="411480" y="1090072"/>
                    <a:pt x="411480" y="1082040"/>
                  </a:cubicBezTo>
                  <a:cubicBezTo>
                    <a:pt x="411480" y="1069088"/>
                    <a:pt x="406400" y="1056640"/>
                    <a:pt x="403860" y="1043940"/>
                  </a:cubicBezTo>
                  <a:cubicBezTo>
                    <a:pt x="383540" y="1046480"/>
                    <a:pt x="363294" y="1053414"/>
                    <a:pt x="342900" y="1051560"/>
                  </a:cubicBezTo>
                  <a:cubicBezTo>
                    <a:pt x="305460" y="1048156"/>
                    <a:pt x="327216" y="1000441"/>
                    <a:pt x="312420" y="1074420"/>
                  </a:cubicBezTo>
                  <a:cubicBezTo>
                    <a:pt x="307340" y="1064260"/>
                    <a:pt x="301655" y="1054381"/>
                    <a:pt x="297180" y="1043940"/>
                  </a:cubicBezTo>
                  <a:cubicBezTo>
                    <a:pt x="294016" y="1036557"/>
                    <a:pt x="295240" y="1026760"/>
                    <a:pt x="289560" y="1021080"/>
                  </a:cubicBezTo>
                  <a:cubicBezTo>
                    <a:pt x="283880" y="1015400"/>
                    <a:pt x="274492" y="1015408"/>
                    <a:pt x="266700" y="1013460"/>
                  </a:cubicBezTo>
                  <a:cubicBezTo>
                    <a:pt x="254135" y="1010319"/>
                    <a:pt x="241300" y="1008380"/>
                    <a:pt x="228600" y="1005840"/>
                  </a:cubicBezTo>
                  <a:lnTo>
                    <a:pt x="198120" y="960120"/>
                  </a:lnTo>
                  <a:cubicBezTo>
                    <a:pt x="170850" y="919214"/>
                    <a:pt x="193468" y="940647"/>
                    <a:pt x="121920" y="929640"/>
                  </a:cubicBezTo>
                  <a:cubicBezTo>
                    <a:pt x="109119" y="927671"/>
                    <a:pt x="96520" y="924560"/>
                    <a:pt x="83820" y="922020"/>
                  </a:cubicBezTo>
                  <a:cubicBezTo>
                    <a:pt x="51560" y="857500"/>
                    <a:pt x="92521" y="919372"/>
                    <a:pt x="30480" y="883920"/>
                  </a:cubicBezTo>
                  <a:cubicBezTo>
                    <a:pt x="22529" y="879376"/>
                    <a:pt x="19336" y="869251"/>
                    <a:pt x="15240" y="861060"/>
                  </a:cubicBezTo>
                  <a:cubicBezTo>
                    <a:pt x="7430" y="845439"/>
                    <a:pt x="2898" y="814591"/>
                    <a:pt x="0" y="800100"/>
                  </a:cubicBezTo>
                  <a:cubicBezTo>
                    <a:pt x="1177" y="790682"/>
                    <a:pt x="8695" y="718494"/>
                    <a:pt x="15240" y="701040"/>
                  </a:cubicBezTo>
                  <a:cubicBezTo>
                    <a:pt x="18456" y="692465"/>
                    <a:pt x="25400" y="685800"/>
                    <a:pt x="30480" y="678180"/>
                  </a:cubicBezTo>
                  <a:cubicBezTo>
                    <a:pt x="27940" y="660400"/>
                    <a:pt x="26382" y="642452"/>
                    <a:pt x="22860" y="624840"/>
                  </a:cubicBezTo>
                  <a:cubicBezTo>
                    <a:pt x="16099" y="591035"/>
                    <a:pt x="-8935" y="578821"/>
                    <a:pt x="22860" y="533400"/>
                  </a:cubicBezTo>
                  <a:cubicBezTo>
                    <a:pt x="31720" y="520743"/>
                    <a:pt x="53498" y="529132"/>
                    <a:pt x="68580" y="525780"/>
                  </a:cubicBezTo>
                  <a:cubicBezTo>
                    <a:pt x="76421" y="524038"/>
                    <a:pt x="83564" y="519735"/>
                    <a:pt x="91440" y="518160"/>
                  </a:cubicBezTo>
                  <a:cubicBezTo>
                    <a:pt x="109052" y="514638"/>
                    <a:pt x="127000" y="513080"/>
                    <a:pt x="144780" y="510540"/>
                  </a:cubicBezTo>
                  <a:cubicBezTo>
                    <a:pt x="154940" y="500380"/>
                    <a:pt x="164351" y="489411"/>
                    <a:pt x="175260" y="480060"/>
                  </a:cubicBezTo>
                  <a:cubicBezTo>
                    <a:pt x="182213" y="474100"/>
                    <a:pt x="191644" y="471296"/>
                    <a:pt x="198120" y="464820"/>
                  </a:cubicBezTo>
                  <a:cubicBezTo>
                    <a:pt x="204596" y="458344"/>
                    <a:pt x="208280" y="449580"/>
                    <a:pt x="213360" y="441960"/>
                  </a:cubicBezTo>
                  <a:cubicBezTo>
                    <a:pt x="206377" y="414026"/>
                    <a:pt x="200994" y="395941"/>
                    <a:pt x="198120" y="365760"/>
                  </a:cubicBezTo>
                  <a:cubicBezTo>
                    <a:pt x="185500" y="233248"/>
                    <a:pt x="214793" y="283850"/>
                    <a:pt x="167640" y="220980"/>
                  </a:cubicBezTo>
                  <a:cubicBezTo>
                    <a:pt x="170180" y="185420"/>
                    <a:pt x="157184" y="145028"/>
                    <a:pt x="175260" y="114300"/>
                  </a:cubicBezTo>
                  <a:cubicBezTo>
                    <a:pt x="187477" y="93530"/>
                    <a:pt x="219797" y="93043"/>
                    <a:pt x="243840" y="91440"/>
                  </a:cubicBezTo>
                  <a:lnTo>
                    <a:pt x="358140" y="83820"/>
                  </a:lnTo>
                  <a:cubicBezTo>
                    <a:pt x="425099" y="39180"/>
                    <a:pt x="385635" y="51517"/>
                    <a:pt x="480060" y="60960"/>
                  </a:cubicBezTo>
                  <a:cubicBezTo>
                    <a:pt x="495300" y="58420"/>
                    <a:pt x="510465" y="55382"/>
                    <a:pt x="525780" y="53340"/>
                  </a:cubicBezTo>
                  <a:cubicBezTo>
                    <a:pt x="548579" y="50300"/>
                    <a:pt x="574109" y="56625"/>
                    <a:pt x="594360" y="45720"/>
                  </a:cubicBezTo>
                  <a:cubicBezTo>
                    <a:pt x="610487" y="37036"/>
                    <a:pt x="624840" y="0"/>
                    <a:pt x="624840" y="0"/>
                  </a:cubicBezTo>
                  <a:cubicBezTo>
                    <a:pt x="637540" y="2540"/>
                    <a:pt x="651695" y="1194"/>
                    <a:pt x="662940" y="7620"/>
                  </a:cubicBezTo>
                  <a:cubicBezTo>
                    <a:pt x="670891" y="12164"/>
                    <a:pt x="676995" y="21399"/>
                    <a:pt x="678180" y="30480"/>
                  </a:cubicBezTo>
                  <a:cubicBezTo>
                    <a:pt x="684759" y="80916"/>
                    <a:pt x="676701" y="132837"/>
                    <a:pt x="685800" y="182880"/>
                  </a:cubicBezTo>
                  <a:cubicBezTo>
                    <a:pt x="688306" y="196662"/>
                    <a:pt x="733016" y="204209"/>
                    <a:pt x="739140" y="205740"/>
                  </a:cubicBezTo>
                  <a:cubicBezTo>
                    <a:pt x="767080" y="203200"/>
                    <a:pt x="795984" y="205827"/>
                    <a:pt x="822960" y="198120"/>
                  </a:cubicBezTo>
                  <a:cubicBezTo>
                    <a:pt x="830242" y="196039"/>
                    <a:pt x="858585" y="161064"/>
                    <a:pt x="861060" y="152400"/>
                  </a:cubicBezTo>
                  <a:cubicBezTo>
                    <a:pt x="863851" y="142631"/>
                    <a:pt x="873760" y="137160"/>
                    <a:pt x="883920" y="137160"/>
                  </a:cubicBezTo>
                  <a:close/>
                </a:path>
              </a:pathLst>
            </a:custGeom>
            <a:solidFill>
              <a:srgbClr val="FFFFCC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" sz="998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Полилиния 72">
              <a:extLst>
                <a:ext uri="{FF2B5EF4-FFF2-40B4-BE49-F238E27FC236}">
                  <a16:creationId xmlns:a16="http://schemas.microsoft.com/office/drawing/2014/main" id="{BAF581F1-2D60-47FD-8D44-687670046A52}"/>
                </a:ext>
              </a:extLst>
            </p:cNvPr>
            <p:cNvSpPr/>
            <p:nvPr/>
          </p:nvSpPr>
          <p:spPr>
            <a:xfrm>
              <a:off x="5073205" y="4095331"/>
              <a:ext cx="1192874" cy="1674064"/>
            </a:xfrm>
            <a:custGeom>
              <a:avLst/>
              <a:gdLst>
                <a:gd name="connsiteX0" fmla="*/ 1257300 w 1314923"/>
                <a:gd name="connsiteY0" fmla="*/ 982980 h 1845346"/>
                <a:gd name="connsiteX1" fmla="*/ 1143000 w 1314923"/>
                <a:gd name="connsiteY1" fmla="*/ 990600 h 1845346"/>
                <a:gd name="connsiteX2" fmla="*/ 1074420 w 1314923"/>
                <a:gd name="connsiteY2" fmla="*/ 1051560 h 1845346"/>
                <a:gd name="connsiteX3" fmla="*/ 1059180 w 1314923"/>
                <a:gd name="connsiteY3" fmla="*/ 1074420 h 1845346"/>
                <a:gd name="connsiteX4" fmla="*/ 1051560 w 1314923"/>
                <a:gd name="connsiteY4" fmla="*/ 1158240 h 1845346"/>
                <a:gd name="connsiteX5" fmla="*/ 1005840 w 1314923"/>
                <a:gd name="connsiteY5" fmla="*/ 1203960 h 1845346"/>
                <a:gd name="connsiteX6" fmla="*/ 960120 w 1314923"/>
                <a:gd name="connsiteY6" fmla="*/ 1234440 h 1845346"/>
                <a:gd name="connsiteX7" fmla="*/ 952500 w 1314923"/>
                <a:gd name="connsiteY7" fmla="*/ 1257300 h 1845346"/>
                <a:gd name="connsiteX8" fmla="*/ 944880 w 1314923"/>
                <a:gd name="connsiteY8" fmla="*/ 1295400 h 1845346"/>
                <a:gd name="connsiteX9" fmla="*/ 922020 w 1314923"/>
                <a:gd name="connsiteY9" fmla="*/ 1310640 h 1845346"/>
                <a:gd name="connsiteX10" fmla="*/ 883920 w 1314923"/>
                <a:gd name="connsiteY10" fmla="*/ 1348740 h 1845346"/>
                <a:gd name="connsiteX11" fmla="*/ 845820 w 1314923"/>
                <a:gd name="connsiteY11" fmla="*/ 1379220 h 1845346"/>
                <a:gd name="connsiteX12" fmla="*/ 830580 w 1314923"/>
                <a:gd name="connsiteY12" fmla="*/ 1440180 h 1845346"/>
                <a:gd name="connsiteX13" fmla="*/ 762000 w 1314923"/>
                <a:gd name="connsiteY13" fmla="*/ 1493520 h 1845346"/>
                <a:gd name="connsiteX14" fmla="*/ 731520 w 1314923"/>
                <a:gd name="connsiteY14" fmla="*/ 1516380 h 1845346"/>
                <a:gd name="connsiteX15" fmla="*/ 708660 w 1314923"/>
                <a:gd name="connsiteY15" fmla="*/ 1539240 h 1845346"/>
                <a:gd name="connsiteX16" fmla="*/ 685800 w 1314923"/>
                <a:gd name="connsiteY16" fmla="*/ 1546860 h 1845346"/>
                <a:gd name="connsiteX17" fmla="*/ 647700 w 1314923"/>
                <a:gd name="connsiteY17" fmla="*/ 1615440 h 1845346"/>
                <a:gd name="connsiteX18" fmla="*/ 624840 w 1314923"/>
                <a:gd name="connsiteY18" fmla="*/ 1630680 h 1845346"/>
                <a:gd name="connsiteX19" fmla="*/ 601980 w 1314923"/>
                <a:gd name="connsiteY19" fmla="*/ 1676400 h 1845346"/>
                <a:gd name="connsiteX20" fmla="*/ 632460 w 1314923"/>
                <a:gd name="connsiteY20" fmla="*/ 1737360 h 1845346"/>
                <a:gd name="connsiteX21" fmla="*/ 647700 w 1314923"/>
                <a:gd name="connsiteY21" fmla="*/ 1783080 h 1845346"/>
                <a:gd name="connsiteX22" fmla="*/ 632460 w 1314923"/>
                <a:gd name="connsiteY22" fmla="*/ 1836420 h 1845346"/>
                <a:gd name="connsiteX23" fmla="*/ 609600 w 1314923"/>
                <a:gd name="connsiteY23" fmla="*/ 1828800 h 1845346"/>
                <a:gd name="connsiteX24" fmla="*/ 594360 w 1314923"/>
                <a:gd name="connsiteY24" fmla="*/ 1805940 h 1845346"/>
                <a:gd name="connsiteX25" fmla="*/ 586740 w 1314923"/>
                <a:gd name="connsiteY25" fmla="*/ 1744980 h 1845346"/>
                <a:gd name="connsiteX26" fmla="*/ 541020 w 1314923"/>
                <a:gd name="connsiteY26" fmla="*/ 1714500 h 1845346"/>
                <a:gd name="connsiteX27" fmla="*/ 449580 w 1314923"/>
                <a:gd name="connsiteY27" fmla="*/ 1691640 h 1845346"/>
                <a:gd name="connsiteX28" fmla="*/ 419100 w 1314923"/>
                <a:gd name="connsiteY28" fmla="*/ 1699260 h 1845346"/>
                <a:gd name="connsiteX29" fmla="*/ 381000 w 1314923"/>
                <a:gd name="connsiteY29" fmla="*/ 1737360 h 1845346"/>
                <a:gd name="connsiteX30" fmla="*/ 358140 w 1314923"/>
                <a:gd name="connsiteY30" fmla="*/ 1760220 h 1845346"/>
                <a:gd name="connsiteX31" fmla="*/ 266700 w 1314923"/>
                <a:gd name="connsiteY31" fmla="*/ 1760220 h 1845346"/>
                <a:gd name="connsiteX32" fmla="*/ 213360 w 1314923"/>
                <a:gd name="connsiteY32" fmla="*/ 1752600 h 1845346"/>
                <a:gd name="connsiteX33" fmla="*/ 220980 w 1314923"/>
                <a:gd name="connsiteY33" fmla="*/ 1798320 h 1845346"/>
                <a:gd name="connsiteX34" fmla="*/ 236220 w 1314923"/>
                <a:gd name="connsiteY34" fmla="*/ 1844040 h 1845346"/>
                <a:gd name="connsiteX35" fmla="*/ 190500 w 1314923"/>
                <a:gd name="connsiteY35" fmla="*/ 1821180 h 1845346"/>
                <a:gd name="connsiteX36" fmla="*/ 160020 w 1314923"/>
                <a:gd name="connsiteY36" fmla="*/ 1798320 h 1845346"/>
                <a:gd name="connsiteX37" fmla="*/ 129540 w 1314923"/>
                <a:gd name="connsiteY37" fmla="*/ 1790700 h 1845346"/>
                <a:gd name="connsiteX38" fmla="*/ 30480 w 1314923"/>
                <a:gd name="connsiteY38" fmla="*/ 1775460 h 1845346"/>
                <a:gd name="connsiteX39" fmla="*/ 22860 w 1314923"/>
                <a:gd name="connsiteY39" fmla="*/ 1752600 h 1845346"/>
                <a:gd name="connsiteX40" fmla="*/ 15240 w 1314923"/>
                <a:gd name="connsiteY40" fmla="*/ 1714500 h 1845346"/>
                <a:gd name="connsiteX41" fmla="*/ 0 w 1314923"/>
                <a:gd name="connsiteY41" fmla="*/ 1691640 h 1845346"/>
                <a:gd name="connsiteX42" fmla="*/ 68580 w 1314923"/>
                <a:gd name="connsiteY42" fmla="*/ 1638300 h 1845346"/>
                <a:gd name="connsiteX43" fmla="*/ 91440 w 1314923"/>
                <a:gd name="connsiteY43" fmla="*/ 1645920 h 1845346"/>
                <a:gd name="connsiteX44" fmla="*/ 114300 w 1314923"/>
                <a:gd name="connsiteY44" fmla="*/ 1653540 h 1845346"/>
                <a:gd name="connsiteX45" fmla="*/ 121920 w 1314923"/>
                <a:gd name="connsiteY45" fmla="*/ 1607820 h 1845346"/>
                <a:gd name="connsiteX46" fmla="*/ 152400 w 1314923"/>
                <a:gd name="connsiteY46" fmla="*/ 1539240 h 1845346"/>
                <a:gd name="connsiteX47" fmla="*/ 175260 w 1314923"/>
                <a:gd name="connsiteY47" fmla="*/ 1524000 h 1845346"/>
                <a:gd name="connsiteX48" fmla="*/ 266700 w 1314923"/>
                <a:gd name="connsiteY48" fmla="*/ 1485900 h 1845346"/>
                <a:gd name="connsiteX49" fmla="*/ 251460 w 1314923"/>
                <a:gd name="connsiteY49" fmla="*/ 1485900 h 1845346"/>
                <a:gd name="connsiteX50" fmla="*/ 220980 w 1314923"/>
                <a:gd name="connsiteY50" fmla="*/ 1501140 h 1845346"/>
                <a:gd name="connsiteX51" fmla="*/ 251460 w 1314923"/>
                <a:gd name="connsiteY51" fmla="*/ 1424940 h 1845346"/>
                <a:gd name="connsiteX52" fmla="*/ 243840 w 1314923"/>
                <a:gd name="connsiteY52" fmla="*/ 1402080 h 1845346"/>
                <a:gd name="connsiteX53" fmla="*/ 274320 w 1314923"/>
                <a:gd name="connsiteY53" fmla="*/ 1386840 h 1845346"/>
                <a:gd name="connsiteX54" fmla="*/ 320040 w 1314923"/>
                <a:gd name="connsiteY54" fmla="*/ 1363980 h 1845346"/>
                <a:gd name="connsiteX55" fmla="*/ 335280 w 1314923"/>
                <a:gd name="connsiteY55" fmla="*/ 1303020 h 1845346"/>
                <a:gd name="connsiteX56" fmla="*/ 365760 w 1314923"/>
                <a:gd name="connsiteY56" fmla="*/ 1280160 h 1845346"/>
                <a:gd name="connsiteX57" fmla="*/ 381000 w 1314923"/>
                <a:gd name="connsiteY57" fmla="*/ 1257300 h 1845346"/>
                <a:gd name="connsiteX58" fmla="*/ 335280 w 1314923"/>
                <a:gd name="connsiteY58" fmla="*/ 1211580 h 1845346"/>
                <a:gd name="connsiteX59" fmla="*/ 289560 w 1314923"/>
                <a:gd name="connsiteY59" fmla="*/ 1158240 h 1845346"/>
                <a:gd name="connsiteX60" fmla="*/ 320040 w 1314923"/>
                <a:gd name="connsiteY60" fmla="*/ 1120140 h 1845346"/>
                <a:gd name="connsiteX61" fmla="*/ 327660 w 1314923"/>
                <a:gd name="connsiteY61" fmla="*/ 1097280 h 1845346"/>
                <a:gd name="connsiteX62" fmla="*/ 342900 w 1314923"/>
                <a:gd name="connsiteY62" fmla="*/ 1066800 h 1845346"/>
                <a:gd name="connsiteX63" fmla="*/ 434340 w 1314923"/>
                <a:gd name="connsiteY63" fmla="*/ 1074420 h 1845346"/>
                <a:gd name="connsiteX64" fmla="*/ 472440 w 1314923"/>
                <a:gd name="connsiteY64" fmla="*/ 1143000 h 1845346"/>
                <a:gd name="connsiteX65" fmla="*/ 480060 w 1314923"/>
                <a:gd name="connsiteY65" fmla="*/ 1104900 h 1845346"/>
                <a:gd name="connsiteX66" fmla="*/ 510540 w 1314923"/>
                <a:gd name="connsiteY66" fmla="*/ 1097280 h 1845346"/>
                <a:gd name="connsiteX67" fmla="*/ 525780 w 1314923"/>
                <a:gd name="connsiteY67" fmla="*/ 1127760 h 1845346"/>
                <a:gd name="connsiteX68" fmla="*/ 563880 w 1314923"/>
                <a:gd name="connsiteY68" fmla="*/ 1165860 h 1845346"/>
                <a:gd name="connsiteX69" fmla="*/ 624840 w 1314923"/>
                <a:gd name="connsiteY69" fmla="*/ 1158240 h 1845346"/>
                <a:gd name="connsiteX70" fmla="*/ 632460 w 1314923"/>
                <a:gd name="connsiteY70" fmla="*/ 1104900 h 1845346"/>
                <a:gd name="connsiteX71" fmla="*/ 655320 w 1314923"/>
                <a:gd name="connsiteY71" fmla="*/ 1112520 h 1845346"/>
                <a:gd name="connsiteX72" fmla="*/ 678180 w 1314923"/>
                <a:gd name="connsiteY72" fmla="*/ 1127760 h 1845346"/>
                <a:gd name="connsiteX73" fmla="*/ 716280 w 1314923"/>
                <a:gd name="connsiteY73" fmla="*/ 1165860 h 1845346"/>
                <a:gd name="connsiteX74" fmla="*/ 754380 w 1314923"/>
                <a:gd name="connsiteY74" fmla="*/ 1158240 h 1845346"/>
                <a:gd name="connsiteX75" fmla="*/ 777240 w 1314923"/>
                <a:gd name="connsiteY75" fmla="*/ 1143000 h 1845346"/>
                <a:gd name="connsiteX76" fmla="*/ 822960 w 1314923"/>
                <a:gd name="connsiteY76" fmla="*/ 1127760 h 1845346"/>
                <a:gd name="connsiteX77" fmla="*/ 800100 w 1314923"/>
                <a:gd name="connsiteY77" fmla="*/ 1028700 h 1845346"/>
                <a:gd name="connsiteX78" fmla="*/ 777240 w 1314923"/>
                <a:gd name="connsiteY78" fmla="*/ 1013460 h 1845346"/>
                <a:gd name="connsiteX79" fmla="*/ 746760 w 1314923"/>
                <a:gd name="connsiteY79" fmla="*/ 1005840 h 1845346"/>
                <a:gd name="connsiteX80" fmla="*/ 693420 w 1314923"/>
                <a:gd name="connsiteY80" fmla="*/ 861060 h 1845346"/>
                <a:gd name="connsiteX81" fmla="*/ 670560 w 1314923"/>
                <a:gd name="connsiteY81" fmla="*/ 845820 h 1845346"/>
                <a:gd name="connsiteX82" fmla="*/ 624840 w 1314923"/>
                <a:gd name="connsiteY82" fmla="*/ 838200 h 1845346"/>
                <a:gd name="connsiteX83" fmla="*/ 609600 w 1314923"/>
                <a:gd name="connsiteY83" fmla="*/ 815340 h 1845346"/>
                <a:gd name="connsiteX84" fmla="*/ 586740 w 1314923"/>
                <a:gd name="connsiteY84" fmla="*/ 762000 h 1845346"/>
                <a:gd name="connsiteX85" fmla="*/ 586740 w 1314923"/>
                <a:gd name="connsiteY85" fmla="*/ 594360 h 1845346"/>
                <a:gd name="connsiteX86" fmla="*/ 571500 w 1314923"/>
                <a:gd name="connsiteY86" fmla="*/ 571500 h 1845346"/>
                <a:gd name="connsiteX87" fmla="*/ 541020 w 1314923"/>
                <a:gd name="connsiteY87" fmla="*/ 533400 h 1845346"/>
                <a:gd name="connsiteX88" fmla="*/ 495300 w 1314923"/>
                <a:gd name="connsiteY88" fmla="*/ 518160 h 1845346"/>
                <a:gd name="connsiteX89" fmla="*/ 472440 w 1314923"/>
                <a:gd name="connsiteY89" fmla="*/ 525780 h 1845346"/>
                <a:gd name="connsiteX90" fmla="*/ 464820 w 1314923"/>
                <a:gd name="connsiteY90" fmla="*/ 502920 h 1845346"/>
                <a:gd name="connsiteX91" fmla="*/ 449580 w 1314923"/>
                <a:gd name="connsiteY91" fmla="*/ 480060 h 1845346"/>
                <a:gd name="connsiteX92" fmla="*/ 441960 w 1314923"/>
                <a:gd name="connsiteY92" fmla="*/ 457200 h 1845346"/>
                <a:gd name="connsiteX93" fmla="*/ 388620 w 1314923"/>
                <a:gd name="connsiteY93" fmla="*/ 434340 h 1845346"/>
                <a:gd name="connsiteX94" fmla="*/ 396240 w 1314923"/>
                <a:gd name="connsiteY94" fmla="*/ 358140 h 1845346"/>
                <a:gd name="connsiteX95" fmla="*/ 426720 w 1314923"/>
                <a:gd name="connsiteY95" fmla="*/ 335280 h 1845346"/>
                <a:gd name="connsiteX96" fmla="*/ 464820 w 1314923"/>
                <a:gd name="connsiteY96" fmla="*/ 281940 h 1845346"/>
                <a:gd name="connsiteX97" fmla="*/ 457200 w 1314923"/>
                <a:gd name="connsiteY97" fmla="*/ 220980 h 1845346"/>
                <a:gd name="connsiteX98" fmla="*/ 434340 w 1314923"/>
                <a:gd name="connsiteY98" fmla="*/ 213360 h 1845346"/>
                <a:gd name="connsiteX99" fmla="*/ 419100 w 1314923"/>
                <a:gd name="connsiteY99" fmla="*/ 190500 h 1845346"/>
                <a:gd name="connsiteX100" fmla="*/ 411480 w 1314923"/>
                <a:gd name="connsiteY100" fmla="*/ 160020 h 1845346"/>
                <a:gd name="connsiteX101" fmla="*/ 396240 w 1314923"/>
                <a:gd name="connsiteY101" fmla="*/ 137160 h 1845346"/>
                <a:gd name="connsiteX102" fmla="*/ 373380 w 1314923"/>
                <a:gd name="connsiteY102" fmla="*/ 129540 h 1845346"/>
                <a:gd name="connsiteX103" fmla="*/ 281940 w 1314923"/>
                <a:gd name="connsiteY103" fmla="*/ 121920 h 1845346"/>
                <a:gd name="connsiteX104" fmla="*/ 289560 w 1314923"/>
                <a:gd name="connsiteY104" fmla="*/ 53340 h 1845346"/>
                <a:gd name="connsiteX105" fmla="*/ 335280 w 1314923"/>
                <a:gd name="connsiteY105" fmla="*/ 38100 h 1845346"/>
                <a:gd name="connsiteX106" fmla="*/ 358140 w 1314923"/>
                <a:gd name="connsiteY106" fmla="*/ 30480 h 1845346"/>
                <a:gd name="connsiteX107" fmla="*/ 381000 w 1314923"/>
                <a:gd name="connsiteY107" fmla="*/ 45720 h 1845346"/>
                <a:gd name="connsiteX108" fmla="*/ 419100 w 1314923"/>
                <a:gd name="connsiteY108" fmla="*/ 91440 h 1845346"/>
                <a:gd name="connsiteX109" fmla="*/ 518160 w 1314923"/>
                <a:gd name="connsiteY109" fmla="*/ 76200 h 1845346"/>
                <a:gd name="connsiteX110" fmla="*/ 541020 w 1314923"/>
                <a:gd name="connsiteY110" fmla="*/ 60960 h 1845346"/>
                <a:gd name="connsiteX111" fmla="*/ 571500 w 1314923"/>
                <a:gd name="connsiteY111" fmla="*/ 68580 h 1845346"/>
                <a:gd name="connsiteX112" fmla="*/ 594360 w 1314923"/>
                <a:gd name="connsiteY112" fmla="*/ 83820 h 1845346"/>
                <a:gd name="connsiteX113" fmla="*/ 624840 w 1314923"/>
                <a:gd name="connsiteY113" fmla="*/ 76200 h 1845346"/>
                <a:gd name="connsiteX114" fmla="*/ 601980 w 1314923"/>
                <a:gd name="connsiteY114" fmla="*/ 45720 h 1845346"/>
                <a:gd name="connsiteX115" fmla="*/ 640080 w 1314923"/>
                <a:gd name="connsiteY115" fmla="*/ 0 h 1845346"/>
                <a:gd name="connsiteX116" fmla="*/ 693420 w 1314923"/>
                <a:gd name="connsiteY116" fmla="*/ 7620 h 1845346"/>
                <a:gd name="connsiteX117" fmla="*/ 716280 w 1314923"/>
                <a:gd name="connsiteY117" fmla="*/ 15240 h 1845346"/>
                <a:gd name="connsiteX118" fmla="*/ 769620 w 1314923"/>
                <a:gd name="connsiteY118" fmla="*/ 22860 h 1845346"/>
                <a:gd name="connsiteX119" fmla="*/ 777240 w 1314923"/>
                <a:gd name="connsiteY119" fmla="*/ 45720 h 1845346"/>
                <a:gd name="connsiteX120" fmla="*/ 861060 w 1314923"/>
                <a:gd name="connsiteY120" fmla="*/ 68580 h 1845346"/>
                <a:gd name="connsiteX121" fmla="*/ 838200 w 1314923"/>
                <a:gd name="connsiteY121" fmla="*/ 160020 h 1845346"/>
                <a:gd name="connsiteX122" fmla="*/ 891540 w 1314923"/>
                <a:gd name="connsiteY122" fmla="*/ 182880 h 1845346"/>
                <a:gd name="connsiteX123" fmla="*/ 937260 w 1314923"/>
                <a:gd name="connsiteY123" fmla="*/ 228600 h 1845346"/>
                <a:gd name="connsiteX124" fmla="*/ 906780 w 1314923"/>
                <a:gd name="connsiteY124" fmla="*/ 297180 h 1845346"/>
                <a:gd name="connsiteX125" fmla="*/ 914400 w 1314923"/>
                <a:gd name="connsiteY125" fmla="*/ 327660 h 1845346"/>
                <a:gd name="connsiteX126" fmla="*/ 937260 w 1314923"/>
                <a:gd name="connsiteY126" fmla="*/ 342900 h 1845346"/>
                <a:gd name="connsiteX127" fmla="*/ 1089660 w 1314923"/>
                <a:gd name="connsiteY127" fmla="*/ 365760 h 1845346"/>
                <a:gd name="connsiteX128" fmla="*/ 1104900 w 1314923"/>
                <a:gd name="connsiteY128" fmla="*/ 388620 h 1845346"/>
                <a:gd name="connsiteX129" fmla="*/ 1112520 w 1314923"/>
                <a:gd name="connsiteY129" fmla="*/ 434340 h 1845346"/>
                <a:gd name="connsiteX130" fmla="*/ 1120140 w 1314923"/>
                <a:gd name="connsiteY130" fmla="*/ 464820 h 1845346"/>
                <a:gd name="connsiteX131" fmla="*/ 1127760 w 1314923"/>
                <a:gd name="connsiteY131" fmla="*/ 548640 h 1845346"/>
                <a:gd name="connsiteX132" fmla="*/ 1150620 w 1314923"/>
                <a:gd name="connsiteY132" fmla="*/ 563880 h 1845346"/>
                <a:gd name="connsiteX133" fmla="*/ 1181100 w 1314923"/>
                <a:gd name="connsiteY133" fmla="*/ 601980 h 1845346"/>
                <a:gd name="connsiteX134" fmla="*/ 1203960 w 1314923"/>
                <a:gd name="connsiteY134" fmla="*/ 579120 h 1845346"/>
                <a:gd name="connsiteX135" fmla="*/ 1242060 w 1314923"/>
                <a:gd name="connsiteY135" fmla="*/ 617220 h 1845346"/>
                <a:gd name="connsiteX136" fmla="*/ 1257300 w 1314923"/>
                <a:gd name="connsiteY136" fmla="*/ 640080 h 1845346"/>
                <a:gd name="connsiteX137" fmla="*/ 1303020 w 1314923"/>
                <a:gd name="connsiteY137" fmla="*/ 670560 h 1845346"/>
                <a:gd name="connsiteX138" fmla="*/ 1310640 w 1314923"/>
                <a:gd name="connsiteY138" fmla="*/ 693420 h 1845346"/>
                <a:gd name="connsiteX139" fmla="*/ 1303020 w 1314923"/>
                <a:gd name="connsiteY139" fmla="*/ 792480 h 1845346"/>
                <a:gd name="connsiteX140" fmla="*/ 1188720 w 1314923"/>
                <a:gd name="connsiteY140" fmla="*/ 777240 h 1845346"/>
                <a:gd name="connsiteX141" fmla="*/ 1196340 w 1314923"/>
                <a:gd name="connsiteY141" fmla="*/ 800100 h 1845346"/>
                <a:gd name="connsiteX142" fmla="*/ 1211580 w 1314923"/>
                <a:gd name="connsiteY142" fmla="*/ 830580 h 1845346"/>
                <a:gd name="connsiteX143" fmla="*/ 1219200 w 1314923"/>
                <a:gd name="connsiteY143" fmla="*/ 883920 h 1845346"/>
                <a:gd name="connsiteX144" fmla="*/ 1249680 w 1314923"/>
                <a:gd name="connsiteY144" fmla="*/ 891540 h 1845346"/>
                <a:gd name="connsiteX145" fmla="*/ 1264920 w 1314923"/>
                <a:gd name="connsiteY145" fmla="*/ 944880 h 1845346"/>
                <a:gd name="connsiteX146" fmla="*/ 1257300 w 1314923"/>
                <a:gd name="connsiteY146" fmla="*/ 982980 h 1845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</a:cxnLst>
              <a:rect l="l" t="t" r="r" b="b"/>
              <a:pathLst>
                <a:path w="1314923" h="1845346">
                  <a:moveTo>
                    <a:pt x="1257300" y="982980"/>
                  </a:moveTo>
                  <a:cubicBezTo>
                    <a:pt x="1236980" y="990600"/>
                    <a:pt x="1180146" y="981756"/>
                    <a:pt x="1143000" y="990600"/>
                  </a:cubicBezTo>
                  <a:cubicBezTo>
                    <a:pt x="1110276" y="998392"/>
                    <a:pt x="1091932" y="1027043"/>
                    <a:pt x="1074420" y="1051560"/>
                  </a:cubicBezTo>
                  <a:cubicBezTo>
                    <a:pt x="1069097" y="1059012"/>
                    <a:pt x="1064260" y="1066800"/>
                    <a:pt x="1059180" y="1074420"/>
                  </a:cubicBezTo>
                  <a:cubicBezTo>
                    <a:pt x="1056640" y="1102360"/>
                    <a:pt x="1062242" y="1132298"/>
                    <a:pt x="1051560" y="1158240"/>
                  </a:cubicBezTo>
                  <a:cubicBezTo>
                    <a:pt x="1043354" y="1178169"/>
                    <a:pt x="1021080" y="1188720"/>
                    <a:pt x="1005840" y="1203960"/>
                  </a:cubicBezTo>
                  <a:cubicBezTo>
                    <a:pt x="977300" y="1232500"/>
                    <a:pt x="993203" y="1223412"/>
                    <a:pt x="960120" y="1234440"/>
                  </a:cubicBezTo>
                  <a:cubicBezTo>
                    <a:pt x="957580" y="1242060"/>
                    <a:pt x="954448" y="1249508"/>
                    <a:pt x="952500" y="1257300"/>
                  </a:cubicBezTo>
                  <a:cubicBezTo>
                    <a:pt x="949359" y="1269865"/>
                    <a:pt x="951306" y="1284155"/>
                    <a:pt x="944880" y="1295400"/>
                  </a:cubicBezTo>
                  <a:cubicBezTo>
                    <a:pt x="940336" y="1303351"/>
                    <a:pt x="929640" y="1305560"/>
                    <a:pt x="922020" y="1310640"/>
                  </a:cubicBezTo>
                  <a:cubicBezTo>
                    <a:pt x="881380" y="1371600"/>
                    <a:pt x="934720" y="1297940"/>
                    <a:pt x="883920" y="1348740"/>
                  </a:cubicBezTo>
                  <a:cubicBezTo>
                    <a:pt x="849453" y="1383207"/>
                    <a:pt x="890324" y="1364385"/>
                    <a:pt x="845820" y="1379220"/>
                  </a:cubicBezTo>
                  <a:cubicBezTo>
                    <a:pt x="845344" y="1381602"/>
                    <a:pt x="836888" y="1432069"/>
                    <a:pt x="830580" y="1440180"/>
                  </a:cubicBezTo>
                  <a:cubicBezTo>
                    <a:pt x="794600" y="1486440"/>
                    <a:pt x="799560" y="1481000"/>
                    <a:pt x="762000" y="1493520"/>
                  </a:cubicBezTo>
                  <a:cubicBezTo>
                    <a:pt x="751840" y="1501140"/>
                    <a:pt x="741163" y="1508115"/>
                    <a:pt x="731520" y="1516380"/>
                  </a:cubicBezTo>
                  <a:cubicBezTo>
                    <a:pt x="723338" y="1523393"/>
                    <a:pt x="717626" y="1533262"/>
                    <a:pt x="708660" y="1539240"/>
                  </a:cubicBezTo>
                  <a:cubicBezTo>
                    <a:pt x="701977" y="1543695"/>
                    <a:pt x="693420" y="1544320"/>
                    <a:pt x="685800" y="1546860"/>
                  </a:cubicBezTo>
                  <a:cubicBezTo>
                    <a:pt x="671076" y="1591032"/>
                    <a:pt x="679287" y="1589118"/>
                    <a:pt x="647700" y="1615440"/>
                  </a:cubicBezTo>
                  <a:cubicBezTo>
                    <a:pt x="640665" y="1621303"/>
                    <a:pt x="632460" y="1625600"/>
                    <a:pt x="624840" y="1630680"/>
                  </a:cubicBezTo>
                  <a:cubicBezTo>
                    <a:pt x="619028" y="1639398"/>
                    <a:pt x="600320" y="1663117"/>
                    <a:pt x="601980" y="1676400"/>
                  </a:cubicBezTo>
                  <a:cubicBezTo>
                    <a:pt x="607238" y="1718461"/>
                    <a:pt x="618593" y="1706160"/>
                    <a:pt x="632460" y="1737360"/>
                  </a:cubicBezTo>
                  <a:cubicBezTo>
                    <a:pt x="638984" y="1752040"/>
                    <a:pt x="642620" y="1767840"/>
                    <a:pt x="647700" y="1783080"/>
                  </a:cubicBezTo>
                  <a:cubicBezTo>
                    <a:pt x="642620" y="1800860"/>
                    <a:pt x="644298" y="1822214"/>
                    <a:pt x="632460" y="1836420"/>
                  </a:cubicBezTo>
                  <a:cubicBezTo>
                    <a:pt x="627318" y="1842590"/>
                    <a:pt x="615872" y="1833818"/>
                    <a:pt x="609600" y="1828800"/>
                  </a:cubicBezTo>
                  <a:cubicBezTo>
                    <a:pt x="602449" y="1823079"/>
                    <a:pt x="599440" y="1813560"/>
                    <a:pt x="594360" y="1805940"/>
                  </a:cubicBezTo>
                  <a:cubicBezTo>
                    <a:pt x="591820" y="1785620"/>
                    <a:pt x="592128" y="1764737"/>
                    <a:pt x="586740" y="1744980"/>
                  </a:cubicBezTo>
                  <a:cubicBezTo>
                    <a:pt x="579157" y="1717176"/>
                    <a:pt x="564985" y="1720030"/>
                    <a:pt x="541020" y="1714500"/>
                  </a:cubicBezTo>
                  <a:cubicBezTo>
                    <a:pt x="458231" y="1695395"/>
                    <a:pt x="496840" y="1707393"/>
                    <a:pt x="449580" y="1691640"/>
                  </a:cubicBezTo>
                  <a:cubicBezTo>
                    <a:pt x="439420" y="1694180"/>
                    <a:pt x="427145" y="1692556"/>
                    <a:pt x="419100" y="1699260"/>
                  </a:cubicBezTo>
                  <a:cubicBezTo>
                    <a:pt x="356326" y="1751571"/>
                    <a:pt x="445708" y="1715791"/>
                    <a:pt x="381000" y="1737360"/>
                  </a:cubicBezTo>
                  <a:cubicBezTo>
                    <a:pt x="373380" y="1744980"/>
                    <a:pt x="367106" y="1754242"/>
                    <a:pt x="358140" y="1760220"/>
                  </a:cubicBezTo>
                  <a:cubicBezTo>
                    <a:pt x="332608" y="1777241"/>
                    <a:pt x="288429" y="1762634"/>
                    <a:pt x="266700" y="1760220"/>
                  </a:cubicBezTo>
                  <a:cubicBezTo>
                    <a:pt x="259031" y="1755108"/>
                    <a:pt x="225388" y="1724534"/>
                    <a:pt x="213360" y="1752600"/>
                  </a:cubicBezTo>
                  <a:cubicBezTo>
                    <a:pt x="207274" y="1766801"/>
                    <a:pt x="217233" y="1783331"/>
                    <a:pt x="220980" y="1798320"/>
                  </a:cubicBezTo>
                  <a:cubicBezTo>
                    <a:pt x="224876" y="1813905"/>
                    <a:pt x="249586" y="1852951"/>
                    <a:pt x="236220" y="1844040"/>
                  </a:cubicBezTo>
                  <a:cubicBezTo>
                    <a:pt x="206677" y="1824345"/>
                    <a:pt x="222048" y="1831696"/>
                    <a:pt x="190500" y="1821180"/>
                  </a:cubicBezTo>
                  <a:cubicBezTo>
                    <a:pt x="180340" y="1813560"/>
                    <a:pt x="171379" y="1804000"/>
                    <a:pt x="160020" y="1798320"/>
                  </a:cubicBezTo>
                  <a:cubicBezTo>
                    <a:pt x="150653" y="1793636"/>
                    <a:pt x="139610" y="1793577"/>
                    <a:pt x="129540" y="1790700"/>
                  </a:cubicBezTo>
                  <a:cubicBezTo>
                    <a:pt x="70392" y="1773801"/>
                    <a:pt x="153034" y="1787715"/>
                    <a:pt x="30480" y="1775460"/>
                  </a:cubicBezTo>
                  <a:cubicBezTo>
                    <a:pt x="27940" y="1767840"/>
                    <a:pt x="24808" y="1760392"/>
                    <a:pt x="22860" y="1752600"/>
                  </a:cubicBezTo>
                  <a:cubicBezTo>
                    <a:pt x="19719" y="1740035"/>
                    <a:pt x="19788" y="1726627"/>
                    <a:pt x="15240" y="1714500"/>
                  </a:cubicBezTo>
                  <a:cubicBezTo>
                    <a:pt x="12024" y="1705925"/>
                    <a:pt x="5080" y="1699260"/>
                    <a:pt x="0" y="1691640"/>
                  </a:cubicBezTo>
                  <a:cubicBezTo>
                    <a:pt x="51400" y="1640240"/>
                    <a:pt x="25273" y="1652736"/>
                    <a:pt x="68580" y="1638300"/>
                  </a:cubicBezTo>
                  <a:cubicBezTo>
                    <a:pt x="76200" y="1640840"/>
                    <a:pt x="86422" y="1639648"/>
                    <a:pt x="91440" y="1645920"/>
                  </a:cubicBezTo>
                  <a:cubicBezTo>
                    <a:pt x="111122" y="1670523"/>
                    <a:pt x="84645" y="1698023"/>
                    <a:pt x="114300" y="1653540"/>
                  </a:cubicBezTo>
                  <a:cubicBezTo>
                    <a:pt x="116840" y="1638300"/>
                    <a:pt x="118173" y="1622809"/>
                    <a:pt x="121920" y="1607820"/>
                  </a:cubicBezTo>
                  <a:cubicBezTo>
                    <a:pt x="126950" y="1587700"/>
                    <a:pt x="135721" y="1555919"/>
                    <a:pt x="152400" y="1539240"/>
                  </a:cubicBezTo>
                  <a:cubicBezTo>
                    <a:pt x="158876" y="1532764"/>
                    <a:pt x="166806" y="1527522"/>
                    <a:pt x="175260" y="1524000"/>
                  </a:cubicBezTo>
                  <a:cubicBezTo>
                    <a:pt x="278284" y="1481073"/>
                    <a:pt x="214002" y="1521032"/>
                    <a:pt x="266700" y="1485900"/>
                  </a:cubicBezTo>
                  <a:cubicBezTo>
                    <a:pt x="292879" y="1446631"/>
                    <a:pt x="283866" y="1465647"/>
                    <a:pt x="251460" y="1485900"/>
                  </a:cubicBezTo>
                  <a:cubicBezTo>
                    <a:pt x="241827" y="1491920"/>
                    <a:pt x="231140" y="1496060"/>
                    <a:pt x="220980" y="1501140"/>
                  </a:cubicBezTo>
                  <a:cubicBezTo>
                    <a:pt x="239812" y="1444644"/>
                    <a:pt x="229036" y="1469788"/>
                    <a:pt x="251460" y="1424940"/>
                  </a:cubicBezTo>
                  <a:cubicBezTo>
                    <a:pt x="248920" y="1417320"/>
                    <a:pt x="239707" y="1408968"/>
                    <a:pt x="243840" y="1402080"/>
                  </a:cubicBezTo>
                  <a:cubicBezTo>
                    <a:pt x="249684" y="1392340"/>
                    <a:pt x="263879" y="1391315"/>
                    <a:pt x="274320" y="1386840"/>
                  </a:cubicBezTo>
                  <a:cubicBezTo>
                    <a:pt x="318487" y="1367911"/>
                    <a:pt x="276109" y="1393268"/>
                    <a:pt x="320040" y="1363980"/>
                  </a:cubicBezTo>
                  <a:cubicBezTo>
                    <a:pt x="325120" y="1343660"/>
                    <a:pt x="325250" y="1321408"/>
                    <a:pt x="335280" y="1303020"/>
                  </a:cubicBezTo>
                  <a:cubicBezTo>
                    <a:pt x="341361" y="1291871"/>
                    <a:pt x="356780" y="1289140"/>
                    <a:pt x="365760" y="1280160"/>
                  </a:cubicBezTo>
                  <a:cubicBezTo>
                    <a:pt x="372236" y="1273684"/>
                    <a:pt x="375920" y="1264920"/>
                    <a:pt x="381000" y="1257300"/>
                  </a:cubicBezTo>
                  <a:cubicBezTo>
                    <a:pt x="365760" y="1242060"/>
                    <a:pt x="347235" y="1229513"/>
                    <a:pt x="335280" y="1211580"/>
                  </a:cubicBezTo>
                  <a:cubicBezTo>
                    <a:pt x="312070" y="1176765"/>
                    <a:pt x="326516" y="1195196"/>
                    <a:pt x="289560" y="1158240"/>
                  </a:cubicBezTo>
                  <a:cubicBezTo>
                    <a:pt x="308713" y="1100781"/>
                    <a:pt x="280649" y="1169379"/>
                    <a:pt x="320040" y="1120140"/>
                  </a:cubicBezTo>
                  <a:cubicBezTo>
                    <a:pt x="325058" y="1113868"/>
                    <a:pt x="324496" y="1104663"/>
                    <a:pt x="327660" y="1097280"/>
                  </a:cubicBezTo>
                  <a:cubicBezTo>
                    <a:pt x="332135" y="1086839"/>
                    <a:pt x="337820" y="1076960"/>
                    <a:pt x="342900" y="1066800"/>
                  </a:cubicBezTo>
                  <a:cubicBezTo>
                    <a:pt x="373380" y="1069340"/>
                    <a:pt x="410991" y="1054663"/>
                    <a:pt x="434340" y="1074420"/>
                  </a:cubicBezTo>
                  <a:cubicBezTo>
                    <a:pt x="515338" y="1142957"/>
                    <a:pt x="387519" y="1164230"/>
                    <a:pt x="472440" y="1143000"/>
                  </a:cubicBezTo>
                  <a:cubicBezTo>
                    <a:pt x="474980" y="1130300"/>
                    <a:pt x="471769" y="1114850"/>
                    <a:pt x="480060" y="1104900"/>
                  </a:cubicBezTo>
                  <a:cubicBezTo>
                    <a:pt x="486764" y="1096855"/>
                    <a:pt x="501173" y="1092596"/>
                    <a:pt x="510540" y="1097280"/>
                  </a:cubicBezTo>
                  <a:cubicBezTo>
                    <a:pt x="520700" y="1102360"/>
                    <a:pt x="520144" y="1117897"/>
                    <a:pt x="525780" y="1127760"/>
                  </a:cubicBezTo>
                  <a:cubicBezTo>
                    <a:pt x="541411" y="1155114"/>
                    <a:pt x="538089" y="1148666"/>
                    <a:pt x="563880" y="1165860"/>
                  </a:cubicBezTo>
                  <a:lnTo>
                    <a:pt x="624840" y="1158240"/>
                  </a:lnTo>
                  <a:cubicBezTo>
                    <a:pt x="638264" y="1146308"/>
                    <a:pt x="622497" y="1119844"/>
                    <a:pt x="632460" y="1104900"/>
                  </a:cubicBezTo>
                  <a:cubicBezTo>
                    <a:pt x="636915" y="1098217"/>
                    <a:pt x="648136" y="1108928"/>
                    <a:pt x="655320" y="1112520"/>
                  </a:cubicBezTo>
                  <a:cubicBezTo>
                    <a:pt x="663511" y="1116616"/>
                    <a:pt x="670560" y="1122680"/>
                    <a:pt x="678180" y="1127760"/>
                  </a:cubicBezTo>
                  <a:cubicBezTo>
                    <a:pt x="686493" y="1140229"/>
                    <a:pt x="697807" y="1163551"/>
                    <a:pt x="716280" y="1165860"/>
                  </a:cubicBezTo>
                  <a:cubicBezTo>
                    <a:pt x="729131" y="1167466"/>
                    <a:pt x="741680" y="1160780"/>
                    <a:pt x="754380" y="1158240"/>
                  </a:cubicBezTo>
                  <a:cubicBezTo>
                    <a:pt x="762000" y="1153160"/>
                    <a:pt x="768871" y="1146719"/>
                    <a:pt x="777240" y="1143000"/>
                  </a:cubicBezTo>
                  <a:cubicBezTo>
                    <a:pt x="791920" y="1136476"/>
                    <a:pt x="822960" y="1127760"/>
                    <a:pt x="822960" y="1127760"/>
                  </a:cubicBezTo>
                  <a:cubicBezTo>
                    <a:pt x="818981" y="1087973"/>
                    <a:pt x="827866" y="1056466"/>
                    <a:pt x="800100" y="1028700"/>
                  </a:cubicBezTo>
                  <a:cubicBezTo>
                    <a:pt x="793624" y="1022224"/>
                    <a:pt x="785658" y="1017068"/>
                    <a:pt x="777240" y="1013460"/>
                  </a:cubicBezTo>
                  <a:cubicBezTo>
                    <a:pt x="767614" y="1009335"/>
                    <a:pt x="756920" y="1008380"/>
                    <a:pt x="746760" y="1005840"/>
                  </a:cubicBezTo>
                  <a:cubicBezTo>
                    <a:pt x="730231" y="840553"/>
                    <a:pt x="781582" y="843428"/>
                    <a:pt x="693420" y="861060"/>
                  </a:cubicBezTo>
                  <a:cubicBezTo>
                    <a:pt x="685800" y="855980"/>
                    <a:pt x="679248" y="848716"/>
                    <a:pt x="670560" y="845820"/>
                  </a:cubicBezTo>
                  <a:cubicBezTo>
                    <a:pt x="655903" y="840934"/>
                    <a:pt x="638659" y="845110"/>
                    <a:pt x="624840" y="838200"/>
                  </a:cubicBezTo>
                  <a:cubicBezTo>
                    <a:pt x="616649" y="834104"/>
                    <a:pt x="614144" y="823291"/>
                    <a:pt x="609600" y="815340"/>
                  </a:cubicBezTo>
                  <a:cubicBezTo>
                    <a:pt x="594534" y="788975"/>
                    <a:pt x="595289" y="787647"/>
                    <a:pt x="586740" y="762000"/>
                  </a:cubicBezTo>
                  <a:cubicBezTo>
                    <a:pt x="594531" y="691879"/>
                    <a:pt x="601143" y="671178"/>
                    <a:pt x="586740" y="594360"/>
                  </a:cubicBezTo>
                  <a:cubicBezTo>
                    <a:pt x="585052" y="585359"/>
                    <a:pt x="575596" y="579691"/>
                    <a:pt x="571500" y="571500"/>
                  </a:cubicBezTo>
                  <a:cubicBezTo>
                    <a:pt x="557925" y="544350"/>
                    <a:pt x="574051" y="548080"/>
                    <a:pt x="541020" y="533400"/>
                  </a:cubicBezTo>
                  <a:cubicBezTo>
                    <a:pt x="526340" y="526876"/>
                    <a:pt x="495300" y="518160"/>
                    <a:pt x="495300" y="518160"/>
                  </a:cubicBezTo>
                  <a:cubicBezTo>
                    <a:pt x="487680" y="520700"/>
                    <a:pt x="479624" y="529372"/>
                    <a:pt x="472440" y="525780"/>
                  </a:cubicBezTo>
                  <a:cubicBezTo>
                    <a:pt x="465256" y="522188"/>
                    <a:pt x="468412" y="510104"/>
                    <a:pt x="464820" y="502920"/>
                  </a:cubicBezTo>
                  <a:cubicBezTo>
                    <a:pt x="460724" y="494729"/>
                    <a:pt x="453676" y="488251"/>
                    <a:pt x="449580" y="480060"/>
                  </a:cubicBezTo>
                  <a:cubicBezTo>
                    <a:pt x="445988" y="472876"/>
                    <a:pt x="446978" y="463472"/>
                    <a:pt x="441960" y="457200"/>
                  </a:cubicBezTo>
                  <a:cubicBezTo>
                    <a:pt x="428804" y="440755"/>
                    <a:pt x="406923" y="438916"/>
                    <a:pt x="388620" y="434340"/>
                  </a:cubicBezTo>
                  <a:cubicBezTo>
                    <a:pt x="391160" y="408940"/>
                    <a:pt x="387076" y="381965"/>
                    <a:pt x="396240" y="358140"/>
                  </a:cubicBezTo>
                  <a:cubicBezTo>
                    <a:pt x="400799" y="346287"/>
                    <a:pt x="417740" y="344260"/>
                    <a:pt x="426720" y="335280"/>
                  </a:cubicBezTo>
                  <a:cubicBezTo>
                    <a:pt x="436172" y="325828"/>
                    <a:pt x="456167" y="294920"/>
                    <a:pt x="464820" y="281940"/>
                  </a:cubicBezTo>
                  <a:cubicBezTo>
                    <a:pt x="462280" y="261620"/>
                    <a:pt x="465517" y="239693"/>
                    <a:pt x="457200" y="220980"/>
                  </a:cubicBezTo>
                  <a:cubicBezTo>
                    <a:pt x="453938" y="213640"/>
                    <a:pt x="440612" y="218378"/>
                    <a:pt x="434340" y="213360"/>
                  </a:cubicBezTo>
                  <a:cubicBezTo>
                    <a:pt x="427189" y="207639"/>
                    <a:pt x="424180" y="198120"/>
                    <a:pt x="419100" y="190500"/>
                  </a:cubicBezTo>
                  <a:cubicBezTo>
                    <a:pt x="416560" y="180340"/>
                    <a:pt x="415605" y="169646"/>
                    <a:pt x="411480" y="160020"/>
                  </a:cubicBezTo>
                  <a:cubicBezTo>
                    <a:pt x="407872" y="151602"/>
                    <a:pt x="403391" y="142881"/>
                    <a:pt x="396240" y="137160"/>
                  </a:cubicBezTo>
                  <a:cubicBezTo>
                    <a:pt x="389968" y="132142"/>
                    <a:pt x="381342" y="130602"/>
                    <a:pt x="373380" y="129540"/>
                  </a:cubicBezTo>
                  <a:cubicBezTo>
                    <a:pt x="343063" y="125498"/>
                    <a:pt x="312420" y="124460"/>
                    <a:pt x="281940" y="121920"/>
                  </a:cubicBezTo>
                  <a:cubicBezTo>
                    <a:pt x="284480" y="99060"/>
                    <a:pt x="277211" y="72745"/>
                    <a:pt x="289560" y="53340"/>
                  </a:cubicBezTo>
                  <a:cubicBezTo>
                    <a:pt x="298185" y="39787"/>
                    <a:pt x="320040" y="43180"/>
                    <a:pt x="335280" y="38100"/>
                  </a:cubicBezTo>
                  <a:lnTo>
                    <a:pt x="358140" y="30480"/>
                  </a:lnTo>
                  <a:cubicBezTo>
                    <a:pt x="365760" y="35560"/>
                    <a:pt x="375137" y="38685"/>
                    <a:pt x="381000" y="45720"/>
                  </a:cubicBezTo>
                  <a:cubicBezTo>
                    <a:pt x="429339" y="103727"/>
                    <a:pt x="363405" y="54310"/>
                    <a:pt x="419100" y="91440"/>
                  </a:cubicBezTo>
                  <a:cubicBezTo>
                    <a:pt x="432867" y="89910"/>
                    <a:pt x="495063" y="86099"/>
                    <a:pt x="518160" y="76200"/>
                  </a:cubicBezTo>
                  <a:cubicBezTo>
                    <a:pt x="526578" y="72592"/>
                    <a:pt x="533400" y="66040"/>
                    <a:pt x="541020" y="60960"/>
                  </a:cubicBezTo>
                  <a:cubicBezTo>
                    <a:pt x="551180" y="63500"/>
                    <a:pt x="561874" y="64455"/>
                    <a:pt x="571500" y="68580"/>
                  </a:cubicBezTo>
                  <a:cubicBezTo>
                    <a:pt x="579918" y="72188"/>
                    <a:pt x="585294" y="82525"/>
                    <a:pt x="594360" y="83820"/>
                  </a:cubicBezTo>
                  <a:cubicBezTo>
                    <a:pt x="604727" y="85301"/>
                    <a:pt x="614680" y="78740"/>
                    <a:pt x="624840" y="76200"/>
                  </a:cubicBezTo>
                  <a:cubicBezTo>
                    <a:pt x="617220" y="66040"/>
                    <a:pt x="603555" y="58322"/>
                    <a:pt x="601980" y="45720"/>
                  </a:cubicBezTo>
                  <a:cubicBezTo>
                    <a:pt x="599005" y="21922"/>
                    <a:pt x="625756" y="9550"/>
                    <a:pt x="640080" y="0"/>
                  </a:cubicBezTo>
                  <a:cubicBezTo>
                    <a:pt x="657860" y="2540"/>
                    <a:pt x="675808" y="4098"/>
                    <a:pt x="693420" y="7620"/>
                  </a:cubicBezTo>
                  <a:cubicBezTo>
                    <a:pt x="701296" y="9195"/>
                    <a:pt x="708404" y="13665"/>
                    <a:pt x="716280" y="15240"/>
                  </a:cubicBezTo>
                  <a:cubicBezTo>
                    <a:pt x="733892" y="18762"/>
                    <a:pt x="751840" y="20320"/>
                    <a:pt x="769620" y="22860"/>
                  </a:cubicBezTo>
                  <a:cubicBezTo>
                    <a:pt x="772160" y="30480"/>
                    <a:pt x="772222" y="39448"/>
                    <a:pt x="777240" y="45720"/>
                  </a:cubicBezTo>
                  <a:cubicBezTo>
                    <a:pt x="796451" y="69733"/>
                    <a:pt x="837273" y="65607"/>
                    <a:pt x="861060" y="68580"/>
                  </a:cubicBezTo>
                  <a:cubicBezTo>
                    <a:pt x="840934" y="128957"/>
                    <a:pt x="848461" y="98454"/>
                    <a:pt x="838200" y="160020"/>
                  </a:cubicBezTo>
                  <a:cubicBezTo>
                    <a:pt x="921409" y="215493"/>
                    <a:pt x="793128" y="133674"/>
                    <a:pt x="891540" y="182880"/>
                  </a:cubicBezTo>
                  <a:cubicBezTo>
                    <a:pt x="919895" y="197057"/>
                    <a:pt x="921791" y="205396"/>
                    <a:pt x="937260" y="228600"/>
                  </a:cubicBezTo>
                  <a:cubicBezTo>
                    <a:pt x="919124" y="283008"/>
                    <a:pt x="930931" y="260954"/>
                    <a:pt x="906780" y="297180"/>
                  </a:cubicBezTo>
                  <a:cubicBezTo>
                    <a:pt x="909320" y="307340"/>
                    <a:pt x="908591" y="318946"/>
                    <a:pt x="914400" y="327660"/>
                  </a:cubicBezTo>
                  <a:cubicBezTo>
                    <a:pt x="919480" y="335280"/>
                    <a:pt x="928757" y="339499"/>
                    <a:pt x="937260" y="342900"/>
                  </a:cubicBezTo>
                  <a:cubicBezTo>
                    <a:pt x="992310" y="364920"/>
                    <a:pt x="1026130" y="360873"/>
                    <a:pt x="1089660" y="365760"/>
                  </a:cubicBezTo>
                  <a:cubicBezTo>
                    <a:pt x="1094740" y="373380"/>
                    <a:pt x="1102004" y="379932"/>
                    <a:pt x="1104900" y="388620"/>
                  </a:cubicBezTo>
                  <a:cubicBezTo>
                    <a:pt x="1109786" y="403277"/>
                    <a:pt x="1109490" y="419190"/>
                    <a:pt x="1112520" y="434340"/>
                  </a:cubicBezTo>
                  <a:cubicBezTo>
                    <a:pt x="1114574" y="444609"/>
                    <a:pt x="1117600" y="454660"/>
                    <a:pt x="1120140" y="464820"/>
                  </a:cubicBezTo>
                  <a:cubicBezTo>
                    <a:pt x="1122680" y="492760"/>
                    <a:pt x="1119509" y="521825"/>
                    <a:pt x="1127760" y="548640"/>
                  </a:cubicBezTo>
                  <a:cubicBezTo>
                    <a:pt x="1130453" y="557393"/>
                    <a:pt x="1145540" y="556260"/>
                    <a:pt x="1150620" y="563880"/>
                  </a:cubicBezTo>
                  <a:cubicBezTo>
                    <a:pt x="1180691" y="608987"/>
                    <a:pt x="1132580" y="585807"/>
                    <a:pt x="1181100" y="601980"/>
                  </a:cubicBezTo>
                  <a:cubicBezTo>
                    <a:pt x="1188720" y="594360"/>
                    <a:pt x="1193250" y="580310"/>
                    <a:pt x="1203960" y="579120"/>
                  </a:cubicBezTo>
                  <a:cubicBezTo>
                    <a:pt x="1265506" y="572282"/>
                    <a:pt x="1250657" y="591429"/>
                    <a:pt x="1242060" y="617220"/>
                  </a:cubicBezTo>
                  <a:cubicBezTo>
                    <a:pt x="1247140" y="624840"/>
                    <a:pt x="1250408" y="634049"/>
                    <a:pt x="1257300" y="640080"/>
                  </a:cubicBezTo>
                  <a:cubicBezTo>
                    <a:pt x="1271084" y="652141"/>
                    <a:pt x="1303020" y="670560"/>
                    <a:pt x="1303020" y="670560"/>
                  </a:cubicBezTo>
                  <a:cubicBezTo>
                    <a:pt x="1305560" y="678180"/>
                    <a:pt x="1310640" y="685388"/>
                    <a:pt x="1310640" y="693420"/>
                  </a:cubicBezTo>
                  <a:cubicBezTo>
                    <a:pt x="1310640" y="726538"/>
                    <a:pt x="1324221" y="767038"/>
                    <a:pt x="1303020" y="792480"/>
                  </a:cubicBezTo>
                  <a:cubicBezTo>
                    <a:pt x="1299608" y="796574"/>
                    <a:pt x="1203038" y="779626"/>
                    <a:pt x="1188720" y="777240"/>
                  </a:cubicBezTo>
                  <a:cubicBezTo>
                    <a:pt x="1191260" y="784860"/>
                    <a:pt x="1193176" y="792717"/>
                    <a:pt x="1196340" y="800100"/>
                  </a:cubicBezTo>
                  <a:cubicBezTo>
                    <a:pt x="1200815" y="810541"/>
                    <a:pt x="1208591" y="819621"/>
                    <a:pt x="1211580" y="830580"/>
                  </a:cubicBezTo>
                  <a:cubicBezTo>
                    <a:pt x="1216306" y="847908"/>
                    <a:pt x="1209681" y="868690"/>
                    <a:pt x="1219200" y="883920"/>
                  </a:cubicBezTo>
                  <a:cubicBezTo>
                    <a:pt x="1224751" y="892801"/>
                    <a:pt x="1239520" y="889000"/>
                    <a:pt x="1249680" y="891540"/>
                  </a:cubicBezTo>
                  <a:cubicBezTo>
                    <a:pt x="1253273" y="902320"/>
                    <a:pt x="1264920" y="935312"/>
                    <a:pt x="1264920" y="944880"/>
                  </a:cubicBezTo>
                  <a:cubicBezTo>
                    <a:pt x="1264920" y="955353"/>
                    <a:pt x="1277620" y="975360"/>
                    <a:pt x="1257300" y="982980"/>
                  </a:cubicBezTo>
                  <a:close/>
                </a:path>
              </a:pathLst>
            </a:custGeom>
            <a:solidFill>
              <a:srgbClr val="B8FABA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Полилиния 73">
              <a:extLst>
                <a:ext uri="{FF2B5EF4-FFF2-40B4-BE49-F238E27FC236}">
                  <a16:creationId xmlns:a16="http://schemas.microsoft.com/office/drawing/2014/main" id="{2BFB68A2-C523-4A6B-BB2F-0B2FC4C7F9A8}"/>
                </a:ext>
              </a:extLst>
            </p:cNvPr>
            <p:cNvSpPr/>
            <p:nvPr/>
          </p:nvSpPr>
          <p:spPr>
            <a:xfrm>
              <a:off x="3795169" y="3838099"/>
              <a:ext cx="1037132" cy="527323"/>
            </a:xfrm>
            <a:custGeom>
              <a:avLst/>
              <a:gdLst>
                <a:gd name="connsiteX0" fmla="*/ 15240 w 1143246"/>
                <a:gd name="connsiteY0" fmla="*/ 579120 h 581276"/>
                <a:gd name="connsiteX1" fmla="*/ 99060 w 1143246"/>
                <a:gd name="connsiteY1" fmla="*/ 563880 h 581276"/>
                <a:gd name="connsiteX2" fmla="*/ 129540 w 1143246"/>
                <a:gd name="connsiteY2" fmla="*/ 541020 h 581276"/>
                <a:gd name="connsiteX3" fmla="*/ 137160 w 1143246"/>
                <a:gd name="connsiteY3" fmla="*/ 495300 h 581276"/>
                <a:gd name="connsiteX4" fmla="*/ 182880 w 1143246"/>
                <a:gd name="connsiteY4" fmla="*/ 464820 h 581276"/>
                <a:gd name="connsiteX5" fmla="*/ 350520 w 1143246"/>
                <a:gd name="connsiteY5" fmla="*/ 441960 h 581276"/>
                <a:gd name="connsiteX6" fmla="*/ 426720 w 1143246"/>
                <a:gd name="connsiteY6" fmla="*/ 419100 h 581276"/>
                <a:gd name="connsiteX7" fmla="*/ 579120 w 1143246"/>
                <a:gd name="connsiteY7" fmla="*/ 419100 h 581276"/>
                <a:gd name="connsiteX8" fmla="*/ 586740 w 1143246"/>
                <a:gd name="connsiteY8" fmla="*/ 396240 h 581276"/>
                <a:gd name="connsiteX9" fmla="*/ 594360 w 1143246"/>
                <a:gd name="connsiteY9" fmla="*/ 312420 h 581276"/>
                <a:gd name="connsiteX10" fmla="*/ 624840 w 1143246"/>
                <a:gd name="connsiteY10" fmla="*/ 304800 h 581276"/>
                <a:gd name="connsiteX11" fmla="*/ 723900 w 1143246"/>
                <a:gd name="connsiteY11" fmla="*/ 281940 h 581276"/>
                <a:gd name="connsiteX12" fmla="*/ 731520 w 1143246"/>
                <a:gd name="connsiteY12" fmla="*/ 259080 h 581276"/>
                <a:gd name="connsiteX13" fmla="*/ 746760 w 1143246"/>
                <a:gd name="connsiteY13" fmla="*/ 205740 h 581276"/>
                <a:gd name="connsiteX14" fmla="*/ 769620 w 1143246"/>
                <a:gd name="connsiteY14" fmla="*/ 198120 h 581276"/>
                <a:gd name="connsiteX15" fmla="*/ 815340 w 1143246"/>
                <a:gd name="connsiteY15" fmla="*/ 182880 h 581276"/>
                <a:gd name="connsiteX16" fmla="*/ 800100 w 1143246"/>
                <a:gd name="connsiteY16" fmla="*/ 152400 h 581276"/>
                <a:gd name="connsiteX17" fmla="*/ 838200 w 1143246"/>
                <a:gd name="connsiteY17" fmla="*/ 160020 h 581276"/>
                <a:gd name="connsiteX18" fmla="*/ 883920 w 1143246"/>
                <a:gd name="connsiteY18" fmla="*/ 175260 h 581276"/>
                <a:gd name="connsiteX19" fmla="*/ 891540 w 1143246"/>
                <a:gd name="connsiteY19" fmla="*/ 152400 h 581276"/>
                <a:gd name="connsiteX20" fmla="*/ 929640 w 1143246"/>
                <a:gd name="connsiteY20" fmla="*/ 160020 h 581276"/>
                <a:gd name="connsiteX21" fmla="*/ 952500 w 1143246"/>
                <a:gd name="connsiteY21" fmla="*/ 152400 h 581276"/>
                <a:gd name="connsiteX22" fmla="*/ 998220 w 1143246"/>
                <a:gd name="connsiteY22" fmla="*/ 175260 h 581276"/>
                <a:gd name="connsiteX23" fmla="*/ 1021080 w 1143246"/>
                <a:gd name="connsiteY23" fmla="*/ 160020 h 581276"/>
                <a:gd name="connsiteX24" fmla="*/ 1066800 w 1143246"/>
                <a:gd name="connsiteY24" fmla="*/ 152400 h 581276"/>
                <a:gd name="connsiteX25" fmla="*/ 1112520 w 1143246"/>
                <a:gd name="connsiteY25" fmla="*/ 137160 h 581276"/>
                <a:gd name="connsiteX26" fmla="*/ 1135380 w 1143246"/>
                <a:gd name="connsiteY26" fmla="*/ 129540 h 581276"/>
                <a:gd name="connsiteX27" fmla="*/ 1143000 w 1143246"/>
                <a:gd name="connsiteY27" fmla="*/ 91440 h 581276"/>
                <a:gd name="connsiteX28" fmla="*/ 1082040 w 1143246"/>
                <a:gd name="connsiteY28" fmla="*/ 60960 h 581276"/>
                <a:gd name="connsiteX29" fmla="*/ 1059180 w 1143246"/>
                <a:gd name="connsiteY29" fmla="*/ 45720 h 581276"/>
                <a:gd name="connsiteX30" fmla="*/ 1021080 w 1143246"/>
                <a:gd name="connsiteY30" fmla="*/ 7620 h 581276"/>
                <a:gd name="connsiteX31" fmla="*/ 967740 w 1143246"/>
                <a:gd name="connsiteY31" fmla="*/ 60960 h 581276"/>
                <a:gd name="connsiteX32" fmla="*/ 944880 w 1143246"/>
                <a:gd name="connsiteY32" fmla="*/ 53340 h 581276"/>
                <a:gd name="connsiteX33" fmla="*/ 914400 w 1143246"/>
                <a:gd name="connsiteY33" fmla="*/ 38100 h 581276"/>
                <a:gd name="connsiteX34" fmla="*/ 883920 w 1143246"/>
                <a:gd name="connsiteY34" fmla="*/ 45720 h 581276"/>
                <a:gd name="connsiteX35" fmla="*/ 792480 w 1143246"/>
                <a:gd name="connsiteY35" fmla="*/ 60960 h 581276"/>
                <a:gd name="connsiteX36" fmla="*/ 769620 w 1143246"/>
                <a:gd name="connsiteY36" fmla="*/ 53340 h 581276"/>
                <a:gd name="connsiteX37" fmla="*/ 739140 w 1143246"/>
                <a:gd name="connsiteY37" fmla="*/ 129540 h 581276"/>
                <a:gd name="connsiteX38" fmla="*/ 685800 w 1143246"/>
                <a:gd name="connsiteY38" fmla="*/ 106680 h 581276"/>
                <a:gd name="connsiteX39" fmla="*/ 640080 w 1143246"/>
                <a:gd name="connsiteY39" fmla="*/ 60960 h 581276"/>
                <a:gd name="connsiteX40" fmla="*/ 571500 w 1143246"/>
                <a:gd name="connsiteY40" fmla="*/ 99060 h 581276"/>
                <a:gd name="connsiteX41" fmla="*/ 548640 w 1143246"/>
                <a:gd name="connsiteY41" fmla="*/ 91440 h 581276"/>
                <a:gd name="connsiteX42" fmla="*/ 518160 w 1143246"/>
                <a:gd name="connsiteY42" fmla="*/ 38100 h 581276"/>
                <a:gd name="connsiteX43" fmla="*/ 495300 w 1143246"/>
                <a:gd name="connsiteY43" fmla="*/ 22860 h 581276"/>
                <a:gd name="connsiteX44" fmla="*/ 426720 w 1143246"/>
                <a:gd name="connsiteY44" fmla="*/ 30480 h 581276"/>
                <a:gd name="connsiteX45" fmla="*/ 396240 w 1143246"/>
                <a:gd name="connsiteY45" fmla="*/ 38100 h 581276"/>
                <a:gd name="connsiteX46" fmla="*/ 388620 w 1143246"/>
                <a:gd name="connsiteY46" fmla="*/ 15240 h 581276"/>
                <a:gd name="connsiteX47" fmla="*/ 365760 w 1143246"/>
                <a:gd name="connsiteY47" fmla="*/ 0 h 581276"/>
                <a:gd name="connsiteX48" fmla="*/ 289560 w 1143246"/>
                <a:gd name="connsiteY48" fmla="*/ 30480 h 581276"/>
                <a:gd name="connsiteX49" fmla="*/ 297180 w 1143246"/>
                <a:gd name="connsiteY49" fmla="*/ 76200 h 581276"/>
                <a:gd name="connsiteX50" fmla="*/ 289560 w 1143246"/>
                <a:gd name="connsiteY50" fmla="*/ 160020 h 581276"/>
                <a:gd name="connsiteX51" fmla="*/ 281940 w 1143246"/>
                <a:gd name="connsiteY51" fmla="*/ 182880 h 581276"/>
                <a:gd name="connsiteX52" fmla="*/ 251460 w 1143246"/>
                <a:gd name="connsiteY52" fmla="*/ 175260 h 581276"/>
                <a:gd name="connsiteX53" fmla="*/ 228600 w 1143246"/>
                <a:gd name="connsiteY53" fmla="*/ 160020 h 581276"/>
                <a:gd name="connsiteX54" fmla="*/ 190500 w 1143246"/>
                <a:gd name="connsiteY54" fmla="*/ 175260 h 581276"/>
                <a:gd name="connsiteX55" fmla="*/ 167640 w 1143246"/>
                <a:gd name="connsiteY55" fmla="*/ 182880 h 581276"/>
                <a:gd name="connsiteX56" fmla="*/ 121920 w 1143246"/>
                <a:gd name="connsiteY56" fmla="*/ 213360 h 581276"/>
                <a:gd name="connsiteX57" fmla="*/ 91440 w 1143246"/>
                <a:gd name="connsiteY57" fmla="*/ 259080 h 581276"/>
                <a:gd name="connsiteX58" fmla="*/ 60960 w 1143246"/>
                <a:gd name="connsiteY58" fmla="*/ 312420 h 581276"/>
                <a:gd name="connsiteX59" fmla="*/ 45720 w 1143246"/>
                <a:gd name="connsiteY59" fmla="*/ 335280 h 581276"/>
                <a:gd name="connsiteX60" fmla="*/ 22860 w 1143246"/>
                <a:gd name="connsiteY60" fmla="*/ 358140 h 581276"/>
                <a:gd name="connsiteX61" fmla="*/ 0 w 1143246"/>
                <a:gd name="connsiteY61" fmla="*/ 403860 h 581276"/>
                <a:gd name="connsiteX62" fmla="*/ 38100 w 1143246"/>
                <a:gd name="connsiteY62" fmla="*/ 434340 h 581276"/>
                <a:gd name="connsiteX63" fmla="*/ 30480 w 1143246"/>
                <a:gd name="connsiteY63" fmla="*/ 457200 h 581276"/>
                <a:gd name="connsiteX64" fmla="*/ 30480 w 1143246"/>
                <a:gd name="connsiteY64" fmla="*/ 487680 h 581276"/>
                <a:gd name="connsiteX65" fmla="*/ 38100 w 1143246"/>
                <a:gd name="connsiteY65" fmla="*/ 510540 h 581276"/>
                <a:gd name="connsiteX66" fmla="*/ 15240 w 1143246"/>
                <a:gd name="connsiteY66" fmla="*/ 579120 h 58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143246" h="581276">
                  <a:moveTo>
                    <a:pt x="15240" y="579120"/>
                  </a:moveTo>
                  <a:cubicBezTo>
                    <a:pt x="25400" y="588010"/>
                    <a:pt x="92670" y="566720"/>
                    <a:pt x="99060" y="563880"/>
                  </a:cubicBezTo>
                  <a:cubicBezTo>
                    <a:pt x="110665" y="558722"/>
                    <a:pt x="119380" y="548640"/>
                    <a:pt x="129540" y="541020"/>
                  </a:cubicBezTo>
                  <a:cubicBezTo>
                    <a:pt x="132080" y="525780"/>
                    <a:pt x="128300" y="507957"/>
                    <a:pt x="137160" y="495300"/>
                  </a:cubicBezTo>
                  <a:cubicBezTo>
                    <a:pt x="147664" y="480295"/>
                    <a:pt x="165504" y="470612"/>
                    <a:pt x="182880" y="464820"/>
                  </a:cubicBezTo>
                  <a:cubicBezTo>
                    <a:pt x="267230" y="436703"/>
                    <a:pt x="212567" y="450582"/>
                    <a:pt x="350520" y="441960"/>
                  </a:cubicBezTo>
                  <a:cubicBezTo>
                    <a:pt x="406175" y="423408"/>
                    <a:pt x="380655" y="430616"/>
                    <a:pt x="426720" y="419100"/>
                  </a:cubicBezTo>
                  <a:cubicBezTo>
                    <a:pt x="470547" y="423483"/>
                    <a:pt x="535293" y="435037"/>
                    <a:pt x="579120" y="419100"/>
                  </a:cubicBezTo>
                  <a:cubicBezTo>
                    <a:pt x="586669" y="416355"/>
                    <a:pt x="584200" y="403860"/>
                    <a:pt x="586740" y="396240"/>
                  </a:cubicBezTo>
                  <a:cubicBezTo>
                    <a:pt x="589280" y="368300"/>
                    <a:pt x="583570" y="338317"/>
                    <a:pt x="594360" y="312420"/>
                  </a:cubicBezTo>
                  <a:cubicBezTo>
                    <a:pt x="598388" y="302753"/>
                    <a:pt x="615214" y="308925"/>
                    <a:pt x="624840" y="304800"/>
                  </a:cubicBezTo>
                  <a:cubicBezTo>
                    <a:pt x="700896" y="272205"/>
                    <a:pt x="549515" y="299379"/>
                    <a:pt x="723900" y="281940"/>
                  </a:cubicBezTo>
                  <a:cubicBezTo>
                    <a:pt x="726440" y="274320"/>
                    <a:pt x="729212" y="266773"/>
                    <a:pt x="731520" y="259080"/>
                  </a:cubicBezTo>
                  <a:cubicBezTo>
                    <a:pt x="736833" y="241368"/>
                    <a:pt x="736960" y="221421"/>
                    <a:pt x="746760" y="205740"/>
                  </a:cubicBezTo>
                  <a:cubicBezTo>
                    <a:pt x="751017" y="198929"/>
                    <a:pt x="762000" y="200660"/>
                    <a:pt x="769620" y="198120"/>
                  </a:cubicBezTo>
                  <a:cubicBezTo>
                    <a:pt x="874826" y="209810"/>
                    <a:pt x="842322" y="220655"/>
                    <a:pt x="815340" y="182880"/>
                  </a:cubicBezTo>
                  <a:cubicBezTo>
                    <a:pt x="808738" y="173637"/>
                    <a:pt x="792068" y="160432"/>
                    <a:pt x="800100" y="152400"/>
                  </a:cubicBezTo>
                  <a:cubicBezTo>
                    <a:pt x="809258" y="143242"/>
                    <a:pt x="825705" y="156612"/>
                    <a:pt x="838200" y="160020"/>
                  </a:cubicBezTo>
                  <a:cubicBezTo>
                    <a:pt x="853698" y="164247"/>
                    <a:pt x="883920" y="175260"/>
                    <a:pt x="883920" y="175260"/>
                  </a:cubicBezTo>
                  <a:cubicBezTo>
                    <a:pt x="886460" y="167640"/>
                    <a:pt x="883920" y="154940"/>
                    <a:pt x="891540" y="152400"/>
                  </a:cubicBezTo>
                  <a:cubicBezTo>
                    <a:pt x="903827" y="148304"/>
                    <a:pt x="916688" y="160020"/>
                    <a:pt x="929640" y="160020"/>
                  </a:cubicBezTo>
                  <a:cubicBezTo>
                    <a:pt x="937672" y="160020"/>
                    <a:pt x="944880" y="154940"/>
                    <a:pt x="952500" y="152400"/>
                  </a:cubicBezTo>
                  <a:cubicBezTo>
                    <a:pt x="960461" y="157707"/>
                    <a:pt x="985601" y="177363"/>
                    <a:pt x="998220" y="175260"/>
                  </a:cubicBezTo>
                  <a:cubicBezTo>
                    <a:pt x="1007253" y="173754"/>
                    <a:pt x="1012392" y="162916"/>
                    <a:pt x="1021080" y="160020"/>
                  </a:cubicBezTo>
                  <a:cubicBezTo>
                    <a:pt x="1035737" y="155134"/>
                    <a:pt x="1051811" y="156147"/>
                    <a:pt x="1066800" y="152400"/>
                  </a:cubicBezTo>
                  <a:cubicBezTo>
                    <a:pt x="1082385" y="148504"/>
                    <a:pt x="1097280" y="142240"/>
                    <a:pt x="1112520" y="137160"/>
                  </a:cubicBezTo>
                  <a:lnTo>
                    <a:pt x="1135380" y="129540"/>
                  </a:lnTo>
                  <a:cubicBezTo>
                    <a:pt x="1137920" y="116840"/>
                    <a:pt x="1144606" y="104291"/>
                    <a:pt x="1143000" y="91440"/>
                  </a:cubicBezTo>
                  <a:cubicBezTo>
                    <a:pt x="1138947" y="59018"/>
                    <a:pt x="1103462" y="64530"/>
                    <a:pt x="1082040" y="60960"/>
                  </a:cubicBezTo>
                  <a:cubicBezTo>
                    <a:pt x="1074420" y="55880"/>
                    <a:pt x="1065656" y="52196"/>
                    <a:pt x="1059180" y="45720"/>
                  </a:cubicBezTo>
                  <a:cubicBezTo>
                    <a:pt x="1008380" y="-5080"/>
                    <a:pt x="1082040" y="48260"/>
                    <a:pt x="1021080" y="7620"/>
                  </a:cubicBezTo>
                  <a:cubicBezTo>
                    <a:pt x="986145" y="60023"/>
                    <a:pt x="1007976" y="47548"/>
                    <a:pt x="967740" y="60960"/>
                  </a:cubicBezTo>
                  <a:cubicBezTo>
                    <a:pt x="960120" y="58420"/>
                    <a:pt x="952263" y="56504"/>
                    <a:pt x="944880" y="53340"/>
                  </a:cubicBezTo>
                  <a:cubicBezTo>
                    <a:pt x="934439" y="48865"/>
                    <a:pt x="925672" y="39509"/>
                    <a:pt x="914400" y="38100"/>
                  </a:cubicBezTo>
                  <a:cubicBezTo>
                    <a:pt x="904008" y="36801"/>
                    <a:pt x="894213" y="43790"/>
                    <a:pt x="883920" y="45720"/>
                  </a:cubicBezTo>
                  <a:cubicBezTo>
                    <a:pt x="853549" y="51415"/>
                    <a:pt x="822960" y="55880"/>
                    <a:pt x="792480" y="60960"/>
                  </a:cubicBezTo>
                  <a:cubicBezTo>
                    <a:pt x="784860" y="58420"/>
                    <a:pt x="776303" y="57795"/>
                    <a:pt x="769620" y="53340"/>
                  </a:cubicBezTo>
                  <a:cubicBezTo>
                    <a:pt x="722214" y="21736"/>
                    <a:pt x="751055" y="-25359"/>
                    <a:pt x="739140" y="129540"/>
                  </a:cubicBezTo>
                  <a:cubicBezTo>
                    <a:pt x="715822" y="123711"/>
                    <a:pt x="703341" y="124221"/>
                    <a:pt x="685800" y="106680"/>
                  </a:cubicBezTo>
                  <a:cubicBezTo>
                    <a:pt x="629090" y="49970"/>
                    <a:pt x="693954" y="96876"/>
                    <a:pt x="640080" y="60960"/>
                  </a:cubicBezTo>
                  <a:cubicBezTo>
                    <a:pt x="584137" y="79608"/>
                    <a:pt x="605719" y="64841"/>
                    <a:pt x="571500" y="99060"/>
                  </a:cubicBezTo>
                  <a:cubicBezTo>
                    <a:pt x="563880" y="96520"/>
                    <a:pt x="554912" y="96458"/>
                    <a:pt x="548640" y="91440"/>
                  </a:cubicBezTo>
                  <a:cubicBezTo>
                    <a:pt x="533618" y="79422"/>
                    <a:pt x="529410" y="51600"/>
                    <a:pt x="518160" y="38100"/>
                  </a:cubicBezTo>
                  <a:cubicBezTo>
                    <a:pt x="512297" y="31065"/>
                    <a:pt x="502920" y="27940"/>
                    <a:pt x="495300" y="22860"/>
                  </a:cubicBezTo>
                  <a:cubicBezTo>
                    <a:pt x="472440" y="25400"/>
                    <a:pt x="449453" y="26983"/>
                    <a:pt x="426720" y="30480"/>
                  </a:cubicBezTo>
                  <a:cubicBezTo>
                    <a:pt x="416369" y="32072"/>
                    <a:pt x="405964" y="41989"/>
                    <a:pt x="396240" y="38100"/>
                  </a:cubicBezTo>
                  <a:cubicBezTo>
                    <a:pt x="388782" y="35117"/>
                    <a:pt x="393638" y="21512"/>
                    <a:pt x="388620" y="15240"/>
                  </a:cubicBezTo>
                  <a:cubicBezTo>
                    <a:pt x="382899" y="8089"/>
                    <a:pt x="373380" y="5080"/>
                    <a:pt x="365760" y="0"/>
                  </a:cubicBezTo>
                  <a:cubicBezTo>
                    <a:pt x="345975" y="2473"/>
                    <a:pt x="293681" y="-6609"/>
                    <a:pt x="289560" y="30480"/>
                  </a:cubicBezTo>
                  <a:cubicBezTo>
                    <a:pt x="287854" y="45836"/>
                    <a:pt x="294640" y="60960"/>
                    <a:pt x="297180" y="76200"/>
                  </a:cubicBezTo>
                  <a:cubicBezTo>
                    <a:pt x="294640" y="104140"/>
                    <a:pt x="293528" y="132247"/>
                    <a:pt x="289560" y="160020"/>
                  </a:cubicBezTo>
                  <a:cubicBezTo>
                    <a:pt x="288424" y="167971"/>
                    <a:pt x="289398" y="179897"/>
                    <a:pt x="281940" y="182880"/>
                  </a:cubicBezTo>
                  <a:cubicBezTo>
                    <a:pt x="272216" y="186769"/>
                    <a:pt x="261620" y="177800"/>
                    <a:pt x="251460" y="175260"/>
                  </a:cubicBezTo>
                  <a:cubicBezTo>
                    <a:pt x="243840" y="170180"/>
                    <a:pt x="237758" y="160020"/>
                    <a:pt x="228600" y="160020"/>
                  </a:cubicBezTo>
                  <a:cubicBezTo>
                    <a:pt x="214922" y="160020"/>
                    <a:pt x="203307" y="170457"/>
                    <a:pt x="190500" y="175260"/>
                  </a:cubicBezTo>
                  <a:cubicBezTo>
                    <a:pt x="182979" y="178080"/>
                    <a:pt x="174661" y="178979"/>
                    <a:pt x="167640" y="182880"/>
                  </a:cubicBezTo>
                  <a:cubicBezTo>
                    <a:pt x="151629" y="191775"/>
                    <a:pt x="121920" y="213360"/>
                    <a:pt x="121920" y="213360"/>
                  </a:cubicBezTo>
                  <a:cubicBezTo>
                    <a:pt x="111760" y="228600"/>
                    <a:pt x="97232" y="241704"/>
                    <a:pt x="91440" y="259080"/>
                  </a:cubicBezTo>
                  <a:cubicBezTo>
                    <a:pt x="79074" y="296177"/>
                    <a:pt x="89793" y="272054"/>
                    <a:pt x="60960" y="312420"/>
                  </a:cubicBezTo>
                  <a:cubicBezTo>
                    <a:pt x="55637" y="319872"/>
                    <a:pt x="51583" y="328245"/>
                    <a:pt x="45720" y="335280"/>
                  </a:cubicBezTo>
                  <a:cubicBezTo>
                    <a:pt x="38821" y="343559"/>
                    <a:pt x="29759" y="349861"/>
                    <a:pt x="22860" y="358140"/>
                  </a:cubicBezTo>
                  <a:cubicBezTo>
                    <a:pt x="6447" y="377835"/>
                    <a:pt x="7637" y="380949"/>
                    <a:pt x="0" y="403860"/>
                  </a:cubicBezTo>
                  <a:cubicBezTo>
                    <a:pt x="17831" y="409804"/>
                    <a:pt x="34045" y="410010"/>
                    <a:pt x="38100" y="434340"/>
                  </a:cubicBezTo>
                  <a:cubicBezTo>
                    <a:pt x="39420" y="442263"/>
                    <a:pt x="33020" y="449580"/>
                    <a:pt x="30480" y="457200"/>
                  </a:cubicBezTo>
                  <a:cubicBezTo>
                    <a:pt x="21096" y="429048"/>
                    <a:pt x="12968" y="400121"/>
                    <a:pt x="30480" y="487680"/>
                  </a:cubicBezTo>
                  <a:cubicBezTo>
                    <a:pt x="32055" y="495556"/>
                    <a:pt x="35560" y="502920"/>
                    <a:pt x="38100" y="510540"/>
                  </a:cubicBezTo>
                  <a:cubicBezTo>
                    <a:pt x="29366" y="554209"/>
                    <a:pt x="5080" y="570230"/>
                    <a:pt x="15240" y="579120"/>
                  </a:cubicBezTo>
                  <a:close/>
                </a:path>
              </a:pathLst>
            </a:custGeom>
            <a:solidFill>
              <a:srgbClr val="B8FABA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Полилиния 74">
              <a:extLst>
                <a:ext uri="{FF2B5EF4-FFF2-40B4-BE49-F238E27FC236}">
                  <a16:creationId xmlns:a16="http://schemas.microsoft.com/office/drawing/2014/main" id="{E582B3B0-E4E6-40D7-9A38-04B025313A6F}"/>
                </a:ext>
              </a:extLst>
            </p:cNvPr>
            <p:cNvSpPr/>
            <p:nvPr/>
          </p:nvSpPr>
          <p:spPr>
            <a:xfrm>
              <a:off x="4271328" y="2698960"/>
              <a:ext cx="670534" cy="1265029"/>
            </a:xfrm>
            <a:custGeom>
              <a:avLst/>
              <a:gdLst>
                <a:gd name="connsiteX0" fmla="*/ 76200 w 739140"/>
                <a:gd name="connsiteY0" fmla="*/ 1318260 h 1394460"/>
                <a:gd name="connsiteX1" fmla="*/ 114300 w 739140"/>
                <a:gd name="connsiteY1" fmla="*/ 1310640 h 1394460"/>
                <a:gd name="connsiteX2" fmla="*/ 137160 w 739140"/>
                <a:gd name="connsiteY2" fmla="*/ 1333500 h 1394460"/>
                <a:gd name="connsiteX3" fmla="*/ 190500 w 739140"/>
                <a:gd name="connsiteY3" fmla="*/ 1394460 h 1394460"/>
                <a:gd name="connsiteX4" fmla="*/ 236220 w 739140"/>
                <a:gd name="connsiteY4" fmla="*/ 1303020 h 1394460"/>
                <a:gd name="connsiteX5" fmla="*/ 281940 w 739140"/>
                <a:gd name="connsiteY5" fmla="*/ 1318260 h 1394460"/>
                <a:gd name="connsiteX6" fmla="*/ 335280 w 739140"/>
                <a:gd name="connsiteY6" fmla="*/ 1310640 h 1394460"/>
                <a:gd name="connsiteX7" fmla="*/ 381000 w 739140"/>
                <a:gd name="connsiteY7" fmla="*/ 1295400 h 1394460"/>
                <a:gd name="connsiteX8" fmla="*/ 426720 w 739140"/>
                <a:gd name="connsiteY8" fmla="*/ 1303020 h 1394460"/>
                <a:gd name="connsiteX9" fmla="*/ 449580 w 739140"/>
                <a:gd name="connsiteY9" fmla="*/ 1310640 h 1394460"/>
                <a:gd name="connsiteX10" fmla="*/ 502920 w 739140"/>
                <a:gd name="connsiteY10" fmla="*/ 1295400 h 1394460"/>
                <a:gd name="connsiteX11" fmla="*/ 533400 w 739140"/>
                <a:gd name="connsiteY11" fmla="*/ 1181100 h 1394460"/>
                <a:gd name="connsiteX12" fmla="*/ 556260 w 739140"/>
                <a:gd name="connsiteY12" fmla="*/ 1173480 h 1394460"/>
                <a:gd name="connsiteX13" fmla="*/ 594360 w 739140"/>
                <a:gd name="connsiteY13" fmla="*/ 1120140 h 1394460"/>
                <a:gd name="connsiteX14" fmla="*/ 556260 w 739140"/>
                <a:gd name="connsiteY14" fmla="*/ 1074420 h 1394460"/>
                <a:gd name="connsiteX15" fmla="*/ 548640 w 739140"/>
                <a:gd name="connsiteY15" fmla="*/ 1051560 h 1394460"/>
                <a:gd name="connsiteX16" fmla="*/ 556260 w 739140"/>
                <a:gd name="connsiteY16" fmla="*/ 998220 h 1394460"/>
                <a:gd name="connsiteX17" fmla="*/ 586740 w 739140"/>
                <a:gd name="connsiteY17" fmla="*/ 967740 h 1394460"/>
                <a:gd name="connsiteX18" fmla="*/ 609600 w 739140"/>
                <a:gd name="connsiteY18" fmla="*/ 960120 h 1394460"/>
                <a:gd name="connsiteX19" fmla="*/ 708660 w 739140"/>
                <a:gd name="connsiteY19" fmla="*/ 952500 h 1394460"/>
                <a:gd name="connsiteX20" fmla="*/ 723900 w 739140"/>
                <a:gd name="connsiteY20" fmla="*/ 929640 h 1394460"/>
                <a:gd name="connsiteX21" fmla="*/ 739140 w 739140"/>
                <a:gd name="connsiteY21" fmla="*/ 883920 h 1394460"/>
                <a:gd name="connsiteX22" fmla="*/ 723900 w 739140"/>
                <a:gd name="connsiteY22" fmla="*/ 830580 h 1394460"/>
                <a:gd name="connsiteX23" fmla="*/ 701040 w 739140"/>
                <a:gd name="connsiteY23" fmla="*/ 777240 h 1394460"/>
                <a:gd name="connsiteX24" fmla="*/ 708660 w 739140"/>
                <a:gd name="connsiteY24" fmla="*/ 739140 h 1394460"/>
                <a:gd name="connsiteX25" fmla="*/ 693420 w 739140"/>
                <a:gd name="connsiteY25" fmla="*/ 655320 h 1394460"/>
                <a:gd name="connsiteX26" fmla="*/ 685800 w 739140"/>
                <a:gd name="connsiteY26" fmla="*/ 541020 h 1394460"/>
                <a:gd name="connsiteX27" fmla="*/ 640080 w 739140"/>
                <a:gd name="connsiteY27" fmla="*/ 533400 h 1394460"/>
                <a:gd name="connsiteX28" fmla="*/ 632460 w 739140"/>
                <a:gd name="connsiteY28" fmla="*/ 510540 h 1394460"/>
                <a:gd name="connsiteX29" fmla="*/ 624840 w 739140"/>
                <a:gd name="connsiteY29" fmla="*/ 480060 h 1394460"/>
                <a:gd name="connsiteX30" fmla="*/ 586740 w 739140"/>
                <a:gd name="connsiteY30" fmla="*/ 441960 h 1394460"/>
                <a:gd name="connsiteX31" fmla="*/ 609600 w 739140"/>
                <a:gd name="connsiteY31" fmla="*/ 365760 h 1394460"/>
                <a:gd name="connsiteX32" fmla="*/ 632460 w 739140"/>
                <a:gd name="connsiteY32" fmla="*/ 358140 h 1394460"/>
                <a:gd name="connsiteX33" fmla="*/ 640080 w 739140"/>
                <a:gd name="connsiteY33" fmla="*/ 335280 h 1394460"/>
                <a:gd name="connsiteX34" fmla="*/ 624840 w 739140"/>
                <a:gd name="connsiteY34" fmla="*/ 259080 h 1394460"/>
                <a:gd name="connsiteX35" fmla="*/ 556260 w 739140"/>
                <a:gd name="connsiteY35" fmla="*/ 228600 h 1394460"/>
                <a:gd name="connsiteX36" fmla="*/ 533400 w 739140"/>
                <a:gd name="connsiteY36" fmla="*/ 144780 h 1394460"/>
                <a:gd name="connsiteX37" fmla="*/ 487680 w 739140"/>
                <a:gd name="connsiteY37" fmla="*/ 106680 h 1394460"/>
                <a:gd name="connsiteX38" fmla="*/ 480060 w 739140"/>
                <a:gd name="connsiteY38" fmla="*/ 60960 h 1394460"/>
                <a:gd name="connsiteX39" fmla="*/ 441960 w 739140"/>
                <a:gd name="connsiteY39" fmla="*/ 7620 h 1394460"/>
                <a:gd name="connsiteX40" fmla="*/ 411480 w 739140"/>
                <a:gd name="connsiteY40" fmla="*/ 0 h 1394460"/>
                <a:gd name="connsiteX41" fmla="*/ 350520 w 739140"/>
                <a:gd name="connsiteY41" fmla="*/ 7620 h 1394460"/>
                <a:gd name="connsiteX42" fmla="*/ 327660 w 739140"/>
                <a:gd name="connsiteY42" fmla="*/ 22860 h 1394460"/>
                <a:gd name="connsiteX43" fmla="*/ 274320 w 739140"/>
                <a:gd name="connsiteY43" fmla="*/ 30480 h 1394460"/>
                <a:gd name="connsiteX44" fmla="*/ 228600 w 739140"/>
                <a:gd name="connsiteY44" fmla="*/ 99060 h 1394460"/>
                <a:gd name="connsiteX45" fmla="*/ 213360 w 739140"/>
                <a:gd name="connsiteY45" fmla="*/ 121920 h 1394460"/>
                <a:gd name="connsiteX46" fmla="*/ 190500 w 739140"/>
                <a:gd name="connsiteY46" fmla="*/ 144780 h 1394460"/>
                <a:gd name="connsiteX47" fmla="*/ 182880 w 739140"/>
                <a:gd name="connsiteY47" fmla="*/ 167640 h 1394460"/>
                <a:gd name="connsiteX48" fmla="*/ 137160 w 739140"/>
                <a:gd name="connsiteY48" fmla="*/ 198120 h 1394460"/>
                <a:gd name="connsiteX49" fmla="*/ 76200 w 739140"/>
                <a:gd name="connsiteY49" fmla="*/ 228600 h 1394460"/>
                <a:gd name="connsiteX50" fmla="*/ 30480 w 739140"/>
                <a:gd name="connsiteY50" fmla="*/ 266700 h 1394460"/>
                <a:gd name="connsiteX51" fmla="*/ 15240 w 739140"/>
                <a:gd name="connsiteY51" fmla="*/ 350520 h 1394460"/>
                <a:gd name="connsiteX52" fmla="*/ 7620 w 739140"/>
                <a:gd name="connsiteY52" fmla="*/ 373380 h 1394460"/>
                <a:gd name="connsiteX53" fmla="*/ 0 w 739140"/>
                <a:gd name="connsiteY53" fmla="*/ 403860 h 1394460"/>
                <a:gd name="connsiteX54" fmla="*/ 15240 w 739140"/>
                <a:gd name="connsiteY54" fmla="*/ 426720 h 1394460"/>
                <a:gd name="connsiteX55" fmla="*/ 38100 w 739140"/>
                <a:gd name="connsiteY55" fmla="*/ 449580 h 1394460"/>
                <a:gd name="connsiteX56" fmla="*/ 22860 w 739140"/>
                <a:gd name="connsiteY56" fmla="*/ 510540 h 1394460"/>
                <a:gd name="connsiteX57" fmla="*/ 45720 w 739140"/>
                <a:gd name="connsiteY57" fmla="*/ 617220 h 1394460"/>
                <a:gd name="connsiteX58" fmla="*/ 22860 w 739140"/>
                <a:gd name="connsiteY58" fmla="*/ 723900 h 1394460"/>
                <a:gd name="connsiteX59" fmla="*/ 7620 w 739140"/>
                <a:gd name="connsiteY59" fmla="*/ 746760 h 1394460"/>
                <a:gd name="connsiteX60" fmla="*/ 30480 w 739140"/>
                <a:gd name="connsiteY60" fmla="*/ 769620 h 1394460"/>
                <a:gd name="connsiteX61" fmla="*/ 38100 w 739140"/>
                <a:gd name="connsiteY61" fmla="*/ 800100 h 1394460"/>
                <a:gd name="connsiteX62" fmla="*/ 22860 w 739140"/>
                <a:gd name="connsiteY62" fmla="*/ 906780 h 1394460"/>
                <a:gd name="connsiteX63" fmla="*/ 30480 w 739140"/>
                <a:gd name="connsiteY63" fmla="*/ 1135380 h 1394460"/>
                <a:gd name="connsiteX64" fmla="*/ 45720 w 739140"/>
                <a:gd name="connsiteY64" fmla="*/ 1181100 h 1394460"/>
                <a:gd name="connsiteX65" fmla="*/ 53340 w 739140"/>
                <a:gd name="connsiteY65" fmla="*/ 1242060 h 1394460"/>
                <a:gd name="connsiteX66" fmla="*/ 76200 w 739140"/>
                <a:gd name="connsiteY66" fmla="*/ 1257300 h 1394460"/>
                <a:gd name="connsiteX67" fmla="*/ 83820 w 739140"/>
                <a:gd name="connsiteY67" fmla="*/ 1280160 h 1394460"/>
                <a:gd name="connsiteX68" fmla="*/ 76200 w 739140"/>
                <a:gd name="connsiteY68" fmla="*/ 1318260 h 139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739140" h="1394460">
                  <a:moveTo>
                    <a:pt x="76200" y="1318260"/>
                  </a:moveTo>
                  <a:cubicBezTo>
                    <a:pt x="81280" y="1323340"/>
                    <a:pt x="101735" y="1307499"/>
                    <a:pt x="114300" y="1310640"/>
                  </a:cubicBezTo>
                  <a:cubicBezTo>
                    <a:pt x="124755" y="1313254"/>
                    <a:pt x="130544" y="1324994"/>
                    <a:pt x="137160" y="1333500"/>
                  </a:cubicBezTo>
                  <a:cubicBezTo>
                    <a:pt x="185029" y="1395046"/>
                    <a:pt x="146245" y="1364957"/>
                    <a:pt x="190500" y="1394460"/>
                  </a:cubicBezTo>
                  <a:cubicBezTo>
                    <a:pt x="292428" y="1374074"/>
                    <a:pt x="148757" y="1415472"/>
                    <a:pt x="236220" y="1303020"/>
                  </a:cubicBezTo>
                  <a:cubicBezTo>
                    <a:pt x="246083" y="1290340"/>
                    <a:pt x="281940" y="1318260"/>
                    <a:pt x="281940" y="1318260"/>
                  </a:cubicBezTo>
                  <a:cubicBezTo>
                    <a:pt x="299720" y="1315720"/>
                    <a:pt x="317779" y="1314679"/>
                    <a:pt x="335280" y="1310640"/>
                  </a:cubicBezTo>
                  <a:cubicBezTo>
                    <a:pt x="350933" y="1307028"/>
                    <a:pt x="381000" y="1295400"/>
                    <a:pt x="381000" y="1295400"/>
                  </a:cubicBezTo>
                  <a:cubicBezTo>
                    <a:pt x="396240" y="1297940"/>
                    <a:pt x="411638" y="1299668"/>
                    <a:pt x="426720" y="1303020"/>
                  </a:cubicBezTo>
                  <a:cubicBezTo>
                    <a:pt x="434561" y="1304762"/>
                    <a:pt x="441548" y="1310640"/>
                    <a:pt x="449580" y="1310640"/>
                  </a:cubicBezTo>
                  <a:cubicBezTo>
                    <a:pt x="459148" y="1310640"/>
                    <a:pt x="492140" y="1298993"/>
                    <a:pt x="502920" y="1295400"/>
                  </a:cubicBezTo>
                  <a:cubicBezTo>
                    <a:pt x="568516" y="1317265"/>
                    <a:pt x="504460" y="1304097"/>
                    <a:pt x="533400" y="1181100"/>
                  </a:cubicBezTo>
                  <a:cubicBezTo>
                    <a:pt x="535240" y="1173281"/>
                    <a:pt x="548640" y="1176020"/>
                    <a:pt x="556260" y="1173480"/>
                  </a:cubicBezTo>
                  <a:cubicBezTo>
                    <a:pt x="568122" y="1161618"/>
                    <a:pt x="594360" y="1140199"/>
                    <a:pt x="594360" y="1120140"/>
                  </a:cubicBezTo>
                  <a:cubicBezTo>
                    <a:pt x="594360" y="1109531"/>
                    <a:pt x="560629" y="1078789"/>
                    <a:pt x="556260" y="1074420"/>
                  </a:cubicBezTo>
                  <a:cubicBezTo>
                    <a:pt x="553720" y="1066800"/>
                    <a:pt x="548640" y="1059592"/>
                    <a:pt x="548640" y="1051560"/>
                  </a:cubicBezTo>
                  <a:cubicBezTo>
                    <a:pt x="548640" y="1033599"/>
                    <a:pt x="548828" y="1014571"/>
                    <a:pt x="556260" y="998220"/>
                  </a:cubicBezTo>
                  <a:cubicBezTo>
                    <a:pt x="562206" y="985139"/>
                    <a:pt x="575048" y="976091"/>
                    <a:pt x="586740" y="967740"/>
                  </a:cubicBezTo>
                  <a:cubicBezTo>
                    <a:pt x="593276" y="963071"/>
                    <a:pt x="601630" y="961116"/>
                    <a:pt x="609600" y="960120"/>
                  </a:cubicBezTo>
                  <a:cubicBezTo>
                    <a:pt x="642462" y="956012"/>
                    <a:pt x="675640" y="955040"/>
                    <a:pt x="708660" y="952500"/>
                  </a:cubicBezTo>
                  <a:cubicBezTo>
                    <a:pt x="713740" y="944880"/>
                    <a:pt x="720181" y="938009"/>
                    <a:pt x="723900" y="929640"/>
                  </a:cubicBezTo>
                  <a:cubicBezTo>
                    <a:pt x="730424" y="914960"/>
                    <a:pt x="739140" y="883920"/>
                    <a:pt x="739140" y="883920"/>
                  </a:cubicBezTo>
                  <a:cubicBezTo>
                    <a:pt x="735273" y="868453"/>
                    <a:pt x="730459" y="845884"/>
                    <a:pt x="723900" y="830580"/>
                  </a:cubicBezTo>
                  <a:cubicBezTo>
                    <a:pt x="695652" y="764668"/>
                    <a:pt x="718910" y="830851"/>
                    <a:pt x="701040" y="777240"/>
                  </a:cubicBezTo>
                  <a:cubicBezTo>
                    <a:pt x="703580" y="764540"/>
                    <a:pt x="708660" y="752092"/>
                    <a:pt x="708660" y="739140"/>
                  </a:cubicBezTo>
                  <a:cubicBezTo>
                    <a:pt x="708660" y="696059"/>
                    <a:pt x="704136" y="687469"/>
                    <a:pt x="693420" y="655320"/>
                  </a:cubicBezTo>
                  <a:cubicBezTo>
                    <a:pt x="690880" y="617220"/>
                    <a:pt x="701105" y="576003"/>
                    <a:pt x="685800" y="541020"/>
                  </a:cubicBezTo>
                  <a:cubicBezTo>
                    <a:pt x="679607" y="526865"/>
                    <a:pt x="653495" y="541065"/>
                    <a:pt x="640080" y="533400"/>
                  </a:cubicBezTo>
                  <a:cubicBezTo>
                    <a:pt x="633106" y="529415"/>
                    <a:pt x="634667" y="518263"/>
                    <a:pt x="632460" y="510540"/>
                  </a:cubicBezTo>
                  <a:cubicBezTo>
                    <a:pt x="629583" y="500470"/>
                    <a:pt x="628517" y="489866"/>
                    <a:pt x="624840" y="480060"/>
                  </a:cubicBezTo>
                  <a:cubicBezTo>
                    <a:pt x="611388" y="444189"/>
                    <a:pt x="616572" y="451904"/>
                    <a:pt x="586740" y="441960"/>
                  </a:cubicBezTo>
                  <a:cubicBezTo>
                    <a:pt x="590075" y="418617"/>
                    <a:pt x="587243" y="383646"/>
                    <a:pt x="609600" y="365760"/>
                  </a:cubicBezTo>
                  <a:cubicBezTo>
                    <a:pt x="615872" y="360742"/>
                    <a:pt x="624840" y="360680"/>
                    <a:pt x="632460" y="358140"/>
                  </a:cubicBezTo>
                  <a:cubicBezTo>
                    <a:pt x="635000" y="350520"/>
                    <a:pt x="640696" y="343289"/>
                    <a:pt x="640080" y="335280"/>
                  </a:cubicBezTo>
                  <a:cubicBezTo>
                    <a:pt x="638093" y="309453"/>
                    <a:pt x="649414" y="267271"/>
                    <a:pt x="624840" y="259080"/>
                  </a:cubicBezTo>
                  <a:cubicBezTo>
                    <a:pt x="570432" y="240944"/>
                    <a:pt x="592486" y="252751"/>
                    <a:pt x="556260" y="228600"/>
                  </a:cubicBezTo>
                  <a:cubicBezTo>
                    <a:pt x="513215" y="164032"/>
                    <a:pt x="578931" y="269990"/>
                    <a:pt x="533400" y="144780"/>
                  </a:cubicBezTo>
                  <a:cubicBezTo>
                    <a:pt x="528706" y="131872"/>
                    <a:pt x="498565" y="113936"/>
                    <a:pt x="487680" y="106680"/>
                  </a:cubicBezTo>
                  <a:cubicBezTo>
                    <a:pt x="485140" y="91440"/>
                    <a:pt x="483807" y="75949"/>
                    <a:pt x="480060" y="60960"/>
                  </a:cubicBezTo>
                  <a:cubicBezTo>
                    <a:pt x="468044" y="12895"/>
                    <a:pt x="477178" y="17682"/>
                    <a:pt x="441960" y="7620"/>
                  </a:cubicBezTo>
                  <a:cubicBezTo>
                    <a:pt x="431890" y="4743"/>
                    <a:pt x="421640" y="2540"/>
                    <a:pt x="411480" y="0"/>
                  </a:cubicBezTo>
                  <a:cubicBezTo>
                    <a:pt x="391160" y="2540"/>
                    <a:pt x="370277" y="2232"/>
                    <a:pt x="350520" y="7620"/>
                  </a:cubicBezTo>
                  <a:cubicBezTo>
                    <a:pt x="341685" y="10030"/>
                    <a:pt x="336432" y="20228"/>
                    <a:pt x="327660" y="22860"/>
                  </a:cubicBezTo>
                  <a:cubicBezTo>
                    <a:pt x="310457" y="28021"/>
                    <a:pt x="292100" y="27940"/>
                    <a:pt x="274320" y="30480"/>
                  </a:cubicBezTo>
                  <a:lnTo>
                    <a:pt x="228600" y="99060"/>
                  </a:lnTo>
                  <a:cubicBezTo>
                    <a:pt x="223520" y="106680"/>
                    <a:pt x="219836" y="115444"/>
                    <a:pt x="213360" y="121920"/>
                  </a:cubicBezTo>
                  <a:lnTo>
                    <a:pt x="190500" y="144780"/>
                  </a:lnTo>
                  <a:cubicBezTo>
                    <a:pt x="187960" y="152400"/>
                    <a:pt x="188560" y="161960"/>
                    <a:pt x="182880" y="167640"/>
                  </a:cubicBezTo>
                  <a:cubicBezTo>
                    <a:pt x="169928" y="180592"/>
                    <a:pt x="153543" y="189929"/>
                    <a:pt x="137160" y="198120"/>
                  </a:cubicBezTo>
                  <a:cubicBezTo>
                    <a:pt x="116840" y="208280"/>
                    <a:pt x="92264" y="212536"/>
                    <a:pt x="76200" y="228600"/>
                  </a:cubicBezTo>
                  <a:cubicBezTo>
                    <a:pt x="46864" y="257936"/>
                    <a:pt x="62306" y="245482"/>
                    <a:pt x="30480" y="266700"/>
                  </a:cubicBezTo>
                  <a:cubicBezTo>
                    <a:pt x="25400" y="294640"/>
                    <a:pt x="21190" y="322752"/>
                    <a:pt x="15240" y="350520"/>
                  </a:cubicBezTo>
                  <a:cubicBezTo>
                    <a:pt x="13557" y="358374"/>
                    <a:pt x="9827" y="365657"/>
                    <a:pt x="7620" y="373380"/>
                  </a:cubicBezTo>
                  <a:cubicBezTo>
                    <a:pt x="4743" y="383450"/>
                    <a:pt x="2540" y="393700"/>
                    <a:pt x="0" y="403860"/>
                  </a:cubicBezTo>
                  <a:cubicBezTo>
                    <a:pt x="5080" y="411480"/>
                    <a:pt x="9377" y="419685"/>
                    <a:pt x="15240" y="426720"/>
                  </a:cubicBezTo>
                  <a:cubicBezTo>
                    <a:pt x="22139" y="434999"/>
                    <a:pt x="35486" y="439125"/>
                    <a:pt x="38100" y="449580"/>
                  </a:cubicBezTo>
                  <a:cubicBezTo>
                    <a:pt x="40727" y="460089"/>
                    <a:pt x="27244" y="497389"/>
                    <a:pt x="22860" y="510540"/>
                  </a:cubicBezTo>
                  <a:cubicBezTo>
                    <a:pt x="44576" y="575687"/>
                    <a:pt x="36107" y="540320"/>
                    <a:pt x="45720" y="617220"/>
                  </a:cubicBezTo>
                  <a:cubicBezTo>
                    <a:pt x="42496" y="643015"/>
                    <a:pt x="39564" y="698843"/>
                    <a:pt x="22860" y="723900"/>
                  </a:cubicBezTo>
                  <a:lnTo>
                    <a:pt x="7620" y="746760"/>
                  </a:lnTo>
                  <a:cubicBezTo>
                    <a:pt x="15240" y="754380"/>
                    <a:pt x="25133" y="760264"/>
                    <a:pt x="30480" y="769620"/>
                  </a:cubicBezTo>
                  <a:cubicBezTo>
                    <a:pt x="35676" y="778713"/>
                    <a:pt x="38100" y="789627"/>
                    <a:pt x="38100" y="800100"/>
                  </a:cubicBezTo>
                  <a:cubicBezTo>
                    <a:pt x="38100" y="866878"/>
                    <a:pt x="36962" y="864474"/>
                    <a:pt x="22860" y="906780"/>
                  </a:cubicBezTo>
                  <a:cubicBezTo>
                    <a:pt x="25400" y="982980"/>
                    <a:pt x="24148" y="1059401"/>
                    <a:pt x="30480" y="1135380"/>
                  </a:cubicBezTo>
                  <a:cubicBezTo>
                    <a:pt x="31814" y="1151389"/>
                    <a:pt x="45720" y="1181100"/>
                    <a:pt x="45720" y="1181100"/>
                  </a:cubicBezTo>
                  <a:cubicBezTo>
                    <a:pt x="48260" y="1201420"/>
                    <a:pt x="45735" y="1223047"/>
                    <a:pt x="53340" y="1242060"/>
                  </a:cubicBezTo>
                  <a:cubicBezTo>
                    <a:pt x="56741" y="1250563"/>
                    <a:pt x="70479" y="1250149"/>
                    <a:pt x="76200" y="1257300"/>
                  </a:cubicBezTo>
                  <a:cubicBezTo>
                    <a:pt x="81218" y="1263572"/>
                    <a:pt x="82078" y="1272319"/>
                    <a:pt x="83820" y="1280160"/>
                  </a:cubicBezTo>
                  <a:cubicBezTo>
                    <a:pt x="87172" y="1295242"/>
                    <a:pt x="71120" y="1313180"/>
                    <a:pt x="76200" y="1318260"/>
                  </a:cubicBezTo>
                  <a:close/>
                </a:path>
              </a:pathLst>
            </a:custGeom>
            <a:solidFill>
              <a:srgbClr val="B8FABA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Полилиния 75">
              <a:extLst>
                <a:ext uri="{FF2B5EF4-FFF2-40B4-BE49-F238E27FC236}">
                  <a16:creationId xmlns:a16="http://schemas.microsoft.com/office/drawing/2014/main" id="{8A9870BD-ABC2-43D4-8F61-7832C489A2CF}"/>
                </a:ext>
              </a:extLst>
            </p:cNvPr>
            <p:cNvSpPr/>
            <p:nvPr/>
          </p:nvSpPr>
          <p:spPr>
            <a:xfrm>
              <a:off x="3863477" y="1838598"/>
              <a:ext cx="1016171" cy="1185260"/>
            </a:xfrm>
            <a:custGeom>
              <a:avLst/>
              <a:gdLst>
                <a:gd name="connsiteX0" fmla="*/ 259080 w 1120140"/>
                <a:gd name="connsiteY0" fmla="*/ 41610 h 1306530"/>
                <a:gd name="connsiteX1" fmla="*/ 289560 w 1120140"/>
                <a:gd name="connsiteY1" fmla="*/ 3510 h 1306530"/>
                <a:gd name="connsiteX2" fmla="*/ 396240 w 1120140"/>
                <a:gd name="connsiteY2" fmla="*/ 11130 h 1306530"/>
                <a:gd name="connsiteX3" fmla="*/ 403860 w 1120140"/>
                <a:gd name="connsiteY3" fmla="*/ 33990 h 1306530"/>
                <a:gd name="connsiteX4" fmla="*/ 426720 w 1120140"/>
                <a:gd name="connsiteY4" fmla="*/ 41610 h 1306530"/>
                <a:gd name="connsiteX5" fmla="*/ 449580 w 1120140"/>
                <a:gd name="connsiteY5" fmla="*/ 56850 h 1306530"/>
                <a:gd name="connsiteX6" fmla="*/ 480060 w 1120140"/>
                <a:gd name="connsiteY6" fmla="*/ 72090 h 1306530"/>
                <a:gd name="connsiteX7" fmla="*/ 579120 w 1120140"/>
                <a:gd name="connsiteY7" fmla="*/ 72090 h 1306530"/>
                <a:gd name="connsiteX8" fmla="*/ 601980 w 1120140"/>
                <a:gd name="connsiteY8" fmla="*/ 117810 h 1306530"/>
                <a:gd name="connsiteX9" fmla="*/ 624840 w 1120140"/>
                <a:gd name="connsiteY9" fmla="*/ 133050 h 1306530"/>
                <a:gd name="connsiteX10" fmla="*/ 655320 w 1120140"/>
                <a:gd name="connsiteY10" fmla="*/ 125430 h 1306530"/>
                <a:gd name="connsiteX11" fmla="*/ 678180 w 1120140"/>
                <a:gd name="connsiteY11" fmla="*/ 117810 h 1306530"/>
                <a:gd name="connsiteX12" fmla="*/ 716280 w 1120140"/>
                <a:gd name="connsiteY12" fmla="*/ 125430 h 1306530"/>
                <a:gd name="connsiteX13" fmla="*/ 731520 w 1120140"/>
                <a:gd name="connsiteY13" fmla="*/ 148290 h 1306530"/>
                <a:gd name="connsiteX14" fmla="*/ 815340 w 1120140"/>
                <a:gd name="connsiteY14" fmla="*/ 155910 h 1306530"/>
                <a:gd name="connsiteX15" fmla="*/ 868680 w 1120140"/>
                <a:gd name="connsiteY15" fmla="*/ 140670 h 1306530"/>
                <a:gd name="connsiteX16" fmla="*/ 906780 w 1120140"/>
                <a:gd name="connsiteY16" fmla="*/ 148290 h 1306530"/>
                <a:gd name="connsiteX17" fmla="*/ 922020 w 1120140"/>
                <a:gd name="connsiteY17" fmla="*/ 224490 h 1306530"/>
                <a:gd name="connsiteX18" fmla="*/ 960120 w 1120140"/>
                <a:gd name="connsiteY18" fmla="*/ 239730 h 1306530"/>
                <a:gd name="connsiteX19" fmla="*/ 975360 w 1120140"/>
                <a:gd name="connsiteY19" fmla="*/ 285450 h 1306530"/>
                <a:gd name="connsiteX20" fmla="*/ 1051560 w 1120140"/>
                <a:gd name="connsiteY20" fmla="*/ 277830 h 1306530"/>
                <a:gd name="connsiteX21" fmla="*/ 1120140 w 1120140"/>
                <a:gd name="connsiteY21" fmla="*/ 262590 h 1306530"/>
                <a:gd name="connsiteX22" fmla="*/ 1112520 w 1120140"/>
                <a:gd name="connsiteY22" fmla="*/ 285450 h 1306530"/>
                <a:gd name="connsiteX23" fmla="*/ 1089660 w 1120140"/>
                <a:gd name="connsiteY23" fmla="*/ 293070 h 1306530"/>
                <a:gd name="connsiteX24" fmla="*/ 1066800 w 1120140"/>
                <a:gd name="connsiteY24" fmla="*/ 308310 h 1306530"/>
                <a:gd name="connsiteX25" fmla="*/ 1074420 w 1120140"/>
                <a:gd name="connsiteY25" fmla="*/ 354030 h 1306530"/>
                <a:gd name="connsiteX26" fmla="*/ 1066800 w 1120140"/>
                <a:gd name="connsiteY26" fmla="*/ 399750 h 1306530"/>
                <a:gd name="connsiteX27" fmla="*/ 1028700 w 1120140"/>
                <a:gd name="connsiteY27" fmla="*/ 407370 h 1306530"/>
                <a:gd name="connsiteX28" fmla="*/ 1021080 w 1120140"/>
                <a:gd name="connsiteY28" fmla="*/ 453090 h 1306530"/>
                <a:gd name="connsiteX29" fmla="*/ 998220 w 1120140"/>
                <a:gd name="connsiteY29" fmla="*/ 460710 h 1306530"/>
                <a:gd name="connsiteX30" fmla="*/ 982980 w 1120140"/>
                <a:gd name="connsiteY30" fmla="*/ 483570 h 1306530"/>
                <a:gd name="connsiteX31" fmla="*/ 990600 w 1120140"/>
                <a:gd name="connsiteY31" fmla="*/ 582630 h 1306530"/>
                <a:gd name="connsiteX32" fmla="*/ 944880 w 1120140"/>
                <a:gd name="connsiteY32" fmla="*/ 613110 h 1306530"/>
                <a:gd name="connsiteX33" fmla="*/ 914400 w 1120140"/>
                <a:gd name="connsiteY33" fmla="*/ 658830 h 1306530"/>
                <a:gd name="connsiteX34" fmla="*/ 906780 w 1120140"/>
                <a:gd name="connsiteY34" fmla="*/ 689310 h 1306530"/>
                <a:gd name="connsiteX35" fmla="*/ 899160 w 1120140"/>
                <a:gd name="connsiteY35" fmla="*/ 712170 h 1306530"/>
                <a:gd name="connsiteX36" fmla="*/ 906780 w 1120140"/>
                <a:gd name="connsiteY36" fmla="*/ 735030 h 1306530"/>
                <a:gd name="connsiteX37" fmla="*/ 914400 w 1120140"/>
                <a:gd name="connsiteY37" fmla="*/ 818850 h 1306530"/>
                <a:gd name="connsiteX38" fmla="*/ 929640 w 1120140"/>
                <a:gd name="connsiteY38" fmla="*/ 841710 h 1306530"/>
                <a:gd name="connsiteX39" fmla="*/ 883920 w 1120140"/>
                <a:gd name="connsiteY39" fmla="*/ 963630 h 1306530"/>
                <a:gd name="connsiteX40" fmla="*/ 861060 w 1120140"/>
                <a:gd name="connsiteY40" fmla="*/ 971250 h 1306530"/>
                <a:gd name="connsiteX41" fmla="*/ 731520 w 1120140"/>
                <a:gd name="connsiteY41" fmla="*/ 978870 h 1306530"/>
                <a:gd name="connsiteX42" fmla="*/ 723900 w 1120140"/>
                <a:gd name="connsiteY42" fmla="*/ 1001730 h 1306530"/>
                <a:gd name="connsiteX43" fmla="*/ 708660 w 1120140"/>
                <a:gd name="connsiteY43" fmla="*/ 1055070 h 1306530"/>
                <a:gd name="connsiteX44" fmla="*/ 647700 w 1120140"/>
                <a:gd name="connsiteY44" fmla="*/ 1062690 h 1306530"/>
                <a:gd name="connsiteX45" fmla="*/ 640080 w 1120140"/>
                <a:gd name="connsiteY45" fmla="*/ 1085550 h 1306530"/>
                <a:gd name="connsiteX46" fmla="*/ 632460 w 1120140"/>
                <a:gd name="connsiteY46" fmla="*/ 1123650 h 1306530"/>
                <a:gd name="connsiteX47" fmla="*/ 586740 w 1120140"/>
                <a:gd name="connsiteY47" fmla="*/ 1131270 h 1306530"/>
                <a:gd name="connsiteX48" fmla="*/ 533400 w 1120140"/>
                <a:gd name="connsiteY48" fmla="*/ 1161750 h 1306530"/>
                <a:gd name="connsiteX49" fmla="*/ 502920 w 1120140"/>
                <a:gd name="connsiteY49" fmla="*/ 1207470 h 1306530"/>
                <a:gd name="connsiteX50" fmla="*/ 457200 w 1120140"/>
                <a:gd name="connsiteY50" fmla="*/ 1199850 h 1306530"/>
                <a:gd name="connsiteX51" fmla="*/ 449580 w 1120140"/>
                <a:gd name="connsiteY51" fmla="*/ 1176990 h 1306530"/>
                <a:gd name="connsiteX52" fmla="*/ 441960 w 1120140"/>
                <a:gd name="connsiteY52" fmla="*/ 1123650 h 1306530"/>
                <a:gd name="connsiteX53" fmla="*/ 411480 w 1120140"/>
                <a:gd name="connsiteY53" fmla="*/ 1131270 h 1306530"/>
                <a:gd name="connsiteX54" fmla="*/ 365760 w 1120140"/>
                <a:gd name="connsiteY54" fmla="*/ 1138890 h 1306530"/>
                <a:gd name="connsiteX55" fmla="*/ 358140 w 1120140"/>
                <a:gd name="connsiteY55" fmla="*/ 1184610 h 1306530"/>
                <a:gd name="connsiteX56" fmla="*/ 327660 w 1120140"/>
                <a:gd name="connsiteY56" fmla="*/ 1199850 h 1306530"/>
                <a:gd name="connsiteX57" fmla="*/ 259080 w 1120140"/>
                <a:gd name="connsiteY57" fmla="*/ 1215090 h 1306530"/>
                <a:gd name="connsiteX58" fmla="*/ 205740 w 1120140"/>
                <a:gd name="connsiteY58" fmla="*/ 1215090 h 1306530"/>
                <a:gd name="connsiteX59" fmla="*/ 160020 w 1120140"/>
                <a:gd name="connsiteY59" fmla="*/ 1245570 h 1306530"/>
                <a:gd name="connsiteX60" fmla="*/ 152400 w 1120140"/>
                <a:gd name="connsiteY60" fmla="*/ 1291290 h 1306530"/>
                <a:gd name="connsiteX61" fmla="*/ 99060 w 1120140"/>
                <a:gd name="connsiteY61" fmla="*/ 1298910 h 1306530"/>
                <a:gd name="connsiteX62" fmla="*/ 76200 w 1120140"/>
                <a:gd name="connsiteY62" fmla="*/ 1306530 h 1306530"/>
                <a:gd name="connsiteX63" fmla="*/ 60960 w 1120140"/>
                <a:gd name="connsiteY63" fmla="*/ 1276050 h 1306530"/>
                <a:gd name="connsiteX64" fmla="*/ 22860 w 1120140"/>
                <a:gd name="connsiteY64" fmla="*/ 1207470 h 1306530"/>
                <a:gd name="connsiteX65" fmla="*/ 30480 w 1120140"/>
                <a:gd name="connsiteY65" fmla="*/ 1176990 h 1306530"/>
                <a:gd name="connsiteX66" fmla="*/ 30480 w 1120140"/>
                <a:gd name="connsiteY66" fmla="*/ 1123650 h 1306530"/>
                <a:gd name="connsiteX67" fmla="*/ 15240 w 1120140"/>
                <a:gd name="connsiteY67" fmla="*/ 1016970 h 1306530"/>
                <a:gd name="connsiteX68" fmla="*/ 0 w 1120140"/>
                <a:gd name="connsiteY68" fmla="*/ 994110 h 1306530"/>
                <a:gd name="connsiteX69" fmla="*/ 45720 w 1120140"/>
                <a:gd name="connsiteY69" fmla="*/ 940770 h 1306530"/>
                <a:gd name="connsiteX70" fmla="*/ 68580 w 1120140"/>
                <a:gd name="connsiteY70" fmla="*/ 948390 h 1306530"/>
                <a:gd name="connsiteX71" fmla="*/ 91440 w 1120140"/>
                <a:gd name="connsiteY71" fmla="*/ 940770 h 1306530"/>
                <a:gd name="connsiteX72" fmla="*/ 114300 w 1120140"/>
                <a:gd name="connsiteY72" fmla="*/ 887430 h 1306530"/>
                <a:gd name="connsiteX73" fmla="*/ 160020 w 1120140"/>
                <a:gd name="connsiteY73" fmla="*/ 864570 h 1306530"/>
                <a:gd name="connsiteX74" fmla="*/ 289560 w 1120140"/>
                <a:gd name="connsiteY74" fmla="*/ 872190 h 1306530"/>
                <a:gd name="connsiteX75" fmla="*/ 312420 w 1120140"/>
                <a:gd name="connsiteY75" fmla="*/ 887430 h 1306530"/>
                <a:gd name="connsiteX76" fmla="*/ 335280 w 1120140"/>
                <a:gd name="connsiteY76" fmla="*/ 895050 h 1306530"/>
                <a:gd name="connsiteX77" fmla="*/ 342900 w 1120140"/>
                <a:gd name="connsiteY77" fmla="*/ 872190 h 1306530"/>
                <a:gd name="connsiteX78" fmla="*/ 358140 w 1120140"/>
                <a:gd name="connsiteY78" fmla="*/ 773130 h 1306530"/>
                <a:gd name="connsiteX79" fmla="*/ 403860 w 1120140"/>
                <a:gd name="connsiteY79" fmla="*/ 757890 h 1306530"/>
                <a:gd name="connsiteX80" fmla="*/ 403860 w 1120140"/>
                <a:gd name="connsiteY80" fmla="*/ 605490 h 1306530"/>
                <a:gd name="connsiteX81" fmla="*/ 381000 w 1120140"/>
                <a:gd name="connsiteY81" fmla="*/ 590250 h 1306530"/>
                <a:gd name="connsiteX82" fmla="*/ 388620 w 1120140"/>
                <a:gd name="connsiteY82" fmla="*/ 514050 h 1306530"/>
                <a:gd name="connsiteX83" fmla="*/ 381000 w 1120140"/>
                <a:gd name="connsiteY83" fmla="*/ 475950 h 1306530"/>
                <a:gd name="connsiteX84" fmla="*/ 373380 w 1120140"/>
                <a:gd name="connsiteY84" fmla="*/ 445470 h 1306530"/>
                <a:gd name="connsiteX85" fmla="*/ 320040 w 1120140"/>
                <a:gd name="connsiteY85" fmla="*/ 437850 h 1306530"/>
                <a:gd name="connsiteX86" fmla="*/ 274320 w 1120140"/>
                <a:gd name="connsiteY86" fmla="*/ 392130 h 1306530"/>
                <a:gd name="connsiteX87" fmla="*/ 228600 w 1120140"/>
                <a:gd name="connsiteY87" fmla="*/ 361650 h 1306530"/>
                <a:gd name="connsiteX88" fmla="*/ 220980 w 1120140"/>
                <a:gd name="connsiteY88" fmla="*/ 331170 h 1306530"/>
                <a:gd name="connsiteX89" fmla="*/ 213360 w 1120140"/>
                <a:gd name="connsiteY89" fmla="*/ 308310 h 1306530"/>
                <a:gd name="connsiteX90" fmla="*/ 205740 w 1120140"/>
                <a:gd name="connsiteY90" fmla="*/ 262590 h 1306530"/>
                <a:gd name="connsiteX91" fmla="*/ 182880 w 1120140"/>
                <a:gd name="connsiteY91" fmla="*/ 239730 h 1306530"/>
                <a:gd name="connsiteX92" fmla="*/ 228600 w 1120140"/>
                <a:gd name="connsiteY92" fmla="*/ 201630 h 1306530"/>
                <a:gd name="connsiteX93" fmla="*/ 236220 w 1120140"/>
                <a:gd name="connsiteY93" fmla="*/ 163530 h 1306530"/>
                <a:gd name="connsiteX94" fmla="*/ 243840 w 1120140"/>
                <a:gd name="connsiteY94" fmla="*/ 140670 h 1306530"/>
                <a:gd name="connsiteX95" fmla="*/ 236220 w 1120140"/>
                <a:gd name="connsiteY95" fmla="*/ 117810 h 1306530"/>
                <a:gd name="connsiteX96" fmla="*/ 228600 w 1120140"/>
                <a:gd name="connsiteY96" fmla="*/ 64470 h 1306530"/>
                <a:gd name="connsiteX97" fmla="*/ 259080 w 1120140"/>
                <a:gd name="connsiteY97" fmla="*/ 41610 h 1306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120140" h="1306530">
                  <a:moveTo>
                    <a:pt x="259080" y="41610"/>
                  </a:moveTo>
                  <a:cubicBezTo>
                    <a:pt x="269240" y="31450"/>
                    <a:pt x="273683" y="7038"/>
                    <a:pt x="289560" y="3510"/>
                  </a:cubicBezTo>
                  <a:cubicBezTo>
                    <a:pt x="324362" y="-4224"/>
                    <a:pt x="361793" y="1944"/>
                    <a:pt x="396240" y="11130"/>
                  </a:cubicBezTo>
                  <a:cubicBezTo>
                    <a:pt x="404001" y="13200"/>
                    <a:pt x="398180" y="28310"/>
                    <a:pt x="403860" y="33990"/>
                  </a:cubicBezTo>
                  <a:cubicBezTo>
                    <a:pt x="409540" y="39670"/>
                    <a:pt x="419536" y="38018"/>
                    <a:pt x="426720" y="41610"/>
                  </a:cubicBezTo>
                  <a:cubicBezTo>
                    <a:pt x="434911" y="45706"/>
                    <a:pt x="441629" y="52306"/>
                    <a:pt x="449580" y="56850"/>
                  </a:cubicBezTo>
                  <a:cubicBezTo>
                    <a:pt x="459443" y="62486"/>
                    <a:pt x="469900" y="67010"/>
                    <a:pt x="480060" y="72090"/>
                  </a:cubicBezTo>
                  <a:cubicBezTo>
                    <a:pt x="514359" y="66374"/>
                    <a:pt x="544357" y="56640"/>
                    <a:pt x="579120" y="72090"/>
                  </a:cubicBezTo>
                  <a:cubicBezTo>
                    <a:pt x="599055" y="80950"/>
                    <a:pt x="591254" y="104402"/>
                    <a:pt x="601980" y="117810"/>
                  </a:cubicBezTo>
                  <a:cubicBezTo>
                    <a:pt x="607701" y="124961"/>
                    <a:pt x="617220" y="127970"/>
                    <a:pt x="624840" y="133050"/>
                  </a:cubicBezTo>
                  <a:cubicBezTo>
                    <a:pt x="635000" y="130510"/>
                    <a:pt x="645250" y="128307"/>
                    <a:pt x="655320" y="125430"/>
                  </a:cubicBezTo>
                  <a:cubicBezTo>
                    <a:pt x="663043" y="123223"/>
                    <a:pt x="670148" y="117810"/>
                    <a:pt x="678180" y="117810"/>
                  </a:cubicBezTo>
                  <a:cubicBezTo>
                    <a:pt x="691132" y="117810"/>
                    <a:pt x="703580" y="122890"/>
                    <a:pt x="716280" y="125430"/>
                  </a:cubicBezTo>
                  <a:cubicBezTo>
                    <a:pt x="721360" y="133050"/>
                    <a:pt x="725044" y="141814"/>
                    <a:pt x="731520" y="148290"/>
                  </a:cubicBezTo>
                  <a:cubicBezTo>
                    <a:pt x="759597" y="176367"/>
                    <a:pt x="771727" y="161362"/>
                    <a:pt x="815340" y="155910"/>
                  </a:cubicBezTo>
                  <a:cubicBezTo>
                    <a:pt x="826120" y="152317"/>
                    <a:pt x="859112" y="140670"/>
                    <a:pt x="868680" y="140670"/>
                  </a:cubicBezTo>
                  <a:cubicBezTo>
                    <a:pt x="881632" y="140670"/>
                    <a:pt x="894080" y="145750"/>
                    <a:pt x="906780" y="148290"/>
                  </a:cubicBezTo>
                  <a:cubicBezTo>
                    <a:pt x="911860" y="173690"/>
                    <a:pt x="908968" y="202116"/>
                    <a:pt x="922020" y="224490"/>
                  </a:cubicBezTo>
                  <a:cubicBezTo>
                    <a:pt x="928912" y="236305"/>
                    <a:pt x="951113" y="229436"/>
                    <a:pt x="960120" y="239730"/>
                  </a:cubicBezTo>
                  <a:cubicBezTo>
                    <a:pt x="970698" y="251820"/>
                    <a:pt x="975360" y="285450"/>
                    <a:pt x="975360" y="285450"/>
                  </a:cubicBezTo>
                  <a:cubicBezTo>
                    <a:pt x="1000760" y="282910"/>
                    <a:pt x="1027162" y="285337"/>
                    <a:pt x="1051560" y="277830"/>
                  </a:cubicBezTo>
                  <a:cubicBezTo>
                    <a:pt x="1134653" y="252263"/>
                    <a:pt x="993097" y="241416"/>
                    <a:pt x="1120140" y="262590"/>
                  </a:cubicBezTo>
                  <a:cubicBezTo>
                    <a:pt x="1117600" y="270210"/>
                    <a:pt x="1118200" y="279770"/>
                    <a:pt x="1112520" y="285450"/>
                  </a:cubicBezTo>
                  <a:cubicBezTo>
                    <a:pt x="1106840" y="291130"/>
                    <a:pt x="1096844" y="289478"/>
                    <a:pt x="1089660" y="293070"/>
                  </a:cubicBezTo>
                  <a:cubicBezTo>
                    <a:pt x="1081469" y="297166"/>
                    <a:pt x="1074420" y="303230"/>
                    <a:pt x="1066800" y="308310"/>
                  </a:cubicBezTo>
                  <a:cubicBezTo>
                    <a:pt x="1031040" y="361951"/>
                    <a:pt x="1062197" y="299025"/>
                    <a:pt x="1074420" y="354030"/>
                  </a:cubicBezTo>
                  <a:cubicBezTo>
                    <a:pt x="1077772" y="369112"/>
                    <a:pt x="1069340" y="384510"/>
                    <a:pt x="1066800" y="399750"/>
                  </a:cubicBezTo>
                  <a:cubicBezTo>
                    <a:pt x="1013460" y="381970"/>
                    <a:pt x="1016000" y="369270"/>
                    <a:pt x="1028700" y="407370"/>
                  </a:cubicBezTo>
                  <a:cubicBezTo>
                    <a:pt x="1026160" y="422610"/>
                    <a:pt x="1028745" y="439675"/>
                    <a:pt x="1021080" y="453090"/>
                  </a:cubicBezTo>
                  <a:cubicBezTo>
                    <a:pt x="1017095" y="460064"/>
                    <a:pt x="1004492" y="455692"/>
                    <a:pt x="998220" y="460710"/>
                  </a:cubicBezTo>
                  <a:cubicBezTo>
                    <a:pt x="991069" y="466431"/>
                    <a:pt x="988060" y="475950"/>
                    <a:pt x="982980" y="483570"/>
                  </a:cubicBezTo>
                  <a:cubicBezTo>
                    <a:pt x="1005384" y="517176"/>
                    <a:pt x="1018631" y="526567"/>
                    <a:pt x="990600" y="582630"/>
                  </a:cubicBezTo>
                  <a:cubicBezTo>
                    <a:pt x="982409" y="599013"/>
                    <a:pt x="944880" y="613110"/>
                    <a:pt x="944880" y="613110"/>
                  </a:cubicBezTo>
                  <a:cubicBezTo>
                    <a:pt x="921089" y="684483"/>
                    <a:pt x="960063" y="578919"/>
                    <a:pt x="914400" y="658830"/>
                  </a:cubicBezTo>
                  <a:cubicBezTo>
                    <a:pt x="909204" y="667923"/>
                    <a:pt x="909657" y="679240"/>
                    <a:pt x="906780" y="689310"/>
                  </a:cubicBezTo>
                  <a:cubicBezTo>
                    <a:pt x="904573" y="697033"/>
                    <a:pt x="901700" y="704550"/>
                    <a:pt x="899160" y="712170"/>
                  </a:cubicBezTo>
                  <a:cubicBezTo>
                    <a:pt x="901700" y="719790"/>
                    <a:pt x="905644" y="727079"/>
                    <a:pt x="906780" y="735030"/>
                  </a:cubicBezTo>
                  <a:cubicBezTo>
                    <a:pt x="910748" y="762803"/>
                    <a:pt x="908522" y="791418"/>
                    <a:pt x="914400" y="818850"/>
                  </a:cubicBezTo>
                  <a:cubicBezTo>
                    <a:pt x="916319" y="827805"/>
                    <a:pt x="924560" y="834090"/>
                    <a:pt x="929640" y="841710"/>
                  </a:cubicBezTo>
                  <a:cubicBezTo>
                    <a:pt x="845769" y="858484"/>
                    <a:pt x="916953" y="831497"/>
                    <a:pt x="883920" y="963630"/>
                  </a:cubicBezTo>
                  <a:cubicBezTo>
                    <a:pt x="881972" y="971422"/>
                    <a:pt x="869052" y="970451"/>
                    <a:pt x="861060" y="971250"/>
                  </a:cubicBezTo>
                  <a:cubicBezTo>
                    <a:pt x="818020" y="975554"/>
                    <a:pt x="774700" y="976330"/>
                    <a:pt x="731520" y="978870"/>
                  </a:cubicBezTo>
                  <a:cubicBezTo>
                    <a:pt x="728980" y="986490"/>
                    <a:pt x="726208" y="994037"/>
                    <a:pt x="723900" y="1001730"/>
                  </a:cubicBezTo>
                  <a:cubicBezTo>
                    <a:pt x="718587" y="1019442"/>
                    <a:pt x="723099" y="1043518"/>
                    <a:pt x="708660" y="1055070"/>
                  </a:cubicBezTo>
                  <a:cubicBezTo>
                    <a:pt x="692669" y="1067863"/>
                    <a:pt x="668020" y="1060150"/>
                    <a:pt x="647700" y="1062690"/>
                  </a:cubicBezTo>
                  <a:cubicBezTo>
                    <a:pt x="645160" y="1070310"/>
                    <a:pt x="642028" y="1077758"/>
                    <a:pt x="640080" y="1085550"/>
                  </a:cubicBezTo>
                  <a:cubicBezTo>
                    <a:pt x="636939" y="1098115"/>
                    <a:pt x="642294" y="1115221"/>
                    <a:pt x="632460" y="1123650"/>
                  </a:cubicBezTo>
                  <a:cubicBezTo>
                    <a:pt x="620729" y="1133705"/>
                    <a:pt x="601980" y="1128730"/>
                    <a:pt x="586740" y="1131270"/>
                  </a:cubicBezTo>
                  <a:cubicBezTo>
                    <a:pt x="581467" y="1133907"/>
                    <a:pt x="538785" y="1153672"/>
                    <a:pt x="533400" y="1161750"/>
                  </a:cubicBezTo>
                  <a:cubicBezTo>
                    <a:pt x="494035" y="1220797"/>
                    <a:pt x="560311" y="1169209"/>
                    <a:pt x="502920" y="1207470"/>
                  </a:cubicBezTo>
                  <a:cubicBezTo>
                    <a:pt x="487680" y="1204930"/>
                    <a:pt x="470615" y="1207515"/>
                    <a:pt x="457200" y="1199850"/>
                  </a:cubicBezTo>
                  <a:cubicBezTo>
                    <a:pt x="450226" y="1195865"/>
                    <a:pt x="451155" y="1184866"/>
                    <a:pt x="449580" y="1176990"/>
                  </a:cubicBezTo>
                  <a:cubicBezTo>
                    <a:pt x="446058" y="1159378"/>
                    <a:pt x="444500" y="1141430"/>
                    <a:pt x="441960" y="1123650"/>
                  </a:cubicBezTo>
                  <a:cubicBezTo>
                    <a:pt x="431800" y="1126190"/>
                    <a:pt x="421749" y="1129216"/>
                    <a:pt x="411480" y="1131270"/>
                  </a:cubicBezTo>
                  <a:cubicBezTo>
                    <a:pt x="396330" y="1134300"/>
                    <a:pt x="376685" y="1127965"/>
                    <a:pt x="365760" y="1138890"/>
                  </a:cubicBezTo>
                  <a:cubicBezTo>
                    <a:pt x="354835" y="1149815"/>
                    <a:pt x="366329" y="1171508"/>
                    <a:pt x="358140" y="1184610"/>
                  </a:cubicBezTo>
                  <a:cubicBezTo>
                    <a:pt x="352120" y="1194243"/>
                    <a:pt x="338101" y="1195375"/>
                    <a:pt x="327660" y="1199850"/>
                  </a:cubicBezTo>
                  <a:cubicBezTo>
                    <a:pt x="303785" y="1210082"/>
                    <a:pt x="286481" y="1210523"/>
                    <a:pt x="259080" y="1215090"/>
                  </a:cubicBezTo>
                  <a:cubicBezTo>
                    <a:pt x="235091" y="1207094"/>
                    <a:pt x="232531" y="1201695"/>
                    <a:pt x="205740" y="1215090"/>
                  </a:cubicBezTo>
                  <a:cubicBezTo>
                    <a:pt x="189357" y="1223281"/>
                    <a:pt x="160020" y="1245570"/>
                    <a:pt x="160020" y="1245570"/>
                  </a:cubicBezTo>
                  <a:cubicBezTo>
                    <a:pt x="157480" y="1260810"/>
                    <a:pt x="164027" y="1281116"/>
                    <a:pt x="152400" y="1291290"/>
                  </a:cubicBezTo>
                  <a:cubicBezTo>
                    <a:pt x="138883" y="1303117"/>
                    <a:pt x="116672" y="1295388"/>
                    <a:pt x="99060" y="1298910"/>
                  </a:cubicBezTo>
                  <a:cubicBezTo>
                    <a:pt x="91184" y="1300485"/>
                    <a:pt x="83820" y="1303990"/>
                    <a:pt x="76200" y="1306530"/>
                  </a:cubicBezTo>
                  <a:cubicBezTo>
                    <a:pt x="71120" y="1296370"/>
                    <a:pt x="66804" y="1285790"/>
                    <a:pt x="60960" y="1276050"/>
                  </a:cubicBezTo>
                  <a:cubicBezTo>
                    <a:pt x="21658" y="1210546"/>
                    <a:pt x="38187" y="1253451"/>
                    <a:pt x="22860" y="1207470"/>
                  </a:cubicBezTo>
                  <a:cubicBezTo>
                    <a:pt x="25400" y="1197310"/>
                    <a:pt x="30480" y="1187463"/>
                    <a:pt x="30480" y="1176990"/>
                  </a:cubicBezTo>
                  <a:cubicBezTo>
                    <a:pt x="30480" y="1100468"/>
                    <a:pt x="6659" y="1218935"/>
                    <a:pt x="30480" y="1123650"/>
                  </a:cubicBezTo>
                  <a:cubicBezTo>
                    <a:pt x="28533" y="1102235"/>
                    <a:pt x="29899" y="1046289"/>
                    <a:pt x="15240" y="1016970"/>
                  </a:cubicBezTo>
                  <a:cubicBezTo>
                    <a:pt x="11144" y="1008779"/>
                    <a:pt x="5080" y="1001730"/>
                    <a:pt x="0" y="994110"/>
                  </a:cubicBezTo>
                  <a:cubicBezTo>
                    <a:pt x="4310" y="988364"/>
                    <a:pt x="35107" y="944308"/>
                    <a:pt x="45720" y="940770"/>
                  </a:cubicBezTo>
                  <a:lnTo>
                    <a:pt x="68580" y="948390"/>
                  </a:lnTo>
                  <a:cubicBezTo>
                    <a:pt x="76200" y="945850"/>
                    <a:pt x="85168" y="945788"/>
                    <a:pt x="91440" y="940770"/>
                  </a:cubicBezTo>
                  <a:cubicBezTo>
                    <a:pt x="122175" y="916182"/>
                    <a:pt x="93382" y="918806"/>
                    <a:pt x="114300" y="887430"/>
                  </a:cubicBezTo>
                  <a:cubicBezTo>
                    <a:pt x="122741" y="874769"/>
                    <a:pt x="146980" y="868917"/>
                    <a:pt x="160020" y="864570"/>
                  </a:cubicBezTo>
                  <a:cubicBezTo>
                    <a:pt x="203200" y="867110"/>
                    <a:pt x="246784" y="865774"/>
                    <a:pt x="289560" y="872190"/>
                  </a:cubicBezTo>
                  <a:cubicBezTo>
                    <a:pt x="298617" y="873549"/>
                    <a:pt x="304229" y="883334"/>
                    <a:pt x="312420" y="887430"/>
                  </a:cubicBezTo>
                  <a:cubicBezTo>
                    <a:pt x="319604" y="891022"/>
                    <a:pt x="327660" y="892510"/>
                    <a:pt x="335280" y="895050"/>
                  </a:cubicBezTo>
                  <a:cubicBezTo>
                    <a:pt x="337820" y="887430"/>
                    <a:pt x="341420" y="880085"/>
                    <a:pt x="342900" y="872190"/>
                  </a:cubicBezTo>
                  <a:cubicBezTo>
                    <a:pt x="349057" y="839354"/>
                    <a:pt x="342418" y="802608"/>
                    <a:pt x="358140" y="773130"/>
                  </a:cubicBezTo>
                  <a:cubicBezTo>
                    <a:pt x="365700" y="758956"/>
                    <a:pt x="403860" y="757890"/>
                    <a:pt x="403860" y="757890"/>
                  </a:cubicBezTo>
                  <a:cubicBezTo>
                    <a:pt x="422783" y="701120"/>
                    <a:pt x="424742" y="704678"/>
                    <a:pt x="403860" y="605490"/>
                  </a:cubicBezTo>
                  <a:cubicBezTo>
                    <a:pt x="401973" y="596528"/>
                    <a:pt x="388620" y="595330"/>
                    <a:pt x="381000" y="590250"/>
                  </a:cubicBezTo>
                  <a:cubicBezTo>
                    <a:pt x="363238" y="536964"/>
                    <a:pt x="381060" y="604772"/>
                    <a:pt x="388620" y="514050"/>
                  </a:cubicBezTo>
                  <a:cubicBezTo>
                    <a:pt x="389696" y="501143"/>
                    <a:pt x="383810" y="488593"/>
                    <a:pt x="381000" y="475950"/>
                  </a:cubicBezTo>
                  <a:cubicBezTo>
                    <a:pt x="378728" y="465727"/>
                    <a:pt x="382261" y="451021"/>
                    <a:pt x="373380" y="445470"/>
                  </a:cubicBezTo>
                  <a:cubicBezTo>
                    <a:pt x="358150" y="435951"/>
                    <a:pt x="337820" y="440390"/>
                    <a:pt x="320040" y="437850"/>
                  </a:cubicBezTo>
                  <a:cubicBezTo>
                    <a:pt x="304800" y="422610"/>
                    <a:pt x="292253" y="404085"/>
                    <a:pt x="274320" y="392130"/>
                  </a:cubicBezTo>
                  <a:lnTo>
                    <a:pt x="228600" y="361650"/>
                  </a:lnTo>
                  <a:cubicBezTo>
                    <a:pt x="226060" y="351490"/>
                    <a:pt x="223857" y="341240"/>
                    <a:pt x="220980" y="331170"/>
                  </a:cubicBezTo>
                  <a:cubicBezTo>
                    <a:pt x="218773" y="323447"/>
                    <a:pt x="215102" y="316151"/>
                    <a:pt x="213360" y="308310"/>
                  </a:cubicBezTo>
                  <a:cubicBezTo>
                    <a:pt x="210008" y="293228"/>
                    <a:pt x="212015" y="276709"/>
                    <a:pt x="205740" y="262590"/>
                  </a:cubicBezTo>
                  <a:cubicBezTo>
                    <a:pt x="201363" y="252742"/>
                    <a:pt x="190500" y="247350"/>
                    <a:pt x="182880" y="239730"/>
                  </a:cubicBezTo>
                  <a:cubicBezTo>
                    <a:pt x="196008" y="230978"/>
                    <a:pt x="221266" y="216298"/>
                    <a:pt x="228600" y="201630"/>
                  </a:cubicBezTo>
                  <a:cubicBezTo>
                    <a:pt x="234392" y="190046"/>
                    <a:pt x="233079" y="176095"/>
                    <a:pt x="236220" y="163530"/>
                  </a:cubicBezTo>
                  <a:cubicBezTo>
                    <a:pt x="238168" y="155738"/>
                    <a:pt x="241300" y="148290"/>
                    <a:pt x="243840" y="140670"/>
                  </a:cubicBezTo>
                  <a:cubicBezTo>
                    <a:pt x="241300" y="133050"/>
                    <a:pt x="239812" y="124994"/>
                    <a:pt x="236220" y="117810"/>
                  </a:cubicBezTo>
                  <a:cubicBezTo>
                    <a:pt x="225213" y="95796"/>
                    <a:pt x="207275" y="92903"/>
                    <a:pt x="228600" y="64470"/>
                  </a:cubicBezTo>
                  <a:cubicBezTo>
                    <a:pt x="231648" y="60406"/>
                    <a:pt x="248920" y="51770"/>
                    <a:pt x="259080" y="41610"/>
                  </a:cubicBezTo>
                  <a:close/>
                </a:path>
              </a:pathLst>
            </a:custGeom>
            <a:solidFill>
              <a:srgbClr val="BFE7FF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Полилиния 76">
              <a:extLst>
                <a:ext uri="{FF2B5EF4-FFF2-40B4-BE49-F238E27FC236}">
                  <a16:creationId xmlns:a16="http://schemas.microsoft.com/office/drawing/2014/main" id="{C7D9DD2C-0F8B-4369-8BF0-C4378DAEAAD3}"/>
                </a:ext>
              </a:extLst>
            </p:cNvPr>
            <p:cNvSpPr/>
            <p:nvPr/>
          </p:nvSpPr>
          <p:spPr>
            <a:xfrm>
              <a:off x="4637595" y="2021355"/>
              <a:ext cx="1030103" cy="1299750"/>
            </a:xfrm>
            <a:custGeom>
              <a:avLst/>
              <a:gdLst>
                <a:gd name="connsiteX0" fmla="*/ 236338 w 1135498"/>
                <a:gd name="connsiteY0" fmla="*/ 114474 h 1432734"/>
                <a:gd name="connsiteX1" fmla="*/ 289678 w 1135498"/>
                <a:gd name="connsiteY1" fmla="*/ 106854 h 1432734"/>
                <a:gd name="connsiteX2" fmla="*/ 312538 w 1135498"/>
                <a:gd name="connsiteY2" fmla="*/ 99234 h 1432734"/>
                <a:gd name="connsiteX3" fmla="*/ 320158 w 1135498"/>
                <a:gd name="connsiteY3" fmla="*/ 76374 h 1432734"/>
                <a:gd name="connsiteX4" fmla="*/ 327778 w 1135498"/>
                <a:gd name="connsiteY4" fmla="*/ 38274 h 1432734"/>
                <a:gd name="connsiteX5" fmla="*/ 358258 w 1135498"/>
                <a:gd name="connsiteY5" fmla="*/ 68754 h 1432734"/>
                <a:gd name="connsiteX6" fmla="*/ 365878 w 1135498"/>
                <a:gd name="connsiteY6" fmla="*/ 99234 h 1432734"/>
                <a:gd name="connsiteX7" fmla="*/ 434458 w 1135498"/>
                <a:gd name="connsiteY7" fmla="*/ 83994 h 1432734"/>
                <a:gd name="connsiteX8" fmla="*/ 449698 w 1135498"/>
                <a:gd name="connsiteY8" fmla="*/ 61134 h 1432734"/>
                <a:gd name="connsiteX9" fmla="*/ 487798 w 1135498"/>
                <a:gd name="connsiteY9" fmla="*/ 7794 h 1432734"/>
                <a:gd name="connsiteX10" fmla="*/ 495418 w 1135498"/>
                <a:gd name="connsiteY10" fmla="*/ 30654 h 1432734"/>
                <a:gd name="connsiteX11" fmla="*/ 655438 w 1135498"/>
                <a:gd name="connsiteY11" fmla="*/ 83994 h 1432734"/>
                <a:gd name="connsiteX12" fmla="*/ 670678 w 1135498"/>
                <a:gd name="connsiteY12" fmla="*/ 106854 h 1432734"/>
                <a:gd name="connsiteX13" fmla="*/ 678298 w 1135498"/>
                <a:gd name="connsiteY13" fmla="*/ 137334 h 1432734"/>
                <a:gd name="connsiteX14" fmla="*/ 708778 w 1135498"/>
                <a:gd name="connsiteY14" fmla="*/ 144954 h 1432734"/>
                <a:gd name="connsiteX15" fmla="*/ 731638 w 1135498"/>
                <a:gd name="connsiteY15" fmla="*/ 137334 h 1432734"/>
                <a:gd name="connsiteX16" fmla="*/ 739258 w 1135498"/>
                <a:gd name="connsiteY16" fmla="*/ 76374 h 1432734"/>
                <a:gd name="connsiteX17" fmla="*/ 815458 w 1135498"/>
                <a:gd name="connsiteY17" fmla="*/ 68754 h 1432734"/>
                <a:gd name="connsiteX18" fmla="*/ 830698 w 1135498"/>
                <a:gd name="connsiteY18" fmla="*/ 45894 h 1432734"/>
                <a:gd name="connsiteX19" fmla="*/ 876418 w 1135498"/>
                <a:gd name="connsiteY19" fmla="*/ 30654 h 1432734"/>
                <a:gd name="connsiteX20" fmla="*/ 884038 w 1135498"/>
                <a:gd name="connsiteY20" fmla="*/ 83994 h 1432734"/>
                <a:gd name="connsiteX21" fmla="*/ 937378 w 1135498"/>
                <a:gd name="connsiteY21" fmla="*/ 114474 h 1432734"/>
                <a:gd name="connsiteX22" fmla="*/ 952618 w 1135498"/>
                <a:gd name="connsiteY22" fmla="*/ 137334 h 1432734"/>
                <a:gd name="connsiteX23" fmla="*/ 937378 w 1135498"/>
                <a:gd name="connsiteY23" fmla="*/ 205914 h 1432734"/>
                <a:gd name="connsiteX24" fmla="*/ 960238 w 1135498"/>
                <a:gd name="connsiteY24" fmla="*/ 213534 h 1432734"/>
                <a:gd name="connsiteX25" fmla="*/ 960238 w 1135498"/>
                <a:gd name="connsiteY25" fmla="*/ 289734 h 1432734"/>
                <a:gd name="connsiteX26" fmla="*/ 937378 w 1135498"/>
                <a:gd name="connsiteY26" fmla="*/ 297354 h 1432734"/>
                <a:gd name="connsiteX27" fmla="*/ 914518 w 1135498"/>
                <a:gd name="connsiteY27" fmla="*/ 312594 h 1432734"/>
                <a:gd name="connsiteX28" fmla="*/ 944998 w 1135498"/>
                <a:gd name="connsiteY28" fmla="*/ 350694 h 1432734"/>
                <a:gd name="connsiteX29" fmla="*/ 960238 w 1135498"/>
                <a:gd name="connsiteY29" fmla="*/ 373554 h 1432734"/>
                <a:gd name="connsiteX30" fmla="*/ 983098 w 1135498"/>
                <a:gd name="connsiteY30" fmla="*/ 396414 h 1432734"/>
                <a:gd name="connsiteX31" fmla="*/ 990718 w 1135498"/>
                <a:gd name="connsiteY31" fmla="*/ 487854 h 1432734"/>
                <a:gd name="connsiteX32" fmla="*/ 998338 w 1135498"/>
                <a:gd name="connsiteY32" fmla="*/ 541194 h 1432734"/>
                <a:gd name="connsiteX33" fmla="*/ 1021198 w 1135498"/>
                <a:gd name="connsiteY33" fmla="*/ 548814 h 1432734"/>
                <a:gd name="connsiteX34" fmla="*/ 998338 w 1135498"/>
                <a:gd name="connsiteY34" fmla="*/ 724074 h 1432734"/>
                <a:gd name="connsiteX35" fmla="*/ 975478 w 1135498"/>
                <a:gd name="connsiteY35" fmla="*/ 746934 h 1432734"/>
                <a:gd name="connsiteX36" fmla="*/ 983098 w 1135498"/>
                <a:gd name="connsiteY36" fmla="*/ 792654 h 1432734"/>
                <a:gd name="connsiteX37" fmla="*/ 990718 w 1135498"/>
                <a:gd name="connsiteY37" fmla="*/ 815514 h 1432734"/>
                <a:gd name="connsiteX38" fmla="*/ 998338 w 1135498"/>
                <a:gd name="connsiteY38" fmla="*/ 868854 h 1432734"/>
                <a:gd name="connsiteX39" fmla="*/ 1074538 w 1135498"/>
                <a:gd name="connsiteY39" fmla="*/ 876474 h 1432734"/>
                <a:gd name="connsiteX40" fmla="*/ 1089778 w 1135498"/>
                <a:gd name="connsiteY40" fmla="*/ 899334 h 1432734"/>
                <a:gd name="connsiteX41" fmla="*/ 1097398 w 1135498"/>
                <a:gd name="connsiteY41" fmla="*/ 929814 h 1432734"/>
                <a:gd name="connsiteX42" fmla="*/ 1105018 w 1135498"/>
                <a:gd name="connsiteY42" fmla="*/ 952674 h 1432734"/>
                <a:gd name="connsiteX43" fmla="*/ 1105018 w 1135498"/>
                <a:gd name="connsiteY43" fmla="*/ 1158414 h 1432734"/>
                <a:gd name="connsiteX44" fmla="*/ 1127878 w 1135498"/>
                <a:gd name="connsiteY44" fmla="*/ 1181274 h 1432734"/>
                <a:gd name="connsiteX45" fmla="*/ 1082158 w 1135498"/>
                <a:gd name="connsiteY45" fmla="*/ 1211754 h 1432734"/>
                <a:gd name="connsiteX46" fmla="*/ 1036438 w 1135498"/>
                <a:gd name="connsiteY46" fmla="*/ 1242234 h 1432734"/>
                <a:gd name="connsiteX47" fmla="*/ 1021198 w 1135498"/>
                <a:gd name="connsiteY47" fmla="*/ 1265094 h 1432734"/>
                <a:gd name="connsiteX48" fmla="*/ 983098 w 1135498"/>
                <a:gd name="connsiteY48" fmla="*/ 1272714 h 1432734"/>
                <a:gd name="connsiteX49" fmla="*/ 975478 w 1135498"/>
                <a:gd name="connsiteY49" fmla="*/ 1318434 h 1432734"/>
                <a:gd name="connsiteX50" fmla="*/ 967858 w 1135498"/>
                <a:gd name="connsiteY50" fmla="*/ 1341294 h 1432734"/>
                <a:gd name="connsiteX51" fmla="*/ 944998 w 1135498"/>
                <a:gd name="connsiteY51" fmla="*/ 1417494 h 1432734"/>
                <a:gd name="connsiteX52" fmla="*/ 922138 w 1135498"/>
                <a:gd name="connsiteY52" fmla="*/ 1432734 h 1432734"/>
                <a:gd name="connsiteX53" fmla="*/ 899278 w 1135498"/>
                <a:gd name="connsiteY53" fmla="*/ 1417494 h 1432734"/>
                <a:gd name="connsiteX54" fmla="*/ 853558 w 1135498"/>
                <a:gd name="connsiteY54" fmla="*/ 1402254 h 1432734"/>
                <a:gd name="connsiteX55" fmla="*/ 815458 w 1135498"/>
                <a:gd name="connsiteY55" fmla="*/ 1356534 h 1432734"/>
                <a:gd name="connsiteX56" fmla="*/ 784978 w 1135498"/>
                <a:gd name="connsiteY56" fmla="*/ 1287954 h 1432734"/>
                <a:gd name="connsiteX57" fmla="*/ 777358 w 1135498"/>
                <a:gd name="connsiteY57" fmla="*/ 1204134 h 1432734"/>
                <a:gd name="connsiteX58" fmla="*/ 754498 w 1135498"/>
                <a:gd name="connsiteY58" fmla="*/ 1196514 h 1432734"/>
                <a:gd name="connsiteX59" fmla="*/ 739258 w 1135498"/>
                <a:gd name="connsiteY59" fmla="*/ 1219374 h 1432734"/>
                <a:gd name="connsiteX60" fmla="*/ 685918 w 1135498"/>
                <a:gd name="connsiteY60" fmla="*/ 1249854 h 1432734"/>
                <a:gd name="connsiteX61" fmla="*/ 640198 w 1135498"/>
                <a:gd name="connsiteY61" fmla="*/ 1280334 h 1432734"/>
                <a:gd name="connsiteX62" fmla="*/ 617338 w 1135498"/>
                <a:gd name="connsiteY62" fmla="*/ 1295574 h 1432734"/>
                <a:gd name="connsiteX63" fmla="*/ 563998 w 1135498"/>
                <a:gd name="connsiteY63" fmla="*/ 1257474 h 1432734"/>
                <a:gd name="connsiteX64" fmla="*/ 548758 w 1135498"/>
                <a:gd name="connsiteY64" fmla="*/ 1280334 h 1432734"/>
                <a:gd name="connsiteX65" fmla="*/ 434458 w 1135498"/>
                <a:gd name="connsiteY65" fmla="*/ 1280334 h 1432734"/>
                <a:gd name="connsiteX66" fmla="*/ 411598 w 1135498"/>
                <a:gd name="connsiteY66" fmla="*/ 1265094 h 1432734"/>
                <a:gd name="connsiteX67" fmla="*/ 373498 w 1135498"/>
                <a:gd name="connsiteY67" fmla="*/ 1295574 h 1432734"/>
                <a:gd name="connsiteX68" fmla="*/ 350638 w 1135498"/>
                <a:gd name="connsiteY68" fmla="*/ 1303194 h 1432734"/>
                <a:gd name="connsiteX69" fmla="*/ 304918 w 1135498"/>
                <a:gd name="connsiteY69" fmla="*/ 1295574 h 1432734"/>
                <a:gd name="connsiteX70" fmla="*/ 236338 w 1135498"/>
                <a:gd name="connsiteY70" fmla="*/ 1272714 h 1432734"/>
                <a:gd name="connsiteX71" fmla="*/ 228718 w 1135498"/>
                <a:gd name="connsiteY71" fmla="*/ 1242234 h 1432734"/>
                <a:gd name="connsiteX72" fmla="*/ 236338 w 1135498"/>
                <a:gd name="connsiteY72" fmla="*/ 1219374 h 1432734"/>
                <a:gd name="connsiteX73" fmla="*/ 213478 w 1135498"/>
                <a:gd name="connsiteY73" fmla="*/ 1211754 h 1432734"/>
                <a:gd name="connsiteX74" fmla="*/ 175378 w 1135498"/>
                <a:gd name="connsiteY74" fmla="*/ 1204134 h 1432734"/>
                <a:gd name="connsiteX75" fmla="*/ 190618 w 1135498"/>
                <a:gd name="connsiteY75" fmla="*/ 1135554 h 1432734"/>
                <a:gd name="connsiteX76" fmla="*/ 213478 w 1135498"/>
                <a:gd name="connsiteY76" fmla="*/ 1127934 h 1432734"/>
                <a:gd name="connsiteX77" fmla="*/ 236338 w 1135498"/>
                <a:gd name="connsiteY77" fmla="*/ 1105074 h 1432734"/>
                <a:gd name="connsiteX78" fmla="*/ 228718 w 1135498"/>
                <a:gd name="connsiteY78" fmla="*/ 1051734 h 1432734"/>
                <a:gd name="connsiteX79" fmla="*/ 205858 w 1135498"/>
                <a:gd name="connsiteY79" fmla="*/ 1044114 h 1432734"/>
                <a:gd name="connsiteX80" fmla="*/ 198238 w 1135498"/>
                <a:gd name="connsiteY80" fmla="*/ 1021254 h 1432734"/>
                <a:gd name="connsiteX81" fmla="*/ 152518 w 1135498"/>
                <a:gd name="connsiteY81" fmla="*/ 990774 h 1432734"/>
                <a:gd name="connsiteX82" fmla="*/ 144898 w 1135498"/>
                <a:gd name="connsiteY82" fmla="*/ 967914 h 1432734"/>
                <a:gd name="connsiteX83" fmla="*/ 137278 w 1135498"/>
                <a:gd name="connsiteY83" fmla="*/ 922194 h 1432734"/>
                <a:gd name="connsiteX84" fmla="*/ 114418 w 1135498"/>
                <a:gd name="connsiteY84" fmla="*/ 891714 h 1432734"/>
                <a:gd name="connsiteX85" fmla="*/ 106798 w 1135498"/>
                <a:gd name="connsiteY85" fmla="*/ 868854 h 1432734"/>
                <a:gd name="connsiteX86" fmla="*/ 91558 w 1135498"/>
                <a:gd name="connsiteY86" fmla="*/ 845994 h 1432734"/>
                <a:gd name="connsiteX87" fmla="*/ 53458 w 1135498"/>
                <a:gd name="connsiteY87" fmla="*/ 769794 h 1432734"/>
                <a:gd name="connsiteX88" fmla="*/ 7738 w 1135498"/>
                <a:gd name="connsiteY88" fmla="*/ 762174 h 1432734"/>
                <a:gd name="connsiteX89" fmla="*/ 118 w 1135498"/>
                <a:gd name="connsiteY89" fmla="*/ 731694 h 1432734"/>
                <a:gd name="connsiteX90" fmla="*/ 30598 w 1135498"/>
                <a:gd name="connsiteY90" fmla="*/ 663114 h 1432734"/>
                <a:gd name="connsiteX91" fmla="*/ 53458 w 1135498"/>
                <a:gd name="connsiteY91" fmla="*/ 655494 h 1432734"/>
                <a:gd name="connsiteX92" fmla="*/ 61078 w 1135498"/>
                <a:gd name="connsiteY92" fmla="*/ 617394 h 1432734"/>
                <a:gd name="connsiteX93" fmla="*/ 53458 w 1135498"/>
                <a:gd name="connsiteY93" fmla="*/ 586914 h 1432734"/>
                <a:gd name="connsiteX94" fmla="*/ 38218 w 1135498"/>
                <a:gd name="connsiteY94" fmla="*/ 533574 h 1432734"/>
                <a:gd name="connsiteX95" fmla="*/ 61078 w 1135498"/>
                <a:gd name="connsiteY95" fmla="*/ 442134 h 1432734"/>
                <a:gd name="connsiteX96" fmla="*/ 91558 w 1135498"/>
                <a:gd name="connsiteY96" fmla="*/ 434514 h 1432734"/>
                <a:gd name="connsiteX97" fmla="*/ 106798 w 1135498"/>
                <a:gd name="connsiteY97" fmla="*/ 411654 h 1432734"/>
                <a:gd name="connsiteX98" fmla="*/ 129658 w 1135498"/>
                <a:gd name="connsiteY98" fmla="*/ 396414 h 1432734"/>
                <a:gd name="connsiteX99" fmla="*/ 144898 w 1135498"/>
                <a:gd name="connsiteY99" fmla="*/ 365934 h 1432734"/>
                <a:gd name="connsiteX100" fmla="*/ 144898 w 1135498"/>
                <a:gd name="connsiteY100" fmla="*/ 259254 h 1432734"/>
                <a:gd name="connsiteX101" fmla="*/ 167758 w 1135498"/>
                <a:gd name="connsiteY101" fmla="*/ 251634 h 1432734"/>
                <a:gd name="connsiteX102" fmla="*/ 175378 w 1135498"/>
                <a:gd name="connsiteY102" fmla="*/ 190674 h 1432734"/>
                <a:gd name="connsiteX103" fmla="*/ 198238 w 1135498"/>
                <a:gd name="connsiteY103" fmla="*/ 213534 h 1432734"/>
                <a:gd name="connsiteX104" fmla="*/ 190618 w 1135498"/>
                <a:gd name="connsiteY104" fmla="*/ 167814 h 1432734"/>
                <a:gd name="connsiteX105" fmla="*/ 221098 w 1135498"/>
                <a:gd name="connsiteY105" fmla="*/ 114474 h 1432734"/>
                <a:gd name="connsiteX106" fmla="*/ 236338 w 1135498"/>
                <a:gd name="connsiteY106" fmla="*/ 114474 h 143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1135498" h="1432734">
                  <a:moveTo>
                    <a:pt x="236338" y="114474"/>
                  </a:moveTo>
                  <a:cubicBezTo>
                    <a:pt x="247768" y="113204"/>
                    <a:pt x="272066" y="110376"/>
                    <a:pt x="289678" y="106854"/>
                  </a:cubicBezTo>
                  <a:cubicBezTo>
                    <a:pt x="297554" y="105279"/>
                    <a:pt x="306858" y="104914"/>
                    <a:pt x="312538" y="99234"/>
                  </a:cubicBezTo>
                  <a:cubicBezTo>
                    <a:pt x="318218" y="93554"/>
                    <a:pt x="318210" y="84166"/>
                    <a:pt x="320158" y="76374"/>
                  </a:cubicBezTo>
                  <a:cubicBezTo>
                    <a:pt x="323299" y="63809"/>
                    <a:pt x="325238" y="50974"/>
                    <a:pt x="327778" y="38274"/>
                  </a:cubicBezTo>
                  <a:cubicBezTo>
                    <a:pt x="392645" y="51247"/>
                    <a:pt x="358258" y="31264"/>
                    <a:pt x="358258" y="68754"/>
                  </a:cubicBezTo>
                  <a:cubicBezTo>
                    <a:pt x="358258" y="79227"/>
                    <a:pt x="363338" y="89074"/>
                    <a:pt x="365878" y="99234"/>
                  </a:cubicBezTo>
                  <a:cubicBezTo>
                    <a:pt x="366346" y="99156"/>
                    <a:pt x="424585" y="91892"/>
                    <a:pt x="434458" y="83994"/>
                  </a:cubicBezTo>
                  <a:cubicBezTo>
                    <a:pt x="441609" y="78273"/>
                    <a:pt x="444618" y="68754"/>
                    <a:pt x="449698" y="61134"/>
                  </a:cubicBezTo>
                  <a:cubicBezTo>
                    <a:pt x="466886" y="-7618"/>
                    <a:pt x="445067" y="-6450"/>
                    <a:pt x="487798" y="7794"/>
                  </a:cubicBezTo>
                  <a:cubicBezTo>
                    <a:pt x="490338" y="15414"/>
                    <a:pt x="491517" y="23633"/>
                    <a:pt x="495418" y="30654"/>
                  </a:cubicBezTo>
                  <a:cubicBezTo>
                    <a:pt x="540506" y="111812"/>
                    <a:pt x="529778" y="76602"/>
                    <a:pt x="655438" y="83994"/>
                  </a:cubicBezTo>
                  <a:cubicBezTo>
                    <a:pt x="660518" y="91614"/>
                    <a:pt x="667070" y="98436"/>
                    <a:pt x="670678" y="106854"/>
                  </a:cubicBezTo>
                  <a:cubicBezTo>
                    <a:pt x="674803" y="116480"/>
                    <a:pt x="670893" y="129929"/>
                    <a:pt x="678298" y="137334"/>
                  </a:cubicBezTo>
                  <a:cubicBezTo>
                    <a:pt x="685703" y="144739"/>
                    <a:pt x="698618" y="142414"/>
                    <a:pt x="708778" y="144954"/>
                  </a:cubicBezTo>
                  <a:cubicBezTo>
                    <a:pt x="716398" y="142414"/>
                    <a:pt x="728376" y="144674"/>
                    <a:pt x="731638" y="137334"/>
                  </a:cubicBezTo>
                  <a:cubicBezTo>
                    <a:pt x="739955" y="118621"/>
                    <a:pt x="723409" y="89342"/>
                    <a:pt x="739258" y="76374"/>
                  </a:cubicBezTo>
                  <a:cubicBezTo>
                    <a:pt x="759015" y="60210"/>
                    <a:pt x="790058" y="71294"/>
                    <a:pt x="815458" y="68754"/>
                  </a:cubicBezTo>
                  <a:cubicBezTo>
                    <a:pt x="820538" y="61134"/>
                    <a:pt x="822932" y="50748"/>
                    <a:pt x="830698" y="45894"/>
                  </a:cubicBezTo>
                  <a:cubicBezTo>
                    <a:pt x="844321" y="37380"/>
                    <a:pt x="876418" y="30654"/>
                    <a:pt x="876418" y="30654"/>
                  </a:cubicBezTo>
                  <a:cubicBezTo>
                    <a:pt x="878958" y="48434"/>
                    <a:pt x="876744" y="67581"/>
                    <a:pt x="884038" y="83994"/>
                  </a:cubicBezTo>
                  <a:cubicBezTo>
                    <a:pt x="887115" y="90918"/>
                    <a:pt x="934967" y="113269"/>
                    <a:pt x="937378" y="114474"/>
                  </a:cubicBezTo>
                  <a:cubicBezTo>
                    <a:pt x="942458" y="122094"/>
                    <a:pt x="951482" y="128247"/>
                    <a:pt x="952618" y="137334"/>
                  </a:cubicBezTo>
                  <a:cubicBezTo>
                    <a:pt x="953424" y="143783"/>
                    <a:pt x="939665" y="196766"/>
                    <a:pt x="937378" y="205914"/>
                  </a:cubicBezTo>
                  <a:cubicBezTo>
                    <a:pt x="944998" y="208454"/>
                    <a:pt x="954558" y="207854"/>
                    <a:pt x="960238" y="213534"/>
                  </a:cubicBezTo>
                  <a:cubicBezTo>
                    <a:pt x="975878" y="229174"/>
                    <a:pt x="963761" y="282688"/>
                    <a:pt x="960238" y="289734"/>
                  </a:cubicBezTo>
                  <a:cubicBezTo>
                    <a:pt x="956646" y="296918"/>
                    <a:pt x="944562" y="293762"/>
                    <a:pt x="937378" y="297354"/>
                  </a:cubicBezTo>
                  <a:cubicBezTo>
                    <a:pt x="929187" y="301450"/>
                    <a:pt x="922138" y="307514"/>
                    <a:pt x="914518" y="312594"/>
                  </a:cubicBezTo>
                  <a:cubicBezTo>
                    <a:pt x="930322" y="375810"/>
                    <a:pt x="907420" y="320632"/>
                    <a:pt x="944998" y="350694"/>
                  </a:cubicBezTo>
                  <a:cubicBezTo>
                    <a:pt x="952149" y="356415"/>
                    <a:pt x="954375" y="366519"/>
                    <a:pt x="960238" y="373554"/>
                  </a:cubicBezTo>
                  <a:cubicBezTo>
                    <a:pt x="967137" y="381833"/>
                    <a:pt x="975478" y="388794"/>
                    <a:pt x="983098" y="396414"/>
                  </a:cubicBezTo>
                  <a:cubicBezTo>
                    <a:pt x="1003224" y="456791"/>
                    <a:pt x="1000979" y="426288"/>
                    <a:pt x="990718" y="487854"/>
                  </a:cubicBezTo>
                  <a:cubicBezTo>
                    <a:pt x="993258" y="505634"/>
                    <a:pt x="990306" y="525130"/>
                    <a:pt x="998338" y="541194"/>
                  </a:cubicBezTo>
                  <a:cubicBezTo>
                    <a:pt x="1001930" y="548378"/>
                    <a:pt x="1020436" y="540818"/>
                    <a:pt x="1021198" y="548814"/>
                  </a:cubicBezTo>
                  <a:cubicBezTo>
                    <a:pt x="1027989" y="620117"/>
                    <a:pt x="1039115" y="675142"/>
                    <a:pt x="998338" y="724074"/>
                  </a:cubicBezTo>
                  <a:cubicBezTo>
                    <a:pt x="991439" y="732353"/>
                    <a:pt x="983098" y="739314"/>
                    <a:pt x="975478" y="746934"/>
                  </a:cubicBezTo>
                  <a:cubicBezTo>
                    <a:pt x="978018" y="762174"/>
                    <a:pt x="979746" y="777572"/>
                    <a:pt x="983098" y="792654"/>
                  </a:cubicBezTo>
                  <a:cubicBezTo>
                    <a:pt x="984840" y="800495"/>
                    <a:pt x="989143" y="807638"/>
                    <a:pt x="990718" y="815514"/>
                  </a:cubicBezTo>
                  <a:cubicBezTo>
                    <a:pt x="994240" y="833126"/>
                    <a:pt x="983813" y="858290"/>
                    <a:pt x="998338" y="868854"/>
                  </a:cubicBezTo>
                  <a:cubicBezTo>
                    <a:pt x="1018982" y="883868"/>
                    <a:pt x="1049138" y="873934"/>
                    <a:pt x="1074538" y="876474"/>
                  </a:cubicBezTo>
                  <a:cubicBezTo>
                    <a:pt x="1079618" y="884094"/>
                    <a:pt x="1086170" y="890916"/>
                    <a:pt x="1089778" y="899334"/>
                  </a:cubicBezTo>
                  <a:cubicBezTo>
                    <a:pt x="1093903" y="908960"/>
                    <a:pt x="1094521" y="919744"/>
                    <a:pt x="1097398" y="929814"/>
                  </a:cubicBezTo>
                  <a:cubicBezTo>
                    <a:pt x="1099605" y="937537"/>
                    <a:pt x="1102478" y="945054"/>
                    <a:pt x="1105018" y="952674"/>
                  </a:cubicBezTo>
                  <a:cubicBezTo>
                    <a:pt x="1103333" y="983008"/>
                    <a:pt x="1088719" y="1109518"/>
                    <a:pt x="1105018" y="1158414"/>
                  </a:cubicBezTo>
                  <a:cubicBezTo>
                    <a:pt x="1108426" y="1168637"/>
                    <a:pt x="1120258" y="1173654"/>
                    <a:pt x="1127878" y="1181274"/>
                  </a:cubicBezTo>
                  <a:cubicBezTo>
                    <a:pt x="1143135" y="1227046"/>
                    <a:pt x="1139071" y="1189864"/>
                    <a:pt x="1082158" y="1211754"/>
                  </a:cubicBezTo>
                  <a:cubicBezTo>
                    <a:pt x="1065063" y="1218329"/>
                    <a:pt x="1036438" y="1242234"/>
                    <a:pt x="1036438" y="1242234"/>
                  </a:cubicBezTo>
                  <a:cubicBezTo>
                    <a:pt x="1031358" y="1249854"/>
                    <a:pt x="1029149" y="1260550"/>
                    <a:pt x="1021198" y="1265094"/>
                  </a:cubicBezTo>
                  <a:cubicBezTo>
                    <a:pt x="1009953" y="1271520"/>
                    <a:pt x="991527" y="1262880"/>
                    <a:pt x="983098" y="1272714"/>
                  </a:cubicBezTo>
                  <a:cubicBezTo>
                    <a:pt x="973043" y="1284445"/>
                    <a:pt x="978830" y="1303352"/>
                    <a:pt x="975478" y="1318434"/>
                  </a:cubicBezTo>
                  <a:cubicBezTo>
                    <a:pt x="973736" y="1326275"/>
                    <a:pt x="970398" y="1333674"/>
                    <a:pt x="967858" y="1341294"/>
                  </a:cubicBezTo>
                  <a:cubicBezTo>
                    <a:pt x="963062" y="1374868"/>
                    <a:pt x="968100" y="1394392"/>
                    <a:pt x="944998" y="1417494"/>
                  </a:cubicBezTo>
                  <a:cubicBezTo>
                    <a:pt x="938522" y="1423970"/>
                    <a:pt x="929758" y="1427654"/>
                    <a:pt x="922138" y="1432734"/>
                  </a:cubicBezTo>
                  <a:cubicBezTo>
                    <a:pt x="914518" y="1427654"/>
                    <a:pt x="907647" y="1421213"/>
                    <a:pt x="899278" y="1417494"/>
                  </a:cubicBezTo>
                  <a:cubicBezTo>
                    <a:pt x="884598" y="1410970"/>
                    <a:pt x="853558" y="1402254"/>
                    <a:pt x="853558" y="1402254"/>
                  </a:cubicBezTo>
                  <a:cubicBezTo>
                    <a:pt x="839202" y="1387898"/>
                    <a:pt x="823945" y="1375630"/>
                    <a:pt x="815458" y="1356534"/>
                  </a:cubicBezTo>
                  <a:cubicBezTo>
                    <a:pt x="779186" y="1274922"/>
                    <a:pt x="819468" y="1339689"/>
                    <a:pt x="784978" y="1287954"/>
                  </a:cubicBezTo>
                  <a:cubicBezTo>
                    <a:pt x="782438" y="1260014"/>
                    <a:pt x="786230" y="1230750"/>
                    <a:pt x="777358" y="1204134"/>
                  </a:cubicBezTo>
                  <a:cubicBezTo>
                    <a:pt x="774818" y="1196514"/>
                    <a:pt x="761956" y="1193531"/>
                    <a:pt x="754498" y="1196514"/>
                  </a:cubicBezTo>
                  <a:cubicBezTo>
                    <a:pt x="745995" y="1199915"/>
                    <a:pt x="745121" y="1212339"/>
                    <a:pt x="739258" y="1219374"/>
                  </a:cubicBezTo>
                  <a:cubicBezTo>
                    <a:pt x="715364" y="1248046"/>
                    <a:pt x="720660" y="1241168"/>
                    <a:pt x="685918" y="1249854"/>
                  </a:cubicBezTo>
                  <a:lnTo>
                    <a:pt x="640198" y="1280334"/>
                  </a:lnTo>
                  <a:lnTo>
                    <a:pt x="617338" y="1295574"/>
                  </a:lnTo>
                  <a:cubicBezTo>
                    <a:pt x="582403" y="1243171"/>
                    <a:pt x="604234" y="1244062"/>
                    <a:pt x="563998" y="1257474"/>
                  </a:cubicBezTo>
                  <a:cubicBezTo>
                    <a:pt x="558918" y="1265094"/>
                    <a:pt x="557261" y="1276933"/>
                    <a:pt x="548758" y="1280334"/>
                  </a:cubicBezTo>
                  <a:cubicBezTo>
                    <a:pt x="509885" y="1295883"/>
                    <a:pt x="473068" y="1285850"/>
                    <a:pt x="434458" y="1280334"/>
                  </a:cubicBezTo>
                  <a:cubicBezTo>
                    <a:pt x="426838" y="1275254"/>
                    <a:pt x="420631" y="1266600"/>
                    <a:pt x="411598" y="1265094"/>
                  </a:cubicBezTo>
                  <a:cubicBezTo>
                    <a:pt x="383859" y="1260471"/>
                    <a:pt x="388850" y="1283292"/>
                    <a:pt x="373498" y="1295574"/>
                  </a:cubicBezTo>
                  <a:cubicBezTo>
                    <a:pt x="367226" y="1300592"/>
                    <a:pt x="358258" y="1300654"/>
                    <a:pt x="350638" y="1303194"/>
                  </a:cubicBezTo>
                  <a:cubicBezTo>
                    <a:pt x="335398" y="1300654"/>
                    <a:pt x="319847" y="1299555"/>
                    <a:pt x="304918" y="1295574"/>
                  </a:cubicBezTo>
                  <a:cubicBezTo>
                    <a:pt x="281635" y="1289365"/>
                    <a:pt x="236338" y="1272714"/>
                    <a:pt x="236338" y="1272714"/>
                  </a:cubicBezTo>
                  <a:cubicBezTo>
                    <a:pt x="233798" y="1262554"/>
                    <a:pt x="228718" y="1252707"/>
                    <a:pt x="228718" y="1242234"/>
                  </a:cubicBezTo>
                  <a:cubicBezTo>
                    <a:pt x="228718" y="1234202"/>
                    <a:pt x="239930" y="1226558"/>
                    <a:pt x="236338" y="1219374"/>
                  </a:cubicBezTo>
                  <a:cubicBezTo>
                    <a:pt x="232746" y="1212190"/>
                    <a:pt x="221270" y="1213702"/>
                    <a:pt x="213478" y="1211754"/>
                  </a:cubicBezTo>
                  <a:cubicBezTo>
                    <a:pt x="200913" y="1208613"/>
                    <a:pt x="188078" y="1206674"/>
                    <a:pt x="175378" y="1204134"/>
                  </a:cubicBezTo>
                  <a:cubicBezTo>
                    <a:pt x="180458" y="1181274"/>
                    <a:pt x="180145" y="1156499"/>
                    <a:pt x="190618" y="1135554"/>
                  </a:cubicBezTo>
                  <a:cubicBezTo>
                    <a:pt x="194210" y="1128370"/>
                    <a:pt x="206795" y="1132389"/>
                    <a:pt x="213478" y="1127934"/>
                  </a:cubicBezTo>
                  <a:cubicBezTo>
                    <a:pt x="222444" y="1121956"/>
                    <a:pt x="228718" y="1112694"/>
                    <a:pt x="236338" y="1105074"/>
                  </a:cubicBezTo>
                  <a:cubicBezTo>
                    <a:pt x="233798" y="1087294"/>
                    <a:pt x="236750" y="1067798"/>
                    <a:pt x="228718" y="1051734"/>
                  </a:cubicBezTo>
                  <a:cubicBezTo>
                    <a:pt x="225126" y="1044550"/>
                    <a:pt x="211538" y="1049794"/>
                    <a:pt x="205858" y="1044114"/>
                  </a:cubicBezTo>
                  <a:cubicBezTo>
                    <a:pt x="200178" y="1038434"/>
                    <a:pt x="203918" y="1026934"/>
                    <a:pt x="198238" y="1021254"/>
                  </a:cubicBezTo>
                  <a:cubicBezTo>
                    <a:pt x="185286" y="1008302"/>
                    <a:pt x="152518" y="990774"/>
                    <a:pt x="152518" y="990774"/>
                  </a:cubicBezTo>
                  <a:cubicBezTo>
                    <a:pt x="149978" y="983154"/>
                    <a:pt x="146640" y="975755"/>
                    <a:pt x="144898" y="967914"/>
                  </a:cubicBezTo>
                  <a:cubicBezTo>
                    <a:pt x="141546" y="952832"/>
                    <a:pt x="143016" y="936539"/>
                    <a:pt x="137278" y="922194"/>
                  </a:cubicBezTo>
                  <a:cubicBezTo>
                    <a:pt x="132561" y="910402"/>
                    <a:pt x="122038" y="901874"/>
                    <a:pt x="114418" y="891714"/>
                  </a:cubicBezTo>
                  <a:cubicBezTo>
                    <a:pt x="111878" y="884094"/>
                    <a:pt x="110390" y="876038"/>
                    <a:pt x="106798" y="868854"/>
                  </a:cubicBezTo>
                  <a:cubicBezTo>
                    <a:pt x="102702" y="860663"/>
                    <a:pt x="94688" y="854601"/>
                    <a:pt x="91558" y="845994"/>
                  </a:cubicBezTo>
                  <a:cubicBezTo>
                    <a:pt x="77774" y="808089"/>
                    <a:pt x="92138" y="782687"/>
                    <a:pt x="53458" y="769794"/>
                  </a:cubicBezTo>
                  <a:cubicBezTo>
                    <a:pt x="38801" y="764908"/>
                    <a:pt x="22978" y="764714"/>
                    <a:pt x="7738" y="762174"/>
                  </a:cubicBezTo>
                  <a:cubicBezTo>
                    <a:pt x="5198" y="752014"/>
                    <a:pt x="-924" y="742115"/>
                    <a:pt x="118" y="731694"/>
                  </a:cubicBezTo>
                  <a:cubicBezTo>
                    <a:pt x="1232" y="720558"/>
                    <a:pt x="16151" y="674671"/>
                    <a:pt x="30598" y="663114"/>
                  </a:cubicBezTo>
                  <a:cubicBezTo>
                    <a:pt x="36870" y="658096"/>
                    <a:pt x="45838" y="658034"/>
                    <a:pt x="53458" y="655494"/>
                  </a:cubicBezTo>
                  <a:cubicBezTo>
                    <a:pt x="55998" y="642794"/>
                    <a:pt x="61078" y="630346"/>
                    <a:pt x="61078" y="617394"/>
                  </a:cubicBezTo>
                  <a:cubicBezTo>
                    <a:pt x="61078" y="606921"/>
                    <a:pt x="56335" y="596984"/>
                    <a:pt x="53458" y="586914"/>
                  </a:cubicBezTo>
                  <a:cubicBezTo>
                    <a:pt x="31594" y="510392"/>
                    <a:pt x="62039" y="628859"/>
                    <a:pt x="38218" y="533574"/>
                  </a:cubicBezTo>
                  <a:cubicBezTo>
                    <a:pt x="39817" y="519179"/>
                    <a:pt x="35879" y="458933"/>
                    <a:pt x="61078" y="442134"/>
                  </a:cubicBezTo>
                  <a:cubicBezTo>
                    <a:pt x="69792" y="436325"/>
                    <a:pt x="81398" y="437054"/>
                    <a:pt x="91558" y="434514"/>
                  </a:cubicBezTo>
                  <a:cubicBezTo>
                    <a:pt x="96638" y="426894"/>
                    <a:pt x="100322" y="418130"/>
                    <a:pt x="106798" y="411654"/>
                  </a:cubicBezTo>
                  <a:cubicBezTo>
                    <a:pt x="113274" y="405178"/>
                    <a:pt x="123795" y="403449"/>
                    <a:pt x="129658" y="396414"/>
                  </a:cubicBezTo>
                  <a:cubicBezTo>
                    <a:pt x="136930" y="387688"/>
                    <a:pt x="139818" y="376094"/>
                    <a:pt x="144898" y="365934"/>
                  </a:cubicBezTo>
                  <a:cubicBezTo>
                    <a:pt x="143029" y="349111"/>
                    <a:pt x="128724" y="283516"/>
                    <a:pt x="144898" y="259254"/>
                  </a:cubicBezTo>
                  <a:cubicBezTo>
                    <a:pt x="149353" y="252571"/>
                    <a:pt x="160138" y="254174"/>
                    <a:pt x="167758" y="251634"/>
                  </a:cubicBezTo>
                  <a:cubicBezTo>
                    <a:pt x="170298" y="231314"/>
                    <a:pt x="162585" y="206665"/>
                    <a:pt x="175378" y="190674"/>
                  </a:cubicBezTo>
                  <a:cubicBezTo>
                    <a:pt x="182110" y="182259"/>
                    <a:pt x="192260" y="222500"/>
                    <a:pt x="198238" y="213534"/>
                  </a:cubicBezTo>
                  <a:cubicBezTo>
                    <a:pt x="206808" y="200679"/>
                    <a:pt x="193158" y="183054"/>
                    <a:pt x="190618" y="167814"/>
                  </a:cubicBezTo>
                  <a:cubicBezTo>
                    <a:pt x="198513" y="120446"/>
                    <a:pt x="184124" y="123717"/>
                    <a:pt x="221098" y="114474"/>
                  </a:cubicBezTo>
                  <a:cubicBezTo>
                    <a:pt x="223562" y="113858"/>
                    <a:pt x="224908" y="115744"/>
                    <a:pt x="236338" y="114474"/>
                  </a:cubicBezTo>
                  <a:close/>
                </a:path>
              </a:pathLst>
            </a:custGeom>
            <a:solidFill>
              <a:srgbClr val="B8FABA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" sz="998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Полилиния 77">
              <a:extLst>
                <a:ext uri="{FF2B5EF4-FFF2-40B4-BE49-F238E27FC236}">
                  <a16:creationId xmlns:a16="http://schemas.microsoft.com/office/drawing/2014/main" id="{EFE0BAC8-2E4F-4281-985D-1788FBCAA149}"/>
                </a:ext>
              </a:extLst>
            </p:cNvPr>
            <p:cNvSpPr/>
            <p:nvPr/>
          </p:nvSpPr>
          <p:spPr>
            <a:xfrm>
              <a:off x="2722877" y="3590488"/>
              <a:ext cx="981607" cy="664018"/>
            </a:xfrm>
            <a:custGeom>
              <a:avLst/>
              <a:gdLst>
                <a:gd name="connsiteX0" fmla="*/ 1036320 w 1082040"/>
                <a:gd name="connsiteY0" fmla="*/ 701276 h 731957"/>
                <a:gd name="connsiteX1" fmla="*/ 990600 w 1082040"/>
                <a:gd name="connsiteY1" fmla="*/ 708896 h 731957"/>
                <a:gd name="connsiteX2" fmla="*/ 967740 w 1082040"/>
                <a:gd name="connsiteY2" fmla="*/ 716516 h 731957"/>
                <a:gd name="connsiteX3" fmla="*/ 899160 w 1082040"/>
                <a:gd name="connsiteY3" fmla="*/ 724136 h 731957"/>
                <a:gd name="connsiteX4" fmla="*/ 838200 w 1082040"/>
                <a:gd name="connsiteY4" fmla="*/ 724136 h 731957"/>
                <a:gd name="connsiteX5" fmla="*/ 792480 w 1082040"/>
                <a:gd name="connsiteY5" fmla="*/ 693656 h 731957"/>
                <a:gd name="connsiteX6" fmla="*/ 746760 w 1082040"/>
                <a:gd name="connsiteY6" fmla="*/ 708896 h 731957"/>
                <a:gd name="connsiteX7" fmla="*/ 723900 w 1082040"/>
                <a:gd name="connsiteY7" fmla="*/ 716516 h 731957"/>
                <a:gd name="connsiteX8" fmla="*/ 701040 w 1082040"/>
                <a:gd name="connsiteY8" fmla="*/ 701276 h 731957"/>
                <a:gd name="connsiteX9" fmla="*/ 548640 w 1082040"/>
                <a:gd name="connsiteY9" fmla="*/ 693656 h 731957"/>
                <a:gd name="connsiteX10" fmla="*/ 525780 w 1082040"/>
                <a:gd name="connsiteY10" fmla="*/ 670796 h 731957"/>
                <a:gd name="connsiteX11" fmla="*/ 487680 w 1082040"/>
                <a:gd name="connsiteY11" fmla="*/ 632696 h 731957"/>
                <a:gd name="connsiteX12" fmla="*/ 457200 w 1082040"/>
                <a:gd name="connsiteY12" fmla="*/ 625076 h 731957"/>
                <a:gd name="connsiteX13" fmla="*/ 434340 w 1082040"/>
                <a:gd name="connsiteY13" fmla="*/ 609836 h 731957"/>
                <a:gd name="connsiteX14" fmla="*/ 411480 w 1082040"/>
                <a:gd name="connsiteY14" fmla="*/ 678416 h 731957"/>
                <a:gd name="connsiteX15" fmla="*/ 335280 w 1082040"/>
                <a:gd name="connsiteY15" fmla="*/ 686036 h 731957"/>
                <a:gd name="connsiteX16" fmla="*/ 297180 w 1082040"/>
                <a:gd name="connsiteY16" fmla="*/ 617456 h 731957"/>
                <a:gd name="connsiteX17" fmla="*/ 266700 w 1082040"/>
                <a:gd name="connsiteY17" fmla="*/ 609836 h 731957"/>
                <a:gd name="connsiteX18" fmla="*/ 190500 w 1082040"/>
                <a:gd name="connsiteY18" fmla="*/ 594596 h 731957"/>
                <a:gd name="connsiteX19" fmla="*/ 167640 w 1082040"/>
                <a:gd name="connsiteY19" fmla="*/ 541256 h 731957"/>
                <a:gd name="connsiteX20" fmla="*/ 121920 w 1082040"/>
                <a:gd name="connsiteY20" fmla="*/ 518396 h 731957"/>
                <a:gd name="connsiteX21" fmla="*/ 68580 w 1082040"/>
                <a:gd name="connsiteY21" fmla="*/ 480296 h 731957"/>
                <a:gd name="connsiteX22" fmla="*/ 53340 w 1082040"/>
                <a:gd name="connsiteY22" fmla="*/ 434576 h 731957"/>
                <a:gd name="connsiteX23" fmla="*/ 45720 w 1082040"/>
                <a:gd name="connsiteY23" fmla="*/ 404096 h 731957"/>
                <a:gd name="connsiteX24" fmla="*/ 7620 w 1082040"/>
                <a:gd name="connsiteY24" fmla="*/ 396476 h 731957"/>
                <a:gd name="connsiteX25" fmla="*/ 0 w 1082040"/>
                <a:gd name="connsiteY25" fmla="*/ 373616 h 731957"/>
                <a:gd name="connsiteX26" fmla="*/ 7620 w 1082040"/>
                <a:gd name="connsiteY26" fmla="*/ 320276 h 731957"/>
                <a:gd name="connsiteX27" fmla="*/ 53340 w 1082040"/>
                <a:gd name="connsiteY27" fmla="*/ 282176 h 731957"/>
                <a:gd name="connsiteX28" fmla="*/ 91440 w 1082040"/>
                <a:gd name="connsiteY28" fmla="*/ 236456 h 731957"/>
                <a:gd name="connsiteX29" fmla="*/ 106680 w 1082040"/>
                <a:gd name="connsiteY29" fmla="*/ 160256 h 731957"/>
                <a:gd name="connsiteX30" fmla="*/ 121920 w 1082040"/>
                <a:gd name="connsiteY30" fmla="*/ 137396 h 731957"/>
                <a:gd name="connsiteX31" fmla="*/ 137160 w 1082040"/>
                <a:gd name="connsiteY31" fmla="*/ 76436 h 731957"/>
                <a:gd name="connsiteX32" fmla="*/ 152400 w 1082040"/>
                <a:gd name="connsiteY32" fmla="*/ 53576 h 731957"/>
                <a:gd name="connsiteX33" fmla="*/ 175260 w 1082040"/>
                <a:gd name="connsiteY33" fmla="*/ 45956 h 731957"/>
                <a:gd name="connsiteX34" fmla="*/ 220980 w 1082040"/>
                <a:gd name="connsiteY34" fmla="*/ 23096 h 731957"/>
                <a:gd name="connsiteX35" fmla="*/ 228600 w 1082040"/>
                <a:gd name="connsiteY35" fmla="*/ 45956 h 731957"/>
                <a:gd name="connsiteX36" fmla="*/ 297180 w 1082040"/>
                <a:gd name="connsiteY36" fmla="*/ 53576 h 731957"/>
                <a:gd name="connsiteX37" fmla="*/ 327660 w 1082040"/>
                <a:gd name="connsiteY37" fmla="*/ 68816 h 731957"/>
                <a:gd name="connsiteX38" fmla="*/ 342900 w 1082040"/>
                <a:gd name="connsiteY38" fmla="*/ 91676 h 731957"/>
                <a:gd name="connsiteX39" fmla="*/ 365760 w 1082040"/>
                <a:gd name="connsiteY39" fmla="*/ 114536 h 731957"/>
                <a:gd name="connsiteX40" fmla="*/ 396240 w 1082040"/>
                <a:gd name="connsiteY40" fmla="*/ 160256 h 731957"/>
                <a:gd name="connsiteX41" fmla="*/ 419100 w 1082040"/>
                <a:gd name="connsiteY41" fmla="*/ 167876 h 731957"/>
                <a:gd name="connsiteX42" fmla="*/ 457200 w 1082040"/>
                <a:gd name="connsiteY42" fmla="*/ 160256 h 731957"/>
                <a:gd name="connsiteX43" fmla="*/ 464820 w 1082040"/>
                <a:gd name="connsiteY43" fmla="*/ 183116 h 731957"/>
                <a:gd name="connsiteX44" fmla="*/ 487680 w 1082040"/>
                <a:gd name="connsiteY44" fmla="*/ 198356 h 731957"/>
                <a:gd name="connsiteX45" fmla="*/ 548640 w 1082040"/>
                <a:gd name="connsiteY45" fmla="*/ 213596 h 731957"/>
                <a:gd name="connsiteX46" fmla="*/ 571500 w 1082040"/>
                <a:gd name="connsiteY46" fmla="*/ 228836 h 731957"/>
                <a:gd name="connsiteX47" fmla="*/ 647700 w 1082040"/>
                <a:gd name="connsiteY47" fmla="*/ 251696 h 731957"/>
                <a:gd name="connsiteX48" fmla="*/ 662940 w 1082040"/>
                <a:gd name="connsiteY48" fmla="*/ 282176 h 731957"/>
                <a:gd name="connsiteX49" fmla="*/ 685800 w 1082040"/>
                <a:gd name="connsiteY49" fmla="*/ 297416 h 731957"/>
                <a:gd name="connsiteX50" fmla="*/ 731520 w 1082040"/>
                <a:gd name="connsiteY50" fmla="*/ 312656 h 731957"/>
                <a:gd name="connsiteX51" fmla="*/ 769620 w 1082040"/>
                <a:gd name="connsiteY51" fmla="*/ 327896 h 731957"/>
                <a:gd name="connsiteX52" fmla="*/ 784860 w 1082040"/>
                <a:gd name="connsiteY52" fmla="*/ 350756 h 731957"/>
                <a:gd name="connsiteX53" fmla="*/ 883920 w 1082040"/>
                <a:gd name="connsiteY53" fmla="*/ 373616 h 731957"/>
                <a:gd name="connsiteX54" fmla="*/ 899160 w 1082040"/>
                <a:gd name="connsiteY54" fmla="*/ 396476 h 731957"/>
                <a:gd name="connsiteX55" fmla="*/ 883920 w 1082040"/>
                <a:gd name="connsiteY55" fmla="*/ 449816 h 731957"/>
                <a:gd name="connsiteX56" fmla="*/ 906780 w 1082040"/>
                <a:gd name="connsiteY56" fmla="*/ 465056 h 731957"/>
                <a:gd name="connsiteX57" fmla="*/ 929640 w 1082040"/>
                <a:gd name="connsiteY57" fmla="*/ 472676 h 731957"/>
                <a:gd name="connsiteX58" fmla="*/ 982980 w 1082040"/>
                <a:gd name="connsiteY58" fmla="*/ 518396 h 731957"/>
                <a:gd name="connsiteX59" fmla="*/ 1036320 w 1082040"/>
                <a:gd name="connsiteY59" fmla="*/ 564116 h 731957"/>
                <a:gd name="connsiteX60" fmla="*/ 1059180 w 1082040"/>
                <a:gd name="connsiteY60" fmla="*/ 609836 h 731957"/>
                <a:gd name="connsiteX61" fmla="*/ 1066800 w 1082040"/>
                <a:gd name="connsiteY61" fmla="*/ 647936 h 731957"/>
                <a:gd name="connsiteX62" fmla="*/ 1082040 w 1082040"/>
                <a:gd name="connsiteY62" fmla="*/ 670796 h 731957"/>
                <a:gd name="connsiteX63" fmla="*/ 1066800 w 1082040"/>
                <a:gd name="connsiteY63" fmla="*/ 693656 h 731957"/>
                <a:gd name="connsiteX64" fmla="*/ 1036320 w 1082040"/>
                <a:gd name="connsiteY64" fmla="*/ 701276 h 731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082040" h="731957">
                  <a:moveTo>
                    <a:pt x="1036320" y="701276"/>
                  </a:moveTo>
                  <a:cubicBezTo>
                    <a:pt x="1023620" y="703816"/>
                    <a:pt x="1005682" y="705544"/>
                    <a:pt x="990600" y="708896"/>
                  </a:cubicBezTo>
                  <a:cubicBezTo>
                    <a:pt x="982759" y="710638"/>
                    <a:pt x="975663" y="715196"/>
                    <a:pt x="967740" y="716516"/>
                  </a:cubicBezTo>
                  <a:cubicBezTo>
                    <a:pt x="945052" y="720297"/>
                    <a:pt x="922020" y="721596"/>
                    <a:pt x="899160" y="724136"/>
                  </a:cubicBezTo>
                  <a:cubicBezTo>
                    <a:pt x="872067" y="730909"/>
                    <a:pt x="865293" y="737683"/>
                    <a:pt x="838200" y="724136"/>
                  </a:cubicBezTo>
                  <a:cubicBezTo>
                    <a:pt x="821817" y="715945"/>
                    <a:pt x="792480" y="693656"/>
                    <a:pt x="792480" y="693656"/>
                  </a:cubicBezTo>
                  <a:lnTo>
                    <a:pt x="746760" y="708896"/>
                  </a:lnTo>
                  <a:lnTo>
                    <a:pt x="723900" y="716516"/>
                  </a:lnTo>
                  <a:cubicBezTo>
                    <a:pt x="716280" y="711436"/>
                    <a:pt x="707516" y="707752"/>
                    <a:pt x="701040" y="701276"/>
                  </a:cubicBezTo>
                  <a:cubicBezTo>
                    <a:pt x="641942" y="642178"/>
                    <a:pt x="787028" y="667168"/>
                    <a:pt x="548640" y="693656"/>
                  </a:cubicBezTo>
                  <a:cubicBezTo>
                    <a:pt x="541020" y="686036"/>
                    <a:pt x="532679" y="679075"/>
                    <a:pt x="525780" y="670796"/>
                  </a:cubicBezTo>
                  <a:cubicBezTo>
                    <a:pt x="506965" y="648218"/>
                    <a:pt x="516655" y="645114"/>
                    <a:pt x="487680" y="632696"/>
                  </a:cubicBezTo>
                  <a:cubicBezTo>
                    <a:pt x="478054" y="628571"/>
                    <a:pt x="467360" y="627616"/>
                    <a:pt x="457200" y="625076"/>
                  </a:cubicBezTo>
                  <a:cubicBezTo>
                    <a:pt x="449580" y="619996"/>
                    <a:pt x="443320" y="608040"/>
                    <a:pt x="434340" y="609836"/>
                  </a:cubicBezTo>
                  <a:cubicBezTo>
                    <a:pt x="414977" y="613709"/>
                    <a:pt x="413104" y="677383"/>
                    <a:pt x="411480" y="678416"/>
                  </a:cubicBezTo>
                  <a:cubicBezTo>
                    <a:pt x="389944" y="692121"/>
                    <a:pt x="360680" y="683496"/>
                    <a:pt x="335280" y="686036"/>
                  </a:cubicBezTo>
                  <a:cubicBezTo>
                    <a:pt x="278425" y="667084"/>
                    <a:pt x="351200" y="698486"/>
                    <a:pt x="297180" y="617456"/>
                  </a:cubicBezTo>
                  <a:cubicBezTo>
                    <a:pt x="291371" y="608742"/>
                    <a:pt x="276770" y="612713"/>
                    <a:pt x="266700" y="609836"/>
                  </a:cubicBezTo>
                  <a:cubicBezTo>
                    <a:pt x="213502" y="594636"/>
                    <a:pt x="281530" y="607600"/>
                    <a:pt x="190500" y="594596"/>
                  </a:cubicBezTo>
                  <a:cubicBezTo>
                    <a:pt x="185206" y="578715"/>
                    <a:pt x="178102" y="553811"/>
                    <a:pt x="167640" y="541256"/>
                  </a:cubicBezTo>
                  <a:cubicBezTo>
                    <a:pt x="154081" y="524985"/>
                    <a:pt x="139449" y="525908"/>
                    <a:pt x="121920" y="518396"/>
                  </a:cubicBezTo>
                  <a:cubicBezTo>
                    <a:pt x="86816" y="503352"/>
                    <a:pt x="94715" y="506431"/>
                    <a:pt x="68580" y="480296"/>
                  </a:cubicBezTo>
                  <a:cubicBezTo>
                    <a:pt x="63500" y="465056"/>
                    <a:pt x="57236" y="450161"/>
                    <a:pt x="53340" y="434576"/>
                  </a:cubicBezTo>
                  <a:cubicBezTo>
                    <a:pt x="50800" y="424416"/>
                    <a:pt x="53765" y="410800"/>
                    <a:pt x="45720" y="404096"/>
                  </a:cubicBezTo>
                  <a:cubicBezTo>
                    <a:pt x="35770" y="395805"/>
                    <a:pt x="20320" y="399016"/>
                    <a:pt x="7620" y="396476"/>
                  </a:cubicBezTo>
                  <a:cubicBezTo>
                    <a:pt x="5080" y="388856"/>
                    <a:pt x="0" y="381648"/>
                    <a:pt x="0" y="373616"/>
                  </a:cubicBezTo>
                  <a:cubicBezTo>
                    <a:pt x="0" y="355655"/>
                    <a:pt x="2459" y="337479"/>
                    <a:pt x="7620" y="320276"/>
                  </a:cubicBezTo>
                  <a:cubicBezTo>
                    <a:pt x="16633" y="290232"/>
                    <a:pt x="30208" y="298699"/>
                    <a:pt x="53340" y="282176"/>
                  </a:cubicBezTo>
                  <a:cubicBezTo>
                    <a:pt x="72008" y="268842"/>
                    <a:pt x="79288" y="254684"/>
                    <a:pt x="91440" y="236456"/>
                  </a:cubicBezTo>
                  <a:cubicBezTo>
                    <a:pt x="94248" y="216799"/>
                    <a:pt x="96040" y="181535"/>
                    <a:pt x="106680" y="160256"/>
                  </a:cubicBezTo>
                  <a:cubicBezTo>
                    <a:pt x="110776" y="152065"/>
                    <a:pt x="116840" y="145016"/>
                    <a:pt x="121920" y="137396"/>
                  </a:cubicBezTo>
                  <a:cubicBezTo>
                    <a:pt x="124818" y="122905"/>
                    <a:pt x="129350" y="92057"/>
                    <a:pt x="137160" y="76436"/>
                  </a:cubicBezTo>
                  <a:cubicBezTo>
                    <a:pt x="141256" y="68245"/>
                    <a:pt x="145249" y="59297"/>
                    <a:pt x="152400" y="53576"/>
                  </a:cubicBezTo>
                  <a:cubicBezTo>
                    <a:pt x="158672" y="48558"/>
                    <a:pt x="167640" y="48496"/>
                    <a:pt x="175260" y="45956"/>
                  </a:cubicBezTo>
                  <a:cubicBezTo>
                    <a:pt x="203563" y="3502"/>
                    <a:pt x="199209" y="-20447"/>
                    <a:pt x="220980" y="23096"/>
                  </a:cubicBezTo>
                  <a:cubicBezTo>
                    <a:pt x="224572" y="30280"/>
                    <a:pt x="221142" y="42973"/>
                    <a:pt x="228600" y="45956"/>
                  </a:cubicBezTo>
                  <a:cubicBezTo>
                    <a:pt x="249956" y="54498"/>
                    <a:pt x="274320" y="51036"/>
                    <a:pt x="297180" y="53576"/>
                  </a:cubicBezTo>
                  <a:cubicBezTo>
                    <a:pt x="307340" y="58656"/>
                    <a:pt x="318934" y="61544"/>
                    <a:pt x="327660" y="68816"/>
                  </a:cubicBezTo>
                  <a:cubicBezTo>
                    <a:pt x="334695" y="74679"/>
                    <a:pt x="337037" y="84641"/>
                    <a:pt x="342900" y="91676"/>
                  </a:cubicBezTo>
                  <a:cubicBezTo>
                    <a:pt x="349799" y="99955"/>
                    <a:pt x="358140" y="106916"/>
                    <a:pt x="365760" y="114536"/>
                  </a:cubicBezTo>
                  <a:cubicBezTo>
                    <a:pt x="373749" y="138503"/>
                    <a:pt x="371777" y="143948"/>
                    <a:pt x="396240" y="160256"/>
                  </a:cubicBezTo>
                  <a:cubicBezTo>
                    <a:pt x="402923" y="164711"/>
                    <a:pt x="411480" y="165336"/>
                    <a:pt x="419100" y="167876"/>
                  </a:cubicBezTo>
                  <a:cubicBezTo>
                    <a:pt x="431800" y="165336"/>
                    <a:pt x="444913" y="156160"/>
                    <a:pt x="457200" y="160256"/>
                  </a:cubicBezTo>
                  <a:cubicBezTo>
                    <a:pt x="464820" y="162796"/>
                    <a:pt x="459802" y="176844"/>
                    <a:pt x="464820" y="183116"/>
                  </a:cubicBezTo>
                  <a:cubicBezTo>
                    <a:pt x="470541" y="190267"/>
                    <a:pt x="479073" y="195226"/>
                    <a:pt x="487680" y="198356"/>
                  </a:cubicBezTo>
                  <a:cubicBezTo>
                    <a:pt x="507364" y="205514"/>
                    <a:pt x="548640" y="213596"/>
                    <a:pt x="548640" y="213596"/>
                  </a:cubicBezTo>
                  <a:cubicBezTo>
                    <a:pt x="556260" y="218676"/>
                    <a:pt x="563131" y="225117"/>
                    <a:pt x="571500" y="228836"/>
                  </a:cubicBezTo>
                  <a:cubicBezTo>
                    <a:pt x="595352" y="239437"/>
                    <a:pt x="622368" y="245363"/>
                    <a:pt x="647700" y="251696"/>
                  </a:cubicBezTo>
                  <a:cubicBezTo>
                    <a:pt x="652780" y="261856"/>
                    <a:pt x="655668" y="273450"/>
                    <a:pt x="662940" y="282176"/>
                  </a:cubicBezTo>
                  <a:cubicBezTo>
                    <a:pt x="668803" y="289211"/>
                    <a:pt x="677431" y="293697"/>
                    <a:pt x="685800" y="297416"/>
                  </a:cubicBezTo>
                  <a:cubicBezTo>
                    <a:pt x="700480" y="303940"/>
                    <a:pt x="716605" y="306690"/>
                    <a:pt x="731520" y="312656"/>
                  </a:cubicBezTo>
                  <a:lnTo>
                    <a:pt x="769620" y="327896"/>
                  </a:lnTo>
                  <a:cubicBezTo>
                    <a:pt x="774700" y="335516"/>
                    <a:pt x="776172" y="347860"/>
                    <a:pt x="784860" y="350756"/>
                  </a:cubicBezTo>
                  <a:cubicBezTo>
                    <a:pt x="929892" y="399100"/>
                    <a:pt x="818395" y="329933"/>
                    <a:pt x="883920" y="373616"/>
                  </a:cubicBezTo>
                  <a:cubicBezTo>
                    <a:pt x="889000" y="381236"/>
                    <a:pt x="897865" y="387410"/>
                    <a:pt x="899160" y="396476"/>
                  </a:cubicBezTo>
                  <a:cubicBezTo>
                    <a:pt x="900117" y="403174"/>
                    <a:pt x="886780" y="441237"/>
                    <a:pt x="883920" y="449816"/>
                  </a:cubicBezTo>
                  <a:cubicBezTo>
                    <a:pt x="891540" y="454896"/>
                    <a:pt x="898589" y="460960"/>
                    <a:pt x="906780" y="465056"/>
                  </a:cubicBezTo>
                  <a:cubicBezTo>
                    <a:pt x="913964" y="468648"/>
                    <a:pt x="922666" y="468691"/>
                    <a:pt x="929640" y="472676"/>
                  </a:cubicBezTo>
                  <a:cubicBezTo>
                    <a:pt x="963065" y="491776"/>
                    <a:pt x="955956" y="495233"/>
                    <a:pt x="982980" y="518396"/>
                  </a:cubicBezTo>
                  <a:cubicBezTo>
                    <a:pt x="1012411" y="543623"/>
                    <a:pt x="1012685" y="535754"/>
                    <a:pt x="1036320" y="564116"/>
                  </a:cubicBezTo>
                  <a:cubicBezTo>
                    <a:pt x="1049623" y="580080"/>
                    <a:pt x="1054270" y="590198"/>
                    <a:pt x="1059180" y="609836"/>
                  </a:cubicBezTo>
                  <a:cubicBezTo>
                    <a:pt x="1062321" y="622401"/>
                    <a:pt x="1062252" y="635809"/>
                    <a:pt x="1066800" y="647936"/>
                  </a:cubicBezTo>
                  <a:cubicBezTo>
                    <a:pt x="1070016" y="656511"/>
                    <a:pt x="1076960" y="663176"/>
                    <a:pt x="1082040" y="670796"/>
                  </a:cubicBezTo>
                  <a:cubicBezTo>
                    <a:pt x="1076960" y="678416"/>
                    <a:pt x="1073951" y="687935"/>
                    <a:pt x="1066800" y="693656"/>
                  </a:cubicBezTo>
                  <a:cubicBezTo>
                    <a:pt x="1060528" y="698674"/>
                    <a:pt x="1049020" y="698736"/>
                    <a:pt x="1036320" y="701276"/>
                  </a:cubicBezTo>
                  <a:close/>
                </a:path>
              </a:pathLst>
            </a:custGeom>
            <a:solidFill>
              <a:srgbClr val="B8FABA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" sz="998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Полилиния 78">
              <a:extLst>
                <a:ext uri="{FF2B5EF4-FFF2-40B4-BE49-F238E27FC236}">
                  <a16:creationId xmlns:a16="http://schemas.microsoft.com/office/drawing/2014/main" id="{837B5E0E-50CF-455D-98D6-503232BB70DE}"/>
                </a:ext>
              </a:extLst>
            </p:cNvPr>
            <p:cNvSpPr/>
            <p:nvPr/>
          </p:nvSpPr>
          <p:spPr>
            <a:xfrm>
              <a:off x="3266283" y="3313435"/>
              <a:ext cx="811473" cy="1051396"/>
            </a:xfrm>
            <a:custGeom>
              <a:avLst/>
              <a:gdLst>
                <a:gd name="connsiteX0" fmla="*/ 475399 w 894499"/>
                <a:gd name="connsiteY0" fmla="*/ 1021809 h 1158969"/>
                <a:gd name="connsiteX1" fmla="*/ 483019 w 894499"/>
                <a:gd name="connsiteY1" fmla="*/ 1075149 h 1158969"/>
                <a:gd name="connsiteX2" fmla="*/ 505879 w 894499"/>
                <a:gd name="connsiteY2" fmla="*/ 1082769 h 1158969"/>
                <a:gd name="connsiteX3" fmla="*/ 543979 w 894499"/>
                <a:gd name="connsiteY3" fmla="*/ 1090389 h 1158969"/>
                <a:gd name="connsiteX4" fmla="*/ 582079 w 894499"/>
                <a:gd name="connsiteY4" fmla="*/ 1136109 h 1158969"/>
                <a:gd name="connsiteX5" fmla="*/ 597319 w 894499"/>
                <a:gd name="connsiteY5" fmla="*/ 1158969 h 1158969"/>
                <a:gd name="connsiteX6" fmla="*/ 635419 w 894499"/>
                <a:gd name="connsiteY6" fmla="*/ 1082769 h 1158969"/>
                <a:gd name="connsiteX7" fmla="*/ 627799 w 894499"/>
                <a:gd name="connsiteY7" fmla="*/ 998949 h 1158969"/>
                <a:gd name="connsiteX8" fmla="*/ 604939 w 894499"/>
                <a:gd name="connsiteY8" fmla="*/ 953229 h 1158969"/>
                <a:gd name="connsiteX9" fmla="*/ 597319 w 894499"/>
                <a:gd name="connsiteY9" fmla="*/ 930369 h 1158969"/>
                <a:gd name="connsiteX10" fmla="*/ 612559 w 894499"/>
                <a:gd name="connsiteY10" fmla="*/ 907509 h 1158969"/>
                <a:gd name="connsiteX11" fmla="*/ 635419 w 894499"/>
                <a:gd name="connsiteY11" fmla="*/ 884649 h 1158969"/>
                <a:gd name="connsiteX12" fmla="*/ 650659 w 894499"/>
                <a:gd name="connsiteY12" fmla="*/ 854169 h 1158969"/>
                <a:gd name="connsiteX13" fmla="*/ 696379 w 894499"/>
                <a:gd name="connsiteY13" fmla="*/ 823689 h 1158969"/>
                <a:gd name="connsiteX14" fmla="*/ 719239 w 894499"/>
                <a:gd name="connsiteY14" fmla="*/ 808449 h 1158969"/>
                <a:gd name="connsiteX15" fmla="*/ 742099 w 894499"/>
                <a:gd name="connsiteY15" fmla="*/ 793209 h 1158969"/>
                <a:gd name="connsiteX16" fmla="*/ 772579 w 894499"/>
                <a:gd name="connsiteY16" fmla="*/ 770349 h 1158969"/>
                <a:gd name="connsiteX17" fmla="*/ 886879 w 894499"/>
                <a:gd name="connsiteY17" fmla="*/ 755109 h 1158969"/>
                <a:gd name="connsiteX18" fmla="*/ 894499 w 894499"/>
                <a:gd name="connsiteY18" fmla="*/ 732249 h 1158969"/>
                <a:gd name="connsiteX19" fmla="*/ 879259 w 894499"/>
                <a:gd name="connsiteY19" fmla="*/ 625569 h 1158969"/>
                <a:gd name="connsiteX20" fmla="*/ 848779 w 894499"/>
                <a:gd name="connsiteY20" fmla="*/ 488409 h 1158969"/>
                <a:gd name="connsiteX21" fmla="*/ 825919 w 894499"/>
                <a:gd name="connsiteY21" fmla="*/ 480789 h 1158969"/>
                <a:gd name="connsiteX22" fmla="*/ 780199 w 894499"/>
                <a:gd name="connsiteY22" fmla="*/ 450309 h 1158969"/>
                <a:gd name="connsiteX23" fmla="*/ 734479 w 894499"/>
                <a:gd name="connsiteY23" fmla="*/ 465549 h 1158969"/>
                <a:gd name="connsiteX24" fmla="*/ 711619 w 894499"/>
                <a:gd name="connsiteY24" fmla="*/ 435069 h 1158969"/>
                <a:gd name="connsiteX25" fmla="*/ 703999 w 894499"/>
                <a:gd name="connsiteY25" fmla="*/ 389349 h 1158969"/>
                <a:gd name="connsiteX26" fmla="*/ 681139 w 894499"/>
                <a:gd name="connsiteY26" fmla="*/ 396969 h 1158969"/>
                <a:gd name="connsiteX27" fmla="*/ 658279 w 894499"/>
                <a:gd name="connsiteY27" fmla="*/ 412209 h 1158969"/>
                <a:gd name="connsiteX28" fmla="*/ 635419 w 894499"/>
                <a:gd name="connsiteY28" fmla="*/ 336009 h 1158969"/>
                <a:gd name="connsiteX29" fmla="*/ 589699 w 894499"/>
                <a:gd name="connsiteY29" fmla="*/ 328389 h 1158969"/>
                <a:gd name="connsiteX30" fmla="*/ 574459 w 894499"/>
                <a:gd name="connsiteY30" fmla="*/ 305529 h 1158969"/>
                <a:gd name="connsiteX31" fmla="*/ 574459 w 894499"/>
                <a:gd name="connsiteY31" fmla="*/ 275049 h 1158969"/>
                <a:gd name="connsiteX32" fmla="*/ 574459 w 894499"/>
                <a:gd name="connsiteY32" fmla="*/ 214089 h 1158969"/>
                <a:gd name="connsiteX33" fmla="*/ 597319 w 894499"/>
                <a:gd name="connsiteY33" fmla="*/ 191229 h 1158969"/>
                <a:gd name="connsiteX34" fmla="*/ 566839 w 894499"/>
                <a:gd name="connsiteY34" fmla="*/ 145509 h 1158969"/>
                <a:gd name="connsiteX35" fmla="*/ 551599 w 894499"/>
                <a:gd name="connsiteY35" fmla="*/ 69309 h 1158969"/>
                <a:gd name="connsiteX36" fmla="*/ 505879 w 894499"/>
                <a:gd name="connsiteY36" fmla="*/ 46449 h 1158969"/>
                <a:gd name="connsiteX37" fmla="*/ 483019 w 894499"/>
                <a:gd name="connsiteY37" fmla="*/ 31209 h 1158969"/>
                <a:gd name="connsiteX38" fmla="*/ 414439 w 894499"/>
                <a:gd name="connsiteY38" fmla="*/ 15969 h 1158969"/>
                <a:gd name="connsiteX39" fmla="*/ 391579 w 894499"/>
                <a:gd name="connsiteY39" fmla="*/ 729 h 1158969"/>
                <a:gd name="connsiteX40" fmla="*/ 391579 w 894499"/>
                <a:gd name="connsiteY40" fmla="*/ 54069 h 1158969"/>
                <a:gd name="connsiteX41" fmla="*/ 353479 w 894499"/>
                <a:gd name="connsiteY41" fmla="*/ 92169 h 1158969"/>
                <a:gd name="connsiteX42" fmla="*/ 345859 w 894499"/>
                <a:gd name="connsiteY42" fmla="*/ 115029 h 1158969"/>
                <a:gd name="connsiteX43" fmla="*/ 353479 w 894499"/>
                <a:gd name="connsiteY43" fmla="*/ 145509 h 1158969"/>
                <a:gd name="connsiteX44" fmla="*/ 361099 w 894499"/>
                <a:gd name="connsiteY44" fmla="*/ 183609 h 1158969"/>
                <a:gd name="connsiteX45" fmla="*/ 383959 w 894499"/>
                <a:gd name="connsiteY45" fmla="*/ 198849 h 1158969"/>
                <a:gd name="connsiteX46" fmla="*/ 406819 w 894499"/>
                <a:gd name="connsiteY46" fmla="*/ 221709 h 1158969"/>
                <a:gd name="connsiteX47" fmla="*/ 368719 w 894499"/>
                <a:gd name="connsiteY47" fmla="*/ 229329 h 1158969"/>
                <a:gd name="connsiteX48" fmla="*/ 345859 w 894499"/>
                <a:gd name="connsiteY48" fmla="*/ 236949 h 1158969"/>
                <a:gd name="connsiteX49" fmla="*/ 269659 w 894499"/>
                <a:gd name="connsiteY49" fmla="*/ 244569 h 1158969"/>
                <a:gd name="connsiteX50" fmla="*/ 254419 w 894499"/>
                <a:gd name="connsiteY50" fmla="*/ 267429 h 1158969"/>
                <a:gd name="connsiteX51" fmla="*/ 231559 w 894499"/>
                <a:gd name="connsiteY51" fmla="*/ 275049 h 1158969"/>
                <a:gd name="connsiteX52" fmla="*/ 124879 w 894499"/>
                <a:gd name="connsiteY52" fmla="*/ 282669 h 1158969"/>
                <a:gd name="connsiteX53" fmla="*/ 102019 w 894499"/>
                <a:gd name="connsiteY53" fmla="*/ 290289 h 1158969"/>
                <a:gd name="connsiteX54" fmla="*/ 33439 w 894499"/>
                <a:gd name="connsiteY54" fmla="*/ 297909 h 1158969"/>
                <a:gd name="connsiteX55" fmla="*/ 18199 w 894499"/>
                <a:gd name="connsiteY55" fmla="*/ 320769 h 1158969"/>
                <a:gd name="connsiteX56" fmla="*/ 10579 w 894499"/>
                <a:gd name="connsiteY56" fmla="*/ 457929 h 1158969"/>
                <a:gd name="connsiteX57" fmla="*/ 2959 w 894499"/>
                <a:gd name="connsiteY57" fmla="*/ 556989 h 1158969"/>
                <a:gd name="connsiteX58" fmla="*/ 41059 w 894499"/>
                <a:gd name="connsiteY58" fmla="*/ 564609 h 1158969"/>
                <a:gd name="connsiteX59" fmla="*/ 56299 w 894499"/>
                <a:gd name="connsiteY59" fmla="*/ 587469 h 1158969"/>
                <a:gd name="connsiteX60" fmla="*/ 79159 w 894499"/>
                <a:gd name="connsiteY60" fmla="*/ 595089 h 1158969"/>
                <a:gd name="connsiteX61" fmla="*/ 109639 w 894499"/>
                <a:gd name="connsiteY61" fmla="*/ 640809 h 1158969"/>
                <a:gd name="connsiteX62" fmla="*/ 231559 w 894499"/>
                <a:gd name="connsiteY62" fmla="*/ 671289 h 1158969"/>
                <a:gd name="connsiteX63" fmla="*/ 254419 w 894499"/>
                <a:gd name="connsiteY63" fmla="*/ 686529 h 1158969"/>
                <a:gd name="connsiteX64" fmla="*/ 277279 w 894499"/>
                <a:gd name="connsiteY64" fmla="*/ 694149 h 1158969"/>
                <a:gd name="connsiteX65" fmla="*/ 292519 w 894499"/>
                <a:gd name="connsiteY65" fmla="*/ 717009 h 1158969"/>
                <a:gd name="connsiteX66" fmla="*/ 284899 w 894499"/>
                <a:gd name="connsiteY66" fmla="*/ 739869 h 1158969"/>
                <a:gd name="connsiteX67" fmla="*/ 269659 w 894499"/>
                <a:gd name="connsiteY67" fmla="*/ 777969 h 1158969"/>
                <a:gd name="connsiteX68" fmla="*/ 315379 w 894499"/>
                <a:gd name="connsiteY68" fmla="*/ 785589 h 1158969"/>
                <a:gd name="connsiteX69" fmla="*/ 338239 w 894499"/>
                <a:gd name="connsiteY69" fmla="*/ 800829 h 1158969"/>
                <a:gd name="connsiteX70" fmla="*/ 361099 w 894499"/>
                <a:gd name="connsiteY70" fmla="*/ 808449 h 1158969"/>
                <a:gd name="connsiteX71" fmla="*/ 391579 w 894499"/>
                <a:gd name="connsiteY71" fmla="*/ 854169 h 1158969"/>
                <a:gd name="connsiteX72" fmla="*/ 406819 w 894499"/>
                <a:gd name="connsiteY72" fmla="*/ 877029 h 1158969"/>
                <a:gd name="connsiteX73" fmla="*/ 452539 w 894499"/>
                <a:gd name="connsiteY73" fmla="*/ 907509 h 1158969"/>
                <a:gd name="connsiteX74" fmla="*/ 467779 w 894499"/>
                <a:gd name="connsiteY74" fmla="*/ 930369 h 1158969"/>
                <a:gd name="connsiteX75" fmla="*/ 460159 w 894499"/>
                <a:gd name="connsiteY75" fmla="*/ 1021809 h 1158969"/>
                <a:gd name="connsiteX76" fmla="*/ 475399 w 894499"/>
                <a:gd name="connsiteY76" fmla="*/ 1021809 h 1158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894499" h="1158969">
                  <a:moveTo>
                    <a:pt x="475399" y="1021809"/>
                  </a:moveTo>
                  <a:cubicBezTo>
                    <a:pt x="479209" y="1030699"/>
                    <a:pt x="474987" y="1059085"/>
                    <a:pt x="483019" y="1075149"/>
                  </a:cubicBezTo>
                  <a:cubicBezTo>
                    <a:pt x="486611" y="1082333"/>
                    <a:pt x="498087" y="1080821"/>
                    <a:pt x="505879" y="1082769"/>
                  </a:cubicBezTo>
                  <a:cubicBezTo>
                    <a:pt x="518444" y="1085910"/>
                    <a:pt x="531279" y="1087849"/>
                    <a:pt x="543979" y="1090389"/>
                  </a:cubicBezTo>
                  <a:cubicBezTo>
                    <a:pt x="581817" y="1147146"/>
                    <a:pt x="533186" y="1077437"/>
                    <a:pt x="582079" y="1136109"/>
                  </a:cubicBezTo>
                  <a:cubicBezTo>
                    <a:pt x="587942" y="1143144"/>
                    <a:pt x="592239" y="1151349"/>
                    <a:pt x="597319" y="1158969"/>
                  </a:cubicBezTo>
                  <a:cubicBezTo>
                    <a:pt x="633608" y="1104535"/>
                    <a:pt x="623357" y="1131018"/>
                    <a:pt x="635419" y="1082769"/>
                  </a:cubicBezTo>
                  <a:cubicBezTo>
                    <a:pt x="632879" y="1054829"/>
                    <a:pt x="631767" y="1026722"/>
                    <a:pt x="627799" y="998949"/>
                  </a:cubicBezTo>
                  <a:cubicBezTo>
                    <a:pt x="623968" y="972135"/>
                    <a:pt x="617012" y="977375"/>
                    <a:pt x="604939" y="953229"/>
                  </a:cubicBezTo>
                  <a:cubicBezTo>
                    <a:pt x="601347" y="946045"/>
                    <a:pt x="599859" y="937989"/>
                    <a:pt x="597319" y="930369"/>
                  </a:cubicBezTo>
                  <a:cubicBezTo>
                    <a:pt x="602399" y="922749"/>
                    <a:pt x="606696" y="914544"/>
                    <a:pt x="612559" y="907509"/>
                  </a:cubicBezTo>
                  <a:cubicBezTo>
                    <a:pt x="619458" y="899230"/>
                    <a:pt x="629155" y="893418"/>
                    <a:pt x="635419" y="884649"/>
                  </a:cubicBezTo>
                  <a:cubicBezTo>
                    <a:pt x="642021" y="875406"/>
                    <a:pt x="642627" y="862201"/>
                    <a:pt x="650659" y="854169"/>
                  </a:cubicBezTo>
                  <a:cubicBezTo>
                    <a:pt x="663611" y="841217"/>
                    <a:pt x="681139" y="833849"/>
                    <a:pt x="696379" y="823689"/>
                  </a:cubicBezTo>
                  <a:lnTo>
                    <a:pt x="719239" y="808449"/>
                  </a:lnTo>
                  <a:cubicBezTo>
                    <a:pt x="726859" y="803369"/>
                    <a:pt x="734773" y="798704"/>
                    <a:pt x="742099" y="793209"/>
                  </a:cubicBezTo>
                  <a:cubicBezTo>
                    <a:pt x="752259" y="785589"/>
                    <a:pt x="761552" y="776650"/>
                    <a:pt x="772579" y="770349"/>
                  </a:cubicBezTo>
                  <a:cubicBezTo>
                    <a:pt x="799150" y="755166"/>
                    <a:pt x="883795" y="755366"/>
                    <a:pt x="886879" y="755109"/>
                  </a:cubicBezTo>
                  <a:cubicBezTo>
                    <a:pt x="889419" y="747489"/>
                    <a:pt x="894499" y="740281"/>
                    <a:pt x="894499" y="732249"/>
                  </a:cubicBezTo>
                  <a:cubicBezTo>
                    <a:pt x="894499" y="665471"/>
                    <a:pt x="893361" y="667875"/>
                    <a:pt x="879259" y="625569"/>
                  </a:cubicBezTo>
                  <a:cubicBezTo>
                    <a:pt x="873780" y="537912"/>
                    <a:pt x="904909" y="516474"/>
                    <a:pt x="848779" y="488409"/>
                  </a:cubicBezTo>
                  <a:cubicBezTo>
                    <a:pt x="841595" y="484817"/>
                    <a:pt x="833539" y="483329"/>
                    <a:pt x="825919" y="480789"/>
                  </a:cubicBezTo>
                  <a:cubicBezTo>
                    <a:pt x="815134" y="470004"/>
                    <a:pt x="800049" y="448103"/>
                    <a:pt x="780199" y="450309"/>
                  </a:cubicBezTo>
                  <a:cubicBezTo>
                    <a:pt x="764233" y="452083"/>
                    <a:pt x="734479" y="465549"/>
                    <a:pt x="734479" y="465549"/>
                  </a:cubicBezTo>
                  <a:cubicBezTo>
                    <a:pt x="726859" y="455389"/>
                    <a:pt x="716336" y="446861"/>
                    <a:pt x="711619" y="435069"/>
                  </a:cubicBezTo>
                  <a:cubicBezTo>
                    <a:pt x="705881" y="420724"/>
                    <a:pt x="713651" y="401414"/>
                    <a:pt x="703999" y="389349"/>
                  </a:cubicBezTo>
                  <a:cubicBezTo>
                    <a:pt x="698981" y="383077"/>
                    <a:pt x="688323" y="393377"/>
                    <a:pt x="681139" y="396969"/>
                  </a:cubicBezTo>
                  <a:cubicBezTo>
                    <a:pt x="672948" y="401065"/>
                    <a:pt x="665899" y="407129"/>
                    <a:pt x="658279" y="412209"/>
                  </a:cubicBezTo>
                  <a:cubicBezTo>
                    <a:pt x="656968" y="403032"/>
                    <a:pt x="656744" y="346672"/>
                    <a:pt x="635419" y="336009"/>
                  </a:cubicBezTo>
                  <a:cubicBezTo>
                    <a:pt x="621600" y="329099"/>
                    <a:pt x="604939" y="330929"/>
                    <a:pt x="589699" y="328389"/>
                  </a:cubicBezTo>
                  <a:cubicBezTo>
                    <a:pt x="584619" y="320769"/>
                    <a:pt x="572953" y="314562"/>
                    <a:pt x="574459" y="305529"/>
                  </a:cubicBezTo>
                  <a:cubicBezTo>
                    <a:pt x="580467" y="269479"/>
                    <a:pt x="624336" y="291675"/>
                    <a:pt x="574459" y="275049"/>
                  </a:cubicBezTo>
                  <a:cubicBezTo>
                    <a:pt x="566165" y="250167"/>
                    <a:pt x="559747" y="243514"/>
                    <a:pt x="574459" y="214089"/>
                  </a:cubicBezTo>
                  <a:cubicBezTo>
                    <a:pt x="579278" y="204450"/>
                    <a:pt x="589699" y="198849"/>
                    <a:pt x="597319" y="191229"/>
                  </a:cubicBezTo>
                  <a:cubicBezTo>
                    <a:pt x="573528" y="119856"/>
                    <a:pt x="612502" y="225420"/>
                    <a:pt x="566839" y="145509"/>
                  </a:cubicBezTo>
                  <a:cubicBezTo>
                    <a:pt x="556463" y="127351"/>
                    <a:pt x="559479" y="85068"/>
                    <a:pt x="551599" y="69309"/>
                  </a:cubicBezTo>
                  <a:cubicBezTo>
                    <a:pt x="544320" y="54750"/>
                    <a:pt x="517900" y="52460"/>
                    <a:pt x="505879" y="46449"/>
                  </a:cubicBezTo>
                  <a:cubicBezTo>
                    <a:pt x="497688" y="42353"/>
                    <a:pt x="491210" y="35305"/>
                    <a:pt x="483019" y="31209"/>
                  </a:cubicBezTo>
                  <a:cubicBezTo>
                    <a:pt x="464260" y="21830"/>
                    <a:pt x="431999" y="18896"/>
                    <a:pt x="414439" y="15969"/>
                  </a:cubicBezTo>
                  <a:cubicBezTo>
                    <a:pt x="406819" y="10889"/>
                    <a:pt x="399770" y="-3367"/>
                    <a:pt x="391579" y="729"/>
                  </a:cubicBezTo>
                  <a:cubicBezTo>
                    <a:pt x="372443" y="10297"/>
                    <a:pt x="387986" y="43289"/>
                    <a:pt x="391579" y="54069"/>
                  </a:cubicBezTo>
                  <a:cubicBezTo>
                    <a:pt x="373709" y="107680"/>
                    <a:pt x="400559" y="45089"/>
                    <a:pt x="353479" y="92169"/>
                  </a:cubicBezTo>
                  <a:cubicBezTo>
                    <a:pt x="347799" y="97849"/>
                    <a:pt x="348399" y="107409"/>
                    <a:pt x="345859" y="115029"/>
                  </a:cubicBezTo>
                  <a:cubicBezTo>
                    <a:pt x="348399" y="125189"/>
                    <a:pt x="351207" y="135286"/>
                    <a:pt x="353479" y="145509"/>
                  </a:cubicBezTo>
                  <a:cubicBezTo>
                    <a:pt x="356289" y="158152"/>
                    <a:pt x="354673" y="172364"/>
                    <a:pt x="361099" y="183609"/>
                  </a:cubicBezTo>
                  <a:cubicBezTo>
                    <a:pt x="365643" y="191560"/>
                    <a:pt x="376924" y="192986"/>
                    <a:pt x="383959" y="198849"/>
                  </a:cubicBezTo>
                  <a:cubicBezTo>
                    <a:pt x="392238" y="205748"/>
                    <a:pt x="399199" y="214089"/>
                    <a:pt x="406819" y="221709"/>
                  </a:cubicBezTo>
                  <a:cubicBezTo>
                    <a:pt x="394119" y="224249"/>
                    <a:pt x="381284" y="226188"/>
                    <a:pt x="368719" y="229329"/>
                  </a:cubicBezTo>
                  <a:cubicBezTo>
                    <a:pt x="360927" y="231277"/>
                    <a:pt x="353798" y="235728"/>
                    <a:pt x="345859" y="236949"/>
                  </a:cubicBezTo>
                  <a:cubicBezTo>
                    <a:pt x="320629" y="240831"/>
                    <a:pt x="295059" y="242029"/>
                    <a:pt x="269659" y="244569"/>
                  </a:cubicBezTo>
                  <a:cubicBezTo>
                    <a:pt x="264579" y="252189"/>
                    <a:pt x="261570" y="261708"/>
                    <a:pt x="254419" y="267429"/>
                  </a:cubicBezTo>
                  <a:cubicBezTo>
                    <a:pt x="248147" y="272447"/>
                    <a:pt x="239536" y="274111"/>
                    <a:pt x="231559" y="275049"/>
                  </a:cubicBezTo>
                  <a:cubicBezTo>
                    <a:pt x="196153" y="279214"/>
                    <a:pt x="160439" y="280129"/>
                    <a:pt x="124879" y="282669"/>
                  </a:cubicBezTo>
                  <a:cubicBezTo>
                    <a:pt x="117259" y="285209"/>
                    <a:pt x="109942" y="288969"/>
                    <a:pt x="102019" y="290289"/>
                  </a:cubicBezTo>
                  <a:cubicBezTo>
                    <a:pt x="79331" y="294070"/>
                    <a:pt x="55055" y="290049"/>
                    <a:pt x="33439" y="297909"/>
                  </a:cubicBezTo>
                  <a:cubicBezTo>
                    <a:pt x="24832" y="301039"/>
                    <a:pt x="23279" y="313149"/>
                    <a:pt x="18199" y="320769"/>
                  </a:cubicBezTo>
                  <a:cubicBezTo>
                    <a:pt x="15659" y="366489"/>
                    <a:pt x="13527" y="412233"/>
                    <a:pt x="10579" y="457929"/>
                  </a:cubicBezTo>
                  <a:cubicBezTo>
                    <a:pt x="8447" y="490978"/>
                    <a:pt x="-6139" y="525146"/>
                    <a:pt x="2959" y="556989"/>
                  </a:cubicBezTo>
                  <a:cubicBezTo>
                    <a:pt x="6517" y="569442"/>
                    <a:pt x="28359" y="562069"/>
                    <a:pt x="41059" y="564609"/>
                  </a:cubicBezTo>
                  <a:cubicBezTo>
                    <a:pt x="46139" y="572229"/>
                    <a:pt x="49148" y="581748"/>
                    <a:pt x="56299" y="587469"/>
                  </a:cubicBezTo>
                  <a:cubicBezTo>
                    <a:pt x="62571" y="592487"/>
                    <a:pt x="73479" y="589409"/>
                    <a:pt x="79159" y="595089"/>
                  </a:cubicBezTo>
                  <a:cubicBezTo>
                    <a:pt x="92111" y="608041"/>
                    <a:pt x="99479" y="625569"/>
                    <a:pt x="109639" y="640809"/>
                  </a:cubicBezTo>
                  <a:cubicBezTo>
                    <a:pt x="144654" y="693332"/>
                    <a:pt x="115744" y="663017"/>
                    <a:pt x="231559" y="671289"/>
                  </a:cubicBezTo>
                  <a:cubicBezTo>
                    <a:pt x="239179" y="676369"/>
                    <a:pt x="246228" y="682433"/>
                    <a:pt x="254419" y="686529"/>
                  </a:cubicBezTo>
                  <a:cubicBezTo>
                    <a:pt x="261603" y="690121"/>
                    <a:pt x="271007" y="689131"/>
                    <a:pt x="277279" y="694149"/>
                  </a:cubicBezTo>
                  <a:cubicBezTo>
                    <a:pt x="284430" y="699870"/>
                    <a:pt x="287439" y="709389"/>
                    <a:pt x="292519" y="717009"/>
                  </a:cubicBezTo>
                  <a:cubicBezTo>
                    <a:pt x="289979" y="724629"/>
                    <a:pt x="289917" y="733597"/>
                    <a:pt x="284899" y="739869"/>
                  </a:cubicBezTo>
                  <a:cubicBezTo>
                    <a:pt x="280804" y="744987"/>
                    <a:pt x="236823" y="759206"/>
                    <a:pt x="269659" y="777969"/>
                  </a:cubicBezTo>
                  <a:cubicBezTo>
                    <a:pt x="283074" y="785634"/>
                    <a:pt x="300139" y="783049"/>
                    <a:pt x="315379" y="785589"/>
                  </a:cubicBezTo>
                  <a:cubicBezTo>
                    <a:pt x="322999" y="790669"/>
                    <a:pt x="330048" y="796733"/>
                    <a:pt x="338239" y="800829"/>
                  </a:cubicBezTo>
                  <a:cubicBezTo>
                    <a:pt x="345423" y="804421"/>
                    <a:pt x="355419" y="802769"/>
                    <a:pt x="361099" y="808449"/>
                  </a:cubicBezTo>
                  <a:cubicBezTo>
                    <a:pt x="374051" y="821401"/>
                    <a:pt x="381419" y="838929"/>
                    <a:pt x="391579" y="854169"/>
                  </a:cubicBezTo>
                  <a:cubicBezTo>
                    <a:pt x="396659" y="861789"/>
                    <a:pt x="399199" y="871949"/>
                    <a:pt x="406819" y="877029"/>
                  </a:cubicBezTo>
                  <a:lnTo>
                    <a:pt x="452539" y="907509"/>
                  </a:lnTo>
                  <a:cubicBezTo>
                    <a:pt x="457619" y="915129"/>
                    <a:pt x="467170" y="921231"/>
                    <a:pt x="467779" y="930369"/>
                  </a:cubicBezTo>
                  <a:cubicBezTo>
                    <a:pt x="469814" y="960887"/>
                    <a:pt x="462067" y="991283"/>
                    <a:pt x="460159" y="1021809"/>
                  </a:cubicBezTo>
                  <a:cubicBezTo>
                    <a:pt x="459525" y="1031949"/>
                    <a:pt x="471589" y="1012919"/>
                    <a:pt x="475399" y="1021809"/>
                  </a:cubicBezTo>
                  <a:close/>
                </a:path>
              </a:pathLst>
            </a:custGeom>
            <a:solidFill>
              <a:srgbClr val="BFE7FF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" sz="998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Полилиния 79">
              <a:extLst>
                <a:ext uri="{FF2B5EF4-FFF2-40B4-BE49-F238E27FC236}">
                  <a16:creationId xmlns:a16="http://schemas.microsoft.com/office/drawing/2014/main" id="{723C8883-2121-42E3-9051-54CF361EF068}"/>
                </a:ext>
              </a:extLst>
            </p:cNvPr>
            <p:cNvSpPr/>
            <p:nvPr/>
          </p:nvSpPr>
          <p:spPr>
            <a:xfrm>
              <a:off x="3303546" y="1851725"/>
              <a:ext cx="953956" cy="1020167"/>
            </a:xfrm>
            <a:custGeom>
              <a:avLst/>
              <a:gdLst>
                <a:gd name="connsiteX0" fmla="*/ 449580 w 1051560"/>
                <a:gd name="connsiteY0" fmla="*/ 1071080 h 1124545"/>
                <a:gd name="connsiteX1" fmla="*/ 495300 w 1051560"/>
                <a:gd name="connsiteY1" fmla="*/ 1063460 h 1124545"/>
                <a:gd name="connsiteX2" fmla="*/ 541020 w 1051560"/>
                <a:gd name="connsiteY2" fmla="*/ 1093940 h 1124545"/>
                <a:gd name="connsiteX3" fmla="*/ 563880 w 1051560"/>
                <a:gd name="connsiteY3" fmla="*/ 1086320 h 1124545"/>
                <a:gd name="connsiteX4" fmla="*/ 586740 w 1051560"/>
                <a:gd name="connsiteY4" fmla="*/ 1071080 h 1124545"/>
                <a:gd name="connsiteX5" fmla="*/ 609600 w 1051560"/>
                <a:gd name="connsiteY5" fmla="*/ 1078700 h 1124545"/>
                <a:gd name="connsiteX6" fmla="*/ 647700 w 1051560"/>
                <a:gd name="connsiteY6" fmla="*/ 1101560 h 1124545"/>
                <a:gd name="connsiteX7" fmla="*/ 640080 w 1051560"/>
                <a:gd name="connsiteY7" fmla="*/ 1002500 h 1124545"/>
                <a:gd name="connsiteX8" fmla="*/ 632460 w 1051560"/>
                <a:gd name="connsiteY8" fmla="*/ 979640 h 1124545"/>
                <a:gd name="connsiteX9" fmla="*/ 655320 w 1051560"/>
                <a:gd name="connsiteY9" fmla="*/ 956780 h 1124545"/>
                <a:gd name="connsiteX10" fmla="*/ 708660 w 1051560"/>
                <a:gd name="connsiteY10" fmla="*/ 933920 h 1124545"/>
                <a:gd name="connsiteX11" fmla="*/ 716280 w 1051560"/>
                <a:gd name="connsiteY11" fmla="*/ 895820 h 1124545"/>
                <a:gd name="connsiteX12" fmla="*/ 746760 w 1051560"/>
                <a:gd name="connsiteY12" fmla="*/ 888200 h 1124545"/>
                <a:gd name="connsiteX13" fmla="*/ 769620 w 1051560"/>
                <a:gd name="connsiteY13" fmla="*/ 880580 h 1124545"/>
                <a:gd name="connsiteX14" fmla="*/ 830580 w 1051560"/>
                <a:gd name="connsiteY14" fmla="*/ 865340 h 1124545"/>
                <a:gd name="connsiteX15" fmla="*/ 922020 w 1051560"/>
                <a:gd name="connsiteY15" fmla="*/ 872960 h 1124545"/>
                <a:gd name="connsiteX16" fmla="*/ 944880 w 1051560"/>
                <a:gd name="connsiteY16" fmla="*/ 880580 h 1124545"/>
                <a:gd name="connsiteX17" fmla="*/ 960120 w 1051560"/>
                <a:gd name="connsiteY17" fmla="*/ 857720 h 1124545"/>
                <a:gd name="connsiteX18" fmla="*/ 967740 w 1051560"/>
                <a:gd name="connsiteY18" fmla="*/ 789140 h 1124545"/>
                <a:gd name="connsiteX19" fmla="*/ 1005840 w 1051560"/>
                <a:gd name="connsiteY19" fmla="*/ 781520 h 1124545"/>
                <a:gd name="connsiteX20" fmla="*/ 1036320 w 1051560"/>
                <a:gd name="connsiteY20" fmla="*/ 758660 h 1124545"/>
                <a:gd name="connsiteX21" fmla="*/ 1043940 w 1051560"/>
                <a:gd name="connsiteY21" fmla="*/ 720560 h 1124545"/>
                <a:gd name="connsiteX22" fmla="*/ 1051560 w 1051560"/>
                <a:gd name="connsiteY22" fmla="*/ 690080 h 1124545"/>
                <a:gd name="connsiteX23" fmla="*/ 1043940 w 1051560"/>
                <a:gd name="connsiteY23" fmla="*/ 606260 h 1124545"/>
                <a:gd name="connsiteX24" fmla="*/ 1021080 w 1051560"/>
                <a:gd name="connsiteY24" fmla="*/ 583400 h 1124545"/>
                <a:gd name="connsiteX25" fmla="*/ 1005840 w 1051560"/>
                <a:gd name="connsiteY25" fmla="*/ 560540 h 1124545"/>
                <a:gd name="connsiteX26" fmla="*/ 998220 w 1051560"/>
                <a:gd name="connsiteY26" fmla="*/ 469100 h 1124545"/>
                <a:gd name="connsiteX27" fmla="*/ 990600 w 1051560"/>
                <a:gd name="connsiteY27" fmla="*/ 446240 h 1124545"/>
                <a:gd name="connsiteX28" fmla="*/ 960120 w 1051560"/>
                <a:gd name="connsiteY28" fmla="*/ 438620 h 1124545"/>
                <a:gd name="connsiteX29" fmla="*/ 937260 w 1051560"/>
                <a:gd name="connsiteY29" fmla="*/ 431000 h 1124545"/>
                <a:gd name="connsiteX30" fmla="*/ 914400 w 1051560"/>
                <a:gd name="connsiteY30" fmla="*/ 408140 h 1124545"/>
                <a:gd name="connsiteX31" fmla="*/ 891540 w 1051560"/>
                <a:gd name="connsiteY31" fmla="*/ 400520 h 1124545"/>
                <a:gd name="connsiteX32" fmla="*/ 876300 w 1051560"/>
                <a:gd name="connsiteY32" fmla="*/ 377660 h 1124545"/>
                <a:gd name="connsiteX33" fmla="*/ 868680 w 1051560"/>
                <a:gd name="connsiteY33" fmla="*/ 354800 h 1124545"/>
                <a:gd name="connsiteX34" fmla="*/ 845820 w 1051560"/>
                <a:gd name="connsiteY34" fmla="*/ 347180 h 1124545"/>
                <a:gd name="connsiteX35" fmla="*/ 807720 w 1051560"/>
                <a:gd name="connsiteY35" fmla="*/ 270980 h 1124545"/>
                <a:gd name="connsiteX36" fmla="*/ 815340 w 1051560"/>
                <a:gd name="connsiteY36" fmla="*/ 202400 h 1124545"/>
                <a:gd name="connsiteX37" fmla="*/ 838200 w 1051560"/>
                <a:gd name="connsiteY37" fmla="*/ 187160 h 1124545"/>
                <a:gd name="connsiteX38" fmla="*/ 853440 w 1051560"/>
                <a:gd name="connsiteY38" fmla="*/ 164300 h 1124545"/>
                <a:gd name="connsiteX39" fmla="*/ 830580 w 1051560"/>
                <a:gd name="connsiteY39" fmla="*/ 57620 h 1124545"/>
                <a:gd name="connsiteX40" fmla="*/ 822960 w 1051560"/>
                <a:gd name="connsiteY40" fmla="*/ 27140 h 1124545"/>
                <a:gd name="connsiteX41" fmla="*/ 716280 w 1051560"/>
                <a:gd name="connsiteY41" fmla="*/ 11900 h 1124545"/>
                <a:gd name="connsiteX42" fmla="*/ 617220 w 1051560"/>
                <a:gd name="connsiteY42" fmla="*/ 11900 h 1124545"/>
                <a:gd name="connsiteX43" fmla="*/ 609600 w 1051560"/>
                <a:gd name="connsiteY43" fmla="*/ 34760 h 1124545"/>
                <a:gd name="connsiteX44" fmla="*/ 571500 w 1051560"/>
                <a:gd name="connsiteY44" fmla="*/ 42380 h 1124545"/>
                <a:gd name="connsiteX45" fmla="*/ 335280 w 1051560"/>
                <a:gd name="connsiteY45" fmla="*/ 50000 h 1124545"/>
                <a:gd name="connsiteX46" fmla="*/ 320040 w 1051560"/>
                <a:gd name="connsiteY46" fmla="*/ 72860 h 1124545"/>
                <a:gd name="connsiteX47" fmla="*/ 297180 w 1051560"/>
                <a:gd name="connsiteY47" fmla="*/ 88100 h 1124545"/>
                <a:gd name="connsiteX48" fmla="*/ 289560 w 1051560"/>
                <a:gd name="connsiteY48" fmla="*/ 110960 h 1124545"/>
                <a:gd name="connsiteX49" fmla="*/ 266700 w 1051560"/>
                <a:gd name="connsiteY49" fmla="*/ 171920 h 1124545"/>
                <a:gd name="connsiteX50" fmla="*/ 243840 w 1051560"/>
                <a:gd name="connsiteY50" fmla="*/ 187160 h 1124545"/>
                <a:gd name="connsiteX51" fmla="*/ 198120 w 1051560"/>
                <a:gd name="connsiteY51" fmla="*/ 225260 h 1124545"/>
                <a:gd name="connsiteX52" fmla="*/ 167640 w 1051560"/>
                <a:gd name="connsiteY52" fmla="*/ 240500 h 1124545"/>
                <a:gd name="connsiteX53" fmla="*/ 144780 w 1051560"/>
                <a:gd name="connsiteY53" fmla="*/ 248120 h 1124545"/>
                <a:gd name="connsiteX54" fmla="*/ 121920 w 1051560"/>
                <a:gd name="connsiteY54" fmla="*/ 263360 h 1124545"/>
                <a:gd name="connsiteX55" fmla="*/ 99060 w 1051560"/>
                <a:gd name="connsiteY55" fmla="*/ 255740 h 1124545"/>
                <a:gd name="connsiteX56" fmla="*/ 99060 w 1051560"/>
                <a:gd name="connsiteY56" fmla="*/ 210020 h 1124545"/>
                <a:gd name="connsiteX57" fmla="*/ 76200 w 1051560"/>
                <a:gd name="connsiteY57" fmla="*/ 194780 h 1124545"/>
                <a:gd name="connsiteX58" fmla="*/ 7620 w 1051560"/>
                <a:gd name="connsiteY58" fmla="*/ 217640 h 1124545"/>
                <a:gd name="connsiteX59" fmla="*/ 0 w 1051560"/>
                <a:gd name="connsiteY59" fmla="*/ 240500 h 1124545"/>
                <a:gd name="connsiteX60" fmla="*/ 15240 w 1051560"/>
                <a:gd name="connsiteY60" fmla="*/ 316700 h 1124545"/>
                <a:gd name="connsiteX61" fmla="*/ 45720 w 1051560"/>
                <a:gd name="connsiteY61" fmla="*/ 362420 h 1124545"/>
                <a:gd name="connsiteX62" fmla="*/ 38100 w 1051560"/>
                <a:gd name="connsiteY62" fmla="*/ 415760 h 1124545"/>
                <a:gd name="connsiteX63" fmla="*/ 15240 w 1051560"/>
                <a:gd name="connsiteY63" fmla="*/ 423380 h 1124545"/>
                <a:gd name="connsiteX64" fmla="*/ 7620 w 1051560"/>
                <a:gd name="connsiteY64" fmla="*/ 446240 h 1124545"/>
                <a:gd name="connsiteX65" fmla="*/ 15240 w 1051560"/>
                <a:gd name="connsiteY65" fmla="*/ 476720 h 1124545"/>
                <a:gd name="connsiteX66" fmla="*/ 60960 w 1051560"/>
                <a:gd name="connsiteY66" fmla="*/ 491960 h 1124545"/>
                <a:gd name="connsiteX67" fmla="*/ 83820 w 1051560"/>
                <a:gd name="connsiteY67" fmla="*/ 560540 h 1124545"/>
                <a:gd name="connsiteX68" fmla="*/ 99060 w 1051560"/>
                <a:gd name="connsiteY68" fmla="*/ 583400 h 1124545"/>
                <a:gd name="connsiteX69" fmla="*/ 114300 w 1051560"/>
                <a:gd name="connsiteY69" fmla="*/ 629120 h 1124545"/>
                <a:gd name="connsiteX70" fmla="*/ 137160 w 1051560"/>
                <a:gd name="connsiteY70" fmla="*/ 674840 h 1124545"/>
                <a:gd name="connsiteX71" fmla="*/ 160020 w 1051560"/>
                <a:gd name="connsiteY71" fmla="*/ 682460 h 1124545"/>
                <a:gd name="connsiteX72" fmla="*/ 205740 w 1051560"/>
                <a:gd name="connsiteY72" fmla="*/ 705320 h 1124545"/>
                <a:gd name="connsiteX73" fmla="*/ 236220 w 1051560"/>
                <a:gd name="connsiteY73" fmla="*/ 751040 h 1124545"/>
                <a:gd name="connsiteX74" fmla="*/ 182880 w 1051560"/>
                <a:gd name="connsiteY74" fmla="*/ 766280 h 1124545"/>
                <a:gd name="connsiteX75" fmla="*/ 160020 w 1051560"/>
                <a:gd name="connsiteY75" fmla="*/ 781520 h 1124545"/>
                <a:gd name="connsiteX76" fmla="*/ 121920 w 1051560"/>
                <a:gd name="connsiteY76" fmla="*/ 789140 h 1124545"/>
                <a:gd name="connsiteX77" fmla="*/ 129540 w 1051560"/>
                <a:gd name="connsiteY77" fmla="*/ 819620 h 1124545"/>
                <a:gd name="connsiteX78" fmla="*/ 137160 w 1051560"/>
                <a:gd name="connsiteY78" fmla="*/ 842480 h 1124545"/>
                <a:gd name="connsiteX79" fmla="*/ 182880 w 1051560"/>
                <a:gd name="connsiteY79" fmla="*/ 850100 h 1124545"/>
                <a:gd name="connsiteX80" fmla="*/ 213360 w 1051560"/>
                <a:gd name="connsiteY80" fmla="*/ 865340 h 1124545"/>
                <a:gd name="connsiteX81" fmla="*/ 228600 w 1051560"/>
                <a:gd name="connsiteY81" fmla="*/ 911060 h 1124545"/>
                <a:gd name="connsiteX82" fmla="*/ 281940 w 1051560"/>
                <a:gd name="connsiteY82" fmla="*/ 926300 h 1124545"/>
                <a:gd name="connsiteX83" fmla="*/ 342900 w 1051560"/>
                <a:gd name="connsiteY83" fmla="*/ 933920 h 1124545"/>
                <a:gd name="connsiteX84" fmla="*/ 365760 w 1051560"/>
                <a:gd name="connsiteY84" fmla="*/ 941540 h 1124545"/>
                <a:gd name="connsiteX85" fmla="*/ 411480 w 1051560"/>
                <a:gd name="connsiteY85" fmla="*/ 979640 h 1124545"/>
                <a:gd name="connsiteX86" fmla="*/ 449580 w 1051560"/>
                <a:gd name="connsiteY86" fmla="*/ 1071080 h 112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1051560" h="1124545">
                  <a:moveTo>
                    <a:pt x="449580" y="1071080"/>
                  </a:moveTo>
                  <a:cubicBezTo>
                    <a:pt x="463550" y="1085050"/>
                    <a:pt x="480311" y="1059713"/>
                    <a:pt x="495300" y="1063460"/>
                  </a:cubicBezTo>
                  <a:cubicBezTo>
                    <a:pt x="513069" y="1067902"/>
                    <a:pt x="541020" y="1093940"/>
                    <a:pt x="541020" y="1093940"/>
                  </a:cubicBezTo>
                  <a:cubicBezTo>
                    <a:pt x="548640" y="1091400"/>
                    <a:pt x="556696" y="1089912"/>
                    <a:pt x="563880" y="1086320"/>
                  </a:cubicBezTo>
                  <a:cubicBezTo>
                    <a:pt x="572071" y="1082224"/>
                    <a:pt x="577707" y="1072586"/>
                    <a:pt x="586740" y="1071080"/>
                  </a:cubicBezTo>
                  <a:cubicBezTo>
                    <a:pt x="594663" y="1069760"/>
                    <a:pt x="601980" y="1076160"/>
                    <a:pt x="609600" y="1078700"/>
                  </a:cubicBezTo>
                  <a:cubicBezTo>
                    <a:pt x="628248" y="1134643"/>
                    <a:pt x="613481" y="1135779"/>
                    <a:pt x="647700" y="1101560"/>
                  </a:cubicBezTo>
                  <a:cubicBezTo>
                    <a:pt x="645160" y="1068540"/>
                    <a:pt x="644188" y="1035362"/>
                    <a:pt x="640080" y="1002500"/>
                  </a:cubicBezTo>
                  <a:cubicBezTo>
                    <a:pt x="639084" y="994530"/>
                    <a:pt x="629920" y="987260"/>
                    <a:pt x="632460" y="979640"/>
                  </a:cubicBezTo>
                  <a:cubicBezTo>
                    <a:pt x="635868" y="969417"/>
                    <a:pt x="647041" y="963679"/>
                    <a:pt x="655320" y="956780"/>
                  </a:cubicBezTo>
                  <a:cubicBezTo>
                    <a:pt x="677873" y="937986"/>
                    <a:pt x="679611" y="941182"/>
                    <a:pt x="708660" y="933920"/>
                  </a:cubicBezTo>
                  <a:cubicBezTo>
                    <a:pt x="711200" y="921220"/>
                    <a:pt x="707989" y="905770"/>
                    <a:pt x="716280" y="895820"/>
                  </a:cubicBezTo>
                  <a:cubicBezTo>
                    <a:pt x="722984" y="887775"/>
                    <a:pt x="736690" y="891077"/>
                    <a:pt x="746760" y="888200"/>
                  </a:cubicBezTo>
                  <a:cubicBezTo>
                    <a:pt x="754483" y="885993"/>
                    <a:pt x="761828" y="882528"/>
                    <a:pt x="769620" y="880580"/>
                  </a:cubicBezTo>
                  <a:lnTo>
                    <a:pt x="830580" y="865340"/>
                  </a:lnTo>
                  <a:cubicBezTo>
                    <a:pt x="861060" y="867880"/>
                    <a:pt x="891703" y="868918"/>
                    <a:pt x="922020" y="872960"/>
                  </a:cubicBezTo>
                  <a:cubicBezTo>
                    <a:pt x="929982" y="874022"/>
                    <a:pt x="937422" y="883563"/>
                    <a:pt x="944880" y="880580"/>
                  </a:cubicBezTo>
                  <a:cubicBezTo>
                    <a:pt x="953383" y="877179"/>
                    <a:pt x="955040" y="865340"/>
                    <a:pt x="960120" y="857720"/>
                  </a:cubicBezTo>
                  <a:cubicBezTo>
                    <a:pt x="962660" y="834860"/>
                    <a:pt x="955906" y="808863"/>
                    <a:pt x="967740" y="789140"/>
                  </a:cubicBezTo>
                  <a:cubicBezTo>
                    <a:pt x="974403" y="778034"/>
                    <a:pt x="994005" y="786780"/>
                    <a:pt x="1005840" y="781520"/>
                  </a:cubicBezTo>
                  <a:cubicBezTo>
                    <a:pt x="1017445" y="776362"/>
                    <a:pt x="1026160" y="766280"/>
                    <a:pt x="1036320" y="758660"/>
                  </a:cubicBezTo>
                  <a:cubicBezTo>
                    <a:pt x="1038860" y="745960"/>
                    <a:pt x="1041130" y="733203"/>
                    <a:pt x="1043940" y="720560"/>
                  </a:cubicBezTo>
                  <a:cubicBezTo>
                    <a:pt x="1046212" y="710337"/>
                    <a:pt x="1051560" y="700553"/>
                    <a:pt x="1051560" y="690080"/>
                  </a:cubicBezTo>
                  <a:cubicBezTo>
                    <a:pt x="1051560" y="662025"/>
                    <a:pt x="1051647" y="633236"/>
                    <a:pt x="1043940" y="606260"/>
                  </a:cubicBezTo>
                  <a:cubicBezTo>
                    <a:pt x="1040980" y="595898"/>
                    <a:pt x="1027979" y="591679"/>
                    <a:pt x="1021080" y="583400"/>
                  </a:cubicBezTo>
                  <a:cubicBezTo>
                    <a:pt x="1015217" y="576365"/>
                    <a:pt x="1010920" y="568160"/>
                    <a:pt x="1005840" y="560540"/>
                  </a:cubicBezTo>
                  <a:cubicBezTo>
                    <a:pt x="1003300" y="530060"/>
                    <a:pt x="1002262" y="499417"/>
                    <a:pt x="998220" y="469100"/>
                  </a:cubicBezTo>
                  <a:cubicBezTo>
                    <a:pt x="997158" y="461138"/>
                    <a:pt x="996872" y="451258"/>
                    <a:pt x="990600" y="446240"/>
                  </a:cubicBezTo>
                  <a:cubicBezTo>
                    <a:pt x="982422" y="439698"/>
                    <a:pt x="970190" y="441497"/>
                    <a:pt x="960120" y="438620"/>
                  </a:cubicBezTo>
                  <a:cubicBezTo>
                    <a:pt x="952397" y="436413"/>
                    <a:pt x="944880" y="433540"/>
                    <a:pt x="937260" y="431000"/>
                  </a:cubicBezTo>
                  <a:cubicBezTo>
                    <a:pt x="929640" y="423380"/>
                    <a:pt x="923366" y="414118"/>
                    <a:pt x="914400" y="408140"/>
                  </a:cubicBezTo>
                  <a:cubicBezTo>
                    <a:pt x="907717" y="403685"/>
                    <a:pt x="897812" y="405538"/>
                    <a:pt x="891540" y="400520"/>
                  </a:cubicBezTo>
                  <a:cubicBezTo>
                    <a:pt x="884389" y="394799"/>
                    <a:pt x="880396" y="385851"/>
                    <a:pt x="876300" y="377660"/>
                  </a:cubicBezTo>
                  <a:cubicBezTo>
                    <a:pt x="872708" y="370476"/>
                    <a:pt x="874360" y="360480"/>
                    <a:pt x="868680" y="354800"/>
                  </a:cubicBezTo>
                  <a:cubicBezTo>
                    <a:pt x="863000" y="349120"/>
                    <a:pt x="853440" y="349720"/>
                    <a:pt x="845820" y="347180"/>
                  </a:cubicBezTo>
                  <a:cubicBezTo>
                    <a:pt x="809531" y="292746"/>
                    <a:pt x="819782" y="319229"/>
                    <a:pt x="807720" y="270980"/>
                  </a:cubicBezTo>
                  <a:cubicBezTo>
                    <a:pt x="810260" y="248120"/>
                    <a:pt x="807480" y="224016"/>
                    <a:pt x="815340" y="202400"/>
                  </a:cubicBezTo>
                  <a:cubicBezTo>
                    <a:pt x="818470" y="193793"/>
                    <a:pt x="831724" y="193636"/>
                    <a:pt x="838200" y="187160"/>
                  </a:cubicBezTo>
                  <a:cubicBezTo>
                    <a:pt x="844676" y="180684"/>
                    <a:pt x="848360" y="171920"/>
                    <a:pt x="853440" y="164300"/>
                  </a:cubicBezTo>
                  <a:cubicBezTo>
                    <a:pt x="836907" y="32035"/>
                    <a:pt x="857725" y="166199"/>
                    <a:pt x="830580" y="57620"/>
                  </a:cubicBezTo>
                  <a:cubicBezTo>
                    <a:pt x="828040" y="47460"/>
                    <a:pt x="832684" y="31029"/>
                    <a:pt x="822960" y="27140"/>
                  </a:cubicBezTo>
                  <a:cubicBezTo>
                    <a:pt x="789608" y="13799"/>
                    <a:pt x="751840" y="16980"/>
                    <a:pt x="716280" y="11900"/>
                  </a:cubicBezTo>
                  <a:cubicBezTo>
                    <a:pt x="679224" y="-452"/>
                    <a:pt x="669566" y="-7135"/>
                    <a:pt x="617220" y="11900"/>
                  </a:cubicBezTo>
                  <a:cubicBezTo>
                    <a:pt x="609671" y="14645"/>
                    <a:pt x="616283" y="30305"/>
                    <a:pt x="609600" y="34760"/>
                  </a:cubicBezTo>
                  <a:cubicBezTo>
                    <a:pt x="598824" y="41944"/>
                    <a:pt x="584432" y="41662"/>
                    <a:pt x="571500" y="42380"/>
                  </a:cubicBezTo>
                  <a:cubicBezTo>
                    <a:pt x="492840" y="46750"/>
                    <a:pt x="414020" y="47460"/>
                    <a:pt x="335280" y="50000"/>
                  </a:cubicBezTo>
                  <a:cubicBezTo>
                    <a:pt x="330200" y="57620"/>
                    <a:pt x="326516" y="66384"/>
                    <a:pt x="320040" y="72860"/>
                  </a:cubicBezTo>
                  <a:cubicBezTo>
                    <a:pt x="313564" y="79336"/>
                    <a:pt x="302901" y="80949"/>
                    <a:pt x="297180" y="88100"/>
                  </a:cubicBezTo>
                  <a:cubicBezTo>
                    <a:pt x="292162" y="94372"/>
                    <a:pt x="291508" y="103168"/>
                    <a:pt x="289560" y="110960"/>
                  </a:cubicBezTo>
                  <a:cubicBezTo>
                    <a:pt x="282291" y="140037"/>
                    <a:pt x="287606" y="151014"/>
                    <a:pt x="266700" y="171920"/>
                  </a:cubicBezTo>
                  <a:cubicBezTo>
                    <a:pt x="260224" y="178396"/>
                    <a:pt x="250875" y="181297"/>
                    <a:pt x="243840" y="187160"/>
                  </a:cubicBezTo>
                  <a:cubicBezTo>
                    <a:pt x="209454" y="215815"/>
                    <a:pt x="234238" y="204621"/>
                    <a:pt x="198120" y="225260"/>
                  </a:cubicBezTo>
                  <a:cubicBezTo>
                    <a:pt x="188257" y="230896"/>
                    <a:pt x="178081" y="236025"/>
                    <a:pt x="167640" y="240500"/>
                  </a:cubicBezTo>
                  <a:cubicBezTo>
                    <a:pt x="160257" y="243664"/>
                    <a:pt x="151964" y="244528"/>
                    <a:pt x="144780" y="248120"/>
                  </a:cubicBezTo>
                  <a:cubicBezTo>
                    <a:pt x="136589" y="252216"/>
                    <a:pt x="129540" y="258280"/>
                    <a:pt x="121920" y="263360"/>
                  </a:cubicBezTo>
                  <a:cubicBezTo>
                    <a:pt x="114300" y="260820"/>
                    <a:pt x="104740" y="261420"/>
                    <a:pt x="99060" y="255740"/>
                  </a:cubicBezTo>
                  <a:cubicBezTo>
                    <a:pt x="83820" y="240500"/>
                    <a:pt x="93980" y="225260"/>
                    <a:pt x="99060" y="210020"/>
                  </a:cubicBezTo>
                  <a:cubicBezTo>
                    <a:pt x="91440" y="204940"/>
                    <a:pt x="85302" y="195791"/>
                    <a:pt x="76200" y="194780"/>
                  </a:cubicBezTo>
                  <a:cubicBezTo>
                    <a:pt x="41001" y="190869"/>
                    <a:pt x="31744" y="201557"/>
                    <a:pt x="7620" y="217640"/>
                  </a:cubicBezTo>
                  <a:cubicBezTo>
                    <a:pt x="5080" y="225260"/>
                    <a:pt x="0" y="232468"/>
                    <a:pt x="0" y="240500"/>
                  </a:cubicBezTo>
                  <a:cubicBezTo>
                    <a:pt x="0" y="250344"/>
                    <a:pt x="5856" y="299809"/>
                    <a:pt x="15240" y="316700"/>
                  </a:cubicBezTo>
                  <a:cubicBezTo>
                    <a:pt x="24135" y="332711"/>
                    <a:pt x="45720" y="362420"/>
                    <a:pt x="45720" y="362420"/>
                  </a:cubicBezTo>
                  <a:cubicBezTo>
                    <a:pt x="43180" y="380200"/>
                    <a:pt x="46132" y="399696"/>
                    <a:pt x="38100" y="415760"/>
                  </a:cubicBezTo>
                  <a:cubicBezTo>
                    <a:pt x="34508" y="422944"/>
                    <a:pt x="20920" y="417700"/>
                    <a:pt x="15240" y="423380"/>
                  </a:cubicBezTo>
                  <a:cubicBezTo>
                    <a:pt x="9560" y="429060"/>
                    <a:pt x="10160" y="438620"/>
                    <a:pt x="7620" y="446240"/>
                  </a:cubicBezTo>
                  <a:cubicBezTo>
                    <a:pt x="10160" y="456400"/>
                    <a:pt x="7289" y="469904"/>
                    <a:pt x="15240" y="476720"/>
                  </a:cubicBezTo>
                  <a:cubicBezTo>
                    <a:pt x="27437" y="487175"/>
                    <a:pt x="60960" y="491960"/>
                    <a:pt x="60960" y="491960"/>
                  </a:cubicBezTo>
                  <a:cubicBezTo>
                    <a:pt x="95589" y="543903"/>
                    <a:pt x="56443" y="478410"/>
                    <a:pt x="83820" y="560540"/>
                  </a:cubicBezTo>
                  <a:cubicBezTo>
                    <a:pt x="86716" y="569228"/>
                    <a:pt x="95341" y="575031"/>
                    <a:pt x="99060" y="583400"/>
                  </a:cubicBezTo>
                  <a:cubicBezTo>
                    <a:pt x="105584" y="598080"/>
                    <a:pt x="109220" y="613880"/>
                    <a:pt x="114300" y="629120"/>
                  </a:cubicBezTo>
                  <a:cubicBezTo>
                    <a:pt x="119320" y="644179"/>
                    <a:pt x="123731" y="664097"/>
                    <a:pt x="137160" y="674840"/>
                  </a:cubicBezTo>
                  <a:cubicBezTo>
                    <a:pt x="143432" y="679858"/>
                    <a:pt x="152836" y="678868"/>
                    <a:pt x="160020" y="682460"/>
                  </a:cubicBezTo>
                  <a:cubicBezTo>
                    <a:pt x="219106" y="712003"/>
                    <a:pt x="148281" y="686167"/>
                    <a:pt x="205740" y="705320"/>
                  </a:cubicBezTo>
                  <a:cubicBezTo>
                    <a:pt x="215900" y="720560"/>
                    <a:pt x="253989" y="746598"/>
                    <a:pt x="236220" y="751040"/>
                  </a:cubicBezTo>
                  <a:cubicBezTo>
                    <a:pt x="226454" y="753481"/>
                    <a:pt x="193812" y="760814"/>
                    <a:pt x="182880" y="766280"/>
                  </a:cubicBezTo>
                  <a:cubicBezTo>
                    <a:pt x="174689" y="770376"/>
                    <a:pt x="168595" y="778304"/>
                    <a:pt x="160020" y="781520"/>
                  </a:cubicBezTo>
                  <a:cubicBezTo>
                    <a:pt x="147893" y="786068"/>
                    <a:pt x="134620" y="786600"/>
                    <a:pt x="121920" y="789140"/>
                  </a:cubicBezTo>
                  <a:cubicBezTo>
                    <a:pt x="124460" y="799300"/>
                    <a:pt x="126663" y="809550"/>
                    <a:pt x="129540" y="819620"/>
                  </a:cubicBezTo>
                  <a:cubicBezTo>
                    <a:pt x="131747" y="827343"/>
                    <a:pt x="130186" y="838495"/>
                    <a:pt x="137160" y="842480"/>
                  </a:cubicBezTo>
                  <a:cubicBezTo>
                    <a:pt x="150575" y="850145"/>
                    <a:pt x="167640" y="847560"/>
                    <a:pt x="182880" y="850100"/>
                  </a:cubicBezTo>
                  <a:cubicBezTo>
                    <a:pt x="193040" y="855180"/>
                    <a:pt x="206544" y="856253"/>
                    <a:pt x="213360" y="865340"/>
                  </a:cubicBezTo>
                  <a:cubicBezTo>
                    <a:pt x="222999" y="878191"/>
                    <a:pt x="213360" y="905980"/>
                    <a:pt x="228600" y="911060"/>
                  </a:cubicBezTo>
                  <a:cubicBezTo>
                    <a:pt x="246718" y="917099"/>
                    <a:pt x="262804" y="923111"/>
                    <a:pt x="281940" y="926300"/>
                  </a:cubicBezTo>
                  <a:cubicBezTo>
                    <a:pt x="302140" y="929667"/>
                    <a:pt x="322580" y="931380"/>
                    <a:pt x="342900" y="933920"/>
                  </a:cubicBezTo>
                  <a:cubicBezTo>
                    <a:pt x="350520" y="936460"/>
                    <a:pt x="359590" y="936398"/>
                    <a:pt x="365760" y="941540"/>
                  </a:cubicBezTo>
                  <a:cubicBezTo>
                    <a:pt x="421119" y="987672"/>
                    <a:pt x="359066" y="962169"/>
                    <a:pt x="411480" y="979640"/>
                  </a:cubicBezTo>
                  <a:cubicBezTo>
                    <a:pt x="429933" y="1034999"/>
                    <a:pt x="435610" y="1057110"/>
                    <a:pt x="449580" y="1071080"/>
                  </a:cubicBezTo>
                  <a:close/>
                </a:path>
              </a:pathLst>
            </a:custGeom>
            <a:solidFill>
              <a:srgbClr val="BFE7FF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 dirty="0">
                <a:ln>
                  <a:noFill/>
                </a:ln>
                <a:solidFill>
                  <a:srgbClr val="BFE7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Полилиния 80">
              <a:extLst>
                <a:ext uri="{FF2B5EF4-FFF2-40B4-BE49-F238E27FC236}">
                  <a16:creationId xmlns:a16="http://schemas.microsoft.com/office/drawing/2014/main" id="{F0D86B57-D23A-453B-AA7B-227841C86AFD}"/>
                </a:ext>
              </a:extLst>
            </p:cNvPr>
            <p:cNvSpPr/>
            <p:nvPr/>
          </p:nvSpPr>
          <p:spPr>
            <a:xfrm>
              <a:off x="3704485" y="2864866"/>
              <a:ext cx="645473" cy="1064755"/>
            </a:xfrm>
            <a:custGeom>
              <a:avLst/>
              <a:gdLst>
                <a:gd name="connsiteX0" fmla="*/ 274320 w 711515"/>
                <a:gd name="connsiteY0" fmla="*/ 167640 h 1173695"/>
                <a:gd name="connsiteX1" fmla="*/ 335280 w 711515"/>
                <a:gd name="connsiteY1" fmla="*/ 144780 h 1173695"/>
                <a:gd name="connsiteX2" fmla="*/ 342900 w 711515"/>
                <a:gd name="connsiteY2" fmla="*/ 99060 h 1173695"/>
                <a:gd name="connsiteX3" fmla="*/ 365760 w 711515"/>
                <a:gd name="connsiteY3" fmla="*/ 83820 h 1173695"/>
                <a:gd name="connsiteX4" fmla="*/ 411480 w 711515"/>
                <a:gd name="connsiteY4" fmla="*/ 68580 h 1173695"/>
                <a:gd name="connsiteX5" fmla="*/ 434340 w 711515"/>
                <a:gd name="connsiteY5" fmla="*/ 83820 h 1173695"/>
                <a:gd name="connsiteX6" fmla="*/ 510540 w 711515"/>
                <a:gd name="connsiteY6" fmla="*/ 68580 h 1173695"/>
                <a:gd name="connsiteX7" fmla="*/ 518160 w 711515"/>
                <a:gd name="connsiteY7" fmla="*/ 45720 h 1173695"/>
                <a:gd name="connsiteX8" fmla="*/ 556260 w 711515"/>
                <a:gd name="connsiteY8" fmla="*/ 7620 h 1173695"/>
                <a:gd name="connsiteX9" fmla="*/ 617220 w 711515"/>
                <a:gd name="connsiteY9" fmla="*/ 0 h 1173695"/>
                <a:gd name="connsiteX10" fmla="*/ 624840 w 711515"/>
                <a:gd name="connsiteY10" fmla="*/ 53340 h 1173695"/>
                <a:gd name="connsiteX11" fmla="*/ 655320 w 711515"/>
                <a:gd name="connsiteY11" fmla="*/ 76200 h 1173695"/>
                <a:gd name="connsiteX12" fmla="*/ 670560 w 711515"/>
                <a:gd name="connsiteY12" fmla="*/ 99060 h 1173695"/>
                <a:gd name="connsiteX13" fmla="*/ 647700 w 711515"/>
                <a:gd name="connsiteY13" fmla="*/ 182880 h 1173695"/>
                <a:gd name="connsiteX14" fmla="*/ 632460 w 711515"/>
                <a:gd name="connsiteY14" fmla="*/ 228600 h 1173695"/>
                <a:gd name="connsiteX15" fmla="*/ 640080 w 711515"/>
                <a:gd name="connsiteY15" fmla="*/ 251460 h 1173695"/>
                <a:gd name="connsiteX16" fmla="*/ 670560 w 711515"/>
                <a:gd name="connsiteY16" fmla="*/ 274320 h 1173695"/>
                <a:gd name="connsiteX17" fmla="*/ 662940 w 711515"/>
                <a:gd name="connsiteY17" fmla="*/ 320040 h 1173695"/>
                <a:gd name="connsiteX18" fmla="*/ 670560 w 711515"/>
                <a:gd name="connsiteY18" fmla="*/ 358140 h 1173695"/>
                <a:gd name="connsiteX19" fmla="*/ 685800 w 711515"/>
                <a:gd name="connsiteY19" fmla="*/ 403860 h 1173695"/>
                <a:gd name="connsiteX20" fmla="*/ 670560 w 711515"/>
                <a:gd name="connsiteY20" fmla="*/ 434340 h 1173695"/>
                <a:gd name="connsiteX21" fmla="*/ 640080 w 711515"/>
                <a:gd name="connsiteY21" fmla="*/ 571500 h 1173695"/>
                <a:gd name="connsiteX22" fmla="*/ 662940 w 711515"/>
                <a:gd name="connsiteY22" fmla="*/ 586740 h 1173695"/>
                <a:gd name="connsiteX23" fmla="*/ 662940 w 711515"/>
                <a:gd name="connsiteY23" fmla="*/ 662940 h 1173695"/>
                <a:gd name="connsiteX24" fmla="*/ 647700 w 711515"/>
                <a:gd name="connsiteY24" fmla="*/ 723900 h 1173695"/>
                <a:gd name="connsiteX25" fmla="*/ 662940 w 711515"/>
                <a:gd name="connsiteY25" fmla="*/ 868680 h 1173695"/>
                <a:gd name="connsiteX26" fmla="*/ 662940 w 711515"/>
                <a:gd name="connsiteY26" fmla="*/ 929640 h 1173695"/>
                <a:gd name="connsiteX27" fmla="*/ 670560 w 711515"/>
                <a:gd name="connsiteY27" fmla="*/ 1021080 h 1173695"/>
                <a:gd name="connsiteX28" fmla="*/ 693420 w 711515"/>
                <a:gd name="connsiteY28" fmla="*/ 1036320 h 1173695"/>
                <a:gd name="connsiteX29" fmla="*/ 708660 w 711515"/>
                <a:gd name="connsiteY29" fmla="*/ 1059180 h 1173695"/>
                <a:gd name="connsiteX30" fmla="*/ 678180 w 711515"/>
                <a:gd name="connsiteY30" fmla="*/ 1173480 h 1173695"/>
                <a:gd name="connsiteX31" fmla="*/ 647700 w 711515"/>
                <a:gd name="connsiteY31" fmla="*/ 1165860 h 1173695"/>
                <a:gd name="connsiteX32" fmla="*/ 640080 w 711515"/>
                <a:gd name="connsiteY32" fmla="*/ 1143000 h 1173695"/>
                <a:gd name="connsiteX33" fmla="*/ 617220 w 711515"/>
                <a:gd name="connsiteY33" fmla="*/ 1127760 h 1173695"/>
                <a:gd name="connsiteX34" fmla="*/ 556260 w 711515"/>
                <a:gd name="connsiteY34" fmla="*/ 1112520 h 1173695"/>
                <a:gd name="connsiteX35" fmla="*/ 495300 w 711515"/>
                <a:gd name="connsiteY35" fmla="*/ 1120140 h 1173695"/>
                <a:gd name="connsiteX36" fmla="*/ 480060 w 711515"/>
                <a:gd name="connsiteY36" fmla="*/ 1089660 h 1173695"/>
                <a:gd name="connsiteX37" fmla="*/ 457200 w 711515"/>
                <a:gd name="connsiteY37" fmla="*/ 1074420 h 1173695"/>
                <a:gd name="connsiteX38" fmla="*/ 396240 w 711515"/>
                <a:gd name="connsiteY38" fmla="*/ 1074420 h 1173695"/>
                <a:gd name="connsiteX39" fmla="*/ 388620 w 711515"/>
                <a:gd name="connsiteY39" fmla="*/ 1021080 h 1173695"/>
                <a:gd name="connsiteX40" fmla="*/ 365760 w 711515"/>
                <a:gd name="connsiteY40" fmla="*/ 1013460 h 1173695"/>
                <a:gd name="connsiteX41" fmla="*/ 342900 w 711515"/>
                <a:gd name="connsiteY41" fmla="*/ 998220 h 1173695"/>
                <a:gd name="connsiteX42" fmla="*/ 320040 w 711515"/>
                <a:gd name="connsiteY42" fmla="*/ 975360 h 1173695"/>
                <a:gd name="connsiteX43" fmla="*/ 304800 w 711515"/>
                <a:gd name="connsiteY43" fmla="*/ 952500 h 1173695"/>
                <a:gd name="connsiteX44" fmla="*/ 281940 w 711515"/>
                <a:gd name="connsiteY44" fmla="*/ 944880 h 1173695"/>
                <a:gd name="connsiteX45" fmla="*/ 213360 w 711515"/>
                <a:gd name="connsiteY45" fmla="*/ 952500 h 1173695"/>
                <a:gd name="connsiteX46" fmla="*/ 167640 w 711515"/>
                <a:gd name="connsiteY46" fmla="*/ 891540 h 1173695"/>
                <a:gd name="connsiteX47" fmla="*/ 144780 w 711515"/>
                <a:gd name="connsiteY47" fmla="*/ 883920 h 1173695"/>
                <a:gd name="connsiteX48" fmla="*/ 129540 w 711515"/>
                <a:gd name="connsiteY48" fmla="*/ 861060 h 1173695"/>
                <a:gd name="connsiteX49" fmla="*/ 121920 w 711515"/>
                <a:gd name="connsiteY49" fmla="*/ 838200 h 1173695"/>
                <a:gd name="connsiteX50" fmla="*/ 91440 w 711515"/>
                <a:gd name="connsiteY50" fmla="*/ 830580 h 1173695"/>
                <a:gd name="connsiteX51" fmla="*/ 68580 w 711515"/>
                <a:gd name="connsiteY51" fmla="*/ 807720 h 1173695"/>
                <a:gd name="connsiteX52" fmla="*/ 83820 w 711515"/>
                <a:gd name="connsiteY52" fmla="*/ 762000 h 1173695"/>
                <a:gd name="connsiteX53" fmla="*/ 91440 w 711515"/>
                <a:gd name="connsiteY53" fmla="*/ 670560 h 1173695"/>
                <a:gd name="connsiteX54" fmla="*/ 76200 w 711515"/>
                <a:gd name="connsiteY54" fmla="*/ 609600 h 1173695"/>
                <a:gd name="connsiteX55" fmla="*/ 53340 w 711515"/>
                <a:gd name="connsiteY55" fmla="*/ 601980 h 1173695"/>
                <a:gd name="connsiteX56" fmla="*/ 7620 w 711515"/>
                <a:gd name="connsiteY56" fmla="*/ 563880 h 1173695"/>
                <a:gd name="connsiteX57" fmla="*/ 0 w 711515"/>
                <a:gd name="connsiteY57" fmla="*/ 541020 h 1173695"/>
                <a:gd name="connsiteX58" fmla="*/ 7620 w 711515"/>
                <a:gd name="connsiteY58" fmla="*/ 495300 h 1173695"/>
                <a:gd name="connsiteX59" fmla="*/ 22860 w 711515"/>
                <a:gd name="connsiteY59" fmla="*/ 464820 h 1173695"/>
                <a:gd name="connsiteX60" fmla="*/ 53340 w 711515"/>
                <a:gd name="connsiteY60" fmla="*/ 457200 h 1173695"/>
                <a:gd name="connsiteX61" fmla="*/ 121920 w 711515"/>
                <a:gd name="connsiteY61" fmla="*/ 449580 h 1173695"/>
                <a:gd name="connsiteX62" fmla="*/ 144780 w 711515"/>
                <a:gd name="connsiteY62" fmla="*/ 426720 h 1173695"/>
                <a:gd name="connsiteX63" fmla="*/ 160020 w 711515"/>
                <a:gd name="connsiteY63" fmla="*/ 350520 h 1173695"/>
                <a:gd name="connsiteX64" fmla="*/ 182880 w 711515"/>
                <a:gd name="connsiteY64" fmla="*/ 358140 h 1173695"/>
                <a:gd name="connsiteX65" fmla="*/ 190500 w 711515"/>
                <a:gd name="connsiteY65" fmla="*/ 297180 h 1173695"/>
                <a:gd name="connsiteX66" fmla="*/ 220980 w 711515"/>
                <a:gd name="connsiteY66" fmla="*/ 289560 h 1173695"/>
                <a:gd name="connsiteX67" fmla="*/ 281940 w 711515"/>
                <a:gd name="connsiteY67" fmla="*/ 304800 h 1173695"/>
                <a:gd name="connsiteX68" fmla="*/ 304800 w 711515"/>
                <a:gd name="connsiteY68" fmla="*/ 259080 h 1173695"/>
                <a:gd name="connsiteX69" fmla="*/ 312420 w 711515"/>
                <a:gd name="connsiteY69" fmla="*/ 236220 h 1173695"/>
                <a:gd name="connsiteX70" fmla="*/ 304800 w 711515"/>
                <a:gd name="connsiteY70" fmla="*/ 205740 h 1173695"/>
                <a:gd name="connsiteX71" fmla="*/ 281940 w 711515"/>
                <a:gd name="connsiteY71" fmla="*/ 190500 h 1173695"/>
                <a:gd name="connsiteX72" fmla="*/ 274320 w 711515"/>
                <a:gd name="connsiteY72" fmla="*/ 167640 h 117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711515" h="1173695">
                  <a:moveTo>
                    <a:pt x="274320" y="167640"/>
                  </a:moveTo>
                  <a:cubicBezTo>
                    <a:pt x="283210" y="160020"/>
                    <a:pt x="326559" y="162221"/>
                    <a:pt x="335280" y="144780"/>
                  </a:cubicBezTo>
                  <a:cubicBezTo>
                    <a:pt x="342190" y="130961"/>
                    <a:pt x="335990" y="112879"/>
                    <a:pt x="342900" y="99060"/>
                  </a:cubicBezTo>
                  <a:cubicBezTo>
                    <a:pt x="346996" y="90869"/>
                    <a:pt x="357391" y="87539"/>
                    <a:pt x="365760" y="83820"/>
                  </a:cubicBezTo>
                  <a:cubicBezTo>
                    <a:pt x="380440" y="77296"/>
                    <a:pt x="411480" y="68580"/>
                    <a:pt x="411480" y="68580"/>
                  </a:cubicBezTo>
                  <a:cubicBezTo>
                    <a:pt x="419100" y="73660"/>
                    <a:pt x="425227" y="82909"/>
                    <a:pt x="434340" y="83820"/>
                  </a:cubicBezTo>
                  <a:cubicBezTo>
                    <a:pt x="461281" y="86514"/>
                    <a:pt x="486003" y="76759"/>
                    <a:pt x="510540" y="68580"/>
                  </a:cubicBezTo>
                  <a:cubicBezTo>
                    <a:pt x="513080" y="60960"/>
                    <a:pt x="514568" y="52904"/>
                    <a:pt x="518160" y="45720"/>
                  </a:cubicBezTo>
                  <a:cubicBezTo>
                    <a:pt x="525646" y="30747"/>
                    <a:pt x="538614" y="12433"/>
                    <a:pt x="556260" y="7620"/>
                  </a:cubicBezTo>
                  <a:cubicBezTo>
                    <a:pt x="576017" y="2232"/>
                    <a:pt x="596900" y="2540"/>
                    <a:pt x="617220" y="0"/>
                  </a:cubicBezTo>
                  <a:cubicBezTo>
                    <a:pt x="619760" y="17780"/>
                    <a:pt x="616808" y="37276"/>
                    <a:pt x="624840" y="53340"/>
                  </a:cubicBezTo>
                  <a:cubicBezTo>
                    <a:pt x="630520" y="64699"/>
                    <a:pt x="646340" y="67220"/>
                    <a:pt x="655320" y="76200"/>
                  </a:cubicBezTo>
                  <a:cubicBezTo>
                    <a:pt x="661796" y="82676"/>
                    <a:pt x="665480" y="91440"/>
                    <a:pt x="670560" y="99060"/>
                  </a:cubicBezTo>
                  <a:cubicBezTo>
                    <a:pt x="654046" y="231171"/>
                    <a:pt x="677769" y="115225"/>
                    <a:pt x="647700" y="182880"/>
                  </a:cubicBezTo>
                  <a:cubicBezTo>
                    <a:pt x="641176" y="197560"/>
                    <a:pt x="632460" y="228600"/>
                    <a:pt x="632460" y="228600"/>
                  </a:cubicBezTo>
                  <a:cubicBezTo>
                    <a:pt x="635000" y="236220"/>
                    <a:pt x="634938" y="245290"/>
                    <a:pt x="640080" y="251460"/>
                  </a:cubicBezTo>
                  <a:cubicBezTo>
                    <a:pt x="648210" y="261216"/>
                    <a:pt x="666544" y="262272"/>
                    <a:pt x="670560" y="274320"/>
                  </a:cubicBezTo>
                  <a:cubicBezTo>
                    <a:pt x="675446" y="288977"/>
                    <a:pt x="665480" y="304800"/>
                    <a:pt x="662940" y="320040"/>
                  </a:cubicBezTo>
                  <a:cubicBezTo>
                    <a:pt x="665480" y="332740"/>
                    <a:pt x="667152" y="345645"/>
                    <a:pt x="670560" y="358140"/>
                  </a:cubicBezTo>
                  <a:cubicBezTo>
                    <a:pt x="674787" y="373638"/>
                    <a:pt x="685800" y="403860"/>
                    <a:pt x="685800" y="403860"/>
                  </a:cubicBezTo>
                  <a:cubicBezTo>
                    <a:pt x="680720" y="414020"/>
                    <a:pt x="672245" y="423106"/>
                    <a:pt x="670560" y="434340"/>
                  </a:cubicBezTo>
                  <a:cubicBezTo>
                    <a:pt x="649627" y="573895"/>
                    <a:pt x="699686" y="531762"/>
                    <a:pt x="640080" y="571500"/>
                  </a:cubicBezTo>
                  <a:cubicBezTo>
                    <a:pt x="647700" y="576580"/>
                    <a:pt x="657219" y="579589"/>
                    <a:pt x="662940" y="586740"/>
                  </a:cubicBezTo>
                  <a:cubicBezTo>
                    <a:pt x="678910" y="606702"/>
                    <a:pt x="665725" y="646228"/>
                    <a:pt x="662940" y="662940"/>
                  </a:cubicBezTo>
                  <a:cubicBezTo>
                    <a:pt x="656810" y="699721"/>
                    <a:pt x="657515" y="694456"/>
                    <a:pt x="647700" y="723900"/>
                  </a:cubicBezTo>
                  <a:cubicBezTo>
                    <a:pt x="652780" y="772160"/>
                    <a:pt x="656664" y="820561"/>
                    <a:pt x="662940" y="868680"/>
                  </a:cubicBezTo>
                  <a:cubicBezTo>
                    <a:pt x="669907" y="922093"/>
                    <a:pt x="676293" y="876227"/>
                    <a:pt x="662940" y="929640"/>
                  </a:cubicBezTo>
                  <a:cubicBezTo>
                    <a:pt x="665480" y="960120"/>
                    <a:pt x="662157" y="991671"/>
                    <a:pt x="670560" y="1021080"/>
                  </a:cubicBezTo>
                  <a:cubicBezTo>
                    <a:pt x="673076" y="1029886"/>
                    <a:pt x="686944" y="1029844"/>
                    <a:pt x="693420" y="1036320"/>
                  </a:cubicBezTo>
                  <a:cubicBezTo>
                    <a:pt x="699896" y="1042796"/>
                    <a:pt x="703580" y="1051560"/>
                    <a:pt x="708660" y="1059180"/>
                  </a:cubicBezTo>
                  <a:cubicBezTo>
                    <a:pt x="707765" y="1070813"/>
                    <a:pt x="726542" y="1166571"/>
                    <a:pt x="678180" y="1173480"/>
                  </a:cubicBezTo>
                  <a:cubicBezTo>
                    <a:pt x="667813" y="1174961"/>
                    <a:pt x="657860" y="1168400"/>
                    <a:pt x="647700" y="1165860"/>
                  </a:cubicBezTo>
                  <a:cubicBezTo>
                    <a:pt x="645160" y="1158240"/>
                    <a:pt x="645098" y="1149272"/>
                    <a:pt x="640080" y="1143000"/>
                  </a:cubicBezTo>
                  <a:cubicBezTo>
                    <a:pt x="634359" y="1135849"/>
                    <a:pt x="625411" y="1131856"/>
                    <a:pt x="617220" y="1127760"/>
                  </a:cubicBezTo>
                  <a:cubicBezTo>
                    <a:pt x="601599" y="1119950"/>
                    <a:pt x="570751" y="1115418"/>
                    <a:pt x="556260" y="1112520"/>
                  </a:cubicBezTo>
                  <a:cubicBezTo>
                    <a:pt x="535940" y="1115060"/>
                    <a:pt x="514914" y="1126024"/>
                    <a:pt x="495300" y="1120140"/>
                  </a:cubicBezTo>
                  <a:cubicBezTo>
                    <a:pt x="484420" y="1116876"/>
                    <a:pt x="487332" y="1098386"/>
                    <a:pt x="480060" y="1089660"/>
                  </a:cubicBezTo>
                  <a:cubicBezTo>
                    <a:pt x="474197" y="1082625"/>
                    <a:pt x="464820" y="1079500"/>
                    <a:pt x="457200" y="1074420"/>
                  </a:cubicBezTo>
                  <a:cubicBezTo>
                    <a:pt x="441442" y="1079673"/>
                    <a:pt x="410952" y="1094037"/>
                    <a:pt x="396240" y="1074420"/>
                  </a:cubicBezTo>
                  <a:cubicBezTo>
                    <a:pt x="385464" y="1060052"/>
                    <a:pt x="396652" y="1037144"/>
                    <a:pt x="388620" y="1021080"/>
                  </a:cubicBezTo>
                  <a:cubicBezTo>
                    <a:pt x="385028" y="1013896"/>
                    <a:pt x="372944" y="1017052"/>
                    <a:pt x="365760" y="1013460"/>
                  </a:cubicBezTo>
                  <a:cubicBezTo>
                    <a:pt x="357569" y="1009364"/>
                    <a:pt x="349935" y="1004083"/>
                    <a:pt x="342900" y="998220"/>
                  </a:cubicBezTo>
                  <a:cubicBezTo>
                    <a:pt x="334621" y="991321"/>
                    <a:pt x="326939" y="983639"/>
                    <a:pt x="320040" y="975360"/>
                  </a:cubicBezTo>
                  <a:cubicBezTo>
                    <a:pt x="314177" y="968325"/>
                    <a:pt x="311951" y="958221"/>
                    <a:pt x="304800" y="952500"/>
                  </a:cubicBezTo>
                  <a:cubicBezTo>
                    <a:pt x="298528" y="947482"/>
                    <a:pt x="289560" y="947420"/>
                    <a:pt x="281940" y="944880"/>
                  </a:cubicBezTo>
                  <a:cubicBezTo>
                    <a:pt x="227254" y="981338"/>
                    <a:pt x="249172" y="988312"/>
                    <a:pt x="213360" y="952500"/>
                  </a:cubicBezTo>
                  <a:cubicBezTo>
                    <a:pt x="201916" y="849505"/>
                    <a:pt x="229642" y="891540"/>
                    <a:pt x="167640" y="891540"/>
                  </a:cubicBezTo>
                  <a:cubicBezTo>
                    <a:pt x="159608" y="891540"/>
                    <a:pt x="152400" y="886460"/>
                    <a:pt x="144780" y="883920"/>
                  </a:cubicBezTo>
                  <a:cubicBezTo>
                    <a:pt x="139700" y="876300"/>
                    <a:pt x="133636" y="869251"/>
                    <a:pt x="129540" y="861060"/>
                  </a:cubicBezTo>
                  <a:cubicBezTo>
                    <a:pt x="125948" y="853876"/>
                    <a:pt x="128192" y="843218"/>
                    <a:pt x="121920" y="838200"/>
                  </a:cubicBezTo>
                  <a:cubicBezTo>
                    <a:pt x="113742" y="831658"/>
                    <a:pt x="101600" y="833120"/>
                    <a:pt x="91440" y="830580"/>
                  </a:cubicBezTo>
                  <a:cubicBezTo>
                    <a:pt x="83820" y="822960"/>
                    <a:pt x="69770" y="818430"/>
                    <a:pt x="68580" y="807720"/>
                  </a:cubicBezTo>
                  <a:cubicBezTo>
                    <a:pt x="66806" y="791754"/>
                    <a:pt x="83820" y="762000"/>
                    <a:pt x="83820" y="762000"/>
                  </a:cubicBezTo>
                  <a:cubicBezTo>
                    <a:pt x="86360" y="731520"/>
                    <a:pt x="92967" y="701107"/>
                    <a:pt x="91440" y="670560"/>
                  </a:cubicBezTo>
                  <a:cubicBezTo>
                    <a:pt x="90394" y="649641"/>
                    <a:pt x="96071" y="616224"/>
                    <a:pt x="76200" y="609600"/>
                  </a:cubicBezTo>
                  <a:lnTo>
                    <a:pt x="53340" y="601980"/>
                  </a:lnTo>
                  <a:cubicBezTo>
                    <a:pt x="621" y="522902"/>
                    <a:pt x="84963" y="641223"/>
                    <a:pt x="7620" y="563880"/>
                  </a:cubicBezTo>
                  <a:cubicBezTo>
                    <a:pt x="1940" y="558200"/>
                    <a:pt x="2540" y="548640"/>
                    <a:pt x="0" y="541020"/>
                  </a:cubicBezTo>
                  <a:cubicBezTo>
                    <a:pt x="2540" y="525780"/>
                    <a:pt x="3180" y="510099"/>
                    <a:pt x="7620" y="495300"/>
                  </a:cubicBezTo>
                  <a:cubicBezTo>
                    <a:pt x="10884" y="484420"/>
                    <a:pt x="14134" y="472092"/>
                    <a:pt x="22860" y="464820"/>
                  </a:cubicBezTo>
                  <a:cubicBezTo>
                    <a:pt x="30905" y="458116"/>
                    <a:pt x="42989" y="458792"/>
                    <a:pt x="53340" y="457200"/>
                  </a:cubicBezTo>
                  <a:cubicBezTo>
                    <a:pt x="76073" y="453703"/>
                    <a:pt x="99060" y="452120"/>
                    <a:pt x="121920" y="449580"/>
                  </a:cubicBezTo>
                  <a:cubicBezTo>
                    <a:pt x="129540" y="441960"/>
                    <a:pt x="138802" y="435686"/>
                    <a:pt x="144780" y="426720"/>
                  </a:cubicBezTo>
                  <a:cubicBezTo>
                    <a:pt x="154452" y="412211"/>
                    <a:pt x="159375" y="355037"/>
                    <a:pt x="160020" y="350520"/>
                  </a:cubicBezTo>
                  <a:cubicBezTo>
                    <a:pt x="167640" y="353060"/>
                    <a:pt x="175422" y="361123"/>
                    <a:pt x="182880" y="358140"/>
                  </a:cubicBezTo>
                  <a:cubicBezTo>
                    <a:pt x="209872" y="347343"/>
                    <a:pt x="193456" y="311960"/>
                    <a:pt x="190500" y="297180"/>
                  </a:cubicBezTo>
                  <a:cubicBezTo>
                    <a:pt x="200660" y="294640"/>
                    <a:pt x="210507" y="289560"/>
                    <a:pt x="220980" y="289560"/>
                  </a:cubicBezTo>
                  <a:cubicBezTo>
                    <a:pt x="239370" y="289560"/>
                    <a:pt x="263901" y="298787"/>
                    <a:pt x="281940" y="304800"/>
                  </a:cubicBezTo>
                  <a:cubicBezTo>
                    <a:pt x="301093" y="247341"/>
                    <a:pt x="275257" y="318166"/>
                    <a:pt x="304800" y="259080"/>
                  </a:cubicBezTo>
                  <a:cubicBezTo>
                    <a:pt x="308392" y="251896"/>
                    <a:pt x="309880" y="243840"/>
                    <a:pt x="312420" y="236220"/>
                  </a:cubicBezTo>
                  <a:cubicBezTo>
                    <a:pt x="309880" y="226060"/>
                    <a:pt x="310609" y="214454"/>
                    <a:pt x="304800" y="205740"/>
                  </a:cubicBezTo>
                  <a:cubicBezTo>
                    <a:pt x="299720" y="198120"/>
                    <a:pt x="289266" y="195995"/>
                    <a:pt x="281940" y="190500"/>
                  </a:cubicBezTo>
                  <a:cubicBezTo>
                    <a:pt x="279066" y="188345"/>
                    <a:pt x="265430" y="175260"/>
                    <a:pt x="274320" y="167640"/>
                  </a:cubicBezTo>
                  <a:close/>
                </a:path>
              </a:pathLst>
            </a:custGeom>
            <a:solidFill>
              <a:srgbClr val="BFE7FF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Полилиния 81">
              <a:extLst>
                <a:ext uri="{FF2B5EF4-FFF2-40B4-BE49-F238E27FC236}">
                  <a16:creationId xmlns:a16="http://schemas.microsoft.com/office/drawing/2014/main" id="{F283A592-8235-4086-9797-F87871842B02}"/>
                </a:ext>
              </a:extLst>
            </p:cNvPr>
            <p:cNvSpPr/>
            <p:nvPr/>
          </p:nvSpPr>
          <p:spPr>
            <a:xfrm>
              <a:off x="2916272" y="2656789"/>
              <a:ext cx="1078547" cy="1162033"/>
            </a:xfrm>
            <a:custGeom>
              <a:avLst/>
              <a:gdLst>
                <a:gd name="connsiteX0" fmla="*/ 106858 w 1188898"/>
                <a:gd name="connsiteY0" fmla="*/ 1082806 h 1280926"/>
                <a:gd name="connsiteX1" fmla="*/ 129718 w 1188898"/>
                <a:gd name="connsiteY1" fmla="*/ 1120906 h 1280926"/>
                <a:gd name="connsiteX2" fmla="*/ 160198 w 1188898"/>
                <a:gd name="connsiteY2" fmla="*/ 1143766 h 1280926"/>
                <a:gd name="connsiteX3" fmla="*/ 167818 w 1188898"/>
                <a:gd name="connsiteY3" fmla="*/ 1174246 h 1280926"/>
                <a:gd name="connsiteX4" fmla="*/ 183058 w 1188898"/>
                <a:gd name="connsiteY4" fmla="*/ 1197106 h 1280926"/>
                <a:gd name="connsiteX5" fmla="*/ 205918 w 1188898"/>
                <a:gd name="connsiteY5" fmla="*/ 1204726 h 1280926"/>
                <a:gd name="connsiteX6" fmla="*/ 274498 w 1188898"/>
                <a:gd name="connsiteY6" fmla="*/ 1212346 h 1280926"/>
                <a:gd name="connsiteX7" fmla="*/ 282118 w 1188898"/>
                <a:gd name="connsiteY7" fmla="*/ 1235206 h 1280926"/>
                <a:gd name="connsiteX8" fmla="*/ 350698 w 1188898"/>
                <a:gd name="connsiteY8" fmla="*/ 1258066 h 1280926"/>
                <a:gd name="connsiteX9" fmla="*/ 365938 w 1188898"/>
                <a:gd name="connsiteY9" fmla="*/ 1280926 h 1280926"/>
                <a:gd name="connsiteX10" fmla="*/ 388798 w 1188898"/>
                <a:gd name="connsiteY10" fmla="*/ 1258066 h 1280926"/>
                <a:gd name="connsiteX11" fmla="*/ 404038 w 1188898"/>
                <a:gd name="connsiteY11" fmla="*/ 1212346 h 1280926"/>
                <a:gd name="connsiteX12" fmla="*/ 411658 w 1188898"/>
                <a:gd name="connsiteY12" fmla="*/ 1082806 h 1280926"/>
                <a:gd name="connsiteX13" fmla="*/ 419278 w 1188898"/>
                <a:gd name="connsiteY13" fmla="*/ 1059946 h 1280926"/>
                <a:gd name="connsiteX14" fmla="*/ 464998 w 1188898"/>
                <a:gd name="connsiteY14" fmla="*/ 1037086 h 1280926"/>
                <a:gd name="connsiteX15" fmla="*/ 487858 w 1188898"/>
                <a:gd name="connsiteY15" fmla="*/ 1014226 h 1280926"/>
                <a:gd name="connsiteX16" fmla="*/ 685978 w 1188898"/>
                <a:gd name="connsiteY16" fmla="*/ 998986 h 1280926"/>
                <a:gd name="connsiteX17" fmla="*/ 807898 w 1188898"/>
                <a:gd name="connsiteY17" fmla="*/ 968506 h 1280926"/>
                <a:gd name="connsiteX18" fmla="*/ 800278 w 1188898"/>
                <a:gd name="connsiteY18" fmla="*/ 938026 h 1280926"/>
                <a:gd name="connsiteX19" fmla="*/ 754558 w 1188898"/>
                <a:gd name="connsiteY19" fmla="*/ 892306 h 1280926"/>
                <a:gd name="connsiteX20" fmla="*/ 746938 w 1188898"/>
                <a:gd name="connsiteY20" fmla="*/ 823726 h 1280926"/>
                <a:gd name="connsiteX21" fmla="*/ 792658 w 1188898"/>
                <a:gd name="connsiteY21" fmla="*/ 808486 h 1280926"/>
                <a:gd name="connsiteX22" fmla="*/ 800278 w 1188898"/>
                <a:gd name="connsiteY22" fmla="*/ 747526 h 1280926"/>
                <a:gd name="connsiteX23" fmla="*/ 876478 w 1188898"/>
                <a:gd name="connsiteY23" fmla="*/ 770386 h 1280926"/>
                <a:gd name="connsiteX24" fmla="*/ 891718 w 1188898"/>
                <a:gd name="connsiteY24" fmla="*/ 747526 h 1280926"/>
                <a:gd name="connsiteX25" fmla="*/ 998398 w 1188898"/>
                <a:gd name="connsiteY25" fmla="*/ 709426 h 1280926"/>
                <a:gd name="connsiteX26" fmla="*/ 1006018 w 1188898"/>
                <a:gd name="connsiteY26" fmla="*/ 671326 h 1280926"/>
                <a:gd name="connsiteX27" fmla="*/ 1021258 w 1188898"/>
                <a:gd name="connsiteY27" fmla="*/ 648466 h 1280926"/>
                <a:gd name="connsiteX28" fmla="*/ 1036498 w 1188898"/>
                <a:gd name="connsiteY28" fmla="*/ 617986 h 1280926"/>
                <a:gd name="connsiteX29" fmla="*/ 1044118 w 1188898"/>
                <a:gd name="connsiteY29" fmla="*/ 572266 h 1280926"/>
                <a:gd name="connsiteX30" fmla="*/ 1066978 w 1188898"/>
                <a:gd name="connsiteY30" fmla="*/ 557026 h 1280926"/>
                <a:gd name="connsiteX31" fmla="*/ 1188898 w 1188898"/>
                <a:gd name="connsiteY31" fmla="*/ 526546 h 1280926"/>
                <a:gd name="connsiteX32" fmla="*/ 1181278 w 1188898"/>
                <a:gd name="connsiteY32" fmla="*/ 488446 h 1280926"/>
                <a:gd name="connsiteX33" fmla="*/ 1173658 w 1188898"/>
                <a:gd name="connsiteY33" fmla="*/ 435106 h 1280926"/>
                <a:gd name="connsiteX34" fmla="*/ 1166038 w 1188898"/>
                <a:gd name="connsiteY34" fmla="*/ 412246 h 1280926"/>
                <a:gd name="connsiteX35" fmla="*/ 1120318 w 1188898"/>
                <a:gd name="connsiteY35" fmla="*/ 404626 h 1280926"/>
                <a:gd name="connsiteX36" fmla="*/ 1089838 w 1188898"/>
                <a:gd name="connsiteY36" fmla="*/ 320806 h 1280926"/>
                <a:gd name="connsiteX37" fmla="*/ 1066978 w 1188898"/>
                <a:gd name="connsiteY37" fmla="*/ 297946 h 1280926"/>
                <a:gd name="connsiteX38" fmla="*/ 1059358 w 1188898"/>
                <a:gd name="connsiteY38" fmla="*/ 236986 h 1280926"/>
                <a:gd name="connsiteX39" fmla="*/ 1036498 w 1188898"/>
                <a:gd name="connsiteY39" fmla="*/ 229366 h 1280926"/>
                <a:gd name="connsiteX40" fmla="*/ 1028878 w 1188898"/>
                <a:gd name="connsiteY40" fmla="*/ 206506 h 1280926"/>
                <a:gd name="connsiteX41" fmla="*/ 1006018 w 1188898"/>
                <a:gd name="connsiteY41" fmla="*/ 191266 h 1280926"/>
                <a:gd name="connsiteX42" fmla="*/ 983158 w 1188898"/>
                <a:gd name="connsiteY42" fmla="*/ 206506 h 1280926"/>
                <a:gd name="connsiteX43" fmla="*/ 906958 w 1188898"/>
                <a:gd name="connsiteY43" fmla="*/ 191266 h 1280926"/>
                <a:gd name="connsiteX44" fmla="*/ 876478 w 1188898"/>
                <a:gd name="connsiteY44" fmla="*/ 183646 h 1280926"/>
                <a:gd name="connsiteX45" fmla="*/ 845998 w 1188898"/>
                <a:gd name="connsiteY45" fmla="*/ 115066 h 1280926"/>
                <a:gd name="connsiteX46" fmla="*/ 838378 w 1188898"/>
                <a:gd name="connsiteY46" fmla="*/ 84586 h 1280926"/>
                <a:gd name="connsiteX47" fmla="*/ 815518 w 1188898"/>
                <a:gd name="connsiteY47" fmla="*/ 76966 h 1280926"/>
                <a:gd name="connsiteX48" fmla="*/ 792658 w 1188898"/>
                <a:gd name="connsiteY48" fmla="*/ 61726 h 1280926"/>
                <a:gd name="connsiteX49" fmla="*/ 685978 w 1188898"/>
                <a:gd name="connsiteY49" fmla="*/ 46486 h 1280926"/>
                <a:gd name="connsiteX50" fmla="*/ 655498 w 1188898"/>
                <a:gd name="connsiteY50" fmla="*/ 23626 h 1280926"/>
                <a:gd name="connsiteX51" fmla="*/ 625018 w 1188898"/>
                <a:gd name="connsiteY51" fmla="*/ 8386 h 1280926"/>
                <a:gd name="connsiteX52" fmla="*/ 594538 w 1188898"/>
                <a:gd name="connsiteY52" fmla="*/ 107446 h 1280926"/>
                <a:gd name="connsiteX53" fmla="*/ 548818 w 1188898"/>
                <a:gd name="connsiteY53" fmla="*/ 153166 h 1280926"/>
                <a:gd name="connsiteX54" fmla="*/ 472618 w 1188898"/>
                <a:gd name="connsiteY54" fmla="*/ 160786 h 1280926"/>
                <a:gd name="connsiteX55" fmla="*/ 464998 w 1188898"/>
                <a:gd name="connsiteY55" fmla="*/ 183646 h 1280926"/>
                <a:gd name="connsiteX56" fmla="*/ 434518 w 1188898"/>
                <a:gd name="connsiteY56" fmla="*/ 206506 h 1280926"/>
                <a:gd name="connsiteX57" fmla="*/ 358318 w 1188898"/>
                <a:gd name="connsiteY57" fmla="*/ 259846 h 1280926"/>
                <a:gd name="connsiteX58" fmla="*/ 335458 w 1188898"/>
                <a:gd name="connsiteY58" fmla="*/ 282706 h 1280926"/>
                <a:gd name="connsiteX59" fmla="*/ 304978 w 1188898"/>
                <a:gd name="connsiteY59" fmla="*/ 328426 h 1280926"/>
                <a:gd name="connsiteX60" fmla="*/ 259258 w 1188898"/>
                <a:gd name="connsiteY60" fmla="*/ 358906 h 1280926"/>
                <a:gd name="connsiteX61" fmla="*/ 198298 w 1188898"/>
                <a:gd name="connsiteY61" fmla="*/ 450346 h 1280926"/>
                <a:gd name="connsiteX62" fmla="*/ 183058 w 1188898"/>
                <a:gd name="connsiteY62" fmla="*/ 473206 h 1280926"/>
                <a:gd name="connsiteX63" fmla="*/ 167818 w 1188898"/>
                <a:gd name="connsiteY63" fmla="*/ 518926 h 1280926"/>
                <a:gd name="connsiteX64" fmla="*/ 160198 w 1188898"/>
                <a:gd name="connsiteY64" fmla="*/ 541786 h 1280926"/>
                <a:gd name="connsiteX65" fmla="*/ 114478 w 1188898"/>
                <a:gd name="connsiteY65" fmla="*/ 587506 h 1280926"/>
                <a:gd name="connsiteX66" fmla="*/ 45898 w 1188898"/>
                <a:gd name="connsiteY66" fmla="*/ 640846 h 1280926"/>
                <a:gd name="connsiteX67" fmla="*/ 23038 w 1188898"/>
                <a:gd name="connsiteY67" fmla="*/ 671326 h 1280926"/>
                <a:gd name="connsiteX68" fmla="*/ 15418 w 1188898"/>
                <a:gd name="connsiteY68" fmla="*/ 747526 h 1280926"/>
                <a:gd name="connsiteX69" fmla="*/ 178 w 1188898"/>
                <a:gd name="connsiteY69" fmla="*/ 770386 h 1280926"/>
                <a:gd name="connsiteX70" fmla="*/ 30658 w 1188898"/>
                <a:gd name="connsiteY70" fmla="*/ 816106 h 1280926"/>
                <a:gd name="connsiteX71" fmla="*/ 53518 w 1188898"/>
                <a:gd name="connsiteY71" fmla="*/ 907546 h 1280926"/>
                <a:gd name="connsiteX72" fmla="*/ 61138 w 1188898"/>
                <a:gd name="connsiteY72" fmla="*/ 930406 h 1280926"/>
                <a:gd name="connsiteX73" fmla="*/ 91618 w 1188898"/>
                <a:gd name="connsiteY73" fmla="*/ 945646 h 1280926"/>
                <a:gd name="connsiteX74" fmla="*/ 114478 w 1188898"/>
                <a:gd name="connsiteY74" fmla="*/ 1029466 h 1280926"/>
                <a:gd name="connsiteX75" fmla="*/ 137338 w 1188898"/>
                <a:gd name="connsiteY75" fmla="*/ 1052326 h 1280926"/>
                <a:gd name="connsiteX76" fmla="*/ 106858 w 1188898"/>
                <a:gd name="connsiteY76" fmla="*/ 1082806 h 1280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1188898" h="1280926">
                  <a:moveTo>
                    <a:pt x="106858" y="1082806"/>
                  </a:moveTo>
                  <a:cubicBezTo>
                    <a:pt x="114478" y="1095506"/>
                    <a:pt x="119965" y="1109760"/>
                    <a:pt x="129718" y="1120906"/>
                  </a:cubicBezTo>
                  <a:cubicBezTo>
                    <a:pt x="138081" y="1130464"/>
                    <a:pt x="152816" y="1133432"/>
                    <a:pt x="160198" y="1143766"/>
                  </a:cubicBezTo>
                  <a:cubicBezTo>
                    <a:pt x="166285" y="1152288"/>
                    <a:pt x="163693" y="1164620"/>
                    <a:pt x="167818" y="1174246"/>
                  </a:cubicBezTo>
                  <a:cubicBezTo>
                    <a:pt x="171426" y="1182664"/>
                    <a:pt x="175907" y="1191385"/>
                    <a:pt x="183058" y="1197106"/>
                  </a:cubicBezTo>
                  <a:cubicBezTo>
                    <a:pt x="189330" y="1202124"/>
                    <a:pt x="197995" y="1203406"/>
                    <a:pt x="205918" y="1204726"/>
                  </a:cubicBezTo>
                  <a:cubicBezTo>
                    <a:pt x="228606" y="1208507"/>
                    <a:pt x="251638" y="1209806"/>
                    <a:pt x="274498" y="1212346"/>
                  </a:cubicBezTo>
                  <a:cubicBezTo>
                    <a:pt x="277038" y="1219966"/>
                    <a:pt x="277100" y="1228934"/>
                    <a:pt x="282118" y="1235206"/>
                  </a:cubicBezTo>
                  <a:cubicBezTo>
                    <a:pt x="298602" y="1255811"/>
                    <a:pt x="328389" y="1254348"/>
                    <a:pt x="350698" y="1258066"/>
                  </a:cubicBezTo>
                  <a:cubicBezTo>
                    <a:pt x="355778" y="1265686"/>
                    <a:pt x="356780" y="1280926"/>
                    <a:pt x="365938" y="1280926"/>
                  </a:cubicBezTo>
                  <a:cubicBezTo>
                    <a:pt x="376714" y="1280926"/>
                    <a:pt x="383565" y="1267486"/>
                    <a:pt x="388798" y="1258066"/>
                  </a:cubicBezTo>
                  <a:cubicBezTo>
                    <a:pt x="396600" y="1244023"/>
                    <a:pt x="404038" y="1212346"/>
                    <a:pt x="404038" y="1212346"/>
                  </a:cubicBezTo>
                  <a:cubicBezTo>
                    <a:pt x="406578" y="1169166"/>
                    <a:pt x="407354" y="1125846"/>
                    <a:pt x="411658" y="1082806"/>
                  </a:cubicBezTo>
                  <a:cubicBezTo>
                    <a:pt x="412457" y="1074814"/>
                    <a:pt x="414260" y="1066218"/>
                    <a:pt x="419278" y="1059946"/>
                  </a:cubicBezTo>
                  <a:cubicBezTo>
                    <a:pt x="430021" y="1046517"/>
                    <a:pt x="449939" y="1042106"/>
                    <a:pt x="464998" y="1037086"/>
                  </a:cubicBezTo>
                  <a:cubicBezTo>
                    <a:pt x="472618" y="1029466"/>
                    <a:pt x="477207" y="1015865"/>
                    <a:pt x="487858" y="1014226"/>
                  </a:cubicBezTo>
                  <a:cubicBezTo>
                    <a:pt x="783846" y="968689"/>
                    <a:pt x="592163" y="1030258"/>
                    <a:pt x="685978" y="998986"/>
                  </a:cubicBezTo>
                  <a:cubicBezTo>
                    <a:pt x="729347" y="933932"/>
                    <a:pt x="659564" y="1025558"/>
                    <a:pt x="807898" y="968506"/>
                  </a:cubicBezTo>
                  <a:cubicBezTo>
                    <a:pt x="817673" y="964747"/>
                    <a:pt x="806284" y="946606"/>
                    <a:pt x="800278" y="938026"/>
                  </a:cubicBezTo>
                  <a:cubicBezTo>
                    <a:pt x="787918" y="920369"/>
                    <a:pt x="754558" y="892306"/>
                    <a:pt x="754558" y="892306"/>
                  </a:cubicBezTo>
                  <a:cubicBezTo>
                    <a:pt x="752409" y="885858"/>
                    <a:pt x="726423" y="838380"/>
                    <a:pt x="746938" y="823726"/>
                  </a:cubicBezTo>
                  <a:cubicBezTo>
                    <a:pt x="760010" y="814389"/>
                    <a:pt x="792658" y="808486"/>
                    <a:pt x="792658" y="808486"/>
                  </a:cubicBezTo>
                  <a:cubicBezTo>
                    <a:pt x="795198" y="788166"/>
                    <a:pt x="784867" y="761011"/>
                    <a:pt x="800278" y="747526"/>
                  </a:cubicBezTo>
                  <a:cubicBezTo>
                    <a:pt x="821482" y="728973"/>
                    <a:pt x="859683" y="759189"/>
                    <a:pt x="876478" y="770386"/>
                  </a:cubicBezTo>
                  <a:cubicBezTo>
                    <a:pt x="881558" y="762766"/>
                    <a:pt x="888110" y="755944"/>
                    <a:pt x="891718" y="747526"/>
                  </a:cubicBezTo>
                  <a:cubicBezTo>
                    <a:pt x="918931" y="684028"/>
                    <a:pt x="852336" y="720662"/>
                    <a:pt x="998398" y="709426"/>
                  </a:cubicBezTo>
                  <a:cubicBezTo>
                    <a:pt x="1000938" y="696726"/>
                    <a:pt x="1001470" y="683453"/>
                    <a:pt x="1006018" y="671326"/>
                  </a:cubicBezTo>
                  <a:cubicBezTo>
                    <a:pt x="1009234" y="662751"/>
                    <a:pt x="1016714" y="656417"/>
                    <a:pt x="1021258" y="648466"/>
                  </a:cubicBezTo>
                  <a:cubicBezTo>
                    <a:pt x="1026894" y="638603"/>
                    <a:pt x="1031418" y="628146"/>
                    <a:pt x="1036498" y="617986"/>
                  </a:cubicBezTo>
                  <a:cubicBezTo>
                    <a:pt x="1039038" y="602746"/>
                    <a:pt x="1037208" y="586085"/>
                    <a:pt x="1044118" y="572266"/>
                  </a:cubicBezTo>
                  <a:cubicBezTo>
                    <a:pt x="1048214" y="564075"/>
                    <a:pt x="1058609" y="560745"/>
                    <a:pt x="1066978" y="557026"/>
                  </a:cubicBezTo>
                  <a:cubicBezTo>
                    <a:pt x="1105320" y="539985"/>
                    <a:pt x="1148466" y="534632"/>
                    <a:pt x="1188898" y="526546"/>
                  </a:cubicBezTo>
                  <a:cubicBezTo>
                    <a:pt x="1186358" y="513846"/>
                    <a:pt x="1183407" y="501221"/>
                    <a:pt x="1181278" y="488446"/>
                  </a:cubicBezTo>
                  <a:cubicBezTo>
                    <a:pt x="1178325" y="470730"/>
                    <a:pt x="1177180" y="452718"/>
                    <a:pt x="1173658" y="435106"/>
                  </a:cubicBezTo>
                  <a:cubicBezTo>
                    <a:pt x="1172083" y="427230"/>
                    <a:pt x="1173012" y="416231"/>
                    <a:pt x="1166038" y="412246"/>
                  </a:cubicBezTo>
                  <a:cubicBezTo>
                    <a:pt x="1152623" y="404581"/>
                    <a:pt x="1135558" y="407166"/>
                    <a:pt x="1120318" y="404626"/>
                  </a:cubicBezTo>
                  <a:cubicBezTo>
                    <a:pt x="1069483" y="370736"/>
                    <a:pt x="1120664" y="413285"/>
                    <a:pt x="1089838" y="320806"/>
                  </a:cubicBezTo>
                  <a:cubicBezTo>
                    <a:pt x="1086430" y="310583"/>
                    <a:pt x="1074598" y="305566"/>
                    <a:pt x="1066978" y="297946"/>
                  </a:cubicBezTo>
                  <a:cubicBezTo>
                    <a:pt x="1064438" y="277626"/>
                    <a:pt x="1067675" y="255699"/>
                    <a:pt x="1059358" y="236986"/>
                  </a:cubicBezTo>
                  <a:cubicBezTo>
                    <a:pt x="1056096" y="229646"/>
                    <a:pt x="1042178" y="235046"/>
                    <a:pt x="1036498" y="229366"/>
                  </a:cubicBezTo>
                  <a:cubicBezTo>
                    <a:pt x="1030818" y="223686"/>
                    <a:pt x="1033896" y="212778"/>
                    <a:pt x="1028878" y="206506"/>
                  </a:cubicBezTo>
                  <a:cubicBezTo>
                    <a:pt x="1023157" y="199355"/>
                    <a:pt x="1013638" y="196346"/>
                    <a:pt x="1006018" y="191266"/>
                  </a:cubicBezTo>
                  <a:cubicBezTo>
                    <a:pt x="998398" y="196346"/>
                    <a:pt x="992271" y="205595"/>
                    <a:pt x="983158" y="206506"/>
                  </a:cubicBezTo>
                  <a:cubicBezTo>
                    <a:pt x="949443" y="209877"/>
                    <a:pt x="934524" y="199142"/>
                    <a:pt x="906958" y="191266"/>
                  </a:cubicBezTo>
                  <a:cubicBezTo>
                    <a:pt x="896888" y="188389"/>
                    <a:pt x="886638" y="186186"/>
                    <a:pt x="876478" y="183646"/>
                  </a:cubicBezTo>
                  <a:cubicBezTo>
                    <a:pt x="856463" y="153623"/>
                    <a:pt x="856880" y="158593"/>
                    <a:pt x="845998" y="115066"/>
                  </a:cubicBezTo>
                  <a:cubicBezTo>
                    <a:pt x="843458" y="104906"/>
                    <a:pt x="844920" y="92764"/>
                    <a:pt x="838378" y="84586"/>
                  </a:cubicBezTo>
                  <a:cubicBezTo>
                    <a:pt x="833360" y="78314"/>
                    <a:pt x="822702" y="80558"/>
                    <a:pt x="815518" y="76966"/>
                  </a:cubicBezTo>
                  <a:cubicBezTo>
                    <a:pt x="807327" y="72870"/>
                    <a:pt x="800849" y="65822"/>
                    <a:pt x="792658" y="61726"/>
                  </a:cubicBezTo>
                  <a:cubicBezTo>
                    <a:pt x="763339" y="47067"/>
                    <a:pt x="707393" y="48433"/>
                    <a:pt x="685978" y="46486"/>
                  </a:cubicBezTo>
                  <a:cubicBezTo>
                    <a:pt x="675818" y="38866"/>
                    <a:pt x="663628" y="33382"/>
                    <a:pt x="655498" y="23626"/>
                  </a:cubicBezTo>
                  <a:cubicBezTo>
                    <a:pt x="633411" y="-2878"/>
                    <a:pt x="667425" y="-5750"/>
                    <a:pt x="625018" y="8386"/>
                  </a:cubicBezTo>
                  <a:cubicBezTo>
                    <a:pt x="601540" y="125776"/>
                    <a:pt x="626424" y="51646"/>
                    <a:pt x="594538" y="107446"/>
                  </a:cubicBezTo>
                  <a:cubicBezTo>
                    <a:pt x="578471" y="135563"/>
                    <a:pt x="585205" y="145369"/>
                    <a:pt x="548818" y="153166"/>
                  </a:cubicBezTo>
                  <a:cubicBezTo>
                    <a:pt x="523858" y="158515"/>
                    <a:pt x="498018" y="158246"/>
                    <a:pt x="472618" y="160786"/>
                  </a:cubicBezTo>
                  <a:cubicBezTo>
                    <a:pt x="470078" y="168406"/>
                    <a:pt x="470140" y="177476"/>
                    <a:pt x="464998" y="183646"/>
                  </a:cubicBezTo>
                  <a:cubicBezTo>
                    <a:pt x="456868" y="193402"/>
                    <a:pt x="444922" y="199223"/>
                    <a:pt x="434518" y="206506"/>
                  </a:cubicBezTo>
                  <a:cubicBezTo>
                    <a:pt x="410672" y="223198"/>
                    <a:pt x="380957" y="240441"/>
                    <a:pt x="358318" y="259846"/>
                  </a:cubicBezTo>
                  <a:cubicBezTo>
                    <a:pt x="350136" y="266859"/>
                    <a:pt x="342074" y="274200"/>
                    <a:pt x="335458" y="282706"/>
                  </a:cubicBezTo>
                  <a:cubicBezTo>
                    <a:pt x="324213" y="297164"/>
                    <a:pt x="320218" y="318266"/>
                    <a:pt x="304978" y="328426"/>
                  </a:cubicBezTo>
                  <a:lnTo>
                    <a:pt x="259258" y="358906"/>
                  </a:lnTo>
                  <a:lnTo>
                    <a:pt x="198298" y="450346"/>
                  </a:lnTo>
                  <a:cubicBezTo>
                    <a:pt x="193218" y="457966"/>
                    <a:pt x="185954" y="464518"/>
                    <a:pt x="183058" y="473206"/>
                  </a:cubicBezTo>
                  <a:lnTo>
                    <a:pt x="167818" y="518926"/>
                  </a:lnTo>
                  <a:cubicBezTo>
                    <a:pt x="165278" y="526546"/>
                    <a:pt x="165878" y="536106"/>
                    <a:pt x="160198" y="541786"/>
                  </a:cubicBezTo>
                  <a:cubicBezTo>
                    <a:pt x="144958" y="557026"/>
                    <a:pt x="132411" y="575551"/>
                    <a:pt x="114478" y="587506"/>
                  </a:cubicBezTo>
                  <a:cubicBezTo>
                    <a:pt x="80081" y="610437"/>
                    <a:pt x="69772" y="612993"/>
                    <a:pt x="45898" y="640846"/>
                  </a:cubicBezTo>
                  <a:cubicBezTo>
                    <a:pt x="37633" y="650489"/>
                    <a:pt x="30658" y="661166"/>
                    <a:pt x="23038" y="671326"/>
                  </a:cubicBezTo>
                  <a:cubicBezTo>
                    <a:pt x="20498" y="696726"/>
                    <a:pt x="21158" y="722653"/>
                    <a:pt x="15418" y="747526"/>
                  </a:cubicBezTo>
                  <a:cubicBezTo>
                    <a:pt x="13359" y="756450"/>
                    <a:pt x="-1809" y="761446"/>
                    <a:pt x="178" y="770386"/>
                  </a:cubicBezTo>
                  <a:cubicBezTo>
                    <a:pt x="4151" y="788266"/>
                    <a:pt x="30658" y="816106"/>
                    <a:pt x="30658" y="816106"/>
                  </a:cubicBezTo>
                  <a:cubicBezTo>
                    <a:pt x="40919" y="877672"/>
                    <a:pt x="33392" y="847169"/>
                    <a:pt x="53518" y="907546"/>
                  </a:cubicBezTo>
                  <a:cubicBezTo>
                    <a:pt x="56058" y="915166"/>
                    <a:pt x="53954" y="926814"/>
                    <a:pt x="61138" y="930406"/>
                  </a:cubicBezTo>
                  <a:lnTo>
                    <a:pt x="91618" y="945646"/>
                  </a:lnTo>
                  <a:cubicBezTo>
                    <a:pt x="134663" y="1010214"/>
                    <a:pt x="68947" y="904256"/>
                    <a:pt x="114478" y="1029466"/>
                  </a:cubicBezTo>
                  <a:cubicBezTo>
                    <a:pt x="118161" y="1039594"/>
                    <a:pt x="129718" y="1044706"/>
                    <a:pt x="137338" y="1052326"/>
                  </a:cubicBezTo>
                  <a:lnTo>
                    <a:pt x="106858" y="1082806"/>
                  </a:lnTo>
                  <a:close/>
                </a:path>
              </a:pathLst>
            </a:custGeom>
            <a:solidFill>
              <a:srgbClr val="BFE7FF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Полилиния 82">
              <a:extLst>
                <a:ext uri="{FF2B5EF4-FFF2-40B4-BE49-F238E27FC236}">
                  <a16:creationId xmlns:a16="http://schemas.microsoft.com/office/drawing/2014/main" id="{36EBC710-F62A-4836-AED0-0843C680D567}"/>
                </a:ext>
              </a:extLst>
            </p:cNvPr>
            <p:cNvSpPr/>
            <p:nvPr/>
          </p:nvSpPr>
          <p:spPr>
            <a:xfrm>
              <a:off x="6407361" y="4453433"/>
              <a:ext cx="1335893" cy="886188"/>
            </a:xfrm>
            <a:custGeom>
              <a:avLst/>
              <a:gdLst>
                <a:gd name="connsiteX0" fmla="*/ 617220 w 1472575"/>
                <a:gd name="connsiteY0" fmla="*/ 1498 h 976858"/>
                <a:gd name="connsiteX1" fmla="*/ 670560 w 1472575"/>
                <a:gd name="connsiteY1" fmla="*/ 9118 h 976858"/>
                <a:gd name="connsiteX2" fmla="*/ 693420 w 1472575"/>
                <a:gd name="connsiteY2" fmla="*/ 16738 h 976858"/>
                <a:gd name="connsiteX3" fmla="*/ 731520 w 1472575"/>
                <a:gd name="connsiteY3" fmla="*/ 70078 h 976858"/>
                <a:gd name="connsiteX4" fmla="*/ 769620 w 1472575"/>
                <a:gd name="connsiteY4" fmla="*/ 9118 h 976858"/>
                <a:gd name="connsiteX5" fmla="*/ 807720 w 1472575"/>
                <a:gd name="connsiteY5" fmla="*/ 16738 h 976858"/>
                <a:gd name="connsiteX6" fmla="*/ 838200 w 1472575"/>
                <a:gd name="connsiteY6" fmla="*/ 70078 h 976858"/>
                <a:gd name="connsiteX7" fmla="*/ 861060 w 1472575"/>
                <a:gd name="connsiteY7" fmla="*/ 77698 h 976858"/>
                <a:gd name="connsiteX8" fmla="*/ 883920 w 1472575"/>
                <a:gd name="connsiteY8" fmla="*/ 70078 h 976858"/>
                <a:gd name="connsiteX9" fmla="*/ 914400 w 1472575"/>
                <a:gd name="connsiteY9" fmla="*/ 62458 h 976858"/>
                <a:gd name="connsiteX10" fmla="*/ 929640 w 1472575"/>
                <a:gd name="connsiteY10" fmla="*/ 39598 h 976858"/>
                <a:gd name="connsiteX11" fmla="*/ 1051560 w 1472575"/>
                <a:gd name="connsiteY11" fmla="*/ 54838 h 976858"/>
                <a:gd name="connsiteX12" fmla="*/ 1074420 w 1472575"/>
                <a:gd name="connsiteY12" fmla="*/ 62458 h 976858"/>
                <a:gd name="connsiteX13" fmla="*/ 1089660 w 1472575"/>
                <a:gd name="connsiteY13" fmla="*/ 138658 h 976858"/>
                <a:gd name="connsiteX14" fmla="*/ 1120140 w 1472575"/>
                <a:gd name="connsiteY14" fmla="*/ 176758 h 976858"/>
                <a:gd name="connsiteX15" fmla="*/ 1165860 w 1472575"/>
                <a:gd name="connsiteY15" fmla="*/ 184378 h 976858"/>
                <a:gd name="connsiteX16" fmla="*/ 1203960 w 1472575"/>
                <a:gd name="connsiteY16" fmla="*/ 252958 h 976858"/>
                <a:gd name="connsiteX17" fmla="*/ 1226820 w 1472575"/>
                <a:gd name="connsiteY17" fmla="*/ 268198 h 976858"/>
                <a:gd name="connsiteX18" fmla="*/ 1249680 w 1472575"/>
                <a:gd name="connsiteY18" fmla="*/ 313918 h 976858"/>
                <a:gd name="connsiteX19" fmla="*/ 1242060 w 1472575"/>
                <a:gd name="connsiteY19" fmla="*/ 336778 h 976858"/>
                <a:gd name="connsiteX20" fmla="*/ 1280160 w 1472575"/>
                <a:gd name="connsiteY20" fmla="*/ 412978 h 976858"/>
                <a:gd name="connsiteX21" fmla="*/ 1280160 w 1472575"/>
                <a:gd name="connsiteY21" fmla="*/ 412978 h 976858"/>
                <a:gd name="connsiteX22" fmla="*/ 1310640 w 1472575"/>
                <a:gd name="connsiteY22" fmla="*/ 466318 h 976858"/>
                <a:gd name="connsiteX23" fmla="*/ 1333500 w 1472575"/>
                <a:gd name="connsiteY23" fmla="*/ 473938 h 976858"/>
                <a:gd name="connsiteX24" fmla="*/ 1310640 w 1472575"/>
                <a:gd name="connsiteY24" fmla="*/ 519658 h 976858"/>
                <a:gd name="connsiteX25" fmla="*/ 1287780 w 1472575"/>
                <a:gd name="connsiteY25" fmla="*/ 527278 h 976858"/>
                <a:gd name="connsiteX26" fmla="*/ 1280160 w 1472575"/>
                <a:gd name="connsiteY26" fmla="*/ 550138 h 976858"/>
                <a:gd name="connsiteX27" fmla="*/ 1303020 w 1472575"/>
                <a:gd name="connsiteY27" fmla="*/ 565378 h 976858"/>
                <a:gd name="connsiteX28" fmla="*/ 1310640 w 1472575"/>
                <a:gd name="connsiteY28" fmla="*/ 588238 h 976858"/>
                <a:gd name="connsiteX29" fmla="*/ 1318260 w 1472575"/>
                <a:gd name="connsiteY29" fmla="*/ 618718 h 976858"/>
                <a:gd name="connsiteX30" fmla="*/ 1341120 w 1472575"/>
                <a:gd name="connsiteY30" fmla="*/ 626338 h 976858"/>
                <a:gd name="connsiteX31" fmla="*/ 1386840 w 1472575"/>
                <a:gd name="connsiteY31" fmla="*/ 656818 h 976858"/>
                <a:gd name="connsiteX32" fmla="*/ 1409700 w 1472575"/>
                <a:gd name="connsiteY32" fmla="*/ 679678 h 976858"/>
                <a:gd name="connsiteX33" fmla="*/ 1424940 w 1472575"/>
                <a:gd name="connsiteY33" fmla="*/ 733018 h 976858"/>
                <a:gd name="connsiteX34" fmla="*/ 1440180 w 1472575"/>
                <a:gd name="connsiteY34" fmla="*/ 755878 h 976858"/>
                <a:gd name="connsiteX35" fmla="*/ 1447800 w 1472575"/>
                <a:gd name="connsiteY35" fmla="*/ 786358 h 976858"/>
                <a:gd name="connsiteX36" fmla="*/ 1470660 w 1472575"/>
                <a:gd name="connsiteY36" fmla="*/ 778738 h 976858"/>
                <a:gd name="connsiteX37" fmla="*/ 1463040 w 1472575"/>
                <a:gd name="connsiteY37" fmla="*/ 801598 h 976858"/>
                <a:gd name="connsiteX38" fmla="*/ 1409700 w 1472575"/>
                <a:gd name="connsiteY38" fmla="*/ 824458 h 976858"/>
                <a:gd name="connsiteX39" fmla="*/ 1371600 w 1472575"/>
                <a:gd name="connsiteY39" fmla="*/ 816838 h 976858"/>
                <a:gd name="connsiteX40" fmla="*/ 1341120 w 1472575"/>
                <a:gd name="connsiteY40" fmla="*/ 862558 h 976858"/>
                <a:gd name="connsiteX41" fmla="*/ 1310640 w 1472575"/>
                <a:gd name="connsiteY41" fmla="*/ 870178 h 976858"/>
                <a:gd name="connsiteX42" fmla="*/ 1287780 w 1472575"/>
                <a:gd name="connsiteY42" fmla="*/ 854938 h 976858"/>
                <a:gd name="connsiteX43" fmla="*/ 1242060 w 1472575"/>
                <a:gd name="connsiteY43" fmla="*/ 870178 h 976858"/>
                <a:gd name="connsiteX44" fmla="*/ 1211580 w 1472575"/>
                <a:gd name="connsiteY44" fmla="*/ 969238 h 976858"/>
                <a:gd name="connsiteX45" fmla="*/ 1181100 w 1472575"/>
                <a:gd name="connsiteY45" fmla="*/ 976858 h 976858"/>
                <a:gd name="connsiteX46" fmla="*/ 1158240 w 1472575"/>
                <a:gd name="connsiteY46" fmla="*/ 961618 h 976858"/>
                <a:gd name="connsiteX47" fmla="*/ 1203960 w 1472575"/>
                <a:gd name="connsiteY47" fmla="*/ 931138 h 976858"/>
                <a:gd name="connsiteX48" fmla="*/ 1219200 w 1472575"/>
                <a:gd name="connsiteY48" fmla="*/ 885418 h 976858"/>
                <a:gd name="connsiteX49" fmla="*/ 1196340 w 1472575"/>
                <a:gd name="connsiteY49" fmla="*/ 870178 h 976858"/>
                <a:gd name="connsiteX50" fmla="*/ 1173480 w 1472575"/>
                <a:gd name="connsiteY50" fmla="*/ 862558 h 976858"/>
                <a:gd name="connsiteX51" fmla="*/ 1135380 w 1472575"/>
                <a:gd name="connsiteY51" fmla="*/ 847318 h 976858"/>
                <a:gd name="connsiteX52" fmla="*/ 1112520 w 1472575"/>
                <a:gd name="connsiteY52" fmla="*/ 801598 h 976858"/>
                <a:gd name="connsiteX53" fmla="*/ 1097280 w 1472575"/>
                <a:gd name="connsiteY53" fmla="*/ 824458 h 976858"/>
                <a:gd name="connsiteX54" fmla="*/ 1104900 w 1472575"/>
                <a:gd name="connsiteY54" fmla="*/ 870178 h 976858"/>
                <a:gd name="connsiteX55" fmla="*/ 1089660 w 1472575"/>
                <a:gd name="connsiteY55" fmla="*/ 847318 h 976858"/>
                <a:gd name="connsiteX56" fmla="*/ 1074420 w 1472575"/>
                <a:gd name="connsiteY56" fmla="*/ 801598 h 976858"/>
                <a:gd name="connsiteX57" fmla="*/ 1051560 w 1472575"/>
                <a:gd name="connsiteY57" fmla="*/ 793978 h 976858"/>
                <a:gd name="connsiteX58" fmla="*/ 1028700 w 1472575"/>
                <a:gd name="connsiteY58" fmla="*/ 801598 h 976858"/>
                <a:gd name="connsiteX59" fmla="*/ 1028700 w 1472575"/>
                <a:gd name="connsiteY59" fmla="*/ 877798 h 976858"/>
                <a:gd name="connsiteX60" fmla="*/ 990600 w 1472575"/>
                <a:gd name="connsiteY60" fmla="*/ 885418 h 976858"/>
                <a:gd name="connsiteX61" fmla="*/ 922020 w 1472575"/>
                <a:gd name="connsiteY61" fmla="*/ 870178 h 976858"/>
                <a:gd name="connsiteX62" fmla="*/ 883920 w 1472575"/>
                <a:gd name="connsiteY62" fmla="*/ 824458 h 976858"/>
                <a:gd name="connsiteX63" fmla="*/ 861060 w 1472575"/>
                <a:gd name="connsiteY63" fmla="*/ 816838 h 976858"/>
                <a:gd name="connsiteX64" fmla="*/ 838200 w 1472575"/>
                <a:gd name="connsiteY64" fmla="*/ 832078 h 976858"/>
                <a:gd name="connsiteX65" fmla="*/ 830580 w 1472575"/>
                <a:gd name="connsiteY65" fmla="*/ 862558 h 976858"/>
                <a:gd name="connsiteX66" fmla="*/ 800100 w 1472575"/>
                <a:gd name="connsiteY66" fmla="*/ 870178 h 976858"/>
                <a:gd name="connsiteX67" fmla="*/ 777240 w 1472575"/>
                <a:gd name="connsiteY67" fmla="*/ 938758 h 976858"/>
                <a:gd name="connsiteX68" fmla="*/ 731520 w 1472575"/>
                <a:gd name="connsiteY68" fmla="*/ 931138 h 976858"/>
                <a:gd name="connsiteX69" fmla="*/ 708660 w 1472575"/>
                <a:gd name="connsiteY69" fmla="*/ 923518 h 976858"/>
                <a:gd name="connsiteX70" fmla="*/ 678180 w 1472575"/>
                <a:gd name="connsiteY70" fmla="*/ 893038 h 976858"/>
                <a:gd name="connsiteX71" fmla="*/ 647700 w 1472575"/>
                <a:gd name="connsiteY71" fmla="*/ 847318 h 976858"/>
                <a:gd name="connsiteX72" fmla="*/ 640080 w 1472575"/>
                <a:gd name="connsiteY72" fmla="*/ 816838 h 976858"/>
                <a:gd name="connsiteX73" fmla="*/ 632460 w 1472575"/>
                <a:gd name="connsiteY73" fmla="*/ 839698 h 976858"/>
                <a:gd name="connsiteX74" fmla="*/ 624840 w 1472575"/>
                <a:gd name="connsiteY74" fmla="*/ 885418 h 976858"/>
                <a:gd name="connsiteX75" fmla="*/ 601980 w 1472575"/>
                <a:gd name="connsiteY75" fmla="*/ 893038 h 976858"/>
                <a:gd name="connsiteX76" fmla="*/ 586740 w 1472575"/>
                <a:gd name="connsiteY76" fmla="*/ 915898 h 976858"/>
                <a:gd name="connsiteX77" fmla="*/ 533400 w 1472575"/>
                <a:gd name="connsiteY77" fmla="*/ 893038 h 976858"/>
                <a:gd name="connsiteX78" fmla="*/ 502920 w 1472575"/>
                <a:gd name="connsiteY78" fmla="*/ 900658 h 976858"/>
                <a:gd name="connsiteX79" fmla="*/ 381000 w 1472575"/>
                <a:gd name="connsiteY79" fmla="*/ 915898 h 976858"/>
                <a:gd name="connsiteX80" fmla="*/ 358140 w 1472575"/>
                <a:gd name="connsiteY80" fmla="*/ 931138 h 976858"/>
                <a:gd name="connsiteX81" fmla="*/ 304800 w 1472575"/>
                <a:gd name="connsiteY81" fmla="*/ 908278 h 976858"/>
                <a:gd name="connsiteX82" fmla="*/ 220980 w 1472575"/>
                <a:gd name="connsiteY82" fmla="*/ 885418 h 976858"/>
                <a:gd name="connsiteX83" fmla="*/ 213360 w 1472575"/>
                <a:gd name="connsiteY83" fmla="*/ 809218 h 976858"/>
                <a:gd name="connsiteX84" fmla="*/ 137160 w 1472575"/>
                <a:gd name="connsiteY84" fmla="*/ 801598 h 976858"/>
                <a:gd name="connsiteX85" fmla="*/ 114300 w 1472575"/>
                <a:gd name="connsiteY85" fmla="*/ 793978 h 976858"/>
                <a:gd name="connsiteX86" fmla="*/ 38100 w 1472575"/>
                <a:gd name="connsiteY86" fmla="*/ 801598 h 976858"/>
                <a:gd name="connsiteX87" fmla="*/ 83820 w 1472575"/>
                <a:gd name="connsiteY87" fmla="*/ 786358 h 976858"/>
                <a:gd name="connsiteX88" fmla="*/ 106680 w 1472575"/>
                <a:gd name="connsiteY88" fmla="*/ 778738 h 976858"/>
                <a:gd name="connsiteX89" fmla="*/ 137160 w 1472575"/>
                <a:gd name="connsiteY89" fmla="*/ 771118 h 976858"/>
                <a:gd name="connsiteX90" fmla="*/ 167640 w 1472575"/>
                <a:gd name="connsiteY90" fmla="*/ 755878 h 976858"/>
                <a:gd name="connsiteX91" fmla="*/ 144780 w 1472575"/>
                <a:gd name="connsiteY91" fmla="*/ 725398 h 976858"/>
                <a:gd name="connsiteX92" fmla="*/ 129540 w 1472575"/>
                <a:gd name="connsiteY92" fmla="*/ 702538 h 976858"/>
                <a:gd name="connsiteX93" fmla="*/ 45720 w 1472575"/>
                <a:gd name="connsiteY93" fmla="*/ 694918 h 976858"/>
                <a:gd name="connsiteX94" fmla="*/ 0 w 1472575"/>
                <a:gd name="connsiteY94" fmla="*/ 656818 h 976858"/>
                <a:gd name="connsiteX95" fmla="*/ 22860 w 1472575"/>
                <a:gd name="connsiteY95" fmla="*/ 649198 h 976858"/>
                <a:gd name="connsiteX96" fmla="*/ 152400 w 1472575"/>
                <a:gd name="connsiteY96" fmla="*/ 664438 h 976858"/>
                <a:gd name="connsiteX97" fmla="*/ 220980 w 1472575"/>
                <a:gd name="connsiteY97" fmla="*/ 679678 h 976858"/>
                <a:gd name="connsiteX98" fmla="*/ 243840 w 1472575"/>
                <a:gd name="connsiteY98" fmla="*/ 694918 h 976858"/>
                <a:gd name="connsiteX99" fmla="*/ 304800 w 1472575"/>
                <a:gd name="connsiteY99" fmla="*/ 679678 h 976858"/>
                <a:gd name="connsiteX100" fmla="*/ 281940 w 1472575"/>
                <a:gd name="connsiteY100" fmla="*/ 656818 h 976858"/>
                <a:gd name="connsiteX101" fmla="*/ 236220 w 1472575"/>
                <a:gd name="connsiteY101" fmla="*/ 633958 h 976858"/>
                <a:gd name="connsiteX102" fmla="*/ 228600 w 1472575"/>
                <a:gd name="connsiteY102" fmla="*/ 565378 h 976858"/>
                <a:gd name="connsiteX103" fmla="*/ 205740 w 1472575"/>
                <a:gd name="connsiteY103" fmla="*/ 580618 h 976858"/>
                <a:gd name="connsiteX104" fmla="*/ 167640 w 1472575"/>
                <a:gd name="connsiteY104" fmla="*/ 618718 h 976858"/>
                <a:gd name="connsiteX105" fmla="*/ 152400 w 1472575"/>
                <a:gd name="connsiteY105" fmla="*/ 588238 h 976858"/>
                <a:gd name="connsiteX106" fmla="*/ 160020 w 1472575"/>
                <a:gd name="connsiteY106" fmla="*/ 557758 h 976858"/>
                <a:gd name="connsiteX107" fmla="*/ 182880 w 1472575"/>
                <a:gd name="connsiteY107" fmla="*/ 512038 h 976858"/>
                <a:gd name="connsiteX108" fmla="*/ 228600 w 1472575"/>
                <a:gd name="connsiteY108" fmla="*/ 489178 h 976858"/>
                <a:gd name="connsiteX109" fmla="*/ 259080 w 1472575"/>
                <a:gd name="connsiteY109" fmla="*/ 473938 h 976858"/>
                <a:gd name="connsiteX110" fmla="*/ 358140 w 1472575"/>
                <a:gd name="connsiteY110" fmla="*/ 481558 h 976858"/>
                <a:gd name="connsiteX111" fmla="*/ 441960 w 1472575"/>
                <a:gd name="connsiteY111" fmla="*/ 473938 h 976858"/>
                <a:gd name="connsiteX112" fmla="*/ 464820 w 1472575"/>
                <a:gd name="connsiteY112" fmla="*/ 466318 h 976858"/>
                <a:gd name="connsiteX113" fmla="*/ 548640 w 1472575"/>
                <a:gd name="connsiteY113" fmla="*/ 458698 h 976858"/>
                <a:gd name="connsiteX114" fmla="*/ 548640 w 1472575"/>
                <a:gd name="connsiteY114" fmla="*/ 367258 h 976858"/>
                <a:gd name="connsiteX115" fmla="*/ 556260 w 1472575"/>
                <a:gd name="connsiteY115" fmla="*/ 344398 h 976858"/>
                <a:gd name="connsiteX116" fmla="*/ 609600 w 1472575"/>
                <a:gd name="connsiteY116" fmla="*/ 329158 h 976858"/>
                <a:gd name="connsiteX117" fmla="*/ 586740 w 1472575"/>
                <a:gd name="connsiteY117" fmla="*/ 321538 h 976858"/>
                <a:gd name="connsiteX118" fmla="*/ 548640 w 1472575"/>
                <a:gd name="connsiteY118" fmla="*/ 313918 h 976858"/>
                <a:gd name="connsiteX119" fmla="*/ 525780 w 1472575"/>
                <a:gd name="connsiteY119" fmla="*/ 283438 h 976858"/>
                <a:gd name="connsiteX120" fmla="*/ 525780 w 1472575"/>
                <a:gd name="connsiteY120" fmla="*/ 230098 h 976858"/>
                <a:gd name="connsiteX121" fmla="*/ 548640 w 1472575"/>
                <a:gd name="connsiteY121" fmla="*/ 222478 h 976858"/>
                <a:gd name="connsiteX122" fmla="*/ 662940 w 1472575"/>
                <a:gd name="connsiteY122" fmla="*/ 222478 h 976858"/>
                <a:gd name="connsiteX123" fmla="*/ 624840 w 1472575"/>
                <a:gd name="connsiteY123" fmla="*/ 161518 h 976858"/>
                <a:gd name="connsiteX124" fmla="*/ 609600 w 1472575"/>
                <a:gd name="connsiteY124" fmla="*/ 138658 h 976858"/>
                <a:gd name="connsiteX125" fmla="*/ 601980 w 1472575"/>
                <a:gd name="connsiteY125" fmla="*/ 108178 h 976858"/>
                <a:gd name="connsiteX126" fmla="*/ 609600 w 1472575"/>
                <a:gd name="connsiteY126" fmla="*/ 39598 h 976858"/>
                <a:gd name="connsiteX127" fmla="*/ 617220 w 1472575"/>
                <a:gd name="connsiteY127" fmla="*/ 1498 h 97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1472575" h="976858">
                  <a:moveTo>
                    <a:pt x="617220" y="1498"/>
                  </a:moveTo>
                  <a:cubicBezTo>
                    <a:pt x="627380" y="-3582"/>
                    <a:pt x="652948" y="5596"/>
                    <a:pt x="670560" y="9118"/>
                  </a:cubicBezTo>
                  <a:cubicBezTo>
                    <a:pt x="678436" y="10693"/>
                    <a:pt x="688751" y="10202"/>
                    <a:pt x="693420" y="16738"/>
                  </a:cubicBezTo>
                  <a:cubicBezTo>
                    <a:pt x="737870" y="78968"/>
                    <a:pt x="680085" y="52933"/>
                    <a:pt x="731520" y="70078"/>
                  </a:cubicBezTo>
                  <a:cubicBezTo>
                    <a:pt x="749656" y="15670"/>
                    <a:pt x="733394" y="33269"/>
                    <a:pt x="769620" y="9118"/>
                  </a:cubicBezTo>
                  <a:cubicBezTo>
                    <a:pt x="782320" y="11658"/>
                    <a:pt x="796136" y="10946"/>
                    <a:pt x="807720" y="16738"/>
                  </a:cubicBezTo>
                  <a:cubicBezTo>
                    <a:pt x="856420" y="41088"/>
                    <a:pt x="810051" y="34892"/>
                    <a:pt x="838200" y="70078"/>
                  </a:cubicBezTo>
                  <a:cubicBezTo>
                    <a:pt x="843218" y="76350"/>
                    <a:pt x="853440" y="75158"/>
                    <a:pt x="861060" y="77698"/>
                  </a:cubicBezTo>
                  <a:cubicBezTo>
                    <a:pt x="868680" y="75158"/>
                    <a:pt x="876197" y="72285"/>
                    <a:pt x="883920" y="70078"/>
                  </a:cubicBezTo>
                  <a:cubicBezTo>
                    <a:pt x="893990" y="67201"/>
                    <a:pt x="905686" y="68267"/>
                    <a:pt x="914400" y="62458"/>
                  </a:cubicBezTo>
                  <a:cubicBezTo>
                    <a:pt x="922020" y="57378"/>
                    <a:pt x="924560" y="47218"/>
                    <a:pt x="929640" y="39598"/>
                  </a:cubicBezTo>
                  <a:cubicBezTo>
                    <a:pt x="981691" y="44330"/>
                    <a:pt x="1006570" y="43591"/>
                    <a:pt x="1051560" y="54838"/>
                  </a:cubicBezTo>
                  <a:cubicBezTo>
                    <a:pt x="1059352" y="56786"/>
                    <a:pt x="1066800" y="59918"/>
                    <a:pt x="1074420" y="62458"/>
                  </a:cubicBezTo>
                  <a:cubicBezTo>
                    <a:pt x="1080408" y="98384"/>
                    <a:pt x="1080566" y="106830"/>
                    <a:pt x="1089660" y="138658"/>
                  </a:cubicBezTo>
                  <a:cubicBezTo>
                    <a:pt x="1095788" y="160106"/>
                    <a:pt x="1095600" y="168578"/>
                    <a:pt x="1120140" y="176758"/>
                  </a:cubicBezTo>
                  <a:cubicBezTo>
                    <a:pt x="1134797" y="181644"/>
                    <a:pt x="1150620" y="181838"/>
                    <a:pt x="1165860" y="184378"/>
                  </a:cubicBezTo>
                  <a:cubicBezTo>
                    <a:pt x="1173801" y="208200"/>
                    <a:pt x="1181501" y="237986"/>
                    <a:pt x="1203960" y="252958"/>
                  </a:cubicBezTo>
                  <a:lnTo>
                    <a:pt x="1226820" y="268198"/>
                  </a:lnTo>
                  <a:cubicBezTo>
                    <a:pt x="1234525" y="279756"/>
                    <a:pt x="1249680" y="298144"/>
                    <a:pt x="1249680" y="313918"/>
                  </a:cubicBezTo>
                  <a:cubicBezTo>
                    <a:pt x="1249680" y="321950"/>
                    <a:pt x="1244600" y="329158"/>
                    <a:pt x="1242060" y="336778"/>
                  </a:cubicBezTo>
                  <a:cubicBezTo>
                    <a:pt x="1254122" y="385027"/>
                    <a:pt x="1243871" y="358544"/>
                    <a:pt x="1280160" y="412978"/>
                  </a:cubicBezTo>
                  <a:lnTo>
                    <a:pt x="1280160" y="412978"/>
                  </a:lnTo>
                  <a:cubicBezTo>
                    <a:pt x="1287756" y="435767"/>
                    <a:pt x="1289348" y="448575"/>
                    <a:pt x="1310640" y="466318"/>
                  </a:cubicBezTo>
                  <a:cubicBezTo>
                    <a:pt x="1316810" y="471460"/>
                    <a:pt x="1325880" y="471398"/>
                    <a:pt x="1333500" y="473938"/>
                  </a:cubicBezTo>
                  <a:cubicBezTo>
                    <a:pt x="1328480" y="488997"/>
                    <a:pt x="1324069" y="508915"/>
                    <a:pt x="1310640" y="519658"/>
                  </a:cubicBezTo>
                  <a:cubicBezTo>
                    <a:pt x="1304368" y="524676"/>
                    <a:pt x="1295400" y="524738"/>
                    <a:pt x="1287780" y="527278"/>
                  </a:cubicBezTo>
                  <a:cubicBezTo>
                    <a:pt x="1285240" y="534898"/>
                    <a:pt x="1277177" y="542680"/>
                    <a:pt x="1280160" y="550138"/>
                  </a:cubicBezTo>
                  <a:cubicBezTo>
                    <a:pt x="1283561" y="558641"/>
                    <a:pt x="1297299" y="558227"/>
                    <a:pt x="1303020" y="565378"/>
                  </a:cubicBezTo>
                  <a:cubicBezTo>
                    <a:pt x="1308038" y="571650"/>
                    <a:pt x="1308433" y="580515"/>
                    <a:pt x="1310640" y="588238"/>
                  </a:cubicBezTo>
                  <a:cubicBezTo>
                    <a:pt x="1313517" y="598308"/>
                    <a:pt x="1311718" y="610540"/>
                    <a:pt x="1318260" y="618718"/>
                  </a:cubicBezTo>
                  <a:cubicBezTo>
                    <a:pt x="1323278" y="624990"/>
                    <a:pt x="1333500" y="623798"/>
                    <a:pt x="1341120" y="626338"/>
                  </a:cubicBezTo>
                  <a:cubicBezTo>
                    <a:pt x="1356257" y="671750"/>
                    <a:pt x="1335347" y="631071"/>
                    <a:pt x="1386840" y="656818"/>
                  </a:cubicBezTo>
                  <a:cubicBezTo>
                    <a:pt x="1396479" y="661637"/>
                    <a:pt x="1402080" y="672058"/>
                    <a:pt x="1409700" y="679678"/>
                  </a:cubicBezTo>
                  <a:cubicBezTo>
                    <a:pt x="1412141" y="689444"/>
                    <a:pt x="1419474" y="722086"/>
                    <a:pt x="1424940" y="733018"/>
                  </a:cubicBezTo>
                  <a:cubicBezTo>
                    <a:pt x="1429036" y="741209"/>
                    <a:pt x="1435100" y="748258"/>
                    <a:pt x="1440180" y="755878"/>
                  </a:cubicBezTo>
                  <a:cubicBezTo>
                    <a:pt x="1442720" y="766038"/>
                    <a:pt x="1439422" y="780074"/>
                    <a:pt x="1447800" y="786358"/>
                  </a:cubicBezTo>
                  <a:cubicBezTo>
                    <a:pt x="1454226" y="791177"/>
                    <a:pt x="1464980" y="773058"/>
                    <a:pt x="1470660" y="778738"/>
                  </a:cubicBezTo>
                  <a:cubicBezTo>
                    <a:pt x="1476340" y="784418"/>
                    <a:pt x="1468058" y="795326"/>
                    <a:pt x="1463040" y="801598"/>
                  </a:cubicBezTo>
                  <a:cubicBezTo>
                    <a:pt x="1449884" y="818043"/>
                    <a:pt x="1428003" y="819882"/>
                    <a:pt x="1409700" y="824458"/>
                  </a:cubicBezTo>
                  <a:cubicBezTo>
                    <a:pt x="1397000" y="821918"/>
                    <a:pt x="1384451" y="815232"/>
                    <a:pt x="1371600" y="816838"/>
                  </a:cubicBezTo>
                  <a:cubicBezTo>
                    <a:pt x="1330066" y="822030"/>
                    <a:pt x="1362351" y="841327"/>
                    <a:pt x="1341120" y="862558"/>
                  </a:cubicBezTo>
                  <a:cubicBezTo>
                    <a:pt x="1333715" y="869963"/>
                    <a:pt x="1320800" y="867638"/>
                    <a:pt x="1310640" y="870178"/>
                  </a:cubicBezTo>
                  <a:cubicBezTo>
                    <a:pt x="1303020" y="865098"/>
                    <a:pt x="1296938" y="854938"/>
                    <a:pt x="1287780" y="854938"/>
                  </a:cubicBezTo>
                  <a:cubicBezTo>
                    <a:pt x="1271716" y="854938"/>
                    <a:pt x="1242060" y="870178"/>
                    <a:pt x="1242060" y="870178"/>
                  </a:cubicBezTo>
                  <a:cubicBezTo>
                    <a:pt x="1234576" y="959986"/>
                    <a:pt x="1263245" y="954477"/>
                    <a:pt x="1211580" y="969238"/>
                  </a:cubicBezTo>
                  <a:cubicBezTo>
                    <a:pt x="1201510" y="972115"/>
                    <a:pt x="1191260" y="974318"/>
                    <a:pt x="1181100" y="976858"/>
                  </a:cubicBezTo>
                  <a:cubicBezTo>
                    <a:pt x="1173480" y="971778"/>
                    <a:pt x="1154144" y="969809"/>
                    <a:pt x="1158240" y="961618"/>
                  </a:cubicBezTo>
                  <a:cubicBezTo>
                    <a:pt x="1166431" y="945235"/>
                    <a:pt x="1203960" y="931138"/>
                    <a:pt x="1203960" y="931138"/>
                  </a:cubicBezTo>
                  <a:cubicBezTo>
                    <a:pt x="1209040" y="915898"/>
                    <a:pt x="1232566" y="894329"/>
                    <a:pt x="1219200" y="885418"/>
                  </a:cubicBezTo>
                  <a:cubicBezTo>
                    <a:pt x="1211580" y="880338"/>
                    <a:pt x="1204531" y="874274"/>
                    <a:pt x="1196340" y="870178"/>
                  </a:cubicBezTo>
                  <a:cubicBezTo>
                    <a:pt x="1189156" y="866586"/>
                    <a:pt x="1181001" y="865378"/>
                    <a:pt x="1173480" y="862558"/>
                  </a:cubicBezTo>
                  <a:cubicBezTo>
                    <a:pt x="1160673" y="857755"/>
                    <a:pt x="1148080" y="852398"/>
                    <a:pt x="1135380" y="847318"/>
                  </a:cubicBezTo>
                  <a:cubicBezTo>
                    <a:pt x="1133501" y="841681"/>
                    <a:pt x="1122368" y="801598"/>
                    <a:pt x="1112520" y="801598"/>
                  </a:cubicBezTo>
                  <a:cubicBezTo>
                    <a:pt x="1103362" y="801598"/>
                    <a:pt x="1102360" y="816838"/>
                    <a:pt x="1097280" y="824458"/>
                  </a:cubicBezTo>
                  <a:cubicBezTo>
                    <a:pt x="1099820" y="839698"/>
                    <a:pt x="1109786" y="855521"/>
                    <a:pt x="1104900" y="870178"/>
                  </a:cubicBezTo>
                  <a:cubicBezTo>
                    <a:pt x="1102004" y="878866"/>
                    <a:pt x="1093379" y="855687"/>
                    <a:pt x="1089660" y="847318"/>
                  </a:cubicBezTo>
                  <a:cubicBezTo>
                    <a:pt x="1083136" y="832638"/>
                    <a:pt x="1089660" y="806678"/>
                    <a:pt x="1074420" y="801598"/>
                  </a:cubicBezTo>
                  <a:lnTo>
                    <a:pt x="1051560" y="793978"/>
                  </a:lnTo>
                  <a:cubicBezTo>
                    <a:pt x="1043940" y="796518"/>
                    <a:pt x="1031240" y="793978"/>
                    <a:pt x="1028700" y="801598"/>
                  </a:cubicBezTo>
                  <a:cubicBezTo>
                    <a:pt x="1018540" y="832078"/>
                    <a:pt x="1059180" y="847318"/>
                    <a:pt x="1028700" y="877798"/>
                  </a:cubicBezTo>
                  <a:cubicBezTo>
                    <a:pt x="1019542" y="886956"/>
                    <a:pt x="1003300" y="882878"/>
                    <a:pt x="990600" y="885418"/>
                  </a:cubicBezTo>
                  <a:cubicBezTo>
                    <a:pt x="988298" y="884958"/>
                    <a:pt x="927814" y="873489"/>
                    <a:pt x="922020" y="870178"/>
                  </a:cubicBezTo>
                  <a:cubicBezTo>
                    <a:pt x="871228" y="841154"/>
                    <a:pt x="923372" y="856019"/>
                    <a:pt x="883920" y="824458"/>
                  </a:cubicBezTo>
                  <a:cubicBezTo>
                    <a:pt x="877648" y="819440"/>
                    <a:pt x="868680" y="819378"/>
                    <a:pt x="861060" y="816838"/>
                  </a:cubicBezTo>
                  <a:cubicBezTo>
                    <a:pt x="853440" y="821918"/>
                    <a:pt x="843280" y="824458"/>
                    <a:pt x="838200" y="832078"/>
                  </a:cubicBezTo>
                  <a:cubicBezTo>
                    <a:pt x="832391" y="840792"/>
                    <a:pt x="837985" y="855153"/>
                    <a:pt x="830580" y="862558"/>
                  </a:cubicBezTo>
                  <a:cubicBezTo>
                    <a:pt x="823175" y="869963"/>
                    <a:pt x="810260" y="867638"/>
                    <a:pt x="800100" y="870178"/>
                  </a:cubicBezTo>
                  <a:cubicBezTo>
                    <a:pt x="799707" y="872537"/>
                    <a:pt x="795874" y="934099"/>
                    <a:pt x="777240" y="938758"/>
                  </a:cubicBezTo>
                  <a:cubicBezTo>
                    <a:pt x="762251" y="942505"/>
                    <a:pt x="746602" y="934490"/>
                    <a:pt x="731520" y="931138"/>
                  </a:cubicBezTo>
                  <a:cubicBezTo>
                    <a:pt x="723679" y="929396"/>
                    <a:pt x="716280" y="926058"/>
                    <a:pt x="708660" y="923518"/>
                  </a:cubicBezTo>
                  <a:cubicBezTo>
                    <a:pt x="698500" y="913358"/>
                    <a:pt x="687156" y="904258"/>
                    <a:pt x="678180" y="893038"/>
                  </a:cubicBezTo>
                  <a:cubicBezTo>
                    <a:pt x="666738" y="878735"/>
                    <a:pt x="647700" y="847318"/>
                    <a:pt x="647700" y="847318"/>
                  </a:cubicBezTo>
                  <a:cubicBezTo>
                    <a:pt x="645160" y="837158"/>
                    <a:pt x="649447" y="821522"/>
                    <a:pt x="640080" y="816838"/>
                  </a:cubicBezTo>
                  <a:cubicBezTo>
                    <a:pt x="632896" y="813246"/>
                    <a:pt x="634202" y="831857"/>
                    <a:pt x="632460" y="839698"/>
                  </a:cubicBezTo>
                  <a:cubicBezTo>
                    <a:pt x="629108" y="854780"/>
                    <a:pt x="632505" y="872003"/>
                    <a:pt x="624840" y="885418"/>
                  </a:cubicBezTo>
                  <a:cubicBezTo>
                    <a:pt x="620855" y="892392"/>
                    <a:pt x="609600" y="890498"/>
                    <a:pt x="601980" y="893038"/>
                  </a:cubicBezTo>
                  <a:cubicBezTo>
                    <a:pt x="596900" y="900658"/>
                    <a:pt x="595428" y="913002"/>
                    <a:pt x="586740" y="915898"/>
                  </a:cubicBezTo>
                  <a:cubicBezTo>
                    <a:pt x="570338" y="921365"/>
                    <a:pt x="544893" y="900700"/>
                    <a:pt x="533400" y="893038"/>
                  </a:cubicBezTo>
                  <a:cubicBezTo>
                    <a:pt x="523240" y="895578"/>
                    <a:pt x="513321" y="899434"/>
                    <a:pt x="502920" y="900658"/>
                  </a:cubicBezTo>
                  <a:cubicBezTo>
                    <a:pt x="481999" y="903119"/>
                    <a:pt x="414384" y="899206"/>
                    <a:pt x="381000" y="915898"/>
                  </a:cubicBezTo>
                  <a:cubicBezTo>
                    <a:pt x="372809" y="919994"/>
                    <a:pt x="365760" y="926058"/>
                    <a:pt x="358140" y="931138"/>
                  </a:cubicBezTo>
                  <a:cubicBezTo>
                    <a:pt x="277511" y="910981"/>
                    <a:pt x="372458" y="938348"/>
                    <a:pt x="304800" y="908278"/>
                  </a:cubicBezTo>
                  <a:cubicBezTo>
                    <a:pt x="273160" y="894216"/>
                    <a:pt x="253575" y="891937"/>
                    <a:pt x="220980" y="885418"/>
                  </a:cubicBezTo>
                  <a:cubicBezTo>
                    <a:pt x="218440" y="860018"/>
                    <a:pt x="231410" y="827268"/>
                    <a:pt x="213360" y="809218"/>
                  </a:cubicBezTo>
                  <a:cubicBezTo>
                    <a:pt x="195310" y="791168"/>
                    <a:pt x="162390" y="805480"/>
                    <a:pt x="137160" y="801598"/>
                  </a:cubicBezTo>
                  <a:cubicBezTo>
                    <a:pt x="129221" y="800377"/>
                    <a:pt x="121920" y="796518"/>
                    <a:pt x="114300" y="793978"/>
                  </a:cubicBezTo>
                  <a:cubicBezTo>
                    <a:pt x="88900" y="796518"/>
                    <a:pt x="62865" y="807789"/>
                    <a:pt x="38100" y="801598"/>
                  </a:cubicBezTo>
                  <a:cubicBezTo>
                    <a:pt x="22515" y="797702"/>
                    <a:pt x="68580" y="791438"/>
                    <a:pt x="83820" y="786358"/>
                  </a:cubicBezTo>
                  <a:cubicBezTo>
                    <a:pt x="91440" y="783818"/>
                    <a:pt x="98888" y="780686"/>
                    <a:pt x="106680" y="778738"/>
                  </a:cubicBezTo>
                  <a:cubicBezTo>
                    <a:pt x="116840" y="776198"/>
                    <a:pt x="127354" y="774795"/>
                    <a:pt x="137160" y="771118"/>
                  </a:cubicBezTo>
                  <a:cubicBezTo>
                    <a:pt x="147796" y="767130"/>
                    <a:pt x="157480" y="760958"/>
                    <a:pt x="167640" y="755878"/>
                  </a:cubicBezTo>
                  <a:cubicBezTo>
                    <a:pt x="160020" y="745718"/>
                    <a:pt x="152162" y="735732"/>
                    <a:pt x="144780" y="725398"/>
                  </a:cubicBezTo>
                  <a:cubicBezTo>
                    <a:pt x="139457" y="717946"/>
                    <a:pt x="138293" y="705231"/>
                    <a:pt x="129540" y="702538"/>
                  </a:cubicBezTo>
                  <a:cubicBezTo>
                    <a:pt x="102725" y="694287"/>
                    <a:pt x="73660" y="697458"/>
                    <a:pt x="45720" y="694918"/>
                  </a:cubicBezTo>
                  <a:cubicBezTo>
                    <a:pt x="38824" y="690321"/>
                    <a:pt x="0" y="666597"/>
                    <a:pt x="0" y="656818"/>
                  </a:cubicBezTo>
                  <a:cubicBezTo>
                    <a:pt x="0" y="648786"/>
                    <a:pt x="15240" y="651738"/>
                    <a:pt x="22860" y="649198"/>
                  </a:cubicBezTo>
                  <a:lnTo>
                    <a:pt x="152400" y="664438"/>
                  </a:lnTo>
                  <a:cubicBezTo>
                    <a:pt x="168789" y="666779"/>
                    <a:pt x="202830" y="670603"/>
                    <a:pt x="220980" y="679678"/>
                  </a:cubicBezTo>
                  <a:cubicBezTo>
                    <a:pt x="229171" y="683774"/>
                    <a:pt x="236220" y="689838"/>
                    <a:pt x="243840" y="694918"/>
                  </a:cubicBezTo>
                  <a:cubicBezTo>
                    <a:pt x="264160" y="689838"/>
                    <a:pt x="289989" y="694489"/>
                    <a:pt x="304800" y="679678"/>
                  </a:cubicBezTo>
                  <a:cubicBezTo>
                    <a:pt x="312420" y="672058"/>
                    <a:pt x="290219" y="663717"/>
                    <a:pt x="281940" y="656818"/>
                  </a:cubicBezTo>
                  <a:cubicBezTo>
                    <a:pt x="262245" y="640405"/>
                    <a:pt x="259131" y="641595"/>
                    <a:pt x="236220" y="633958"/>
                  </a:cubicBezTo>
                  <a:cubicBezTo>
                    <a:pt x="233680" y="611098"/>
                    <a:pt x="240012" y="585348"/>
                    <a:pt x="228600" y="565378"/>
                  </a:cubicBezTo>
                  <a:cubicBezTo>
                    <a:pt x="224056" y="557427"/>
                    <a:pt x="212216" y="574142"/>
                    <a:pt x="205740" y="580618"/>
                  </a:cubicBezTo>
                  <a:cubicBezTo>
                    <a:pt x="154940" y="631418"/>
                    <a:pt x="228600" y="578078"/>
                    <a:pt x="167640" y="618718"/>
                  </a:cubicBezTo>
                  <a:cubicBezTo>
                    <a:pt x="162560" y="608558"/>
                    <a:pt x="153809" y="599510"/>
                    <a:pt x="152400" y="588238"/>
                  </a:cubicBezTo>
                  <a:cubicBezTo>
                    <a:pt x="151101" y="577846"/>
                    <a:pt x="157143" y="567828"/>
                    <a:pt x="160020" y="557758"/>
                  </a:cubicBezTo>
                  <a:cubicBezTo>
                    <a:pt x="164978" y="540405"/>
                    <a:pt x="169522" y="525396"/>
                    <a:pt x="182880" y="512038"/>
                  </a:cubicBezTo>
                  <a:cubicBezTo>
                    <a:pt x="201185" y="493733"/>
                    <a:pt x="206909" y="498474"/>
                    <a:pt x="228600" y="489178"/>
                  </a:cubicBezTo>
                  <a:cubicBezTo>
                    <a:pt x="239041" y="484703"/>
                    <a:pt x="248920" y="479018"/>
                    <a:pt x="259080" y="473938"/>
                  </a:cubicBezTo>
                  <a:cubicBezTo>
                    <a:pt x="292100" y="476478"/>
                    <a:pt x="325022" y="481558"/>
                    <a:pt x="358140" y="481558"/>
                  </a:cubicBezTo>
                  <a:cubicBezTo>
                    <a:pt x="386195" y="481558"/>
                    <a:pt x="414187" y="477906"/>
                    <a:pt x="441960" y="473938"/>
                  </a:cubicBezTo>
                  <a:cubicBezTo>
                    <a:pt x="449911" y="472802"/>
                    <a:pt x="456869" y="467454"/>
                    <a:pt x="464820" y="466318"/>
                  </a:cubicBezTo>
                  <a:cubicBezTo>
                    <a:pt x="492593" y="462350"/>
                    <a:pt x="520700" y="461238"/>
                    <a:pt x="548640" y="458698"/>
                  </a:cubicBezTo>
                  <a:cubicBezTo>
                    <a:pt x="534737" y="416988"/>
                    <a:pt x="537297" y="435314"/>
                    <a:pt x="548640" y="367258"/>
                  </a:cubicBezTo>
                  <a:cubicBezTo>
                    <a:pt x="549960" y="359335"/>
                    <a:pt x="549449" y="348655"/>
                    <a:pt x="556260" y="344398"/>
                  </a:cubicBezTo>
                  <a:cubicBezTo>
                    <a:pt x="571941" y="334598"/>
                    <a:pt x="591820" y="334238"/>
                    <a:pt x="609600" y="329158"/>
                  </a:cubicBezTo>
                  <a:cubicBezTo>
                    <a:pt x="601980" y="326618"/>
                    <a:pt x="594532" y="323486"/>
                    <a:pt x="586740" y="321538"/>
                  </a:cubicBezTo>
                  <a:cubicBezTo>
                    <a:pt x="574175" y="318397"/>
                    <a:pt x="559623" y="320782"/>
                    <a:pt x="548640" y="313918"/>
                  </a:cubicBezTo>
                  <a:cubicBezTo>
                    <a:pt x="537870" y="307187"/>
                    <a:pt x="533400" y="293598"/>
                    <a:pt x="525780" y="283438"/>
                  </a:cubicBezTo>
                  <a:cubicBezTo>
                    <a:pt x="519597" y="264888"/>
                    <a:pt x="510021" y="249797"/>
                    <a:pt x="525780" y="230098"/>
                  </a:cubicBezTo>
                  <a:cubicBezTo>
                    <a:pt x="530798" y="223826"/>
                    <a:pt x="541020" y="225018"/>
                    <a:pt x="548640" y="222478"/>
                  </a:cubicBezTo>
                  <a:cubicBezTo>
                    <a:pt x="574090" y="226720"/>
                    <a:pt x="642955" y="242463"/>
                    <a:pt x="662940" y="222478"/>
                  </a:cubicBezTo>
                  <a:cubicBezTo>
                    <a:pt x="688330" y="197088"/>
                    <a:pt x="636252" y="169126"/>
                    <a:pt x="624840" y="161518"/>
                  </a:cubicBezTo>
                  <a:cubicBezTo>
                    <a:pt x="619760" y="153898"/>
                    <a:pt x="613208" y="147076"/>
                    <a:pt x="609600" y="138658"/>
                  </a:cubicBezTo>
                  <a:cubicBezTo>
                    <a:pt x="605475" y="129032"/>
                    <a:pt x="601980" y="118651"/>
                    <a:pt x="601980" y="108178"/>
                  </a:cubicBezTo>
                  <a:cubicBezTo>
                    <a:pt x="601980" y="85177"/>
                    <a:pt x="607311" y="62485"/>
                    <a:pt x="609600" y="39598"/>
                  </a:cubicBezTo>
                  <a:cubicBezTo>
                    <a:pt x="609853" y="37071"/>
                    <a:pt x="607060" y="6578"/>
                    <a:pt x="617220" y="1498"/>
                  </a:cubicBezTo>
                  <a:close/>
                </a:path>
              </a:pathLst>
            </a:custGeom>
            <a:solidFill>
              <a:srgbClr val="B8FABA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Полилиния 83">
              <a:extLst>
                <a:ext uri="{FF2B5EF4-FFF2-40B4-BE49-F238E27FC236}">
                  <a16:creationId xmlns:a16="http://schemas.microsoft.com/office/drawing/2014/main" id="{FED713D4-A070-4C4F-AEE9-8979F6C79F31}"/>
                </a:ext>
              </a:extLst>
            </p:cNvPr>
            <p:cNvSpPr/>
            <p:nvPr/>
          </p:nvSpPr>
          <p:spPr>
            <a:xfrm>
              <a:off x="5829409" y="4074370"/>
              <a:ext cx="1172446" cy="928037"/>
            </a:xfrm>
            <a:custGeom>
              <a:avLst/>
              <a:gdLst>
                <a:gd name="connsiteX0" fmla="*/ 507545 w 1292405"/>
                <a:gd name="connsiteY0" fmla="*/ 1021326 h 1022989"/>
                <a:gd name="connsiteX1" fmla="*/ 446585 w 1292405"/>
                <a:gd name="connsiteY1" fmla="*/ 1013706 h 1022989"/>
                <a:gd name="connsiteX2" fmla="*/ 423725 w 1292405"/>
                <a:gd name="connsiteY2" fmla="*/ 922266 h 1022989"/>
                <a:gd name="connsiteX3" fmla="*/ 393245 w 1292405"/>
                <a:gd name="connsiteY3" fmla="*/ 914646 h 1022989"/>
                <a:gd name="connsiteX4" fmla="*/ 385625 w 1292405"/>
                <a:gd name="connsiteY4" fmla="*/ 891786 h 1022989"/>
                <a:gd name="connsiteX5" fmla="*/ 378005 w 1292405"/>
                <a:gd name="connsiteY5" fmla="*/ 830826 h 1022989"/>
                <a:gd name="connsiteX6" fmla="*/ 362765 w 1292405"/>
                <a:gd name="connsiteY6" fmla="*/ 807966 h 1022989"/>
                <a:gd name="connsiteX7" fmla="*/ 370385 w 1292405"/>
                <a:gd name="connsiteY7" fmla="*/ 785106 h 1022989"/>
                <a:gd name="connsiteX8" fmla="*/ 461825 w 1292405"/>
                <a:gd name="connsiteY8" fmla="*/ 807966 h 1022989"/>
                <a:gd name="connsiteX9" fmla="*/ 484685 w 1292405"/>
                <a:gd name="connsiteY9" fmla="*/ 800346 h 1022989"/>
                <a:gd name="connsiteX10" fmla="*/ 477065 w 1292405"/>
                <a:gd name="connsiteY10" fmla="*/ 731766 h 1022989"/>
                <a:gd name="connsiteX11" fmla="*/ 469445 w 1292405"/>
                <a:gd name="connsiteY11" fmla="*/ 701286 h 1022989"/>
                <a:gd name="connsiteX12" fmla="*/ 446585 w 1292405"/>
                <a:gd name="connsiteY12" fmla="*/ 693666 h 1022989"/>
                <a:gd name="connsiteX13" fmla="*/ 408485 w 1292405"/>
                <a:gd name="connsiteY13" fmla="*/ 647946 h 1022989"/>
                <a:gd name="connsiteX14" fmla="*/ 416105 w 1292405"/>
                <a:gd name="connsiteY14" fmla="*/ 625086 h 1022989"/>
                <a:gd name="connsiteX15" fmla="*/ 393245 w 1292405"/>
                <a:gd name="connsiteY15" fmla="*/ 609846 h 1022989"/>
                <a:gd name="connsiteX16" fmla="*/ 347525 w 1292405"/>
                <a:gd name="connsiteY16" fmla="*/ 640326 h 1022989"/>
                <a:gd name="connsiteX17" fmla="*/ 332285 w 1292405"/>
                <a:gd name="connsiteY17" fmla="*/ 617466 h 1022989"/>
                <a:gd name="connsiteX18" fmla="*/ 309425 w 1292405"/>
                <a:gd name="connsiteY18" fmla="*/ 602226 h 1022989"/>
                <a:gd name="connsiteX19" fmla="*/ 286565 w 1292405"/>
                <a:gd name="connsiteY19" fmla="*/ 579366 h 1022989"/>
                <a:gd name="connsiteX20" fmla="*/ 294185 w 1292405"/>
                <a:gd name="connsiteY20" fmla="*/ 548886 h 1022989"/>
                <a:gd name="connsiteX21" fmla="*/ 309425 w 1292405"/>
                <a:gd name="connsiteY21" fmla="*/ 503166 h 1022989"/>
                <a:gd name="connsiteX22" fmla="*/ 301805 w 1292405"/>
                <a:gd name="connsiteY22" fmla="*/ 480306 h 1022989"/>
                <a:gd name="connsiteX23" fmla="*/ 271325 w 1292405"/>
                <a:gd name="connsiteY23" fmla="*/ 434586 h 1022989"/>
                <a:gd name="connsiteX24" fmla="*/ 263705 w 1292405"/>
                <a:gd name="connsiteY24" fmla="*/ 411726 h 1022989"/>
                <a:gd name="connsiteX25" fmla="*/ 225605 w 1292405"/>
                <a:gd name="connsiteY25" fmla="*/ 404106 h 1022989"/>
                <a:gd name="connsiteX26" fmla="*/ 179885 w 1292405"/>
                <a:gd name="connsiteY26" fmla="*/ 388866 h 1022989"/>
                <a:gd name="connsiteX27" fmla="*/ 149405 w 1292405"/>
                <a:gd name="connsiteY27" fmla="*/ 381246 h 1022989"/>
                <a:gd name="connsiteX28" fmla="*/ 134165 w 1292405"/>
                <a:gd name="connsiteY28" fmla="*/ 358386 h 1022989"/>
                <a:gd name="connsiteX29" fmla="*/ 80825 w 1292405"/>
                <a:gd name="connsiteY29" fmla="*/ 343146 h 1022989"/>
                <a:gd name="connsiteX30" fmla="*/ 73205 w 1292405"/>
                <a:gd name="connsiteY30" fmla="*/ 312666 h 1022989"/>
                <a:gd name="connsiteX31" fmla="*/ 65585 w 1292405"/>
                <a:gd name="connsiteY31" fmla="*/ 244086 h 1022989"/>
                <a:gd name="connsiteX32" fmla="*/ 19865 w 1292405"/>
                <a:gd name="connsiteY32" fmla="*/ 221226 h 1022989"/>
                <a:gd name="connsiteX33" fmla="*/ 4625 w 1292405"/>
                <a:gd name="connsiteY33" fmla="*/ 190746 h 1022989"/>
                <a:gd name="connsiteX34" fmla="*/ 27485 w 1292405"/>
                <a:gd name="connsiteY34" fmla="*/ 61206 h 1022989"/>
                <a:gd name="connsiteX35" fmla="*/ 57965 w 1292405"/>
                <a:gd name="connsiteY35" fmla="*/ 15486 h 1022989"/>
                <a:gd name="connsiteX36" fmla="*/ 103685 w 1292405"/>
                <a:gd name="connsiteY36" fmla="*/ 23106 h 1022989"/>
                <a:gd name="connsiteX37" fmla="*/ 118925 w 1292405"/>
                <a:gd name="connsiteY37" fmla="*/ 45966 h 1022989"/>
                <a:gd name="connsiteX38" fmla="*/ 210365 w 1292405"/>
                <a:gd name="connsiteY38" fmla="*/ 38346 h 1022989"/>
                <a:gd name="connsiteX39" fmla="*/ 248465 w 1292405"/>
                <a:gd name="connsiteY39" fmla="*/ 30726 h 1022989"/>
                <a:gd name="connsiteX40" fmla="*/ 271325 w 1292405"/>
                <a:gd name="connsiteY40" fmla="*/ 15486 h 1022989"/>
                <a:gd name="connsiteX41" fmla="*/ 294185 w 1292405"/>
                <a:gd name="connsiteY41" fmla="*/ 7866 h 1022989"/>
                <a:gd name="connsiteX42" fmla="*/ 362765 w 1292405"/>
                <a:gd name="connsiteY42" fmla="*/ 23106 h 1022989"/>
                <a:gd name="connsiteX43" fmla="*/ 385625 w 1292405"/>
                <a:gd name="connsiteY43" fmla="*/ 246 h 1022989"/>
                <a:gd name="connsiteX44" fmla="*/ 484685 w 1292405"/>
                <a:gd name="connsiteY44" fmla="*/ 30726 h 1022989"/>
                <a:gd name="connsiteX45" fmla="*/ 492305 w 1292405"/>
                <a:gd name="connsiteY45" fmla="*/ 68826 h 1022989"/>
                <a:gd name="connsiteX46" fmla="*/ 522785 w 1292405"/>
                <a:gd name="connsiteY46" fmla="*/ 84066 h 1022989"/>
                <a:gd name="connsiteX47" fmla="*/ 568505 w 1292405"/>
                <a:gd name="connsiteY47" fmla="*/ 99306 h 1022989"/>
                <a:gd name="connsiteX48" fmla="*/ 591365 w 1292405"/>
                <a:gd name="connsiteY48" fmla="*/ 91686 h 1022989"/>
                <a:gd name="connsiteX49" fmla="*/ 644705 w 1292405"/>
                <a:gd name="connsiteY49" fmla="*/ 106926 h 1022989"/>
                <a:gd name="connsiteX50" fmla="*/ 659945 w 1292405"/>
                <a:gd name="connsiteY50" fmla="*/ 76446 h 1022989"/>
                <a:gd name="connsiteX51" fmla="*/ 667565 w 1292405"/>
                <a:gd name="connsiteY51" fmla="*/ 99306 h 1022989"/>
                <a:gd name="connsiteX52" fmla="*/ 621845 w 1292405"/>
                <a:gd name="connsiteY52" fmla="*/ 84066 h 1022989"/>
                <a:gd name="connsiteX53" fmla="*/ 545645 w 1292405"/>
                <a:gd name="connsiteY53" fmla="*/ 99306 h 1022989"/>
                <a:gd name="connsiteX54" fmla="*/ 621845 w 1292405"/>
                <a:gd name="connsiteY54" fmla="*/ 91686 h 1022989"/>
                <a:gd name="connsiteX55" fmla="*/ 644705 w 1292405"/>
                <a:gd name="connsiteY55" fmla="*/ 76446 h 1022989"/>
                <a:gd name="connsiteX56" fmla="*/ 675185 w 1292405"/>
                <a:gd name="connsiteY56" fmla="*/ 129786 h 1022989"/>
                <a:gd name="connsiteX57" fmla="*/ 713285 w 1292405"/>
                <a:gd name="connsiteY57" fmla="*/ 167886 h 1022989"/>
                <a:gd name="connsiteX58" fmla="*/ 743765 w 1292405"/>
                <a:gd name="connsiteY58" fmla="*/ 175506 h 1022989"/>
                <a:gd name="connsiteX59" fmla="*/ 736145 w 1292405"/>
                <a:gd name="connsiteY59" fmla="*/ 221226 h 1022989"/>
                <a:gd name="connsiteX60" fmla="*/ 736145 w 1292405"/>
                <a:gd name="connsiteY60" fmla="*/ 282186 h 1022989"/>
                <a:gd name="connsiteX61" fmla="*/ 797105 w 1292405"/>
                <a:gd name="connsiteY61" fmla="*/ 305046 h 1022989"/>
                <a:gd name="connsiteX62" fmla="*/ 850445 w 1292405"/>
                <a:gd name="connsiteY62" fmla="*/ 297426 h 1022989"/>
                <a:gd name="connsiteX63" fmla="*/ 858065 w 1292405"/>
                <a:gd name="connsiteY63" fmla="*/ 266946 h 1022989"/>
                <a:gd name="connsiteX64" fmla="*/ 865685 w 1292405"/>
                <a:gd name="connsiteY64" fmla="*/ 244086 h 1022989"/>
                <a:gd name="connsiteX65" fmla="*/ 949505 w 1292405"/>
                <a:gd name="connsiteY65" fmla="*/ 251706 h 1022989"/>
                <a:gd name="connsiteX66" fmla="*/ 972365 w 1292405"/>
                <a:gd name="connsiteY66" fmla="*/ 266946 h 1022989"/>
                <a:gd name="connsiteX67" fmla="*/ 995225 w 1292405"/>
                <a:gd name="connsiteY67" fmla="*/ 274566 h 1022989"/>
                <a:gd name="connsiteX68" fmla="*/ 1018085 w 1292405"/>
                <a:gd name="connsiteY68" fmla="*/ 266946 h 1022989"/>
                <a:gd name="connsiteX69" fmla="*/ 1040945 w 1292405"/>
                <a:gd name="connsiteY69" fmla="*/ 221226 h 1022989"/>
                <a:gd name="connsiteX70" fmla="*/ 1056185 w 1292405"/>
                <a:gd name="connsiteY70" fmla="*/ 198366 h 1022989"/>
                <a:gd name="connsiteX71" fmla="*/ 1063805 w 1292405"/>
                <a:gd name="connsiteY71" fmla="*/ 175506 h 1022989"/>
                <a:gd name="connsiteX72" fmla="*/ 1147625 w 1292405"/>
                <a:gd name="connsiteY72" fmla="*/ 167886 h 1022989"/>
                <a:gd name="connsiteX73" fmla="*/ 1193345 w 1292405"/>
                <a:gd name="connsiteY73" fmla="*/ 122166 h 1022989"/>
                <a:gd name="connsiteX74" fmla="*/ 1200965 w 1292405"/>
                <a:gd name="connsiteY74" fmla="*/ 160266 h 1022989"/>
                <a:gd name="connsiteX75" fmla="*/ 1208585 w 1292405"/>
                <a:gd name="connsiteY75" fmla="*/ 183126 h 1022989"/>
                <a:gd name="connsiteX76" fmla="*/ 1231445 w 1292405"/>
                <a:gd name="connsiteY76" fmla="*/ 198366 h 1022989"/>
                <a:gd name="connsiteX77" fmla="*/ 1239065 w 1292405"/>
                <a:gd name="connsiteY77" fmla="*/ 244086 h 1022989"/>
                <a:gd name="connsiteX78" fmla="*/ 1254305 w 1292405"/>
                <a:gd name="connsiteY78" fmla="*/ 266946 h 1022989"/>
                <a:gd name="connsiteX79" fmla="*/ 1231445 w 1292405"/>
                <a:gd name="connsiteY79" fmla="*/ 297426 h 1022989"/>
                <a:gd name="connsiteX80" fmla="*/ 1185725 w 1292405"/>
                <a:gd name="connsiteY80" fmla="*/ 327906 h 1022989"/>
                <a:gd name="connsiteX81" fmla="*/ 1193345 w 1292405"/>
                <a:gd name="connsiteY81" fmla="*/ 350766 h 1022989"/>
                <a:gd name="connsiteX82" fmla="*/ 1200965 w 1292405"/>
                <a:gd name="connsiteY82" fmla="*/ 396486 h 1022989"/>
                <a:gd name="connsiteX83" fmla="*/ 1223825 w 1292405"/>
                <a:gd name="connsiteY83" fmla="*/ 419346 h 1022989"/>
                <a:gd name="connsiteX84" fmla="*/ 1231445 w 1292405"/>
                <a:gd name="connsiteY84" fmla="*/ 442206 h 1022989"/>
                <a:gd name="connsiteX85" fmla="*/ 1254305 w 1292405"/>
                <a:gd name="connsiteY85" fmla="*/ 449826 h 1022989"/>
                <a:gd name="connsiteX86" fmla="*/ 1239065 w 1292405"/>
                <a:gd name="connsiteY86" fmla="*/ 510786 h 1022989"/>
                <a:gd name="connsiteX87" fmla="*/ 1246685 w 1292405"/>
                <a:gd name="connsiteY87" fmla="*/ 579366 h 1022989"/>
                <a:gd name="connsiteX88" fmla="*/ 1269545 w 1292405"/>
                <a:gd name="connsiteY88" fmla="*/ 586986 h 1022989"/>
                <a:gd name="connsiteX89" fmla="*/ 1292405 w 1292405"/>
                <a:gd name="connsiteY89" fmla="*/ 632706 h 1022989"/>
                <a:gd name="connsiteX90" fmla="*/ 1284785 w 1292405"/>
                <a:gd name="connsiteY90" fmla="*/ 663186 h 1022989"/>
                <a:gd name="connsiteX91" fmla="*/ 1216205 w 1292405"/>
                <a:gd name="connsiteY91" fmla="*/ 663186 h 1022989"/>
                <a:gd name="connsiteX92" fmla="*/ 1193345 w 1292405"/>
                <a:gd name="connsiteY92" fmla="*/ 647946 h 1022989"/>
                <a:gd name="connsiteX93" fmla="*/ 1162865 w 1292405"/>
                <a:gd name="connsiteY93" fmla="*/ 693666 h 1022989"/>
                <a:gd name="connsiteX94" fmla="*/ 1231445 w 1292405"/>
                <a:gd name="connsiteY94" fmla="*/ 731766 h 1022989"/>
                <a:gd name="connsiteX95" fmla="*/ 1254305 w 1292405"/>
                <a:gd name="connsiteY95" fmla="*/ 739386 h 1022989"/>
                <a:gd name="connsiteX96" fmla="*/ 1261925 w 1292405"/>
                <a:gd name="connsiteY96" fmla="*/ 762246 h 1022989"/>
                <a:gd name="connsiteX97" fmla="*/ 1200965 w 1292405"/>
                <a:gd name="connsiteY97" fmla="*/ 785106 h 1022989"/>
                <a:gd name="connsiteX98" fmla="*/ 1178105 w 1292405"/>
                <a:gd name="connsiteY98" fmla="*/ 807966 h 1022989"/>
                <a:gd name="connsiteX99" fmla="*/ 1185725 w 1292405"/>
                <a:gd name="connsiteY99" fmla="*/ 846066 h 1022989"/>
                <a:gd name="connsiteX100" fmla="*/ 1147625 w 1292405"/>
                <a:gd name="connsiteY100" fmla="*/ 891786 h 1022989"/>
                <a:gd name="connsiteX101" fmla="*/ 1079045 w 1292405"/>
                <a:gd name="connsiteY101" fmla="*/ 884166 h 1022989"/>
                <a:gd name="connsiteX102" fmla="*/ 873305 w 1292405"/>
                <a:gd name="connsiteY102" fmla="*/ 907026 h 1022989"/>
                <a:gd name="connsiteX103" fmla="*/ 850445 w 1292405"/>
                <a:gd name="connsiteY103" fmla="*/ 914646 h 1022989"/>
                <a:gd name="connsiteX104" fmla="*/ 766625 w 1292405"/>
                <a:gd name="connsiteY104" fmla="*/ 922266 h 1022989"/>
                <a:gd name="connsiteX105" fmla="*/ 781865 w 1292405"/>
                <a:gd name="connsiteY105" fmla="*/ 952746 h 1022989"/>
                <a:gd name="connsiteX106" fmla="*/ 698045 w 1292405"/>
                <a:gd name="connsiteY106" fmla="*/ 983226 h 1022989"/>
                <a:gd name="connsiteX107" fmla="*/ 675185 w 1292405"/>
                <a:gd name="connsiteY107" fmla="*/ 998466 h 1022989"/>
                <a:gd name="connsiteX108" fmla="*/ 652325 w 1292405"/>
                <a:gd name="connsiteY108" fmla="*/ 990846 h 1022989"/>
                <a:gd name="connsiteX109" fmla="*/ 629465 w 1292405"/>
                <a:gd name="connsiteY109" fmla="*/ 967986 h 1022989"/>
                <a:gd name="connsiteX110" fmla="*/ 560885 w 1292405"/>
                <a:gd name="connsiteY110" fmla="*/ 998466 h 1022989"/>
                <a:gd name="connsiteX111" fmla="*/ 530405 w 1292405"/>
                <a:gd name="connsiteY111" fmla="*/ 1021326 h 1022989"/>
                <a:gd name="connsiteX112" fmla="*/ 507545 w 1292405"/>
                <a:gd name="connsiteY112" fmla="*/ 1021326 h 1022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1292405" h="1022989">
                  <a:moveTo>
                    <a:pt x="507545" y="1021326"/>
                  </a:moveTo>
                  <a:cubicBezTo>
                    <a:pt x="493575" y="1020056"/>
                    <a:pt x="464901" y="1022864"/>
                    <a:pt x="446585" y="1013706"/>
                  </a:cubicBezTo>
                  <a:cubicBezTo>
                    <a:pt x="426453" y="1003640"/>
                    <a:pt x="425064" y="924676"/>
                    <a:pt x="423725" y="922266"/>
                  </a:cubicBezTo>
                  <a:cubicBezTo>
                    <a:pt x="418639" y="913111"/>
                    <a:pt x="403405" y="917186"/>
                    <a:pt x="393245" y="914646"/>
                  </a:cubicBezTo>
                  <a:cubicBezTo>
                    <a:pt x="390705" y="907026"/>
                    <a:pt x="387062" y="899689"/>
                    <a:pt x="385625" y="891786"/>
                  </a:cubicBezTo>
                  <a:cubicBezTo>
                    <a:pt x="381962" y="871638"/>
                    <a:pt x="383393" y="850583"/>
                    <a:pt x="378005" y="830826"/>
                  </a:cubicBezTo>
                  <a:cubicBezTo>
                    <a:pt x="375595" y="821991"/>
                    <a:pt x="367845" y="815586"/>
                    <a:pt x="362765" y="807966"/>
                  </a:cubicBezTo>
                  <a:cubicBezTo>
                    <a:pt x="365305" y="800346"/>
                    <a:pt x="362544" y="786848"/>
                    <a:pt x="370385" y="785106"/>
                  </a:cubicBezTo>
                  <a:cubicBezTo>
                    <a:pt x="407890" y="776772"/>
                    <a:pt x="432292" y="793199"/>
                    <a:pt x="461825" y="807966"/>
                  </a:cubicBezTo>
                  <a:cubicBezTo>
                    <a:pt x="469445" y="805426"/>
                    <a:pt x="479005" y="806026"/>
                    <a:pt x="484685" y="800346"/>
                  </a:cubicBezTo>
                  <a:cubicBezTo>
                    <a:pt x="504243" y="780788"/>
                    <a:pt x="481129" y="748022"/>
                    <a:pt x="477065" y="731766"/>
                  </a:cubicBezTo>
                  <a:cubicBezTo>
                    <a:pt x="474525" y="721606"/>
                    <a:pt x="475987" y="709464"/>
                    <a:pt x="469445" y="701286"/>
                  </a:cubicBezTo>
                  <a:cubicBezTo>
                    <a:pt x="464427" y="695014"/>
                    <a:pt x="454205" y="696206"/>
                    <a:pt x="446585" y="693666"/>
                  </a:cubicBezTo>
                  <a:cubicBezTo>
                    <a:pt x="428078" y="679785"/>
                    <a:pt x="408485" y="674127"/>
                    <a:pt x="408485" y="647946"/>
                  </a:cubicBezTo>
                  <a:cubicBezTo>
                    <a:pt x="408485" y="639914"/>
                    <a:pt x="413565" y="632706"/>
                    <a:pt x="416105" y="625086"/>
                  </a:cubicBezTo>
                  <a:cubicBezTo>
                    <a:pt x="408485" y="620006"/>
                    <a:pt x="402278" y="611352"/>
                    <a:pt x="393245" y="609846"/>
                  </a:cubicBezTo>
                  <a:cubicBezTo>
                    <a:pt x="374340" y="606695"/>
                    <a:pt x="357042" y="630809"/>
                    <a:pt x="347525" y="640326"/>
                  </a:cubicBezTo>
                  <a:cubicBezTo>
                    <a:pt x="342445" y="632706"/>
                    <a:pt x="338761" y="623942"/>
                    <a:pt x="332285" y="617466"/>
                  </a:cubicBezTo>
                  <a:cubicBezTo>
                    <a:pt x="325809" y="610990"/>
                    <a:pt x="316460" y="608089"/>
                    <a:pt x="309425" y="602226"/>
                  </a:cubicBezTo>
                  <a:cubicBezTo>
                    <a:pt x="301146" y="595327"/>
                    <a:pt x="294185" y="586986"/>
                    <a:pt x="286565" y="579366"/>
                  </a:cubicBezTo>
                  <a:cubicBezTo>
                    <a:pt x="289105" y="569206"/>
                    <a:pt x="291176" y="558917"/>
                    <a:pt x="294185" y="548886"/>
                  </a:cubicBezTo>
                  <a:cubicBezTo>
                    <a:pt x="298801" y="533499"/>
                    <a:pt x="309425" y="503166"/>
                    <a:pt x="309425" y="503166"/>
                  </a:cubicBezTo>
                  <a:cubicBezTo>
                    <a:pt x="306885" y="495546"/>
                    <a:pt x="305706" y="487327"/>
                    <a:pt x="301805" y="480306"/>
                  </a:cubicBezTo>
                  <a:cubicBezTo>
                    <a:pt x="292910" y="464295"/>
                    <a:pt x="277117" y="451962"/>
                    <a:pt x="271325" y="434586"/>
                  </a:cubicBezTo>
                  <a:cubicBezTo>
                    <a:pt x="268785" y="426966"/>
                    <a:pt x="270388" y="416181"/>
                    <a:pt x="263705" y="411726"/>
                  </a:cubicBezTo>
                  <a:cubicBezTo>
                    <a:pt x="252929" y="404542"/>
                    <a:pt x="238100" y="407514"/>
                    <a:pt x="225605" y="404106"/>
                  </a:cubicBezTo>
                  <a:cubicBezTo>
                    <a:pt x="210107" y="399879"/>
                    <a:pt x="195470" y="392762"/>
                    <a:pt x="179885" y="388866"/>
                  </a:cubicBezTo>
                  <a:lnTo>
                    <a:pt x="149405" y="381246"/>
                  </a:lnTo>
                  <a:cubicBezTo>
                    <a:pt x="144325" y="373626"/>
                    <a:pt x="141316" y="364107"/>
                    <a:pt x="134165" y="358386"/>
                  </a:cubicBezTo>
                  <a:cubicBezTo>
                    <a:pt x="129196" y="354411"/>
                    <a:pt x="82816" y="343644"/>
                    <a:pt x="80825" y="343146"/>
                  </a:cubicBezTo>
                  <a:cubicBezTo>
                    <a:pt x="78285" y="332986"/>
                    <a:pt x="74797" y="323017"/>
                    <a:pt x="73205" y="312666"/>
                  </a:cubicBezTo>
                  <a:cubicBezTo>
                    <a:pt x="69708" y="289933"/>
                    <a:pt x="73445" y="265702"/>
                    <a:pt x="65585" y="244086"/>
                  </a:cubicBezTo>
                  <a:cubicBezTo>
                    <a:pt x="61510" y="232880"/>
                    <a:pt x="29076" y="224296"/>
                    <a:pt x="19865" y="221226"/>
                  </a:cubicBezTo>
                  <a:cubicBezTo>
                    <a:pt x="14785" y="211066"/>
                    <a:pt x="5255" y="202088"/>
                    <a:pt x="4625" y="190746"/>
                  </a:cubicBezTo>
                  <a:cubicBezTo>
                    <a:pt x="-3746" y="40065"/>
                    <a:pt x="-3255" y="122686"/>
                    <a:pt x="27485" y="61206"/>
                  </a:cubicBezTo>
                  <a:cubicBezTo>
                    <a:pt x="49541" y="17095"/>
                    <a:pt x="14630" y="58821"/>
                    <a:pt x="57965" y="15486"/>
                  </a:cubicBezTo>
                  <a:cubicBezTo>
                    <a:pt x="73205" y="18026"/>
                    <a:pt x="89866" y="16196"/>
                    <a:pt x="103685" y="23106"/>
                  </a:cubicBezTo>
                  <a:cubicBezTo>
                    <a:pt x="111876" y="27202"/>
                    <a:pt x="109859" y="44671"/>
                    <a:pt x="118925" y="45966"/>
                  </a:cubicBezTo>
                  <a:cubicBezTo>
                    <a:pt x="149203" y="50291"/>
                    <a:pt x="179885" y="40886"/>
                    <a:pt x="210365" y="38346"/>
                  </a:cubicBezTo>
                  <a:cubicBezTo>
                    <a:pt x="223065" y="35806"/>
                    <a:pt x="236338" y="35274"/>
                    <a:pt x="248465" y="30726"/>
                  </a:cubicBezTo>
                  <a:cubicBezTo>
                    <a:pt x="257040" y="27510"/>
                    <a:pt x="263134" y="19582"/>
                    <a:pt x="271325" y="15486"/>
                  </a:cubicBezTo>
                  <a:cubicBezTo>
                    <a:pt x="278509" y="11894"/>
                    <a:pt x="286565" y="10406"/>
                    <a:pt x="294185" y="7866"/>
                  </a:cubicBezTo>
                  <a:cubicBezTo>
                    <a:pt x="339058" y="37782"/>
                    <a:pt x="328898" y="51328"/>
                    <a:pt x="362765" y="23106"/>
                  </a:cubicBezTo>
                  <a:cubicBezTo>
                    <a:pt x="371044" y="16207"/>
                    <a:pt x="378005" y="7866"/>
                    <a:pt x="385625" y="246"/>
                  </a:cubicBezTo>
                  <a:cubicBezTo>
                    <a:pt x="435826" y="4810"/>
                    <a:pt x="467834" y="-14209"/>
                    <a:pt x="484685" y="30726"/>
                  </a:cubicBezTo>
                  <a:cubicBezTo>
                    <a:pt x="489233" y="42853"/>
                    <a:pt x="484777" y="58287"/>
                    <a:pt x="492305" y="68826"/>
                  </a:cubicBezTo>
                  <a:cubicBezTo>
                    <a:pt x="498907" y="78069"/>
                    <a:pt x="512238" y="79847"/>
                    <a:pt x="522785" y="84066"/>
                  </a:cubicBezTo>
                  <a:cubicBezTo>
                    <a:pt x="537700" y="90032"/>
                    <a:pt x="568505" y="99306"/>
                    <a:pt x="568505" y="99306"/>
                  </a:cubicBezTo>
                  <a:cubicBezTo>
                    <a:pt x="576125" y="96766"/>
                    <a:pt x="583333" y="91686"/>
                    <a:pt x="591365" y="91686"/>
                  </a:cubicBezTo>
                  <a:cubicBezTo>
                    <a:pt x="600933" y="91686"/>
                    <a:pt x="633925" y="103333"/>
                    <a:pt x="644705" y="106926"/>
                  </a:cubicBezTo>
                  <a:lnTo>
                    <a:pt x="659945" y="76446"/>
                  </a:lnTo>
                  <a:cubicBezTo>
                    <a:pt x="667129" y="80038"/>
                    <a:pt x="675441" y="97731"/>
                    <a:pt x="667565" y="99306"/>
                  </a:cubicBezTo>
                  <a:cubicBezTo>
                    <a:pt x="651813" y="102456"/>
                    <a:pt x="621845" y="84066"/>
                    <a:pt x="621845" y="84066"/>
                  </a:cubicBezTo>
                  <a:cubicBezTo>
                    <a:pt x="596445" y="89146"/>
                    <a:pt x="545645" y="73403"/>
                    <a:pt x="545645" y="99306"/>
                  </a:cubicBezTo>
                  <a:cubicBezTo>
                    <a:pt x="545645" y="124833"/>
                    <a:pt x="596972" y="97426"/>
                    <a:pt x="621845" y="91686"/>
                  </a:cubicBezTo>
                  <a:cubicBezTo>
                    <a:pt x="630769" y="89627"/>
                    <a:pt x="637085" y="81526"/>
                    <a:pt x="644705" y="76446"/>
                  </a:cubicBezTo>
                  <a:cubicBezTo>
                    <a:pt x="687451" y="90695"/>
                    <a:pt x="656186" y="72790"/>
                    <a:pt x="675185" y="129786"/>
                  </a:cubicBezTo>
                  <a:cubicBezTo>
                    <a:pt x="680829" y="146719"/>
                    <a:pt x="697481" y="161113"/>
                    <a:pt x="713285" y="167886"/>
                  </a:cubicBezTo>
                  <a:cubicBezTo>
                    <a:pt x="722911" y="172011"/>
                    <a:pt x="733605" y="172966"/>
                    <a:pt x="743765" y="175506"/>
                  </a:cubicBezTo>
                  <a:cubicBezTo>
                    <a:pt x="741225" y="190746"/>
                    <a:pt x="739175" y="206076"/>
                    <a:pt x="736145" y="221226"/>
                  </a:cubicBezTo>
                  <a:cubicBezTo>
                    <a:pt x="732212" y="240891"/>
                    <a:pt x="719758" y="262521"/>
                    <a:pt x="736145" y="282186"/>
                  </a:cubicBezTo>
                  <a:cubicBezTo>
                    <a:pt x="746631" y="294769"/>
                    <a:pt x="782674" y="301438"/>
                    <a:pt x="797105" y="305046"/>
                  </a:cubicBezTo>
                  <a:cubicBezTo>
                    <a:pt x="814885" y="302506"/>
                    <a:pt x="835215" y="306945"/>
                    <a:pt x="850445" y="297426"/>
                  </a:cubicBezTo>
                  <a:cubicBezTo>
                    <a:pt x="859326" y="291875"/>
                    <a:pt x="855188" y="277016"/>
                    <a:pt x="858065" y="266946"/>
                  </a:cubicBezTo>
                  <a:cubicBezTo>
                    <a:pt x="860272" y="259223"/>
                    <a:pt x="863145" y="251706"/>
                    <a:pt x="865685" y="244086"/>
                  </a:cubicBezTo>
                  <a:cubicBezTo>
                    <a:pt x="893625" y="246626"/>
                    <a:pt x="922073" y="245828"/>
                    <a:pt x="949505" y="251706"/>
                  </a:cubicBezTo>
                  <a:cubicBezTo>
                    <a:pt x="958460" y="253625"/>
                    <a:pt x="964174" y="262850"/>
                    <a:pt x="972365" y="266946"/>
                  </a:cubicBezTo>
                  <a:cubicBezTo>
                    <a:pt x="979549" y="270538"/>
                    <a:pt x="987605" y="272026"/>
                    <a:pt x="995225" y="274566"/>
                  </a:cubicBezTo>
                  <a:cubicBezTo>
                    <a:pt x="1002845" y="272026"/>
                    <a:pt x="1011813" y="271964"/>
                    <a:pt x="1018085" y="266946"/>
                  </a:cubicBezTo>
                  <a:cubicBezTo>
                    <a:pt x="1036283" y="252387"/>
                    <a:pt x="1031742" y="239632"/>
                    <a:pt x="1040945" y="221226"/>
                  </a:cubicBezTo>
                  <a:cubicBezTo>
                    <a:pt x="1045041" y="213035"/>
                    <a:pt x="1052089" y="206557"/>
                    <a:pt x="1056185" y="198366"/>
                  </a:cubicBezTo>
                  <a:cubicBezTo>
                    <a:pt x="1059777" y="191182"/>
                    <a:pt x="1056185" y="178046"/>
                    <a:pt x="1063805" y="175506"/>
                  </a:cubicBezTo>
                  <a:cubicBezTo>
                    <a:pt x="1090421" y="166634"/>
                    <a:pt x="1119685" y="170426"/>
                    <a:pt x="1147625" y="167886"/>
                  </a:cubicBezTo>
                  <a:cubicBezTo>
                    <a:pt x="1149351" y="155805"/>
                    <a:pt x="1143204" y="72025"/>
                    <a:pt x="1193345" y="122166"/>
                  </a:cubicBezTo>
                  <a:cubicBezTo>
                    <a:pt x="1202503" y="131324"/>
                    <a:pt x="1197824" y="147701"/>
                    <a:pt x="1200965" y="160266"/>
                  </a:cubicBezTo>
                  <a:cubicBezTo>
                    <a:pt x="1202913" y="168058"/>
                    <a:pt x="1203567" y="176854"/>
                    <a:pt x="1208585" y="183126"/>
                  </a:cubicBezTo>
                  <a:cubicBezTo>
                    <a:pt x="1214306" y="190277"/>
                    <a:pt x="1223825" y="193286"/>
                    <a:pt x="1231445" y="198366"/>
                  </a:cubicBezTo>
                  <a:cubicBezTo>
                    <a:pt x="1233985" y="213606"/>
                    <a:pt x="1234179" y="229429"/>
                    <a:pt x="1239065" y="244086"/>
                  </a:cubicBezTo>
                  <a:cubicBezTo>
                    <a:pt x="1241961" y="252774"/>
                    <a:pt x="1255600" y="257880"/>
                    <a:pt x="1254305" y="266946"/>
                  </a:cubicBezTo>
                  <a:cubicBezTo>
                    <a:pt x="1252509" y="279518"/>
                    <a:pt x="1240937" y="288989"/>
                    <a:pt x="1231445" y="297426"/>
                  </a:cubicBezTo>
                  <a:cubicBezTo>
                    <a:pt x="1217755" y="309595"/>
                    <a:pt x="1185725" y="327906"/>
                    <a:pt x="1185725" y="327906"/>
                  </a:cubicBezTo>
                  <a:cubicBezTo>
                    <a:pt x="1188265" y="335526"/>
                    <a:pt x="1191603" y="342925"/>
                    <a:pt x="1193345" y="350766"/>
                  </a:cubicBezTo>
                  <a:cubicBezTo>
                    <a:pt x="1196697" y="365848"/>
                    <a:pt x="1194690" y="382367"/>
                    <a:pt x="1200965" y="396486"/>
                  </a:cubicBezTo>
                  <a:cubicBezTo>
                    <a:pt x="1205342" y="406334"/>
                    <a:pt x="1216205" y="411726"/>
                    <a:pt x="1223825" y="419346"/>
                  </a:cubicBezTo>
                  <a:cubicBezTo>
                    <a:pt x="1226365" y="426966"/>
                    <a:pt x="1225765" y="436526"/>
                    <a:pt x="1231445" y="442206"/>
                  </a:cubicBezTo>
                  <a:cubicBezTo>
                    <a:pt x="1237125" y="447886"/>
                    <a:pt x="1253418" y="441843"/>
                    <a:pt x="1254305" y="449826"/>
                  </a:cubicBezTo>
                  <a:cubicBezTo>
                    <a:pt x="1256618" y="470643"/>
                    <a:pt x="1239065" y="510786"/>
                    <a:pt x="1239065" y="510786"/>
                  </a:cubicBezTo>
                  <a:cubicBezTo>
                    <a:pt x="1241605" y="533646"/>
                    <a:pt x="1238143" y="558010"/>
                    <a:pt x="1246685" y="579366"/>
                  </a:cubicBezTo>
                  <a:cubicBezTo>
                    <a:pt x="1249668" y="586824"/>
                    <a:pt x="1263273" y="581968"/>
                    <a:pt x="1269545" y="586986"/>
                  </a:cubicBezTo>
                  <a:cubicBezTo>
                    <a:pt x="1282974" y="597729"/>
                    <a:pt x="1287385" y="617647"/>
                    <a:pt x="1292405" y="632706"/>
                  </a:cubicBezTo>
                  <a:cubicBezTo>
                    <a:pt x="1289865" y="642866"/>
                    <a:pt x="1291327" y="655008"/>
                    <a:pt x="1284785" y="663186"/>
                  </a:cubicBezTo>
                  <a:cubicBezTo>
                    <a:pt x="1271544" y="679738"/>
                    <a:pt x="1223152" y="664344"/>
                    <a:pt x="1216205" y="663186"/>
                  </a:cubicBezTo>
                  <a:cubicBezTo>
                    <a:pt x="1208585" y="658106"/>
                    <a:pt x="1202432" y="649082"/>
                    <a:pt x="1193345" y="647946"/>
                  </a:cubicBezTo>
                  <a:cubicBezTo>
                    <a:pt x="1149996" y="642527"/>
                    <a:pt x="1145254" y="658445"/>
                    <a:pt x="1162865" y="693666"/>
                  </a:cubicBezTo>
                  <a:cubicBezTo>
                    <a:pt x="1176553" y="721041"/>
                    <a:pt x="1206108" y="723320"/>
                    <a:pt x="1231445" y="731766"/>
                  </a:cubicBezTo>
                  <a:lnTo>
                    <a:pt x="1254305" y="739386"/>
                  </a:lnTo>
                  <a:cubicBezTo>
                    <a:pt x="1256845" y="747006"/>
                    <a:pt x="1266943" y="755974"/>
                    <a:pt x="1261925" y="762246"/>
                  </a:cubicBezTo>
                  <a:cubicBezTo>
                    <a:pt x="1258612" y="766388"/>
                    <a:pt x="1211995" y="781429"/>
                    <a:pt x="1200965" y="785106"/>
                  </a:cubicBezTo>
                  <a:cubicBezTo>
                    <a:pt x="1193345" y="792726"/>
                    <a:pt x="1180719" y="797511"/>
                    <a:pt x="1178105" y="807966"/>
                  </a:cubicBezTo>
                  <a:cubicBezTo>
                    <a:pt x="1174964" y="820531"/>
                    <a:pt x="1187155" y="833194"/>
                    <a:pt x="1185725" y="846066"/>
                  </a:cubicBezTo>
                  <a:cubicBezTo>
                    <a:pt x="1182631" y="873909"/>
                    <a:pt x="1166842" y="878975"/>
                    <a:pt x="1147625" y="891786"/>
                  </a:cubicBezTo>
                  <a:cubicBezTo>
                    <a:pt x="1124765" y="889246"/>
                    <a:pt x="1102010" y="882890"/>
                    <a:pt x="1079045" y="884166"/>
                  </a:cubicBezTo>
                  <a:cubicBezTo>
                    <a:pt x="1010149" y="887994"/>
                    <a:pt x="873305" y="907026"/>
                    <a:pt x="873305" y="907026"/>
                  </a:cubicBezTo>
                  <a:cubicBezTo>
                    <a:pt x="865685" y="909566"/>
                    <a:pt x="858396" y="913510"/>
                    <a:pt x="850445" y="914646"/>
                  </a:cubicBezTo>
                  <a:cubicBezTo>
                    <a:pt x="822672" y="918614"/>
                    <a:pt x="791150" y="908641"/>
                    <a:pt x="766625" y="922266"/>
                  </a:cubicBezTo>
                  <a:cubicBezTo>
                    <a:pt x="756695" y="927783"/>
                    <a:pt x="776785" y="942586"/>
                    <a:pt x="781865" y="952746"/>
                  </a:cubicBezTo>
                  <a:cubicBezTo>
                    <a:pt x="764922" y="1003576"/>
                    <a:pt x="786213" y="962880"/>
                    <a:pt x="698045" y="983226"/>
                  </a:cubicBezTo>
                  <a:cubicBezTo>
                    <a:pt x="689121" y="985285"/>
                    <a:pt x="682805" y="993386"/>
                    <a:pt x="675185" y="998466"/>
                  </a:cubicBezTo>
                  <a:cubicBezTo>
                    <a:pt x="667565" y="995926"/>
                    <a:pt x="659008" y="995301"/>
                    <a:pt x="652325" y="990846"/>
                  </a:cubicBezTo>
                  <a:cubicBezTo>
                    <a:pt x="643359" y="984868"/>
                    <a:pt x="640175" y="969176"/>
                    <a:pt x="629465" y="967986"/>
                  </a:cubicBezTo>
                  <a:cubicBezTo>
                    <a:pt x="608020" y="965603"/>
                    <a:pt x="578320" y="986013"/>
                    <a:pt x="560885" y="998466"/>
                  </a:cubicBezTo>
                  <a:cubicBezTo>
                    <a:pt x="550551" y="1005848"/>
                    <a:pt x="542078" y="1016323"/>
                    <a:pt x="530405" y="1021326"/>
                  </a:cubicBezTo>
                  <a:cubicBezTo>
                    <a:pt x="523401" y="1024328"/>
                    <a:pt x="521515" y="1022596"/>
                    <a:pt x="507545" y="1021326"/>
                  </a:cubicBezTo>
                  <a:close/>
                </a:path>
              </a:pathLst>
            </a:custGeom>
            <a:solidFill>
              <a:srgbClr val="B8FABA"/>
            </a:solidFill>
            <a:ln w="19050">
              <a:solidFill>
                <a:srgbClr val="0076BE"/>
              </a:solidFill>
            </a:ln>
            <a:effectLst>
              <a:glow rad="25400">
                <a:schemeClr val="accent1">
                  <a:satMod val="175000"/>
                  <a:alpha val="50000"/>
                </a:schemeClr>
              </a:glow>
              <a:outerShdw blurRad="63500" sx="102000" sy="102000" algn="ctr" rotWithShape="0">
                <a:srgbClr val="004188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Полилиния 84">
              <a:extLst>
                <a:ext uri="{FF2B5EF4-FFF2-40B4-BE49-F238E27FC236}">
                  <a16:creationId xmlns:a16="http://schemas.microsoft.com/office/drawing/2014/main" id="{F4A5B553-F2CC-46E6-8912-3FA0A597CA61}"/>
                </a:ext>
              </a:extLst>
            </p:cNvPr>
            <p:cNvSpPr/>
            <p:nvPr/>
          </p:nvSpPr>
          <p:spPr>
            <a:xfrm>
              <a:off x="6722040" y="5263582"/>
              <a:ext cx="1600145" cy="954080"/>
            </a:xfrm>
            <a:custGeom>
              <a:avLst/>
              <a:gdLst>
                <a:gd name="connsiteX0" fmla="*/ 468464 w 1763864"/>
                <a:gd name="connsiteY0" fmla="*/ 0 h 1051697"/>
                <a:gd name="connsiteX1" fmla="*/ 476084 w 1763864"/>
                <a:gd name="connsiteY1" fmla="*/ 38100 h 1051697"/>
                <a:gd name="connsiteX2" fmla="*/ 483704 w 1763864"/>
                <a:gd name="connsiteY2" fmla="*/ 83820 h 1051697"/>
                <a:gd name="connsiteX3" fmla="*/ 537044 w 1763864"/>
                <a:gd name="connsiteY3" fmla="*/ 106680 h 1051697"/>
                <a:gd name="connsiteX4" fmla="*/ 514184 w 1763864"/>
                <a:gd name="connsiteY4" fmla="*/ 152400 h 1051697"/>
                <a:gd name="connsiteX5" fmla="*/ 445604 w 1763864"/>
                <a:gd name="connsiteY5" fmla="*/ 182880 h 1051697"/>
                <a:gd name="connsiteX6" fmla="*/ 415124 w 1763864"/>
                <a:gd name="connsiteY6" fmla="*/ 190500 h 1051697"/>
                <a:gd name="connsiteX7" fmla="*/ 361784 w 1763864"/>
                <a:gd name="connsiteY7" fmla="*/ 220980 h 1051697"/>
                <a:gd name="connsiteX8" fmla="*/ 331304 w 1763864"/>
                <a:gd name="connsiteY8" fmla="*/ 236220 h 1051697"/>
                <a:gd name="connsiteX9" fmla="*/ 277964 w 1763864"/>
                <a:gd name="connsiteY9" fmla="*/ 220980 h 1051697"/>
                <a:gd name="connsiteX10" fmla="*/ 255104 w 1763864"/>
                <a:gd name="connsiteY10" fmla="*/ 236220 h 1051697"/>
                <a:gd name="connsiteX11" fmla="*/ 247484 w 1763864"/>
                <a:gd name="connsiteY11" fmla="*/ 259080 h 1051697"/>
                <a:gd name="connsiteX12" fmla="*/ 171284 w 1763864"/>
                <a:gd name="connsiteY12" fmla="*/ 281940 h 1051697"/>
                <a:gd name="connsiteX13" fmla="*/ 156044 w 1763864"/>
                <a:gd name="connsiteY13" fmla="*/ 304800 h 1051697"/>
                <a:gd name="connsiteX14" fmla="*/ 148424 w 1763864"/>
                <a:gd name="connsiteY14" fmla="*/ 327660 h 1051697"/>
                <a:gd name="connsiteX15" fmla="*/ 102704 w 1763864"/>
                <a:gd name="connsiteY15" fmla="*/ 373380 h 1051697"/>
                <a:gd name="connsiteX16" fmla="*/ 41744 w 1763864"/>
                <a:gd name="connsiteY16" fmla="*/ 388620 h 1051697"/>
                <a:gd name="connsiteX17" fmla="*/ 18884 w 1763864"/>
                <a:gd name="connsiteY17" fmla="*/ 396240 h 1051697"/>
                <a:gd name="connsiteX18" fmla="*/ 3644 w 1763864"/>
                <a:gd name="connsiteY18" fmla="*/ 419100 h 1051697"/>
                <a:gd name="connsiteX19" fmla="*/ 11264 w 1763864"/>
                <a:gd name="connsiteY19" fmla="*/ 487680 h 1051697"/>
                <a:gd name="connsiteX20" fmla="*/ 79844 w 1763864"/>
                <a:gd name="connsiteY20" fmla="*/ 480060 h 1051697"/>
                <a:gd name="connsiteX21" fmla="*/ 163664 w 1763864"/>
                <a:gd name="connsiteY21" fmla="*/ 464820 h 1051697"/>
                <a:gd name="connsiteX22" fmla="*/ 186524 w 1763864"/>
                <a:gd name="connsiteY22" fmla="*/ 457200 h 1051697"/>
                <a:gd name="connsiteX23" fmla="*/ 239864 w 1763864"/>
                <a:gd name="connsiteY23" fmla="*/ 518160 h 1051697"/>
                <a:gd name="connsiteX24" fmla="*/ 293204 w 1763864"/>
                <a:gd name="connsiteY24" fmla="*/ 548640 h 1051697"/>
                <a:gd name="connsiteX25" fmla="*/ 316064 w 1763864"/>
                <a:gd name="connsiteY25" fmla="*/ 563880 h 1051697"/>
                <a:gd name="connsiteX26" fmla="*/ 415124 w 1763864"/>
                <a:gd name="connsiteY26" fmla="*/ 579120 h 1051697"/>
                <a:gd name="connsiteX27" fmla="*/ 437984 w 1763864"/>
                <a:gd name="connsiteY27" fmla="*/ 624840 h 1051697"/>
                <a:gd name="connsiteX28" fmla="*/ 445604 w 1763864"/>
                <a:gd name="connsiteY28" fmla="*/ 647700 h 1051697"/>
                <a:gd name="connsiteX29" fmla="*/ 468464 w 1763864"/>
                <a:gd name="connsiteY29" fmla="*/ 693420 h 1051697"/>
                <a:gd name="connsiteX30" fmla="*/ 453224 w 1763864"/>
                <a:gd name="connsiteY30" fmla="*/ 800100 h 1051697"/>
                <a:gd name="connsiteX31" fmla="*/ 437984 w 1763864"/>
                <a:gd name="connsiteY31" fmla="*/ 822960 h 1051697"/>
                <a:gd name="connsiteX32" fmla="*/ 445604 w 1763864"/>
                <a:gd name="connsiteY32" fmla="*/ 906780 h 1051697"/>
                <a:gd name="connsiteX33" fmla="*/ 453224 w 1763864"/>
                <a:gd name="connsiteY33" fmla="*/ 929640 h 1051697"/>
                <a:gd name="connsiteX34" fmla="*/ 399884 w 1763864"/>
                <a:gd name="connsiteY34" fmla="*/ 937260 h 1051697"/>
                <a:gd name="connsiteX35" fmla="*/ 437984 w 1763864"/>
                <a:gd name="connsiteY35" fmla="*/ 967740 h 1051697"/>
                <a:gd name="connsiteX36" fmla="*/ 483704 w 1763864"/>
                <a:gd name="connsiteY36" fmla="*/ 998220 h 1051697"/>
                <a:gd name="connsiteX37" fmla="*/ 506564 w 1763864"/>
                <a:gd name="connsiteY37" fmla="*/ 1013460 h 1051697"/>
                <a:gd name="connsiteX38" fmla="*/ 598004 w 1763864"/>
                <a:gd name="connsiteY38" fmla="*/ 1028700 h 1051697"/>
                <a:gd name="connsiteX39" fmla="*/ 620864 w 1763864"/>
                <a:gd name="connsiteY39" fmla="*/ 1036320 h 1051697"/>
                <a:gd name="connsiteX40" fmla="*/ 651344 w 1763864"/>
                <a:gd name="connsiteY40" fmla="*/ 1051560 h 1051697"/>
                <a:gd name="connsiteX41" fmla="*/ 674204 w 1763864"/>
                <a:gd name="connsiteY41" fmla="*/ 1043940 h 1051697"/>
                <a:gd name="connsiteX42" fmla="*/ 689444 w 1763864"/>
                <a:gd name="connsiteY42" fmla="*/ 1021080 h 1051697"/>
                <a:gd name="connsiteX43" fmla="*/ 704684 w 1763864"/>
                <a:gd name="connsiteY43" fmla="*/ 975360 h 1051697"/>
                <a:gd name="connsiteX44" fmla="*/ 773264 w 1763864"/>
                <a:gd name="connsiteY44" fmla="*/ 960120 h 1051697"/>
                <a:gd name="connsiteX45" fmla="*/ 796124 w 1763864"/>
                <a:gd name="connsiteY45" fmla="*/ 937260 h 1051697"/>
                <a:gd name="connsiteX46" fmla="*/ 811364 w 1763864"/>
                <a:gd name="connsiteY46" fmla="*/ 876300 h 1051697"/>
                <a:gd name="connsiteX47" fmla="*/ 857084 w 1763864"/>
                <a:gd name="connsiteY47" fmla="*/ 838200 h 1051697"/>
                <a:gd name="connsiteX48" fmla="*/ 879944 w 1763864"/>
                <a:gd name="connsiteY48" fmla="*/ 815340 h 1051697"/>
                <a:gd name="connsiteX49" fmla="*/ 910424 w 1763864"/>
                <a:gd name="connsiteY49" fmla="*/ 807720 h 1051697"/>
                <a:gd name="connsiteX50" fmla="*/ 956144 w 1763864"/>
                <a:gd name="connsiteY50" fmla="*/ 792480 h 1051697"/>
                <a:gd name="connsiteX51" fmla="*/ 986624 w 1763864"/>
                <a:gd name="connsiteY51" fmla="*/ 784860 h 1051697"/>
                <a:gd name="connsiteX52" fmla="*/ 1032344 w 1763864"/>
                <a:gd name="connsiteY52" fmla="*/ 769620 h 1051697"/>
                <a:gd name="connsiteX53" fmla="*/ 1055204 w 1763864"/>
                <a:gd name="connsiteY53" fmla="*/ 762000 h 1051697"/>
                <a:gd name="connsiteX54" fmla="*/ 1085684 w 1763864"/>
                <a:gd name="connsiteY54" fmla="*/ 769620 h 1051697"/>
                <a:gd name="connsiteX55" fmla="*/ 1123784 w 1763864"/>
                <a:gd name="connsiteY55" fmla="*/ 784860 h 1051697"/>
                <a:gd name="connsiteX56" fmla="*/ 1146644 w 1763864"/>
                <a:gd name="connsiteY56" fmla="*/ 762000 h 1051697"/>
                <a:gd name="connsiteX57" fmla="*/ 1169504 w 1763864"/>
                <a:gd name="connsiteY57" fmla="*/ 716280 h 1051697"/>
                <a:gd name="connsiteX58" fmla="*/ 1230464 w 1763864"/>
                <a:gd name="connsiteY58" fmla="*/ 693420 h 1051697"/>
                <a:gd name="connsiteX59" fmla="*/ 1245704 w 1763864"/>
                <a:gd name="connsiteY59" fmla="*/ 670560 h 1051697"/>
                <a:gd name="connsiteX60" fmla="*/ 1238084 w 1763864"/>
                <a:gd name="connsiteY60" fmla="*/ 624840 h 1051697"/>
                <a:gd name="connsiteX61" fmla="*/ 1245704 w 1763864"/>
                <a:gd name="connsiteY61" fmla="*/ 594360 h 1051697"/>
                <a:gd name="connsiteX62" fmla="*/ 1321904 w 1763864"/>
                <a:gd name="connsiteY62" fmla="*/ 617220 h 1051697"/>
                <a:gd name="connsiteX63" fmla="*/ 1413344 w 1763864"/>
                <a:gd name="connsiteY63" fmla="*/ 632460 h 1051697"/>
                <a:gd name="connsiteX64" fmla="*/ 1436204 w 1763864"/>
                <a:gd name="connsiteY64" fmla="*/ 647700 h 1051697"/>
                <a:gd name="connsiteX65" fmla="*/ 1443824 w 1763864"/>
                <a:gd name="connsiteY65" fmla="*/ 685800 h 1051697"/>
                <a:gd name="connsiteX66" fmla="*/ 1504784 w 1763864"/>
                <a:gd name="connsiteY66" fmla="*/ 678180 h 1051697"/>
                <a:gd name="connsiteX67" fmla="*/ 1527644 w 1763864"/>
                <a:gd name="connsiteY67" fmla="*/ 670560 h 1051697"/>
                <a:gd name="connsiteX68" fmla="*/ 1672424 w 1763864"/>
                <a:gd name="connsiteY68" fmla="*/ 662940 h 1051697"/>
                <a:gd name="connsiteX69" fmla="*/ 1664804 w 1763864"/>
                <a:gd name="connsiteY69" fmla="*/ 640080 h 1051697"/>
                <a:gd name="connsiteX70" fmla="*/ 1649564 w 1763864"/>
                <a:gd name="connsiteY70" fmla="*/ 609600 h 1051697"/>
                <a:gd name="connsiteX71" fmla="*/ 1657184 w 1763864"/>
                <a:gd name="connsiteY71" fmla="*/ 518160 h 1051697"/>
                <a:gd name="connsiteX72" fmla="*/ 1680044 w 1763864"/>
                <a:gd name="connsiteY72" fmla="*/ 502920 h 1051697"/>
                <a:gd name="connsiteX73" fmla="*/ 1702904 w 1763864"/>
                <a:gd name="connsiteY73" fmla="*/ 480060 h 1051697"/>
                <a:gd name="connsiteX74" fmla="*/ 1763864 w 1763864"/>
                <a:gd name="connsiteY74" fmla="*/ 449580 h 1051697"/>
                <a:gd name="connsiteX75" fmla="*/ 1695284 w 1763864"/>
                <a:gd name="connsiteY75" fmla="*/ 441960 h 1051697"/>
                <a:gd name="connsiteX76" fmla="*/ 1687664 w 1763864"/>
                <a:gd name="connsiteY76" fmla="*/ 411480 h 1051697"/>
                <a:gd name="connsiteX77" fmla="*/ 1664804 w 1763864"/>
                <a:gd name="connsiteY77" fmla="*/ 403860 h 1051697"/>
                <a:gd name="connsiteX78" fmla="*/ 1603844 w 1763864"/>
                <a:gd name="connsiteY78" fmla="*/ 419100 h 1051697"/>
                <a:gd name="connsiteX79" fmla="*/ 1558124 w 1763864"/>
                <a:gd name="connsiteY79" fmla="*/ 449580 h 1051697"/>
                <a:gd name="connsiteX80" fmla="*/ 1497164 w 1763864"/>
                <a:gd name="connsiteY80" fmla="*/ 464820 h 1051697"/>
                <a:gd name="connsiteX81" fmla="*/ 1428584 w 1763864"/>
                <a:gd name="connsiteY81" fmla="*/ 457200 h 1051697"/>
                <a:gd name="connsiteX82" fmla="*/ 1413344 w 1763864"/>
                <a:gd name="connsiteY82" fmla="*/ 434340 h 1051697"/>
                <a:gd name="connsiteX83" fmla="*/ 1382864 w 1763864"/>
                <a:gd name="connsiteY83" fmla="*/ 426720 h 1051697"/>
                <a:gd name="connsiteX84" fmla="*/ 1375244 w 1763864"/>
                <a:gd name="connsiteY84" fmla="*/ 449580 h 1051697"/>
                <a:gd name="connsiteX85" fmla="*/ 1329524 w 1763864"/>
                <a:gd name="connsiteY85" fmla="*/ 464820 h 1051697"/>
                <a:gd name="connsiteX86" fmla="*/ 1291424 w 1763864"/>
                <a:gd name="connsiteY86" fmla="*/ 480060 h 1051697"/>
                <a:gd name="connsiteX87" fmla="*/ 1245704 w 1763864"/>
                <a:gd name="connsiteY87" fmla="*/ 525780 h 1051697"/>
                <a:gd name="connsiteX88" fmla="*/ 1222844 w 1763864"/>
                <a:gd name="connsiteY88" fmla="*/ 548640 h 1051697"/>
                <a:gd name="connsiteX89" fmla="*/ 1199984 w 1763864"/>
                <a:gd name="connsiteY89" fmla="*/ 533400 h 1051697"/>
                <a:gd name="connsiteX90" fmla="*/ 1192364 w 1763864"/>
                <a:gd name="connsiteY90" fmla="*/ 510540 h 1051697"/>
                <a:gd name="connsiteX91" fmla="*/ 1161884 w 1763864"/>
                <a:gd name="connsiteY91" fmla="*/ 502920 h 1051697"/>
                <a:gd name="connsiteX92" fmla="*/ 1139024 w 1763864"/>
                <a:gd name="connsiteY92" fmla="*/ 487680 h 1051697"/>
                <a:gd name="connsiteX93" fmla="*/ 1093304 w 1763864"/>
                <a:gd name="connsiteY93" fmla="*/ 472440 h 1051697"/>
                <a:gd name="connsiteX94" fmla="*/ 1078064 w 1763864"/>
                <a:gd name="connsiteY94" fmla="*/ 419100 h 1051697"/>
                <a:gd name="connsiteX95" fmla="*/ 1055204 w 1763864"/>
                <a:gd name="connsiteY95" fmla="*/ 350520 h 1051697"/>
                <a:gd name="connsiteX96" fmla="*/ 1047584 w 1763864"/>
                <a:gd name="connsiteY96" fmla="*/ 327660 h 1051697"/>
                <a:gd name="connsiteX97" fmla="*/ 1024724 w 1763864"/>
                <a:gd name="connsiteY97" fmla="*/ 312420 h 1051697"/>
                <a:gd name="connsiteX98" fmla="*/ 1017104 w 1763864"/>
                <a:gd name="connsiteY98" fmla="*/ 281940 h 1051697"/>
                <a:gd name="connsiteX99" fmla="*/ 994244 w 1763864"/>
                <a:gd name="connsiteY99" fmla="*/ 266700 h 1051697"/>
                <a:gd name="connsiteX100" fmla="*/ 925664 w 1763864"/>
                <a:gd name="connsiteY100" fmla="*/ 243840 h 1051697"/>
                <a:gd name="connsiteX101" fmla="*/ 918044 w 1763864"/>
                <a:gd name="connsiteY101" fmla="*/ 220980 h 1051697"/>
                <a:gd name="connsiteX102" fmla="*/ 940904 w 1763864"/>
                <a:gd name="connsiteY102" fmla="*/ 182880 h 1051697"/>
                <a:gd name="connsiteX103" fmla="*/ 872324 w 1763864"/>
                <a:gd name="connsiteY103" fmla="*/ 190500 h 1051697"/>
                <a:gd name="connsiteX104" fmla="*/ 841844 w 1763864"/>
                <a:gd name="connsiteY104" fmla="*/ 205740 h 1051697"/>
                <a:gd name="connsiteX105" fmla="*/ 834224 w 1763864"/>
                <a:gd name="connsiteY105" fmla="*/ 175260 h 1051697"/>
                <a:gd name="connsiteX106" fmla="*/ 864704 w 1763864"/>
                <a:gd name="connsiteY106" fmla="*/ 167640 h 1051697"/>
                <a:gd name="connsiteX107" fmla="*/ 887564 w 1763864"/>
                <a:gd name="connsiteY107" fmla="*/ 160020 h 1051697"/>
                <a:gd name="connsiteX108" fmla="*/ 864704 w 1763864"/>
                <a:gd name="connsiteY108" fmla="*/ 152400 h 1051697"/>
                <a:gd name="connsiteX109" fmla="*/ 818984 w 1763864"/>
                <a:gd name="connsiteY109" fmla="*/ 129540 h 1051697"/>
                <a:gd name="connsiteX110" fmla="*/ 811364 w 1763864"/>
                <a:gd name="connsiteY110" fmla="*/ 106680 h 1051697"/>
                <a:gd name="connsiteX111" fmla="*/ 758024 w 1763864"/>
                <a:gd name="connsiteY111" fmla="*/ 83820 h 1051697"/>
                <a:gd name="connsiteX112" fmla="*/ 727544 w 1763864"/>
                <a:gd name="connsiteY112" fmla="*/ 91440 h 1051697"/>
                <a:gd name="connsiteX113" fmla="*/ 704684 w 1763864"/>
                <a:gd name="connsiteY113" fmla="*/ 106680 h 1051697"/>
                <a:gd name="connsiteX114" fmla="*/ 697064 w 1763864"/>
                <a:gd name="connsiteY114" fmla="*/ 83820 h 1051697"/>
                <a:gd name="connsiteX115" fmla="*/ 681824 w 1763864"/>
                <a:gd name="connsiteY115" fmla="*/ 60960 h 1051697"/>
                <a:gd name="connsiteX116" fmla="*/ 674204 w 1763864"/>
                <a:gd name="connsiteY116" fmla="*/ 30480 h 1051697"/>
                <a:gd name="connsiteX117" fmla="*/ 651344 w 1763864"/>
                <a:gd name="connsiteY117" fmla="*/ 38100 h 1051697"/>
                <a:gd name="connsiteX118" fmla="*/ 620864 w 1763864"/>
                <a:gd name="connsiteY118" fmla="*/ 53340 h 1051697"/>
                <a:gd name="connsiteX119" fmla="*/ 590384 w 1763864"/>
                <a:gd name="connsiteY119" fmla="*/ 91440 h 1051697"/>
                <a:gd name="connsiteX120" fmla="*/ 567524 w 1763864"/>
                <a:gd name="connsiteY120" fmla="*/ 76200 h 1051697"/>
                <a:gd name="connsiteX121" fmla="*/ 552284 w 1763864"/>
                <a:gd name="connsiteY121" fmla="*/ 53340 h 1051697"/>
                <a:gd name="connsiteX122" fmla="*/ 529424 w 1763864"/>
                <a:gd name="connsiteY122" fmla="*/ 45720 h 1051697"/>
                <a:gd name="connsiteX123" fmla="*/ 514184 w 1763864"/>
                <a:gd name="connsiteY123" fmla="*/ 0 h 1051697"/>
                <a:gd name="connsiteX124" fmla="*/ 468464 w 1763864"/>
                <a:gd name="connsiteY124" fmla="*/ 0 h 1051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763864" h="1051697">
                  <a:moveTo>
                    <a:pt x="468464" y="0"/>
                  </a:moveTo>
                  <a:cubicBezTo>
                    <a:pt x="471004" y="12700"/>
                    <a:pt x="473767" y="25357"/>
                    <a:pt x="476084" y="38100"/>
                  </a:cubicBezTo>
                  <a:cubicBezTo>
                    <a:pt x="478848" y="53301"/>
                    <a:pt x="476794" y="70001"/>
                    <a:pt x="483704" y="83820"/>
                  </a:cubicBezTo>
                  <a:cubicBezTo>
                    <a:pt x="491222" y="98855"/>
                    <a:pt x="525189" y="103716"/>
                    <a:pt x="537044" y="106680"/>
                  </a:cubicBezTo>
                  <a:cubicBezTo>
                    <a:pt x="530846" y="125273"/>
                    <a:pt x="528956" y="137628"/>
                    <a:pt x="514184" y="152400"/>
                  </a:cubicBezTo>
                  <a:cubicBezTo>
                    <a:pt x="497505" y="169079"/>
                    <a:pt x="465724" y="177850"/>
                    <a:pt x="445604" y="182880"/>
                  </a:cubicBezTo>
                  <a:cubicBezTo>
                    <a:pt x="435444" y="185420"/>
                    <a:pt x="424930" y="186823"/>
                    <a:pt x="415124" y="190500"/>
                  </a:cubicBezTo>
                  <a:cubicBezTo>
                    <a:pt x="381630" y="203060"/>
                    <a:pt x="389921" y="204902"/>
                    <a:pt x="361784" y="220980"/>
                  </a:cubicBezTo>
                  <a:cubicBezTo>
                    <a:pt x="351921" y="226616"/>
                    <a:pt x="341464" y="231140"/>
                    <a:pt x="331304" y="236220"/>
                  </a:cubicBezTo>
                  <a:cubicBezTo>
                    <a:pt x="322725" y="233360"/>
                    <a:pt x="284662" y="220023"/>
                    <a:pt x="277964" y="220980"/>
                  </a:cubicBezTo>
                  <a:cubicBezTo>
                    <a:pt x="268898" y="222275"/>
                    <a:pt x="262724" y="231140"/>
                    <a:pt x="255104" y="236220"/>
                  </a:cubicBezTo>
                  <a:cubicBezTo>
                    <a:pt x="252564" y="243840"/>
                    <a:pt x="254020" y="254411"/>
                    <a:pt x="247484" y="259080"/>
                  </a:cubicBezTo>
                  <a:cubicBezTo>
                    <a:pt x="237495" y="266215"/>
                    <a:pt x="187578" y="277866"/>
                    <a:pt x="171284" y="281940"/>
                  </a:cubicBezTo>
                  <a:cubicBezTo>
                    <a:pt x="166204" y="289560"/>
                    <a:pt x="160140" y="296609"/>
                    <a:pt x="156044" y="304800"/>
                  </a:cubicBezTo>
                  <a:cubicBezTo>
                    <a:pt x="152452" y="311984"/>
                    <a:pt x="153355" y="321320"/>
                    <a:pt x="148424" y="327660"/>
                  </a:cubicBezTo>
                  <a:cubicBezTo>
                    <a:pt x="135192" y="344673"/>
                    <a:pt x="123151" y="366564"/>
                    <a:pt x="102704" y="373380"/>
                  </a:cubicBezTo>
                  <a:cubicBezTo>
                    <a:pt x="50449" y="390798"/>
                    <a:pt x="115306" y="370230"/>
                    <a:pt x="41744" y="388620"/>
                  </a:cubicBezTo>
                  <a:cubicBezTo>
                    <a:pt x="33952" y="390568"/>
                    <a:pt x="26504" y="393700"/>
                    <a:pt x="18884" y="396240"/>
                  </a:cubicBezTo>
                  <a:cubicBezTo>
                    <a:pt x="13804" y="403860"/>
                    <a:pt x="4405" y="409974"/>
                    <a:pt x="3644" y="419100"/>
                  </a:cubicBezTo>
                  <a:cubicBezTo>
                    <a:pt x="1734" y="442021"/>
                    <a:pt x="-6697" y="473312"/>
                    <a:pt x="11264" y="487680"/>
                  </a:cubicBezTo>
                  <a:cubicBezTo>
                    <a:pt x="29225" y="502048"/>
                    <a:pt x="57045" y="483100"/>
                    <a:pt x="79844" y="480060"/>
                  </a:cubicBezTo>
                  <a:cubicBezTo>
                    <a:pt x="94402" y="478119"/>
                    <a:pt x="147245" y="468925"/>
                    <a:pt x="163664" y="464820"/>
                  </a:cubicBezTo>
                  <a:cubicBezTo>
                    <a:pt x="171456" y="462872"/>
                    <a:pt x="178904" y="459740"/>
                    <a:pt x="186524" y="457200"/>
                  </a:cubicBezTo>
                  <a:cubicBezTo>
                    <a:pt x="222084" y="510540"/>
                    <a:pt x="201764" y="492760"/>
                    <a:pt x="239864" y="518160"/>
                  </a:cubicBezTo>
                  <a:cubicBezTo>
                    <a:pt x="267467" y="559564"/>
                    <a:pt x="238800" y="528239"/>
                    <a:pt x="293204" y="548640"/>
                  </a:cubicBezTo>
                  <a:cubicBezTo>
                    <a:pt x="301779" y="551856"/>
                    <a:pt x="307646" y="560272"/>
                    <a:pt x="316064" y="563880"/>
                  </a:cubicBezTo>
                  <a:cubicBezTo>
                    <a:pt x="339161" y="573779"/>
                    <a:pt x="401357" y="577590"/>
                    <a:pt x="415124" y="579120"/>
                  </a:cubicBezTo>
                  <a:cubicBezTo>
                    <a:pt x="434277" y="636579"/>
                    <a:pt x="408441" y="565754"/>
                    <a:pt x="437984" y="624840"/>
                  </a:cubicBezTo>
                  <a:cubicBezTo>
                    <a:pt x="441576" y="632024"/>
                    <a:pt x="442012" y="640516"/>
                    <a:pt x="445604" y="647700"/>
                  </a:cubicBezTo>
                  <a:cubicBezTo>
                    <a:pt x="475147" y="706786"/>
                    <a:pt x="449311" y="635961"/>
                    <a:pt x="468464" y="693420"/>
                  </a:cubicBezTo>
                  <a:cubicBezTo>
                    <a:pt x="466517" y="714835"/>
                    <a:pt x="467883" y="770781"/>
                    <a:pt x="453224" y="800100"/>
                  </a:cubicBezTo>
                  <a:cubicBezTo>
                    <a:pt x="449128" y="808291"/>
                    <a:pt x="443064" y="815340"/>
                    <a:pt x="437984" y="822960"/>
                  </a:cubicBezTo>
                  <a:cubicBezTo>
                    <a:pt x="440524" y="850900"/>
                    <a:pt x="441636" y="879007"/>
                    <a:pt x="445604" y="906780"/>
                  </a:cubicBezTo>
                  <a:cubicBezTo>
                    <a:pt x="446740" y="914731"/>
                    <a:pt x="459907" y="925185"/>
                    <a:pt x="453224" y="929640"/>
                  </a:cubicBezTo>
                  <a:cubicBezTo>
                    <a:pt x="438280" y="939603"/>
                    <a:pt x="417664" y="934720"/>
                    <a:pt x="399884" y="937260"/>
                  </a:cubicBezTo>
                  <a:cubicBezTo>
                    <a:pt x="428043" y="979499"/>
                    <a:pt x="399013" y="946089"/>
                    <a:pt x="437984" y="967740"/>
                  </a:cubicBezTo>
                  <a:cubicBezTo>
                    <a:pt x="453995" y="976635"/>
                    <a:pt x="468464" y="988060"/>
                    <a:pt x="483704" y="998220"/>
                  </a:cubicBezTo>
                  <a:cubicBezTo>
                    <a:pt x="491324" y="1003300"/>
                    <a:pt x="497584" y="1011664"/>
                    <a:pt x="506564" y="1013460"/>
                  </a:cubicBezTo>
                  <a:cubicBezTo>
                    <a:pt x="562276" y="1024602"/>
                    <a:pt x="531843" y="1019248"/>
                    <a:pt x="598004" y="1028700"/>
                  </a:cubicBezTo>
                  <a:cubicBezTo>
                    <a:pt x="605624" y="1031240"/>
                    <a:pt x="613481" y="1033156"/>
                    <a:pt x="620864" y="1036320"/>
                  </a:cubicBezTo>
                  <a:cubicBezTo>
                    <a:pt x="631305" y="1040795"/>
                    <a:pt x="640099" y="1049954"/>
                    <a:pt x="651344" y="1051560"/>
                  </a:cubicBezTo>
                  <a:cubicBezTo>
                    <a:pt x="659295" y="1052696"/>
                    <a:pt x="666584" y="1046480"/>
                    <a:pt x="674204" y="1043940"/>
                  </a:cubicBezTo>
                  <a:cubicBezTo>
                    <a:pt x="679284" y="1036320"/>
                    <a:pt x="685725" y="1029449"/>
                    <a:pt x="689444" y="1021080"/>
                  </a:cubicBezTo>
                  <a:cubicBezTo>
                    <a:pt x="695968" y="1006400"/>
                    <a:pt x="688838" y="978001"/>
                    <a:pt x="704684" y="975360"/>
                  </a:cubicBezTo>
                  <a:cubicBezTo>
                    <a:pt x="758327" y="966420"/>
                    <a:pt x="735747" y="972626"/>
                    <a:pt x="773264" y="960120"/>
                  </a:cubicBezTo>
                  <a:cubicBezTo>
                    <a:pt x="780884" y="952500"/>
                    <a:pt x="791305" y="946899"/>
                    <a:pt x="796124" y="937260"/>
                  </a:cubicBezTo>
                  <a:cubicBezTo>
                    <a:pt x="803818" y="921872"/>
                    <a:pt x="800579" y="892477"/>
                    <a:pt x="811364" y="876300"/>
                  </a:cubicBezTo>
                  <a:cubicBezTo>
                    <a:pt x="828060" y="851255"/>
                    <a:pt x="835999" y="855771"/>
                    <a:pt x="857084" y="838200"/>
                  </a:cubicBezTo>
                  <a:cubicBezTo>
                    <a:pt x="865363" y="831301"/>
                    <a:pt x="870588" y="820687"/>
                    <a:pt x="879944" y="815340"/>
                  </a:cubicBezTo>
                  <a:cubicBezTo>
                    <a:pt x="889037" y="810144"/>
                    <a:pt x="900393" y="810729"/>
                    <a:pt x="910424" y="807720"/>
                  </a:cubicBezTo>
                  <a:cubicBezTo>
                    <a:pt x="925811" y="803104"/>
                    <a:pt x="940559" y="796376"/>
                    <a:pt x="956144" y="792480"/>
                  </a:cubicBezTo>
                  <a:cubicBezTo>
                    <a:pt x="966304" y="789940"/>
                    <a:pt x="976593" y="787869"/>
                    <a:pt x="986624" y="784860"/>
                  </a:cubicBezTo>
                  <a:cubicBezTo>
                    <a:pt x="1002011" y="780244"/>
                    <a:pt x="1017104" y="774700"/>
                    <a:pt x="1032344" y="769620"/>
                  </a:cubicBezTo>
                  <a:lnTo>
                    <a:pt x="1055204" y="762000"/>
                  </a:lnTo>
                  <a:cubicBezTo>
                    <a:pt x="1065364" y="764540"/>
                    <a:pt x="1077506" y="763078"/>
                    <a:pt x="1085684" y="769620"/>
                  </a:cubicBezTo>
                  <a:cubicBezTo>
                    <a:pt x="1119520" y="796689"/>
                    <a:pt x="1055648" y="801894"/>
                    <a:pt x="1123784" y="784860"/>
                  </a:cubicBezTo>
                  <a:cubicBezTo>
                    <a:pt x="1131404" y="777240"/>
                    <a:pt x="1140666" y="770966"/>
                    <a:pt x="1146644" y="762000"/>
                  </a:cubicBezTo>
                  <a:cubicBezTo>
                    <a:pt x="1163547" y="736645"/>
                    <a:pt x="1142526" y="738762"/>
                    <a:pt x="1169504" y="716280"/>
                  </a:cubicBezTo>
                  <a:cubicBezTo>
                    <a:pt x="1186581" y="702049"/>
                    <a:pt x="1209957" y="698547"/>
                    <a:pt x="1230464" y="693420"/>
                  </a:cubicBezTo>
                  <a:cubicBezTo>
                    <a:pt x="1235544" y="685800"/>
                    <a:pt x="1244693" y="679662"/>
                    <a:pt x="1245704" y="670560"/>
                  </a:cubicBezTo>
                  <a:cubicBezTo>
                    <a:pt x="1247410" y="655204"/>
                    <a:pt x="1238084" y="640290"/>
                    <a:pt x="1238084" y="624840"/>
                  </a:cubicBezTo>
                  <a:cubicBezTo>
                    <a:pt x="1238084" y="614367"/>
                    <a:pt x="1243164" y="604520"/>
                    <a:pt x="1245704" y="594360"/>
                  </a:cubicBezTo>
                  <a:cubicBezTo>
                    <a:pt x="1369893" y="612101"/>
                    <a:pt x="1252597" y="587517"/>
                    <a:pt x="1321904" y="617220"/>
                  </a:cubicBezTo>
                  <a:cubicBezTo>
                    <a:pt x="1342635" y="626105"/>
                    <a:pt x="1399902" y="630780"/>
                    <a:pt x="1413344" y="632460"/>
                  </a:cubicBezTo>
                  <a:cubicBezTo>
                    <a:pt x="1420964" y="637540"/>
                    <a:pt x="1431660" y="639749"/>
                    <a:pt x="1436204" y="647700"/>
                  </a:cubicBezTo>
                  <a:cubicBezTo>
                    <a:pt x="1442630" y="658945"/>
                    <a:pt x="1431989" y="680540"/>
                    <a:pt x="1443824" y="685800"/>
                  </a:cubicBezTo>
                  <a:cubicBezTo>
                    <a:pt x="1462537" y="694117"/>
                    <a:pt x="1484464" y="680720"/>
                    <a:pt x="1504784" y="678180"/>
                  </a:cubicBezTo>
                  <a:cubicBezTo>
                    <a:pt x="1512404" y="675640"/>
                    <a:pt x="1519645" y="671287"/>
                    <a:pt x="1527644" y="670560"/>
                  </a:cubicBezTo>
                  <a:cubicBezTo>
                    <a:pt x="1575772" y="666185"/>
                    <a:pt x="1625248" y="673424"/>
                    <a:pt x="1672424" y="662940"/>
                  </a:cubicBezTo>
                  <a:cubicBezTo>
                    <a:pt x="1680265" y="661198"/>
                    <a:pt x="1667968" y="647463"/>
                    <a:pt x="1664804" y="640080"/>
                  </a:cubicBezTo>
                  <a:cubicBezTo>
                    <a:pt x="1660329" y="629639"/>
                    <a:pt x="1654644" y="619760"/>
                    <a:pt x="1649564" y="609600"/>
                  </a:cubicBezTo>
                  <a:cubicBezTo>
                    <a:pt x="1652104" y="579120"/>
                    <a:pt x="1648781" y="547569"/>
                    <a:pt x="1657184" y="518160"/>
                  </a:cubicBezTo>
                  <a:cubicBezTo>
                    <a:pt x="1659700" y="509354"/>
                    <a:pt x="1673009" y="508783"/>
                    <a:pt x="1680044" y="502920"/>
                  </a:cubicBezTo>
                  <a:cubicBezTo>
                    <a:pt x="1688323" y="496021"/>
                    <a:pt x="1694625" y="486959"/>
                    <a:pt x="1702904" y="480060"/>
                  </a:cubicBezTo>
                  <a:cubicBezTo>
                    <a:pt x="1723975" y="462500"/>
                    <a:pt x="1736931" y="460353"/>
                    <a:pt x="1763864" y="449580"/>
                  </a:cubicBezTo>
                  <a:cubicBezTo>
                    <a:pt x="1741004" y="447040"/>
                    <a:pt x="1715856" y="452246"/>
                    <a:pt x="1695284" y="441960"/>
                  </a:cubicBezTo>
                  <a:cubicBezTo>
                    <a:pt x="1685917" y="437276"/>
                    <a:pt x="1694206" y="419658"/>
                    <a:pt x="1687664" y="411480"/>
                  </a:cubicBezTo>
                  <a:cubicBezTo>
                    <a:pt x="1682646" y="405208"/>
                    <a:pt x="1672424" y="406400"/>
                    <a:pt x="1664804" y="403860"/>
                  </a:cubicBezTo>
                  <a:cubicBezTo>
                    <a:pt x="1644484" y="408940"/>
                    <a:pt x="1623096" y="410849"/>
                    <a:pt x="1603844" y="419100"/>
                  </a:cubicBezTo>
                  <a:cubicBezTo>
                    <a:pt x="1587009" y="426315"/>
                    <a:pt x="1576085" y="445988"/>
                    <a:pt x="1558124" y="449580"/>
                  </a:cubicBezTo>
                  <a:cubicBezTo>
                    <a:pt x="1512148" y="458775"/>
                    <a:pt x="1532311" y="453104"/>
                    <a:pt x="1497164" y="464820"/>
                  </a:cubicBezTo>
                  <a:cubicBezTo>
                    <a:pt x="1474304" y="462280"/>
                    <a:pt x="1450200" y="465060"/>
                    <a:pt x="1428584" y="457200"/>
                  </a:cubicBezTo>
                  <a:cubicBezTo>
                    <a:pt x="1419977" y="454070"/>
                    <a:pt x="1420964" y="439420"/>
                    <a:pt x="1413344" y="434340"/>
                  </a:cubicBezTo>
                  <a:cubicBezTo>
                    <a:pt x="1404630" y="428531"/>
                    <a:pt x="1393024" y="429260"/>
                    <a:pt x="1382864" y="426720"/>
                  </a:cubicBezTo>
                  <a:cubicBezTo>
                    <a:pt x="1380324" y="434340"/>
                    <a:pt x="1381780" y="444911"/>
                    <a:pt x="1375244" y="449580"/>
                  </a:cubicBezTo>
                  <a:cubicBezTo>
                    <a:pt x="1362172" y="458917"/>
                    <a:pt x="1344439" y="458854"/>
                    <a:pt x="1329524" y="464820"/>
                  </a:cubicBezTo>
                  <a:cubicBezTo>
                    <a:pt x="1316824" y="469900"/>
                    <a:pt x="1303658" y="473943"/>
                    <a:pt x="1291424" y="480060"/>
                  </a:cubicBezTo>
                  <a:cubicBezTo>
                    <a:pt x="1261242" y="495151"/>
                    <a:pt x="1269559" y="497949"/>
                    <a:pt x="1245704" y="525780"/>
                  </a:cubicBezTo>
                  <a:cubicBezTo>
                    <a:pt x="1238691" y="533962"/>
                    <a:pt x="1230464" y="541020"/>
                    <a:pt x="1222844" y="548640"/>
                  </a:cubicBezTo>
                  <a:cubicBezTo>
                    <a:pt x="1215224" y="543560"/>
                    <a:pt x="1205705" y="540551"/>
                    <a:pt x="1199984" y="533400"/>
                  </a:cubicBezTo>
                  <a:cubicBezTo>
                    <a:pt x="1194966" y="527128"/>
                    <a:pt x="1198636" y="515558"/>
                    <a:pt x="1192364" y="510540"/>
                  </a:cubicBezTo>
                  <a:cubicBezTo>
                    <a:pt x="1184186" y="503998"/>
                    <a:pt x="1172044" y="505460"/>
                    <a:pt x="1161884" y="502920"/>
                  </a:cubicBezTo>
                  <a:cubicBezTo>
                    <a:pt x="1154264" y="497840"/>
                    <a:pt x="1147393" y="491399"/>
                    <a:pt x="1139024" y="487680"/>
                  </a:cubicBezTo>
                  <a:cubicBezTo>
                    <a:pt x="1124344" y="481156"/>
                    <a:pt x="1093304" y="472440"/>
                    <a:pt x="1093304" y="472440"/>
                  </a:cubicBezTo>
                  <a:cubicBezTo>
                    <a:pt x="1052508" y="431644"/>
                    <a:pt x="1078064" y="470268"/>
                    <a:pt x="1078064" y="419100"/>
                  </a:cubicBezTo>
                  <a:cubicBezTo>
                    <a:pt x="1078064" y="362513"/>
                    <a:pt x="1073605" y="387322"/>
                    <a:pt x="1055204" y="350520"/>
                  </a:cubicBezTo>
                  <a:cubicBezTo>
                    <a:pt x="1051612" y="343336"/>
                    <a:pt x="1052602" y="333932"/>
                    <a:pt x="1047584" y="327660"/>
                  </a:cubicBezTo>
                  <a:cubicBezTo>
                    <a:pt x="1041863" y="320509"/>
                    <a:pt x="1032344" y="317500"/>
                    <a:pt x="1024724" y="312420"/>
                  </a:cubicBezTo>
                  <a:cubicBezTo>
                    <a:pt x="1022184" y="302260"/>
                    <a:pt x="1022913" y="290654"/>
                    <a:pt x="1017104" y="281940"/>
                  </a:cubicBezTo>
                  <a:cubicBezTo>
                    <a:pt x="1012024" y="274320"/>
                    <a:pt x="1002195" y="271244"/>
                    <a:pt x="994244" y="266700"/>
                  </a:cubicBezTo>
                  <a:cubicBezTo>
                    <a:pt x="960269" y="247286"/>
                    <a:pt x="965679" y="251843"/>
                    <a:pt x="925664" y="243840"/>
                  </a:cubicBezTo>
                  <a:cubicBezTo>
                    <a:pt x="923124" y="236220"/>
                    <a:pt x="912902" y="227150"/>
                    <a:pt x="918044" y="220980"/>
                  </a:cubicBezTo>
                  <a:cubicBezTo>
                    <a:pt x="951739" y="180547"/>
                    <a:pt x="988807" y="214816"/>
                    <a:pt x="940904" y="182880"/>
                  </a:cubicBezTo>
                  <a:cubicBezTo>
                    <a:pt x="918044" y="185420"/>
                    <a:pt x="893680" y="181958"/>
                    <a:pt x="872324" y="190500"/>
                  </a:cubicBezTo>
                  <a:cubicBezTo>
                    <a:pt x="826142" y="208973"/>
                    <a:pt x="908346" y="227907"/>
                    <a:pt x="841844" y="205740"/>
                  </a:cubicBezTo>
                  <a:cubicBezTo>
                    <a:pt x="839304" y="195580"/>
                    <a:pt x="828836" y="184240"/>
                    <a:pt x="834224" y="175260"/>
                  </a:cubicBezTo>
                  <a:cubicBezTo>
                    <a:pt x="839612" y="166280"/>
                    <a:pt x="854634" y="170517"/>
                    <a:pt x="864704" y="167640"/>
                  </a:cubicBezTo>
                  <a:cubicBezTo>
                    <a:pt x="872427" y="165433"/>
                    <a:pt x="879944" y="162560"/>
                    <a:pt x="887564" y="160020"/>
                  </a:cubicBezTo>
                  <a:cubicBezTo>
                    <a:pt x="879944" y="157480"/>
                    <a:pt x="871888" y="155992"/>
                    <a:pt x="864704" y="152400"/>
                  </a:cubicBezTo>
                  <a:cubicBezTo>
                    <a:pt x="805618" y="122857"/>
                    <a:pt x="876443" y="148693"/>
                    <a:pt x="818984" y="129540"/>
                  </a:cubicBezTo>
                  <a:cubicBezTo>
                    <a:pt x="816444" y="121920"/>
                    <a:pt x="817044" y="112360"/>
                    <a:pt x="811364" y="106680"/>
                  </a:cubicBezTo>
                  <a:cubicBezTo>
                    <a:pt x="801948" y="97264"/>
                    <a:pt x="771686" y="88374"/>
                    <a:pt x="758024" y="83820"/>
                  </a:cubicBezTo>
                  <a:cubicBezTo>
                    <a:pt x="747864" y="86360"/>
                    <a:pt x="737170" y="87315"/>
                    <a:pt x="727544" y="91440"/>
                  </a:cubicBezTo>
                  <a:cubicBezTo>
                    <a:pt x="719126" y="95048"/>
                    <a:pt x="713569" y="108901"/>
                    <a:pt x="704684" y="106680"/>
                  </a:cubicBezTo>
                  <a:cubicBezTo>
                    <a:pt x="696892" y="104732"/>
                    <a:pt x="700656" y="91004"/>
                    <a:pt x="697064" y="83820"/>
                  </a:cubicBezTo>
                  <a:cubicBezTo>
                    <a:pt x="692968" y="75629"/>
                    <a:pt x="686904" y="68580"/>
                    <a:pt x="681824" y="60960"/>
                  </a:cubicBezTo>
                  <a:cubicBezTo>
                    <a:pt x="679284" y="50800"/>
                    <a:pt x="682582" y="36764"/>
                    <a:pt x="674204" y="30480"/>
                  </a:cubicBezTo>
                  <a:cubicBezTo>
                    <a:pt x="667778" y="25661"/>
                    <a:pt x="658727" y="34936"/>
                    <a:pt x="651344" y="38100"/>
                  </a:cubicBezTo>
                  <a:cubicBezTo>
                    <a:pt x="640903" y="42575"/>
                    <a:pt x="631024" y="48260"/>
                    <a:pt x="620864" y="53340"/>
                  </a:cubicBezTo>
                  <a:cubicBezTo>
                    <a:pt x="616106" y="67614"/>
                    <a:pt x="613362" y="91440"/>
                    <a:pt x="590384" y="91440"/>
                  </a:cubicBezTo>
                  <a:cubicBezTo>
                    <a:pt x="581226" y="91440"/>
                    <a:pt x="575144" y="81280"/>
                    <a:pt x="567524" y="76200"/>
                  </a:cubicBezTo>
                  <a:cubicBezTo>
                    <a:pt x="562444" y="68580"/>
                    <a:pt x="559435" y="59061"/>
                    <a:pt x="552284" y="53340"/>
                  </a:cubicBezTo>
                  <a:cubicBezTo>
                    <a:pt x="546012" y="48322"/>
                    <a:pt x="534093" y="52256"/>
                    <a:pt x="529424" y="45720"/>
                  </a:cubicBezTo>
                  <a:cubicBezTo>
                    <a:pt x="520087" y="32648"/>
                    <a:pt x="525543" y="11359"/>
                    <a:pt x="514184" y="0"/>
                  </a:cubicBezTo>
                  <a:lnTo>
                    <a:pt x="468464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99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Прямоугольник 1">
              <a:extLst>
                <a:ext uri="{FF2B5EF4-FFF2-40B4-BE49-F238E27FC236}">
                  <a16:creationId xmlns:a16="http://schemas.microsoft.com/office/drawing/2014/main" id="{F52950E1-A1C8-4694-B4CD-7CC027C866E2}"/>
                </a:ext>
              </a:extLst>
            </p:cNvPr>
            <p:cNvSpPr/>
            <p:nvPr/>
          </p:nvSpPr>
          <p:spPr>
            <a:xfrm>
              <a:off x="3409125" y="2172500"/>
              <a:ext cx="749714" cy="191467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Волинська</a:t>
              </a:r>
            </a:p>
          </p:txBody>
        </p:sp>
        <p:sp>
          <p:nvSpPr>
            <p:cNvPr id="123" name="Прямоугольник 89">
              <a:extLst>
                <a:ext uri="{FF2B5EF4-FFF2-40B4-BE49-F238E27FC236}">
                  <a16:creationId xmlns:a16="http://schemas.microsoft.com/office/drawing/2014/main" id="{C5182E11-190B-4D21-A6B3-2D31BBEDF763}"/>
                </a:ext>
              </a:extLst>
            </p:cNvPr>
            <p:cNvSpPr/>
            <p:nvPr/>
          </p:nvSpPr>
          <p:spPr>
            <a:xfrm>
              <a:off x="7133396" y="3803437"/>
              <a:ext cx="1150065" cy="194954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Дніпропетровська</a:t>
              </a:r>
            </a:p>
          </p:txBody>
        </p:sp>
        <p:sp>
          <p:nvSpPr>
            <p:cNvPr id="124" name="Прямоугольник 90">
              <a:extLst>
                <a:ext uri="{FF2B5EF4-FFF2-40B4-BE49-F238E27FC236}">
                  <a16:creationId xmlns:a16="http://schemas.microsoft.com/office/drawing/2014/main" id="{7366DF2A-85C3-4886-93DA-67751B868BCF}"/>
                </a:ext>
              </a:extLst>
            </p:cNvPr>
            <p:cNvSpPr/>
            <p:nvPr/>
          </p:nvSpPr>
          <p:spPr>
            <a:xfrm>
              <a:off x="7597140" y="4446968"/>
              <a:ext cx="799562" cy="176965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Запорізька</a:t>
              </a:r>
            </a:p>
          </p:txBody>
        </p:sp>
        <p:sp>
          <p:nvSpPr>
            <p:cNvPr id="125" name="Прямоугольник 91">
              <a:extLst>
                <a:ext uri="{FF2B5EF4-FFF2-40B4-BE49-F238E27FC236}">
                  <a16:creationId xmlns:a16="http://schemas.microsoft.com/office/drawing/2014/main" id="{A421C7A6-1390-4D07-9DD6-DC5D4EE72974}"/>
                </a:ext>
              </a:extLst>
            </p:cNvPr>
            <p:cNvSpPr/>
            <p:nvPr/>
          </p:nvSpPr>
          <p:spPr>
            <a:xfrm>
              <a:off x="6816589" y="4779797"/>
              <a:ext cx="848610" cy="235465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Херсонська</a:t>
              </a:r>
            </a:p>
          </p:txBody>
        </p:sp>
        <p:sp>
          <p:nvSpPr>
            <p:cNvPr id="126" name="Прямоугольник 92">
              <a:extLst>
                <a:ext uri="{FF2B5EF4-FFF2-40B4-BE49-F238E27FC236}">
                  <a16:creationId xmlns:a16="http://schemas.microsoft.com/office/drawing/2014/main" id="{D66E2B14-0232-43CD-9AA0-43B29924CA40}"/>
                </a:ext>
              </a:extLst>
            </p:cNvPr>
            <p:cNvSpPr/>
            <p:nvPr/>
          </p:nvSpPr>
          <p:spPr>
            <a:xfrm>
              <a:off x="2523737" y="3852299"/>
              <a:ext cx="922933" cy="193710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Закарпатська</a:t>
              </a:r>
            </a:p>
          </p:txBody>
        </p:sp>
        <p:sp>
          <p:nvSpPr>
            <p:cNvPr id="127" name="Прямоугольник 93">
              <a:extLst>
                <a:ext uri="{FF2B5EF4-FFF2-40B4-BE49-F238E27FC236}">
                  <a16:creationId xmlns:a16="http://schemas.microsoft.com/office/drawing/2014/main" id="{31A05DED-9306-47CE-A8C7-FF6F3CC0D9B6}"/>
                </a:ext>
              </a:extLst>
            </p:cNvPr>
            <p:cNvSpPr/>
            <p:nvPr/>
          </p:nvSpPr>
          <p:spPr>
            <a:xfrm>
              <a:off x="6946974" y="2243125"/>
              <a:ext cx="679878" cy="241684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Сумська</a:t>
              </a:r>
            </a:p>
          </p:txBody>
        </p:sp>
        <p:sp>
          <p:nvSpPr>
            <p:cNvPr id="128" name="Прямоугольник 94">
              <a:extLst>
                <a:ext uri="{FF2B5EF4-FFF2-40B4-BE49-F238E27FC236}">
                  <a16:creationId xmlns:a16="http://schemas.microsoft.com/office/drawing/2014/main" id="{ABBCC39B-0F3F-41E4-874F-1D602153BF61}"/>
                </a:ext>
              </a:extLst>
            </p:cNvPr>
            <p:cNvSpPr/>
            <p:nvPr/>
          </p:nvSpPr>
          <p:spPr>
            <a:xfrm>
              <a:off x="6816093" y="3021049"/>
              <a:ext cx="856948" cy="201474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Полтавська</a:t>
              </a:r>
            </a:p>
          </p:txBody>
        </p:sp>
        <p:sp>
          <p:nvSpPr>
            <p:cNvPr id="129" name="Прямоугольник 95">
              <a:extLst>
                <a:ext uri="{FF2B5EF4-FFF2-40B4-BE49-F238E27FC236}">
                  <a16:creationId xmlns:a16="http://schemas.microsoft.com/office/drawing/2014/main" id="{8B2904D6-F5F4-4778-A9FE-95EB15044649}"/>
                </a:ext>
              </a:extLst>
            </p:cNvPr>
            <p:cNvSpPr/>
            <p:nvPr/>
          </p:nvSpPr>
          <p:spPr>
            <a:xfrm>
              <a:off x="8815206" y="3326360"/>
              <a:ext cx="796907" cy="274117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Луганська</a:t>
              </a:r>
            </a:p>
          </p:txBody>
        </p:sp>
        <p:sp>
          <p:nvSpPr>
            <p:cNvPr id="130" name="Прямоугольник 96">
              <a:extLst>
                <a:ext uri="{FF2B5EF4-FFF2-40B4-BE49-F238E27FC236}">
                  <a16:creationId xmlns:a16="http://schemas.microsoft.com/office/drawing/2014/main" id="{3B382309-0A95-439F-ACCB-700ABD913AA0}"/>
                </a:ext>
              </a:extLst>
            </p:cNvPr>
            <p:cNvSpPr/>
            <p:nvPr/>
          </p:nvSpPr>
          <p:spPr>
            <a:xfrm>
              <a:off x="8373108" y="3974226"/>
              <a:ext cx="731632" cy="214060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Донецька</a:t>
              </a:r>
            </a:p>
          </p:txBody>
        </p:sp>
        <p:sp>
          <p:nvSpPr>
            <p:cNvPr id="131" name="Прямоугольник 97">
              <a:extLst>
                <a:ext uri="{FF2B5EF4-FFF2-40B4-BE49-F238E27FC236}">
                  <a16:creationId xmlns:a16="http://schemas.microsoft.com/office/drawing/2014/main" id="{EF5A8C02-34EB-489A-905C-2B73B407E295}"/>
                </a:ext>
              </a:extLst>
            </p:cNvPr>
            <p:cNvSpPr/>
            <p:nvPr/>
          </p:nvSpPr>
          <p:spPr>
            <a:xfrm>
              <a:off x="7880028" y="3041252"/>
              <a:ext cx="816902" cy="239967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Харківська</a:t>
              </a:r>
            </a:p>
          </p:txBody>
        </p:sp>
        <p:sp>
          <p:nvSpPr>
            <p:cNvPr id="132" name="Прямоугольник 98">
              <a:extLst>
                <a:ext uri="{FF2B5EF4-FFF2-40B4-BE49-F238E27FC236}">
                  <a16:creationId xmlns:a16="http://schemas.microsoft.com/office/drawing/2014/main" id="{AE1CC99C-73A8-4BF3-893F-2C043BE33DAB}"/>
                </a:ext>
              </a:extLst>
            </p:cNvPr>
            <p:cNvSpPr/>
            <p:nvPr/>
          </p:nvSpPr>
          <p:spPr>
            <a:xfrm>
              <a:off x="6033966" y="3799767"/>
              <a:ext cx="1172828" cy="223126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Кіровоградська</a:t>
              </a:r>
            </a:p>
          </p:txBody>
        </p:sp>
        <p:sp>
          <p:nvSpPr>
            <p:cNvPr id="133" name="Прямоугольник 99">
              <a:extLst>
                <a:ext uri="{FF2B5EF4-FFF2-40B4-BE49-F238E27FC236}">
                  <a16:creationId xmlns:a16="http://schemas.microsoft.com/office/drawing/2014/main" id="{9ADF72AD-BE02-413C-A920-54350472E113}"/>
                </a:ext>
              </a:extLst>
            </p:cNvPr>
            <p:cNvSpPr/>
            <p:nvPr/>
          </p:nvSpPr>
          <p:spPr>
            <a:xfrm>
              <a:off x="6014727" y="4392487"/>
              <a:ext cx="1016804" cy="192451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Миколаївська</a:t>
              </a:r>
            </a:p>
          </p:txBody>
        </p:sp>
        <p:sp>
          <p:nvSpPr>
            <p:cNvPr id="134" name="Прямоугольник 100">
              <a:extLst>
                <a:ext uri="{FF2B5EF4-FFF2-40B4-BE49-F238E27FC236}">
                  <a16:creationId xmlns:a16="http://schemas.microsoft.com/office/drawing/2014/main" id="{DC266261-C87C-42BE-A91E-F9228702815A}"/>
                </a:ext>
              </a:extLst>
            </p:cNvPr>
            <p:cNvSpPr/>
            <p:nvPr/>
          </p:nvSpPr>
          <p:spPr>
            <a:xfrm>
              <a:off x="5468570" y="4529280"/>
              <a:ext cx="693549" cy="179603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Одеська</a:t>
              </a:r>
            </a:p>
          </p:txBody>
        </p:sp>
        <p:sp>
          <p:nvSpPr>
            <p:cNvPr id="135" name="Прямоугольник 101">
              <a:extLst>
                <a:ext uri="{FF2B5EF4-FFF2-40B4-BE49-F238E27FC236}">
                  <a16:creationId xmlns:a16="http://schemas.microsoft.com/office/drawing/2014/main" id="{4311C7E1-DFF5-4C96-BF7E-732E150BE95C}"/>
                </a:ext>
              </a:extLst>
            </p:cNvPr>
            <p:cNvSpPr/>
            <p:nvPr/>
          </p:nvSpPr>
          <p:spPr>
            <a:xfrm>
              <a:off x="3245542" y="3627316"/>
              <a:ext cx="861295" cy="282147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Івано-Франківська</a:t>
              </a:r>
            </a:p>
          </p:txBody>
        </p:sp>
        <p:sp>
          <p:nvSpPr>
            <p:cNvPr id="136" name="Прямоугольник 102">
              <a:extLst>
                <a:ext uri="{FF2B5EF4-FFF2-40B4-BE49-F238E27FC236}">
                  <a16:creationId xmlns:a16="http://schemas.microsoft.com/office/drawing/2014/main" id="{1114F752-6569-4460-8047-884FFAB6FB89}"/>
                </a:ext>
              </a:extLst>
            </p:cNvPr>
            <p:cNvSpPr/>
            <p:nvPr/>
          </p:nvSpPr>
          <p:spPr>
            <a:xfrm>
              <a:off x="5577746" y="2733188"/>
              <a:ext cx="790806" cy="204599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Київська</a:t>
              </a:r>
            </a:p>
          </p:txBody>
        </p:sp>
        <p:sp>
          <p:nvSpPr>
            <p:cNvPr id="137" name="Прямоугольник 103">
              <a:extLst>
                <a:ext uri="{FF2B5EF4-FFF2-40B4-BE49-F238E27FC236}">
                  <a16:creationId xmlns:a16="http://schemas.microsoft.com/office/drawing/2014/main" id="{583A3D38-C041-4F81-B07E-748CE02D9725}"/>
                </a:ext>
              </a:extLst>
            </p:cNvPr>
            <p:cNvSpPr/>
            <p:nvPr/>
          </p:nvSpPr>
          <p:spPr>
            <a:xfrm>
              <a:off x="6015141" y="1969779"/>
              <a:ext cx="906432" cy="208200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Чернігівська</a:t>
              </a:r>
            </a:p>
          </p:txBody>
        </p:sp>
        <p:sp>
          <p:nvSpPr>
            <p:cNvPr id="138" name="Прямоугольник 104">
              <a:extLst>
                <a:ext uri="{FF2B5EF4-FFF2-40B4-BE49-F238E27FC236}">
                  <a16:creationId xmlns:a16="http://schemas.microsoft.com/office/drawing/2014/main" id="{F3C6313C-B252-4F15-BE8E-6310F7456F0E}"/>
                </a:ext>
              </a:extLst>
            </p:cNvPr>
            <p:cNvSpPr/>
            <p:nvPr/>
          </p:nvSpPr>
          <p:spPr>
            <a:xfrm>
              <a:off x="6123114" y="3212846"/>
              <a:ext cx="752073" cy="197957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Черкаська</a:t>
              </a:r>
            </a:p>
          </p:txBody>
        </p:sp>
        <p:sp>
          <p:nvSpPr>
            <p:cNvPr id="139" name="Прямоугольник 105">
              <a:extLst>
                <a:ext uri="{FF2B5EF4-FFF2-40B4-BE49-F238E27FC236}">
                  <a16:creationId xmlns:a16="http://schemas.microsoft.com/office/drawing/2014/main" id="{D127E98A-9C52-48B5-8C15-CAA7BCA84A38}"/>
                </a:ext>
              </a:extLst>
            </p:cNvPr>
            <p:cNvSpPr/>
            <p:nvPr/>
          </p:nvSpPr>
          <p:spPr>
            <a:xfrm>
              <a:off x="4681335" y="2435180"/>
              <a:ext cx="914368" cy="189510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Житомирська</a:t>
              </a:r>
            </a:p>
          </p:txBody>
        </p:sp>
        <p:sp>
          <p:nvSpPr>
            <p:cNvPr id="140" name="Прямоугольник 106">
              <a:extLst>
                <a:ext uri="{FF2B5EF4-FFF2-40B4-BE49-F238E27FC236}">
                  <a16:creationId xmlns:a16="http://schemas.microsoft.com/office/drawing/2014/main" id="{B3F9F351-B256-4301-A9F7-833135B27039}"/>
                </a:ext>
              </a:extLst>
            </p:cNvPr>
            <p:cNvSpPr/>
            <p:nvPr/>
          </p:nvSpPr>
          <p:spPr>
            <a:xfrm>
              <a:off x="3111256" y="2902233"/>
              <a:ext cx="715219" cy="248197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Львівська</a:t>
              </a:r>
            </a:p>
          </p:txBody>
        </p:sp>
        <p:sp>
          <p:nvSpPr>
            <p:cNvPr id="141" name="Прямоугольник 107">
              <a:extLst>
                <a:ext uri="{FF2B5EF4-FFF2-40B4-BE49-F238E27FC236}">
                  <a16:creationId xmlns:a16="http://schemas.microsoft.com/office/drawing/2014/main" id="{B3ED75B4-38CE-4C60-98E5-5B0A64D4213C}"/>
                </a:ext>
              </a:extLst>
            </p:cNvPr>
            <p:cNvSpPr/>
            <p:nvPr/>
          </p:nvSpPr>
          <p:spPr>
            <a:xfrm>
              <a:off x="3901190" y="3967933"/>
              <a:ext cx="852385" cy="202241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Чернівецька</a:t>
              </a:r>
            </a:p>
          </p:txBody>
        </p:sp>
        <p:sp>
          <p:nvSpPr>
            <p:cNvPr id="142" name="Прямоугольник 108">
              <a:extLst>
                <a:ext uri="{FF2B5EF4-FFF2-40B4-BE49-F238E27FC236}">
                  <a16:creationId xmlns:a16="http://schemas.microsoft.com/office/drawing/2014/main" id="{97DBEE47-38CA-48D6-A24C-2D5BA297243D}"/>
                </a:ext>
              </a:extLst>
            </p:cNvPr>
            <p:cNvSpPr/>
            <p:nvPr/>
          </p:nvSpPr>
          <p:spPr>
            <a:xfrm>
              <a:off x="7028637" y="5652802"/>
              <a:ext cx="741399" cy="175638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АР Крим</a:t>
              </a:r>
            </a:p>
          </p:txBody>
        </p:sp>
        <p:sp>
          <p:nvSpPr>
            <p:cNvPr id="143" name="Прямоугольник 109">
              <a:extLst>
                <a:ext uri="{FF2B5EF4-FFF2-40B4-BE49-F238E27FC236}">
                  <a16:creationId xmlns:a16="http://schemas.microsoft.com/office/drawing/2014/main" id="{B4C7AA61-E51A-430C-BE19-E74453DF49C7}"/>
                </a:ext>
              </a:extLst>
            </p:cNvPr>
            <p:cNvSpPr/>
            <p:nvPr/>
          </p:nvSpPr>
          <p:spPr>
            <a:xfrm>
              <a:off x="4011925" y="2064317"/>
              <a:ext cx="933218" cy="196122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Рівненська</a:t>
              </a:r>
            </a:p>
          </p:txBody>
        </p:sp>
        <p:sp>
          <p:nvSpPr>
            <p:cNvPr id="144" name="Прямоугольник 110">
              <a:extLst>
                <a:ext uri="{FF2B5EF4-FFF2-40B4-BE49-F238E27FC236}">
                  <a16:creationId xmlns:a16="http://schemas.microsoft.com/office/drawing/2014/main" id="{C4911BE1-D09F-4710-A4C4-A369C22B0104}"/>
                </a:ext>
              </a:extLst>
            </p:cNvPr>
            <p:cNvSpPr/>
            <p:nvPr/>
          </p:nvSpPr>
          <p:spPr>
            <a:xfrm>
              <a:off x="4892815" y="3485760"/>
              <a:ext cx="797553" cy="207307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Вінницька</a:t>
              </a:r>
            </a:p>
          </p:txBody>
        </p:sp>
        <p:sp>
          <p:nvSpPr>
            <p:cNvPr id="145" name="Прямоугольник 111">
              <a:extLst>
                <a:ext uri="{FF2B5EF4-FFF2-40B4-BE49-F238E27FC236}">
                  <a16:creationId xmlns:a16="http://schemas.microsoft.com/office/drawing/2014/main" id="{C9C1D016-E8A4-4DB0-92AF-2651CD2DEE74}"/>
                </a:ext>
              </a:extLst>
            </p:cNvPr>
            <p:cNvSpPr/>
            <p:nvPr/>
          </p:nvSpPr>
          <p:spPr>
            <a:xfrm>
              <a:off x="4209714" y="2972562"/>
              <a:ext cx="917462" cy="147452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Хмельницька</a:t>
              </a:r>
            </a:p>
          </p:txBody>
        </p:sp>
        <p:sp>
          <p:nvSpPr>
            <p:cNvPr id="146" name="Прямоугольник 112">
              <a:extLst>
                <a:ext uri="{FF2B5EF4-FFF2-40B4-BE49-F238E27FC236}">
                  <a16:creationId xmlns:a16="http://schemas.microsoft.com/office/drawing/2014/main" id="{BD10AB57-AE10-46E0-A0E1-5852624AFB37}"/>
                </a:ext>
              </a:extLst>
            </p:cNvPr>
            <p:cNvSpPr/>
            <p:nvPr/>
          </p:nvSpPr>
          <p:spPr>
            <a:xfrm>
              <a:off x="3524422" y="3248898"/>
              <a:ext cx="981515" cy="207380"/>
            </a:xfrm>
            <a:prstGeom prst="rect">
              <a:avLst/>
            </a:prstGeom>
            <a:solidFill>
              <a:srgbClr val="F29100">
                <a:alpha val="0"/>
              </a:srgbClr>
            </a:solidFill>
            <a:ln w="19050">
              <a:solidFill>
                <a:srgbClr val="FBDCBD">
                  <a:alpha val="0"/>
                </a:srgb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907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Тернопільська</a:t>
              </a:r>
            </a:p>
          </p:txBody>
        </p:sp>
        <p:sp>
          <p:nvSpPr>
            <p:cNvPr id="147" name="Овал 146">
              <a:extLst>
                <a:ext uri="{FF2B5EF4-FFF2-40B4-BE49-F238E27FC236}">
                  <a16:creationId xmlns:a16="http://schemas.microsoft.com/office/drawing/2014/main" id="{40D94D8A-ABA6-4522-B8B5-2BC18BF9FC7E}"/>
                </a:ext>
              </a:extLst>
            </p:cNvPr>
            <p:cNvSpPr/>
            <p:nvPr/>
          </p:nvSpPr>
          <p:spPr>
            <a:xfrm>
              <a:off x="5836888" y="2460118"/>
              <a:ext cx="89681" cy="86930"/>
            </a:xfrm>
            <a:prstGeom prst="ellipse">
              <a:avLst/>
            </a:prstGeom>
            <a:solidFill>
              <a:srgbClr val="FBDCBD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16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8" name="Прямая соединительная линия 10">
              <a:extLst>
                <a:ext uri="{FF2B5EF4-FFF2-40B4-BE49-F238E27FC236}">
                  <a16:creationId xmlns:a16="http://schemas.microsoft.com/office/drawing/2014/main" id="{96634106-BA4E-44A3-83FC-2AEF590C109B}"/>
                </a:ext>
              </a:extLst>
            </p:cNvPr>
            <p:cNvCxnSpPr>
              <a:cxnSpLocks/>
              <a:stCxn id="147" idx="0"/>
            </p:cNvCxnSpPr>
            <p:nvPr/>
          </p:nvCxnSpPr>
          <p:spPr>
            <a:xfrm flipV="1">
              <a:off x="5881729" y="1969779"/>
              <a:ext cx="0" cy="490339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9" name="Google Shape;67;p14">
              <a:extLst>
                <a:ext uri="{FF2B5EF4-FFF2-40B4-BE49-F238E27FC236}">
                  <a16:creationId xmlns:a16="http://schemas.microsoft.com/office/drawing/2014/main" id="{BDCF4B7F-37B7-4EC0-AB50-7879478B851D}"/>
                </a:ext>
              </a:extLst>
            </p:cNvPr>
            <p:cNvSpPr txBox="1"/>
            <p:nvPr/>
          </p:nvSpPr>
          <p:spPr>
            <a:xfrm>
              <a:off x="4831482" y="1479120"/>
              <a:ext cx="1058938" cy="550807"/>
            </a:xfrm>
            <a:prstGeom prst="rect">
              <a:avLst/>
            </a:prstGeom>
            <a:solidFill>
              <a:srgbClr val="B8FABA"/>
            </a:solidFill>
            <a:ln>
              <a:solidFill>
                <a:schemeClr val="tx2"/>
              </a:solidFill>
            </a:ln>
          </p:spPr>
          <p:txBody>
            <a:bodyPr spcFirstLastPara="1" wrap="square" lIns="65317" tIns="65317" rIns="65317" bIns="65317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33" b="0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м. Київ: </a:t>
              </a: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99,2%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50" name="Google Shape;67;p14">
              <a:extLst>
                <a:ext uri="{FF2B5EF4-FFF2-40B4-BE49-F238E27FC236}">
                  <a16:creationId xmlns:a16="http://schemas.microsoft.com/office/drawing/2014/main" id="{E75A69B8-B47B-4FBB-BECD-E212319B6EFE}"/>
                </a:ext>
              </a:extLst>
            </p:cNvPr>
            <p:cNvSpPr txBox="1"/>
            <p:nvPr/>
          </p:nvSpPr>
          <p:spPr>
            <a:xfrm>
              <a:off x="8489452" y="6081362"/>
              <a:ext cx="2064813" cy="2974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17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ea typeface="Nunito"/>
                  <a:cs typeface="Arial" panose="020B0604020202020204" pitchFamily="34" charset="0"/>
                  <a:sym typeface="Nunito"/>
                </a:rPr>
                <a:t>% ВІЛ+ пацієнтів на АРТ</a:t>
              </a:r>
              <a:endParaRPr kumimoji="0" lang="uk-UA" sz="117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51" name="Freeform 73">
              <a:extLst>
                <a:ext uri="{FF2B5EF4-FFF2-40B4-BE49-F238E27FC236}">
                  <a16:creationId xmlns:a16="http://schemas.microsoft.com/office/drawing/2014/main" id="{CCB13A1E-4BB8-4A04-BA8B-F9D5CEF1B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296" y="6070119"/>
              <a:ext cx="305341" cy="332949"/>
            </a:xfrm>
            <a:custGeom>
              <a:avLst/>
              <a:gdLst>
                <a:gd name="connsiteX0" fmla="*/ 54569 w 374650"/>
                <a:gd name="connsiteY0" fmla="*/ 90488 h 482600"/>
                <a:gd name="connsiteX1" fmla="*/ 60761 w 374650"/>
                <a:gd name="connsiteY1" fmla="*/ 90633 h 482600"/>
                <a:gd name="connsiteX2" fmla="*/ 120945 w 374650"/>
                <a:gd name="connsiteY2" fmla="*/ 90488 h 482600"/>
                <a:gd name="connsiteX3" fmla="*/ 127281 w 374650"/>
                <a:gd name="connsiteY3" fmla="*/ 90777 h 482600"/>
                <a:gd name="connsiteX4" fmla="*/ 133040 w 374650"/>
                <a:gd name="connsiteY4" fmla="*/ 91501 h 482600"/>
                <a:gd name="connsiteX5" fmla="*/ 138223 w 374650"/>
                <a:gd name="connsiteY5" fmla="*/ 92658 h 482600"/>
                <a:gd name="connsiteX6" fmla="*/ 142831 w 374650"/>
                <a:gd name="connsiteY6" fmla="*/ 94249 h 482600"/>
                <a:gd name="connsiteX7" fmla="*/ 146862 w 374650"/>
                <a:gd name="connsiteY7" fmla="*/ 96129 h 482600"/>
                <a:gd name="connsiteX8" fmla="*/ 150462 w 374650"/>
                <a:gd name="connsiteY8" fmla="*/ 98154 h 482600"/>
                <a:gd name="connsiteX9" fmla="*/ 153630 w 374650"/>
                <a:gd name="connsiteY9" fmla="*/ 100179 h 482600"/>
                <a:gd name="connsiteX10" fmla="*/ 156509 w 374650"/>
                <a:gd name="connsiteY10" fmla="*/ 102638 h 482600"/>
                <a:gd name="connsiteX11" fmla="*/ 158813 w 374650"/>
                <a:gd name="connsiteY11" fmla="*/ 104952 h 482600"/>
                <a:gd name="connsiteX12" fmla="*/ 160829 w 374650"/>
                <a:gd name="connsiteY12" fmla="*/ 107122 h 482600"/>
                <a:gd name="connsiteX13" fmla="*/ 162269 w 374650"/>
                <a:gd name="connsiteY13" fmla="*/ 109291 h 482600"/>
                <a:gd name="connsiteX14" fmla="*/ 163564 w 374650"/>
                <a:gd name="connsiteY14" fmla="*/ 111171 h 482600"/>
                <a:gd name="connsiteX15" fmla="*/ 164428 w 374650"/>
                <a:gd name="connsiteY15" fmla="*/ 112907 h 482600"/>
                <a:gd name="connsiteX16" fmla="*/ 165148 w 374650"/>
                <a:gd name="connsiteY16" fmla="*/ 114354 h 482600"/>
                <a:gd name="connsiteX17" fmla="*/ 165292 w 374650"/>
                <a:gd name="connsiteY17" fmla="*/ 114787 h 482600"/>
                <a:gd name="connsiteX18" fmla="*/ 165724 w 374650"/>
                <a:gd name="connsiteY18" fmla="*/ 116089 h 482600"/>
                <a:gd name="connsiteX19" fmla="*/ 166300 w 374650"/>
                <a:gd name="connsiteY19" fmla="*/ 118259 h 482600"/>
                <a:gd name="connsiteX20" fmla="*/ 167164 w 374650"/>
                <a:gd name="connsiteY20" fmla="*/ 121007 h 482600"/>
                <a:gd name="connsiteX21" fmla="*/ 168172 w 374650"/>
                <a:gd name="connsiteY21" fmla="*/ 124189 h 482600"/>
                <a:gd name="connsiteX22" fmla="*/ 169468 w 374650"/>
                <a:gd name="connsiteY22" fmla="*/ 128239 h 482600"/>
                <a:gd name="connsiteX23" fmla="*/ 170764 w 374650"/>
                <a:gd name="connsiteY23" fmla="*/ 132578 h 482600"/>
                <a:gd name="connsiteX24" fmla="*/ 172059 w 374650"/>
                <a:gd name="connsiteY24" fmla="*/ 137351 h 482600"/>
                <a:gd name="connsiteX25" fmla="*/ 173499 w 374650"/>
                <a:gd name="connsiteY25" fmla="*/ 142124 h 482600"/>
                <a:gd name="connsiteX26" fmla="*/ 174939 w 374650"/>
                <a:gd name="connsiteY26" fmla="*/ 147331 h 482600"/>
                <a:gd name="connsiteX27" fmla="*/ 176235 w 374650"/>
                <a:gd name="connsiteY27" fmla="*/ 152538 h 482600"/>
                <a:gd name="connsiteX28" fmla="*/ 177675 w 374650"/>
                <a:gd name="connsiteY28" fmla="*/ 157890 h 482600"/>
                <a:gd name="connsiteX29" fmla="*/ 178971 w 374650"/>
                <a:gd name="connsiteY29" fmla="*/ 163097 h 482600"/>
                <a:gd name="connsiteX30" fmla="*/ 180122 w 374650"/>
                <a:gd name="connsiteY30" fmla="*/ 168304 h 482600"/>
                <a:gd name="connsiteX31" fmla="*/ 180986 w 374650"/>
                <a:gd name="connsiteY31" fmla="*/ 173077 h 482600"/>
                <a:gd name="connsiteX32" fmla="*/ 181706 w 374650"/>
                <a:gd name="connsiteY32" fmla="*/ 177850 h 482600"/>
                <a:gd name="connsiteX33" fmla="*/ 182282 w 374650"/>
                <a:gd name="connsiteY33" fmla="*/ 181900 h 482600"/>
                <a:gd name="connsiteX34" fmla="*/ 182426 w 374650"/>
                <a:gd name="connsiteY34" fmla="*/ 185661 h 482600"/>
                <a:gd name="connsiteX35" fmla="*/ 182426 w 374650"/>
                <a:gd name="connsiteY35" fmla="*/ 188987 h 482600"/>
                <a:gd name="connsiteX36" fmla="*/ 182138 w 374650"/>
                <a:gd name="connsiteY36" fmla="*/ 191591 h 482600"/>
                <a:gd name="connsiteX37" fmla="*/ 180986 w 374650"/>
                <a:gd name="connsiteY37" fmla="*/ 194483 h 482600"/>
                <a:gd name="connsiteX38" fmla="*/ 179115 w 374650"/>
                <a:gd name="connsiteY38" fmla="*/ 197376 h 482600"/>
                <a:gd name="connsiteX39" fmla="*/ 176667 w 374650"/>
                <a:gd name="connsiteY39" fmla="*/ 200269 h 482600"/>
                <a:gd name="connsiteX40" fmla="*/ 173355 w 374650"/>
                <a:gd name="connsiteY40" fmla="*/ 203451 h 482600"/>
                <a:gd name="connsiteX41" fmla="*/ 169612 w 374650"/>
                <a:gd name="connsiteY41" fmla="*/ 206489 h 482600"/>
                <a:gd name="connsiteX42" fmla="*/ 165436 w 374650"/>
                <a:gd name="connsiteY42" fmla="*/ 209381 h 482600"/>
                <a:gd name="connsiteX43" fmla="*/ 160829 w 374650"/>
                <a:gd name="connsiteY43" fmla="*/ 212419 h 482600"/>
                <a:gd name="connsiteX44" fmla="*/ 155933 w 374650"/>
                <a:gd name="connsiteY44" fmla="*/ 215311 h 482600"/>
                <a:gd name="connsiteX45" fmla="*/ 150894 w 374650"/>
                <a:gd name="connsiteY45" fmla="*/ 217915 h 482600"/>
                <a:gd name="connsiteX46" fmla="*/ 185738 w 374650"/>
                <a:gd name="connsiteY46" fmla="*/ 331746 h 482600"/>
                <a:gd name="connsiteX47" fmla="*/ 128433 w 374650"/>
                <a:gd name="connsiteY47" fmla="*/ 331601 h 482600"/>
                <a:gd name="connsiteX48" fmla="*/ 128289 w 374650"/>
                <a:gd name="connsiteY48" fmla="*/ 466694 h 482600"/>
                <a:gd name="connsiteX49" fmla="*/ 127569 w 374650"/>
                <a:gd name="connsiteY49" fmla="*/ 470310 h 482600"/>
                <a:gd name="connsiteX50" fmla="*/ 126561 w 374650"/>
                <a:gd name="connsiteY50" fmla="*/ 473492 h 482600"/>
                <a:gd name="connsiteX51" fmla="*/ 124689 w 374650"/>
                <a:gd name="connsiteY51" fmla="*/ 475806 h 482600"/>
                <a:gd name="connsiteX52" fmla="*/ 122673 w 374650"/>
                <a:gd name="connsiteY52" fmla="*/ 477831 h 482600"/>
                <a:gd name="connsiteX53" fmla="*/ 120226 w 374650"/>
                <a:gd name="connsiteY53" fmla="*/ 479277 h 482600"/>
                <a:gd name="connsiteX54" fmla="*/ 117346 w 374650"/>
                <a:gd name="connsiteY54" fmla="*/ 480435 h 482600"/>
                <a:gd name="connsiteX55" fmla="*/ 114322 w 374650"/>
                <a:gd name="connsiteY55" fmla="*/ 480869 h 482600"/>
                <a:gd name="connsiteX56" fmla="*/ 111011 w 374650"/>
                <a:gd name="connsiteY56" fmla="*/ 481013 h 482600"/>
                <a:gd name="connsiteX57" fmla="*/ 107699 w 374650"/>
                <a:gd name="connsiteY57" fmla="*/ 480869 h 482600"/>
                <a:gd name="connsiteX58" fmla="*/ 104675 w 374650"/>
                <a:gd name="connsiteY58" fmla="*/ 480435 h 482600"/>
                <a:gd name="connsiteX59" fmla="*/ 101940 w 374650"/>
                <a:gd name="connsiteY59" fmla="*/ 479422 h 482600"/>
                <a:gd name="connsiteX60" fmla="*/ 99492 w 374650"/>
                <a:gd name="connsiteY60" fmla="*/ 477831 h 482600"/>
                <a:gd name="connsiteX61" fmla="*/ 97332 w 374650"/>
                <a:gd name="connsiteY61" fmla="*/ 475951 h 482600"/>
                <a:gd name="connsiteX62" fmla="*/ 95604 w 374650"/>
                <a:gd name="connsiteY62" fmla="*/ 473637 h 482600"/>
                <a:gd name="connsiteX63" fmla="*/ 94597 w 374650"/>
                <a:gd name="connsiteY63" fmla="*/ 470599 h 482600"/>
                <a:gd name="connsiteX64" fmla="*/ 93877 w 374650"/>
                <a:gd name="connsiteY64" fmla="*/ 467128 h 482600"/>
                <a:gd name="connsiteX65" fmla="*/ 88261 w 374650"/>
                <a:gd name="connsiteY65" fmla="*/ 467128 h 482600"/>
                <a:gd name="connsiteX66" fmla="*/ 87541 w 374650"/>
                <a:gd name="connsiteY66" fmla="*/ 470455 h 482600"/>
                <a:gd name="connsiteX67" fmla="*/ 86534 w 374650"/>
                <a:gd name="connsiteY67" fmla="*/ 473492 h 482600"/>
                <a:gd name="connsiteX68" fmla="*/ 84806 w 374650"/>
                <a:gd name="connsiteY68" fmla="*/ 475951 h 482600"/>
                <a:gd name="connsiteX69" fmla="*/ 82646 w 374650"/>
                <a:gd name="connsiteY69" fmla="*/ 477831 h 482600"/>
                <a:gd name="connsiteX70" fmla="*/ 80198 w 374650"/>
                <a:gd name="connsiteY70" fmla="*/ 479277 h 482600"/>
                <a:gd name="connsiteX71" fmla="*/ 77319 w 374650"/>
                <a:gd name="connsiteY71" fmla="*/ 480290 h 482600"/>
                <a:gd name="connsiteX72" fmla="*/ 74295 w 374650"/>
                <a:gd name="connsiteY72" fmla="*/ 480724 h 482600"/>
                <a:gd name="connsiteX73" fmla="*/ 71127 w 374650"/>
                <a:gd name="connsiteY73" fmla="*/ 480869 h 482600"/>
                <a:gd name="connsiteX74" fmla="*/ 67816 w 374650"/>
                <a:gd name="connsiteY74" fmla="*/ 480724 h 482600"/>
                <a:gd name="connsiteX75" fmla="*/ 64792 w 374650"/>
                <a:gd name="connsiteY75" fmla="*/ 480145 h 482600"/>
                <a:gd name="connsiteX76" fmla="*/ 61912 w 374650"/>
                <a:gd name="connsiteY76" fmla="*/ 479133 h 482600"/>
                <a:gd name="connsiteX77" fmla="*/ 59465 w 374650"/>
                <a:gd name="connsiteY77" fmla="*/ 477686 h 482600"/>
                <a:gd name="connsiteX78" fmla="*/ 57449 w 374650"/>
                <a:gd name="connsiteY78" fmla="*/ 475662 h 482600"/>
                <a:gd name="connsiteX79" fmla="*/ 55721 w 374650"/>
                <a:gd name="connsiteY79" fmla="*/ 473347 h 482600"/>
                <a:gd name="connsiteX80" fmla="*/ 54569 w 374650"/>
                <a:gd name="connsiteY80" fmla="*/ 470310 h 482600"/>
                <a:gd name="connsiteX81" fmla="*/ 53849 w 374650"/>
                <a:gd name="connsiteY81" fmla="*/ 466694 h 482600"/>
                <a:gd name="connsiteX82" fmla="*/ 53705 w 374650"/>
                <a:gd name="connsiteY82" fmla="*/ 331601 h 482600"/>
                <a:gd name="connsiteX83" fmla="*/ 0 w 374650"/>
                <a:gd name="connsiteY83" fmla="*/ 331746 h 482600"/>
                <a:gd name="connsiteX84" fmla="*/ 36715 w 374650"/>
                <a:gd name="connsiteY84" fmla="*/ 220518 h 482600"/>
                <a:gd name="connsiteX85" fmla="*/ 30812 w 374650"/>
                <a:gd name="connsiteY85" fmla="*/ 217626 h 482600"/>
                <a:gd name="connsiteX86" fmla="*/ 25341 w 374650"/>
                <a:gd name="connsiteY86" fmla="*/ 214444 h 482600"/>
                <a:gd name="connsiteX87" fmla="*/ 19869 w 374650"/>
                <a:gd name="connsiteY87" fmla="*/ 211262 h 482600"/>
                <a:gd name="connsiteX88" fmla="*/ 14974 w 374650"/>
                <a:gd name="connsiteY88" fmla="*/ 208080 h 482600"/>
                <a:gd name="connsiteX89" fmla="*/ 10654 w 374650"/>
                <a:gd name="connsiteY89" fmla="*/ 204753 h 482600"/>
                <a:gd name="connsiteX90" fmla="*/ 6767 w 374650"/>
                <a:gd name="connsiteY90" fmla="*/ 201282 h 482600"/>
                <a:gd name="connsiteX91" fmla="*/ 3743 w 374650"/>
                <a:gd name="connsiteY91" fmla="*/ 197955 h 482600"/>
                <a:gd name="connsiteX92" fmla="*/ 1584 w 374650"/>
                <a:gd name="connsiteY92" fmla="*/ 194628 h 482600"/>
                <a:gd name="connsiteX93" fmla="*/ 288 w 374650"/>
                <a:gd name="connsiteY93" fmla="*/ 191591 h 482600"/>
                <a:gd name="connsiteX94" fmla="*/ 0 w 374650"/>
                <a:gd name="connsiteY94" fmla="*/ 189132 h 482600"/>
                <a:gd name="connsiteX95" fmla="*/ 0 w 374650"/>
                <a:gd name="connsiteY95" fmla="*/ 186094 h 482600"/>
                <a:gd name="connsiteX96" fmla="*/ 288 w 374650"/>
                <a:gd name="connsiteY96" fmla="*/ 182478 h 482600"/>
                <a:gd name="connsiteX97" fmla="*/ 720 w 374650"/>
                <a:gd name="connsiteY97" fmla="*/ 178139 h 482600"/>
                <a:gd name="connsiteX98" fmla="*/ 1584 w 374650"/>
                <a:gd name="connsiteY98" fmla="*/ 173655 h 482600"/>
                <a:gd name="connsiteX99" fmla="*/ 2591 w 374650"/>
                <a:gd name="connsiteY99" fmla="*/ 168882 h 482600"/>
                <a:gd name="connsiteX100" fmla="*/ 3599 w 374650"/>
                <a:gd name="connsiteY100" fmla="*/ 163675 h 482600"/>
                <a:gd name="connsiteX101" fmla="*/ 4751 w 374650"/>
                <a:gd name="connsiteY101" fmla="*/ 158468 h 482600"/>
                <a:gd name="connsiteX102" fmla="*/ 6191 w 374650"/>
                <a:gd name="connsiteY102" fmla="*/ 153406 h 482600"/>
                <a:gd name="connsiteX103" fmla="*/ 7487 w 374650"/>
                <a:gd name="connsiteY103" fmla="*/ 148054 h 482600"/>
                <a:gd name="connsiteX104" fmla="*/ 8783 w 374650"/>
                <a:gd name="connsiteY104" fmla="*/ 142847 h 482600"/>
                <a:gd name="connsiteX105" fmla="*/ 10223 w 374650"/>
                <a:gd name="connsiteY105" fmla="*/ 137930 h 482600"/>
                <a:gd name="connsiteX106" fmla="*/ 11518 w 374650"/>
                <a:gd name="connsiteY106" fmla="*/ 133157 h 482600"/>
                <a:gd name="connsiteX107" fmla="*/ 12814 w 374650"/>
                <a:gd name="connsiteY107" fmla="*/ 128817 h 482600"/>
                <a:gd name="connsiteX108" fmla="*/ 14110 w 374650"/>
                <a:gd name="connsiteY108" fmla="*/ 125057 h 482600"/>
                <a:gd name="connsiteX109" fmla="*/ 14974 w 374650"/>
                <a:gd name="connsiteY109" fmla="*/ 121585 h 482600"/>
                <a:gd name="connsiteX110" fmla="*/ 15982 w 374650"/>
                <a:gd name="connsiteY110" fmla="*/ 118693 h 482600"/>
                <a:gd name="connsiteX111" fmla="*/ 16558 w 374650"/>
                <a:gd name="connsiteY111" fmla="*/ 116668 h 482600"/>
                <a:gd name="connsiteX112" fmla="*/ 16990 w 374650"/>
                <a:gd name="connsiteY112" fmla="*/ 115511 h 482600"/>
                <a:gd name="connsiteX113" fmla="*/ 17134 w 374650"/>
                <a:gd name="connsiteY113" fmla="*/ 114932 h 482600"/>
                <a:gd name="connsiteX114" fmla="*/ 17854 w 374650"/>
                <a:gd name="connsiteY114" fmla="*/ 112907 h 482600"/>
                <a:gd name="connsiteX115" fmla="*/ 18862 w 374650"/>
                <a:gd name="connsiteY115" fmla="*/ 110738 h 482600"/>
                <a:gd name="connsiteX116" fmla="*/ 20013 w 374650"/>
                <a:gd name="connsiteY116" fmla="*/ 108423 h 482600"/>
                <a:gd name="connsiteX117" fmla="*/ 21597 w 374650"/>
                <a:gd name="connsiteY117" fmla="*/ 105820 h 482600"/>
                <a:gd name="connsiteX118" fmla="*/ 23757 w 374650"/>
                <a:gd name="connsiteY118" fmla="*/ 103506 h 482600"/>
                <a:gd name="connsiteX119" fmla="*/ 25917 w 374650"/>
                <a:gd name="connsiteY119" fmla="*/ 101191 h 482600"/>
                <a:gd name="connsiteX120" fmla="*/ 28796 w 374650"/>
                <a:gd name="connsiteY120" fmla="*/ 98733 h 482600"/>
                <a:gd name="connsiteX121" fmla="*/ 31964 w 374650"/>
                <a:gd name="connsiteY121" fmla="*/ 96708 h 482600"/>
                <a:gd name="connsiteX122" fmla="*/ 35420 w 374650"/>
                <a:gd name="connsiteY122" fmla="*/ 94683 h 482600"/>
                <a:gd name="connsiteX123" fmla="*/ 39595 w 374650"/>
                <a:gd name="connsiteY123" fmla="*/ 93092 h 482600"/>
                <a:gd name="connsiteX124" fmla="*/ 43915 w 374650"/>
                <a:gd name="connsiteY124" fmla="*/ 91935 h 482600"/>
                <a:gd name="connsiteX125" fmla="*/ 48954 w 374650"/>
                <a:gd name="connsiteY125" fmla="*/ 90922 h 482600"/>
                <a:gd name="connsiteX126" fmla="*/ 243517 w 374650"/>
                <a:gd name="connsiteY126" fmla="*/ 88900 h 482600"/>
                <a:gd name="connsiteX127" fmla="*/ 327838 w 374650"/>
                <a:gd name="connsiteY127" fmla="*/ 88900 h 482600"/>
                <a:gd name="connsiteX128" fmla="*/ 334235 w 374650"/>
                <a:gd name="connsiteY128" fmla="*/ 89189 h 482600"/>
                <a:gd name="connsiteX129" fmla="*/ 339759 w 374650"/>
                <a:gd name="connsiteY129" fmla="*/ 90057 h 482600"/>
                <a:gd name="connsiteX130" fmla="*/ 344993 w 374650"/>
                <a:gd name="connsiteY130" fmla="*/ 91358 h 482600"/>
                <a:gd name="connsiteX131" fmla="*/ 349645 w 374650"/>
                <a:gd name="connsiteY131" fmla="*/ 92804 h 482600"/>
                <a:gd name="connsiteX132" fmla="*/ 353715 w 374650"/>
                <a:gd name="connsiteY132" fmla="*/ 94973 h 482600"/>
                <a:gd name="connsiteX133" fmla="*/ 357350 w 374650"/>
                <a:gd name="connsiteY133" fmla="*/ 97286 h 482600"/>
                <a:gd name="connsiteX134" fmla="*/ 360548 w 374650"/>
                <a:gd name="connsiteY134" fmla="*/ 99744 h 482600"/>
                <a:gd name="connsiteX135" fmla="*/ 363311 w 374650"/>
                <a:gd name="connsiteY135" fmla="*/ 102636 h 482600"/>
                <a:gd name="connsiteX136" fmla="*/ 365491 w 374650"/>
                <a:gd name="connsiteY136" fmla="*/ 105527 h 482600"/>
                <a:gd name="connsiteX137" fmla="*/ 367527 w 374650"/>
                <a:gd name="connsiteY137" fmla="*/ 108563 h 482600"/>
                <a:gd name="connsiteX138" fmla="*/ 369126 w 374650"/>
                <a:gd name="connsiteY138" fmla="*/ 111744 h 482600"/>
                <a:gd name="connsiteX139" fmla="*/ 370580 w 374650"/>
                <a:gd name="connsiteY139" fmla="*/ 114636 h 482600"/>
                <a:gd name="connsiteX140" fmla="*/ 371597 w 374650"/>
                <a:gd name="connsiteY140" fmla="*/ 117817 h 482600"/>
                <a:gd name="connsiteX141" fmla="*/ 372470 w 374650"/>
                <a:gd name="connsiteY141" fmla="*/ 120708 h 482600"/>
                <a:gd name="connsiteX142" fmla="*/ 373196 w 374650"/>
                <a:gd name="connsiteY142" fmla="*/ 123456 h 482600"/>
                <a:gd name="connsiteX143" fmla="*/ 373487 w 374650"/>
                <a:gd name="connsiteY143" fmla="*/ 126058 h 482600"/>
                <a:gd name="connsiteX144" fmla="*/ 373778 w 374650"/>
                <a:gd name="connsiteY144" fmla="*/ 128371 h 482600"/>
                <a:gd name="connsiteX145" fmla="*/ 373923 w 374650"/>
                <a:gd name="connsiteY145" fmla="*/ 130395 h 482600"/>
                <a:gd name="connsiteX146" fmla="*/ 374069 w 374650"/>
                <a:gd name="connsiteY146" fmla="*/ 131986 h 482600"/>
                <a:gd name="connsiteX147" fmla="*/ 374069 w 374650"/>
                <a:gd name="connsiteY147" fmla="*/ 133287 h 482600"/>
                <a:gd name="connsiteX148" fmla="*/ 374069 w 374650"/>
                <a:gd name="connsiteY148" fmla="*/ 134010 h 482600"/>
                <a:gd name="connsiteX149" fmla="*/ 374069 w 374650"/>
                <a:gd name="connsiteY149" fmla="*/ 134299 h 482600"/>
                <a:gd name="connsiteX150" fmla="*/ 374650 w 374650"/>
                <a:gd name="connsiteY150" fmla="*/ 262978 h 482600"/>
                <a:gd name="connsiteX151" fmla="*/ 373778 w 374650"/>
                <a:gd name="connsiteY151" fmla="*/ 266159 h 482600"/>
                <a:gd name="connsiteX152" fmla="*/ 372470 w 374650"/>
                <a:gd name="connsiteY152" fmla="*/ 269051 h 482600"/>
                <a:gd name="connsiteX153" fmla="*/ 370580 w 374650"/>
                <a:gd name="connsiteY153" fmla="*/ 271798 h 482600"/>
                <a:gd name="connsiteX154" fmla="*/ 368108 w 374650"/>
                <a:gd name="connsiteY154" fmla="*/ 274400 h 482600"/>
                <a:gd name="connsiteX155" fmla="*/ 365201 w 374650"/>
                <a:gd name="connsiteY155" fmla="*/ 276280 h 482600"/>
                <a:gd name="connsiteX156" fmla="*/ 361857 w 374650"/>
                <a:gd name="connsiteY156" fmla="*/ 277437 h 482600"/>
                <a:gd name="connsiteX157" fmla="*/ 358368 w 374650"/>
                <a:gd name="connsiteY157" fmla="*/ 278015 h 482600"/>
                <a:gd name="connsiteX158" fmla="*/ 354733 w 374650"/>
                <a:gd name="connsiteY158" fmla="*/ 277437 h 482600"/>
                <a:gd name="connsiteX159" fmla="*/ 351389 w 374650"/>
                <a:gd name="connsiteY159" fmla="*/ 276280 h 482600"/>
                <a:gd name="connsiteX160" fmla="*/ 348627 w 374650"/>
                <a:gd name="connsiteY160" fmla="*/ 274400 h 482600"/>
                <a:gd name="connsiteX161" fmla="*/ 346156 w 374650"/>
                <a:gd name="connsiteY161" fmla="*/ 271798 h 482600"/>
                <a:gd name="connsiteX162" fmla="*/ 344266 w 374650"/>
                <a:gd name="connsiteY162" fmla="*/ 269195 h 482600"/>
                <a:gd name="connsiteX163" fmla="*/ 343103 w 374650"/>
                <a:gd name="connsiteY163" fmla="*/ 266159 h 482600"/>
                <a:gd name="connsiteX164" fmla="*/ 342812 w 374650"/>
                <a:gd name="connsiteY164" fmla="*/ 263123 h 482600"/>
                <a:gd name="connsiteX165" fmla="*/ 327838 w 374650"/>
                <a:gd name="connsiteY165" fmla="*/ 468431 h 482600"/>
                <a:gd name="connsiteX166" fmla="*/ 326966 w 374650"/>
                <a:gd name="connsiteY166" fmla="*/ 472046 h 482600"/>
                <a:gd name="connsiteX167" fmla="*/ 325802 w 374650"/>
                <a:gd name="connsiteY167" fmla="*/ 474937 h 482600"/>
                <a:gd name="connsiteX168" fmla="*/ 324058 w 374650"/>
                <a:gd name="connsiteY168" fmla="*/ 477540 h 482600"/>
                <a:gd name="connsiteX169" fmla="*/ 321877 w 374650"/>
                <a:gd name="connsiteY169" fmla="*/ 479419 h 482600"/>
                <a:gd name="connsiteX170" fmla="*/ 319406 w 374650"/>
                <a:gd name="connsiteY170" fmla="*/ 480721 h 482600"/>
                <a:gd name="connsiteX171" fmla="*/ 316498 w 374650"/>
                <a:gd name="connsiteY171" fmla="*/ 481877 h 482600"/>
                <a:gd name="connsiteX172" fmla="*/ 313300 w 374650"/>
                <a:gd name="connsiteY172" fmla="*/ 482456 h 482600"/>
                <a:gd name="connsiteX173" fmla="*/ 309956 w 374650"/>
                <a:gd name="connsiteY173" fmla="*/ 482600 h 482600"/>
                <a:gd name="connsiteX174" fmla="*/ 306612 w 374650"/>
                <a:gd name="connsiteY174" fmla="*/ 482456 h 482600"/>
                <a:gd name="connsiteX175" fmla="*/ 303414 w 374650"/>
                <a:gd name="connsiteY175" fmla="*/ 481877 h 482600"/>
                <a:gd name="connsiteX176" fmla="*/ 300506 w 374650"/>
                <a:gd name="connsiteY176" fmla="*/ 480721 h 482600"/>
                <a:gd name="connsiteX177" fmla="*/ 298180 w 374650"/>
                <a:gd name="connsiteY177" fmla="*/ 479419 h 482600"/>
                <a:gd name="connsiteX178" fmla="*/ 295854 w 374650"/>
                <a:gd name="connsiteY178" fmla="*/ 477540 h 482600"/>
                <a:gd name="connsiteX179" fmla="*/ 294110 w 374650"/>
                <a:gd name="connsiteY179" fmla="*/ 474937 h 482600"/>
                <a:gd name="connsiteX180" fmla="*/ 292801 w 374650"/>
                <a:gd name="connsiteY180" fmla="*/ 472046 h 482600"/>
                <a:gd name="connsiteX181" fmla="*/ 292220 w 374650"/>
                <a:gd name="connsiteY181" fmla="*/ 468431 h 482600"/>
                <a:gd name="connsiteX182" fmla="*/ 279135 w 374650"/>
                <a:gd name="connsiteY182" fmla="*/ 468431 h 482600"/>
                <a:gd name="connsiteX183" fmla="*/ 278554 w 374650"/>
                <a:gd name="connsiteY183" fmla="*/ 472046 h 482600"/>
                <a:gd name="connsiteX184" fmla="*/ 277246 w 374650"/>
                <a:gd name="connsiteY184" fmla="*/ 474937 h 482600"/>
                <a:gd name="connsiteX185" fmla="*/ 275501 w 374650"/>
                <a:gd name="connsiteY185" fmla="*/ 477540 h 482600"/>
                <a:gd name="connsiteX186" fmla="*/ 273320 w 374650"/>
                <a:gd name="connsiteY186" fmla="*/ 479419 h 482600"/>
                <a:gd name="connsiteX187" fmla="*/ 270849 w 374650"/>
                <a:gd name="connsiteY187" fmla="*/ 480721 h 482600"/>
                <a:gd name="connsiteX188" fmla="*/ 267941 w 374650"/>
                <a:gd name="connsiteY188" fmla="*/ 481877 h 482600"/>
                <a:gd name="connsiteX189" fmla="*/ 264743 w 374650"/>
                <a:gd name="connsiteY189" fmla="*/ 482456 h 482600"/>
                <a:gd name="connsiteX190" fmla="*/ 261399 w 374650"/>
                <a:gd name="connsiteY190" fmla="*/ 482600 h 482600"/>
                <a:gd name="connsiteX191" fmla="*/ 258055 w 374650"/>
                <a:gd name="connsiteY191" fmla="*/ 482456 h 482600"/>
                <a:gd name="connsiteX192" fmla="*/ 254857 w 374650"/>
                <a:gd name="connsiteY192" fmla="*/ 481877 h 482600"/>
                <a:gd name="connsiteX193" fmla="*/ 251949 w 374650"/>
                <a:gd name="connsiteY193" fmla="*/ 480721 h 482600"/>
                <a:gd name="connsiteX194" fmla="*/ 249478 w 374650"/>
                <a:gd name="connsiteY194" fmla="*/ 479419 h 482600"/>
                <a:gd name="connsiteX195" fmla="*/ 247297 w 374650"/>
                <a:gd name="connsiteY195" fmla="*/ 477540 h 482600"/>
                <a:gd name="connsiteX196" fmla="*/ 245553 w 374650"/>
                <a:gd name="connsiteY196" fmla="*/ 474937 h 482600"/>
                <a:gd name="connsiteX197" fmla="*/ 244389 w 374650"/>
                <a:gd name="connsiteY197" fmla="*/ 472046 h 482600"/>
                <a:gd name="connsiteX198" fmla="*/ 243662 w 374650"/>
                <a:gd name="connsiteY198" fmla="*/ 468431 h 482600"/>
                <a:gd name="connsiteX199" fmla="*/ 228979 w 374650"/>
                <a:gd name="connsiteY199" fmla="*/ 263267 h 482600"/>
                <a:gd name="connsiteX200" fmla="*/ 228397 w 374650"/>
                <a:gd name="connsiteY200" fmla="*/ 266304 h 482600"/>
                <a:gd name="connsiteX201" fmla="*/ 227089 w 374650"/>
                <a:gd name="connsiteY201" fmla="*/ 269340 h 482600"/>
                <a:gd name="connsiteX202" fmla="*/ 225199 w 374650"/>
                <a:gd name="connsiteY202" fmla="*/ 271942 h 482600"/>
                <a:gd name="connsiteX203" fmla="*/ 222727 w 374650"/>
                <a:gd name="connsiteY203" fmla="*/ 274400 h 482600"/>
                <a:gd name="connsiteX204" fmla="*/ 220111 w 374650"/>
                <a:gd name="connsiteY204" fmla="*/ 276280 h 482600"/>
                <a:gd name="connsiteX205" fmla="*/ 216912 w 374650"/>
                <a:gd name="connsiteY205" fmla="*/ 277437 h 482600"/>
                <a:gd name="connsiteX206" fmla="*/ 213278 w 374650"/>
                <a:gd name="connsiteY206" fmla="*/ 278015 h 482600"/>
                <a:gd name="connsiteX207" fmla="*/ 209643 w 374650"/>
                <a:gd name="connsiteY207" fmla="*/ 277437 h 482600"/>
                <a:gd name="connsiteX208" fmla="*/ 206299 w 374650"/>
                <a:gd name="connsiteY208" fmla="*/ 276280 h 482600"/>
                <a:gd name="connsiteX209" fmla="*/ 203392 w 374650"/>
                <a:gd name="connsiteY209" fmla="*/ 274400 h 482600"/>
                <a:gd name="connsiteX210" fmla="*/ 200920 w 374650"/>
                <a:gd name="connsiteY210" fmla="*/ 271798 h 482600"/>
                <a:gd name="connsiteX211" fmla="*/ 199030 w 374650"/>
                <a:gd name="connsiteY211" fmla="*/ 269051 h 482600"/>
                <a:gd name="connsiteX212" fmla="*/ 197577 w 374650"/>
                <a:gd name="connsiteY212" fmla="*/ 266159 h 482600"/>
                <a:gd name="connsiteX213" fmla="*/ 196850 w 374650"/>
                <a:gd name="connsiteY213" fmla="*/ 262978 h 482600"/>
                <a:gd name="connsiteX214" fmla="*/ 196850 w 374650"/>
                <a:gd name="connsiteY214" fmla="*/ 134299 h 482600"/>
                <a:gd name="connsiteX215" fmla="*/ 196850 w 374650"/>
                <a:gd name="connsiteY215" fmla="*/ 133576 h 482600"/>
                <a:gd name="connsiteX216" fmla="*/ 196850 w 374650"/>
                <a:gd name="connsiteY216" fmla="*/ 132275 h 482600"/>
                <a:gd name="connsiteX217" fmla="*/ 196995 w 374650"/>
                <a:gd name="connsiteY217" fmla="*/ 130685 h 482600"/>
                <a:gd name="connsiteX218" fmla="*/ 197286 w 374650"/>
                <a:gd name="connsiteY218" fmla="*/ 128661 h 482600"/>
                <a:gd name="connsiteX219" fmla="*/ 197577 w 374650"/>
                <a:gd name="connsiteY219" fmla="*/ 126347 h 482600"/>
                <a:gd name="connsiteX220" fmla="*/ 198013 w 374650"/>
                <a:gd name="connsiteY220" fmla="*/ 123745 h 482600"/>
                <a:gd name="connsiteX221" fmla="*/ 198449 w 374650"/>
                <a:gd name="connsiteY221" fmla="*/ 120998 h 482600"/>
                <a:gd name="connsiteX222" fmla="*/ 199467 w 374650"/>
                <a:gd name="connsiteY222" fmla="*/ 117961 h 482600"/>
                <a:gd name="connsiteX223" fmla="*/ 200484 w 374650"/>
                <a:gd name="connsiteY223" fmla="*/ 115070 h 482600"/>
                <a:gd name="connsiteX224" fmla="*/ 201793 w 374650"/>
                <a:gd name="connsiteY224" fmla="*/ 111889 h 482600"/>
                <a:gd name="connsiteX225" fmla="*/ 203392 w 374650"/>
                <a:gd name="connsiteY225" fmla="*/ 108708 h 482600"/>
                <a:gd name="connsiteX226" fmla="*/ 205573 w 374650"/>
                <a:gd name="connsiteY226" fmla="*/ 105816 h 482600"/>
                <a:gd name="connsiteX227" fmla="*/ 207753 w 374650"/>
                <a:gd name="connsiteY227" fmla="*/ 102780 h 482600"/>
                <a:gd name="connsiteX228" fmla="*/ 210661 w 374650"/>
                <a:gd name="connsiteY228" fmla="*/ 99888 h 482600"/>
                <a:gd name="connsiteX229" fmla="*/ 213859 w 374650"/>
                <a:gd name="connsiteY229" fmla="*/ 97431 h 482600"/>
                <a:gd name="connsiteX230" fmla="*/ 217348 w 374650"/>
                <a:gd name="connsiteY230" fmla="*/ 95117 h 482600"/>
                <a:gd name="connsiteX231" fmla="*/ 221419 w 374650"/>
                <a:gd name="connsiteY231" fmla="*/ 92948 h 482600"/>
                <a:gd name="connsiteX232" fmla="*/ 226071 w 374650"/>
                <a:gd name="connsiteY232" fmla="*/ 91358 h 482600"/>
                <a:gd name="connsiteX233" fmla="*/ 231450 w 374650"/>
                <a:gd name="connsiteY233" fmla="*/ 90057 h 482600"/>
                <a:gd name="connsiteX234" fmla="*/ 237120 w 374650"/>
                <a:gd name="connsiteY234" fmla="*/ 89189 h 482600"/>
                <a:gd name="connsiteX235" fmla="*/ 285028 w 374650"/>
                <a:gd name="connsiteY235" fmla="*/ 0 h 482600"/>
                <a:gd name="connsiteX236" fmla="*/ 290862 w 374650"/>
                <a:gd name="connsiteY236" fmla="*/ 432 h 482600"/>
                <a:gd name="connsiteX237" fmla="*/ 296696 w 374650"/>
                <a:gd name="connsiteY237" fmla="*/ 1729 h 482600"/>
                <a:gd name="connsiteX238" fmla="*/ 301960 w 374650"/>
                <a:gd name="connsiteY238" fmla="*/ 3746 h 482600"/>
                <a:gd name="connsiteX239" fmla="*/ 307083 w 374650"/>
                <a:gd name="connsiteY239" fmla="*/ 6483 h 482600"/>
                <a:gd name="connsiteX240" fmla="*/ 311494 w 374650"/>
                <a:gd name="connsiteY240" fmla="*/ 9940 h 482600"/>
                <a:gd name="connsiteX241" fmla="*/ 315478 w 374650"/>
                <a:gd name="connsiteY241" fmla="*/ 13830 h 482600"/>
                <a:gd name="connsiteX242" fmla="*/ 318893 w 374650"/>
                <a:gd name="connsiteY242" fmla="*/ 18440 h 482600"/>
                <a:gd name="connsiteX243" fmla="*/ 321739 w 374650"/>
                <a:gd name="connsiteY243" fmla="*/ 23482 h 482600"/>
                <a:gd name="connsiteX244" fmla="*/ 323731 w 374650"/>
                <a:gd name="connsiteY244" fmla="*/ 28813 h 482600"/>
                <a:gd name="connsiteX245" fmla="*/ 325011 w 374650"/>
                <a:gd name="connsiteY245" fmla="*/ 34575 h 482600"/>
                <a:gd name="connsiteX246" fmla="*/ 325438 w 374650"/>
                <a:gd name="connsiteY246" fmla="*/ 40482 h 482600"/>
                <a:gd name="connsiteX247" fmla="*/ 325011 w 374650"/>
                <a:gd name="connsiteY247" fmla="*/ 46388 h 482600"/>
                <a:gd name="connsiteX248" fmla="*/ 323731 w 374650"/>
                <a:gd name="connsiteY248" fmla="*/ 52295 h 482600"/>
                <a:gd name="connsiteX249" fmla="*/ 321739 w 374650"/>
                <a:gd name="connsiteY249" fmla="*/ 57625 h 482600"/>
                <a:gd name="connsiteX250" fmla="*/ 318893 w 374650"/>
                <a:gd name="connsiteY250" fmla="*/ 62523 h 482600"/>
                <a:gd name="connsiteX251" fmla="*/ 315478 w 374650"/>
                <a:gd name="connsiteY251" fmla="*/ 66989 h 482600"/>
                <a:gd name="connsiteX252" fmla="*/ 311494 w 374650"/>
                <a:gd name="connsiteY252" fmla="*/ 71023 h 482600"/>
                <a:gd name="connsiteX253" fmla="*/ 307083 w 374650"/>
                <a:gd name="connsiteY253" fmla="*/ 74480 h 482600"/>
                <a:gd name="connsiteX254" fmla="*/ 301960 w 374650"/>
                <a:gd name="connsiteY254" fmla="*/ 77073 h 482600"/>
                <a:gd name="connsiteX255" fmla="*/ 296696 w 374650"/>
                <a:gd name="connsiteY255" fmla="*/ 79234 h 482600"/>
                <a:gd name="connsiteX256" fmla="*/ 290862 w 374650"/>
                <a:gd name="connsiteY256" fmla="*/ 80531 h 482600"/>
                <a:gd name="connsiteX257" fmla="*/ 285028 w 374650"/>
                <a:gd name="connsiteY257" fmla="*/ 80963 h 482600"/>
                <a:gd name="connsiteX258" fmla="*/ 279052 w 374650"/>
                <a:gd name="connsiteY258" fmla="*/ 80531 h 482600"/>
                <a:gd name="connsiteX259" fmla="*/ 273360 w 374650"/>
                <a:gd name="connsiteY259" fmla="*/ 79234 h 482600"/>
                <a:gd name="connsiteX260" fmla="*/ 267953 w 374650"/>
                <a:gd name="connsiteY260" fmla="*/ 77073 h 482600"/>
                <a:gd name="connsiteX261" fmla="*/ 262973 w 374650"/>
                <a:gd name="connsiteY261" fmla="*/ 74480 h 482600"/>
                <a:gd name="connsiteX262" fmla="*/ 258562 w 374650"/>
                <a:gd name="connsiteY262" fmla="*/ 71023 h 482600"/>
                <a:gd name="connsiteX263" fmla="*/ 254578 w 374650"/>
                <a:gd name="connsiteY263" fmla="*/ 66989 h 482600"/>
                <a:gd name="connsiteX264" fmla="*/ 251021 w 374650"/>
                <a:gd name="connsiteY264" fmla="*/ 62523 h 482600"/>
                <a:gd name="connsiteX265" fmla="*/ 248317 w 374650"/>
                <a:gd name="connsiteY265" fmla="*/ 57625 h 482600"/>
                <a:gd name="connsiteX266" fmla="*/ 246183 w 374650"/>
                <a:gd name="connsiteY266" fmla="*/ 52295 h 482600"/>
                <a:gd name="connsiteX267" fmla="*/ 245044 w 374650"/>
                <a:gd name="connsiteY267" fmla="*/ 46388 h 482600"/>
                <a:gd name="connsiteX268" fmla="*/ 244475 w 374650"/>
                <a:gd name="connsiteY268" fmla="*/ 40482 h 482600"/>
                <a:gd name="connsiteX269" fmla="*/ 245044 w 374650"/>
                <a:gd name="connsiteY269" fmla="*/ 34575 h 482600"/>
                <a:gd name="connsiteX270" fmla="*/ 246183 w 374650"/>
                <a:gd name="connsiteY270" fmla="*/ 28813 h 482600"/>
                <a:gd name="connsiteX271" fmla="*/ 248317 w 374650"/>
                <a:gd name="connsiteY271" fmla="*/ 23482 h 482600"/>
                <a:gd name="connsiteX272" fmla="*/ 251021 w 374650"/>
                <a:gd name="connsiteY272" fmla="*/ 18440 h 482600"/>
                <a:gd name="connsiteX273" fmla="*/ 254578 w 374650"/>
                <a:gd name="connsiteY273" fmla="*/ 13830 h 482600"/>
                <a:gd name="connsiteX274" fmla="*/ 258562 w 374650"/>
                <a:gd name="connsiteY274" fmla="*/ 9940 h 482600"/>
                <a:gd name="connsiteX275" fmla="*/ 262973 w 374650"/>
                <a:gd name="connsiteY275" fmla="*/ 6483 h 482600"/>
                <a:gd name="connsiteX276" fmla="*/ 267953 w 374650"/>
                <a:gd name="connsiteY276" fmla="*/ 3746 h 482600"/>
                <a:gd name="connsiteX277" fmla="*/ 273360 w 374650"/>
                <a:gd name="connsiteY277" fmla="*/ 1729 h 482600"/>
                <a:gd name="connsiteX278" fmla="*/ 279052 w 374650"/>
                <a:gd name="connsiteY278" fmla="*/ 432 h 482600"/>
                <a:gd name="connsiteX279" fmla="*/ 94602 w 374650"/>
                <a:gd name="connsiteY279" fmla="*/ 0 h 482600"/>
                <a:gd name="connsiteX280" fmla="*/ 100448 w 374650"/>
                <a:gd name="connsiteY280" fmla="*/ 578 h 482600"/>
                <a:gd name="connsiteX281" fmla="*/ 106294 w 374650"/>
                <a:gd name="connsiteY281" fmla="*/ 1735 h 482600"/>
                <a:gd name="connsiteX282" fmla="*/ 111555 w 374650"/>
                <a:gd name="connsiteY282" fmla="*/ 3904 h 482600"/>
                <a:gd name="connsiteX283" fmla="*/ 116524 w 374650"/>
                <a:gd name="connsiteY283" fmla="*/ 6506 h 482600"/>
                <a:gd name="connsiteX284" fmla="*/ 121054 w 374650"/>
                <a:gd name="connsiteY284" fmla="*/ 9976 h 482600"/>
                <a:gd name="connsiteX285" fmla="*/ 125000 w 374650"/>
                <a:gd name="connsiteY285" fmla="*/ 14024 h 482600"/>
                <a:gd name="connsiteX286" fmla="*/ 128361 w 374650"/>
                <a:gd name="connsiteY286" fmla="*/ 18506 h 482600"/>
                <a:gd name="connsiteX287" fmla="*/ 131284 w 374650"/>
                <a:gd name="connsiteY287" fmla="*/ 23422 h 482600"/>
                <a:gd name="connsiteX288" fmla="*/ 133184 w 374650"/>
                <a:gd name="connsiteY288" fmla="*/ 28771 h 482600"/>
                <a:gd name="connsiteX289" fmla="*/ 134499 w 374650"/>
                <a:gd name="connsiteY289" fmla="*/ 34699 h 482600"/>
                <a:gd name="connsiteX290" fmla="*/ 134938 w 374650"/>
                <a:gd name="connsiteY290" fmla="*/ 40626 h 482600"/>
                <a:gd name="connsiteX291" fmla="*/ 134499 w 374650"/>
                <a:gd name="connsiteY291" fmla="*/ 46554 h 482600"/>
                <a:gd name="connsiteX292" fmla="*/ 133184 w 374650"/>
                <a:gd name="connsiteY292" fmla="*/ 52192 h 482600"/>
                <a:gd name="connsiteX293" fmla="*/ 131284 w 374650"/>
                <a:gd name="connsiteY293" fmla="*/ 57542 h 482600"/>
                <a:gd name="connsiteX294" fmla="*/ 128361 w 374650"/>
                <a:gd name="connsiteY294" fmla="*/ 62602 h 482600"/>
                <a:gd name="connsiteX295" fmla="*/ 125000 w 374650"/>
                <a:gd name="connsiteY295" fmla="*/ 67228 h 482600"/>
                <a:gd name="connsiteX296" fmla="*/ 121054 w 374650"/>
                <a:gd name="connsiteY296" fmla="*/ 71132 h 482600"/>
                <a:gd name="connsiteX297" fmla="*/ 116524 w 374650"/>
                <a:gd name="connsiteY297" fmla="*/ 74602 h 482600"/>
                <a:gd name="connsiteX298" fmla="*/ 111555 w 374650"/>
                <a:gd name="connsiteY298" fmla="*/ 77204 h 482600"/>
                <a:gd name="connsiteX299" fmla="*/ 106294 w 374650"/>
                <a:gd name="connsiteY299" fmla="*/ 79228 h 482600"/>
                <a:gd name="connsiteX300" fmla="*/ 100448 w 374650"/>
                <a:gd name="connsiteY300" fmla="*/ 80529 h 482600"/>
                <a:gd name="connsiteX301" fmla="*/ 94602 w 374650"/>
                <a:gd name="connsiteY301" fmla="*/ 80963 h 482600"/>
                <a:gd name="connsiteX302" fmla="*/ 88464 w 374650"/>
                <a:gd name="connsiteY302" fmla="*/ 80529 h 482600"/>
                <a:gd name="connsiteX303" fmla="*/ 82619 w 374650"/>
                <a:gd name="connsiteY303" fmla="*/ 79228 h 482600"/>
                <a:gd name="connsiteX304" fmla="*/ 77358 w 374650"/>
                <a:gd name="connsiteY304" fmla="*/ 77204 h 482600"/>
                <a:gd name="connsiteX305" fmla="*/ 72389 w 374650"/>
                <a:gd name="connsiteY305" fmla="*/ 74602 h 482600"/>
                <a:gd name="connsiteX306" fmla="*/ 67858 w 374650"/>
                <a:gd name="connsiteY306" fmla="*/ 71132 h 482600"/>
                <a:gd name="connsiteX307" fmla="*/ 63912 w 374650"/>
                <a:gd name="connsiteY307" fmla="*/ 67228 h 482600"/>
                <a:gd name="connsiteX308" fmla="*/ 60405 w 374650"/>
                <a:gd name="connsiteY308" fmla="*/ 62602 h 482600"/>
                <a:gd name="connsiteX309" fmla="*/ 57628 w 374650"/>
                <a:gd name="connsiteY309" fmla="*/ 57542 h 482600"/>
                <a:gd name="connsiteX310" fmla="*/ 55582 w 374650"/>
                <a:gd name="connsiteY310" fmla="*/ 52192 h 482600"/>
                <a:gd name="connsiteX311" fmla="*/ 54267 w 374650"/>
                <a:gd name="connsiteY311" fmla="*/ 46554 h 482600"/>
                <a:gd name="connsiteX312" fmla="*/ 53975 w 374650"/>
                <a:gd name="connsiteY312" fmla="*/ 40626 h 482600"/>
                <a:gd name="connsiteX313" fmla="*/ 54267 w 374650"/>
                <a:gd name="connsiteY313" fmla="*/ 34699 h 482600"/>
                <a:gd name="connsiteX314" fmla="*/ 55582 w 374650"/>
                <a:gd name="connsiteY314" fmla="*/ 28771 h 482600"/>
                <a:gd name="connsiteX315" fmla="*/ 57628 w 374650"/>
                <a:gd name="connsiteY315" fmla="*/ 23422 h 482600"/>
                <a:gd name="connsiteX316" fmla="*/ 60405 w 374650"/>
                <a:gd name="connsiteY316" fmla="*/ 18506 h 482600"/>
                <a:gd name="connsiteX317" fmla="*/ 63912 w 374650"/>
                <a:gd name="connsiteY317" fmla="*/ 14024 h 482600"/>
                <a:gd name="connsiteX318" fmla="*/ 67858 w 374650"/>
                <a:gd name="connsiteY318" fmla="*/ 9976 h 482600"/>
                <a:gd name="connsiteX319" fmla="*/ 72389 w 374650"/>
                <a:gd name="connsiteY319" fmla="*/ 6506 h 482600"/>
                <a:gd name="connsiteX320" fmla="*/ 77358 w 374650"/>
                <a:gd name="connsiteY320" fmla="*/ 3904 h 482600"/>
                <a:gd name="connsiteX321" fmla="*/ 82619 w 374650"/>
                <a:gd name="connsiteY321" fmla="*/ 1735 h 482600"/>
                <a:gd name="connsiteX322" fmla="*/ 88464 w 374650"/>
                <a:gd name="connsiteY322" fmla="*/ 578 h 48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</a:cxnLst>
              <a:rect l="l" t="t" r="r" b="b"/>
              <a:pathLst>
                <a:path w="374650" h="482600">
                  <a:moveTo>
                    <a:pt x="54569" y="90488"/>
                  </a:moveTo>
                  <a:lnTo>
                    <a:pt x="60761" y="90633"/>
                  </a:lnTo>
                  <a:lnTo>
                    <a:pt x="120945" y="90488"/>
                  </a:lnTo>
                  <a:lnTo>
                    <a:pt x="127281" y="90777"/>
                  </a:lnTo>
                  <a:lnTo>
                    <a:pt x="133040" y="91501"/>
                  </a:lnTo>
                  <a:lnTo>
                    <a:pt x="138223" y="92658"/>
                  </a:lnTo>
                  <a:lnTo>
                    <a:pt x="142831" y="94249"/>
                  </a:lnTo>
                  <a:lnTo>
                    <a:pt x="146862" y="96129"/>
                  </a:lnTo>
                  <a:lnTo>
                    <a:pt x="150462" y="98154"/>
                  </a:lnTo>
                  <a:lnTo>
                    <a:pt x="153630" y="100179"/>
                  </a:lnTo>
                  <a:lnTo>
                    <a:pt x="156509" y="102638"/>
                  </a:lnTo>
                  <a:lnTo>
                    <a:pt x="158813" y="104952"/>
                  </a:lnTo>
                  <a:lnTo>
                    <a:pt x="160829" y="107122"/>
                  </a:lnTo>
                  <a:lnTo>
                    <a:pt x="162269" y="109291"/>
                  </a:lnTo>
                  <a:lnTo>
                    <a:pt x="163564" y="111171"/>
                  </a:lnTo>
                  <a:lnTo>
                    <a:pt x="164428" y="112907"/>
                  </a:lnTo>
                  <a:lnTo>
                    <a:pt x="165148" y="114354"/>
                  </a:lnTo>
                  <a:lnTo>
                    <a:pt x="165292" y="114787"/>
                  </a:lnTo>
                  <a:lnTo>
                    <a:pt x="165724" y="116089"/>
                  </a:lnTo>
                  <a:lnTo>
                    <a:pt x="166300" y="118259"/>
                  </a:lnTo>
                  <a:lnTo>
                    <a:pt x="167164" y="121007"/>
                  </a:lnTo>
                  <a:lnTo>
                    <a:pt x="168172" y="124189"/>
                  </a:lnTo>
                  <a:lnTo>
                    <a:pt x="169468" y="128239"/>
                  </a:lnTo>
                  <a:lnTo>
                    <a:pt x="170764" y="132578"/>
                  </a:lnTo>
                  <a:lnTo>
                    <a:pt x="172059" y="137351"/>
                  </a:lnTo>
                  <a:lnTo>
                    <a:pt x="173499" y="142124"/>
                  </a:lnTo>
                  <a:lnTo>
                    <a:pt x="174939" y="147331"/>
                  </a:lnTo>
                  <a:lnTo>
                    <a:pt x="176235" y="152538"/>
                  </a:lnTo>
                  <a:lnTo>
                    <a:pt x="177675" y="157890"/>
                  </a:lnTo>
                  <a:lnTo>
                    <a:pt x="178971" y="163097"/>
                  </a:lnTo>
                  <a:lnTo>
                    <a:pt x="180122" y="168304"/>
                  </a:lnTo>
                  <a:lnTo>
                    <a:pt x="180986" y="173077"/>
                  </a:lnTo>
                  <a:lnTo>
                    <a:pt x="181706" y="177850"/>
                  </a:lnTo>
                  <a:lnTo>
                    <a:pt x="182282" y="181900"/>
                  </a:lnTo>
                  <a:lnTo>
                    <a:pt x="182426" y="185661"/>
                  </a:lnTo>
                  <a:lnTo>
                    <a:pt x="182426" y="188987"/>
                  </a:lnTo>
                  <a:lnTo>
                    <a:pt x="182138" y="191591"/>
                  </a:lnTo>
                  <a:lnTo>
                    <a:pt x="180986" y="194483"/>
                  </a:lnTo>
                  <a:lnTo>
                    <a:pt x="179115" y="197376"/>
                  </a:lnTo>
                  <a:lnTo>
                    <a:pt x="176667" y="200269"/>
                  </a:lnTo>
                  <a:lnTo>
                    <a:pt x="173355" y="203451"/>
                  </a:lnTo>
                  <a:lnTo>
                    <a:pt x="169612" y="206489"/>
                  </a:lnTo>
                  <a:lnTo>
                    <a:pt x="165436" y="209381"/>
                  </a:lnTo>
                  <a:lnTo>
                    <a:pt x="160829" y="212419"/>
                  </a:lnTo>
                  <a:lnTo>
                    <a:pt x="155933" y="215311"/>
                  </a:lnTo>
                  <a:lnTo>
                    <a:pt x="150894" y="217915"/>
                  </a:lnTo>
                  <a:lnTo>
                    <a:pt x="185738" y="331746"/>
                  </a:lnTo>
                  <a:lnTo>
                    <a:pt x="128433" y="331601"/>
                  </a:lnTo>
                  <a:lnTo>
                    <a:pt x="128289" y="466694"/>
                  </a:lnTo>
                  <a:lnTo>
                    <a:pt x="127569" y="470310"/>
                  </a:lnTo>
                  <a:lnTo>
                    <a:pt x="126561" y="473492"/>
                  </a:lnTo>
                  <a:lnTo>
                    <a:pt x="124689" y="475806"/>
                  </a:lnTo>
                  <a:lnTo>
                    <a:pt x="122673" y="477831"/>
                  </a:lnTo>
                  <a:lnTo>
                    <a:pt x="120226" y="479277"/>
                  </a:lnTo>
                  <a:lnTo>
                    <a:pt x="117346" y="480435"/>
                  </a:lnTo>
                  <a:lnTo>
                    <a:pt x="114322" y="480869"/>
                  </a:lnTo>
                  <a:lnTo>
                    <a:pt x="111011" y="481013"/>
                  </a:lnTo>
                  <a:lnTo>
                    <a:pt x="107699" y="480869"/>
                  </a:lnTo>
                  <a:lnTo>
                    <a:pt x="104675" y="480435"/>
                  </a:lnTo>
                  <a:lnTo>
                    <a:pt x="101940" y="479422"/>
                  </a:lnTo>
                  <a:lnTo>
                    <a:pt x="99492" y="477831"/>
                  </a:lnTo>
                  <a:lnTo>
                    <a:pt x="97332" y="475951"/>
                  </a:lnTo>
                  <a:lnTo>
                    <a:pt x="95604" y="473637"/>
                  </a:lnTo>
                  <a:lnTo>
                    <a:pt x="94597" y="470599"/>
                  </a:lnTo>
                  <a:lnTo>
                    <a:pt x="93877" y="467128"/>
                  </a:lnTo>
                  <a:lnTo>
                    <a:pt x="88261" y="467128"/>
                  </a:lnTo>
                  <a:lnTo>
                    <a:pt x="87541" y="470455"/>
                  </a:lnTo>
                  <a:lnTo>
                    <a:pt x="86534" y="473492"/>
                  </a:lnTo>
                  <a:lnTo>
                    <a:pt x="84806" y="475951"/>
                  </a:lnTo>
                  <a:lnTo>
                    <a:pt x="82646" y="477831"/>
                  </a:lnTo>
                  <a:lnTo>
                    <a:pt x="80198" y="479277"/>
                  </a:lnTo>
                  <a:lnTo>
                    <a:pt x="77319" y="480290"/>
                  </a:lnTo>
                  <a:lnTo>
                    <a:pt x="74295" y="480724"/>
                  </a:lnTo>
                  <a:lnTo>
                    <a:pt x="71127" y="480869"/>
                  </a:lnTo>
                  <a:lnTo>
                    <a:pt x="67816" y="480724"/>
                  </a:lnTo>
                  <a:lnTo>
                    <a:pt x="64792" y="480145"/>
                  </a:lnTo>
                  <a:lnTo>
                    <a:pt x="61912" y="479133"/>
                  </a:lnTo>
                  <a:lnTo>
                    <a:pt x="59465" y="477686"/>
                  </a:lnTo>
                  <a:lnTo>
                    <a:pt x="57449" y="475662"/>
                  </a:lnTo>
                  <a:lnTo>
                    <a:pt x="55721" y="473347"/>
                  </a:lnTo>
                  <a:lnTo>
                    <a:pt x="54569" y="470310"/>
                  </a:lnTo>
                  <a:lnTo>
                    <a:pt x="53849" y="466694"/>
                  </a:lnTo>
                  <a:lnTo>
                    <a:pt x="53705" y="331601"/>
                  </a:lnTo>
                  <a:lnTo>
                    <a:pt x="0" y="331746"/>
                  </a:lnTo>
                  <a:lnTo>
                    <a:pt x="36715" y="220518"/>
                  </a:lnTo>
                  <a:lnTo>
                    <a:pt x="30812" y="217626"/>
                  </a:lnTo>
                  <a:lnTo>
                    <a:pt x="25341" y="214444"/>
                  </a:lnTo>
                  <a:lnTo>
                    <a:pt x="19869" y="211262"/>
                  </a:lnTo>
                  <a:lnTo>
                    <a:pt x="14974" y="208080"/>
                  </a:lnTo>
                  <a:lnTo>
                    <a:pt x="10654" y="204753"/>
                  </a:lnTo>
                  <a:lnTo>
                    <a:pt x="6767" y="201282"/>
                  </a:lnTo>
                  <a:lnTo>
                    <a:pt x="3743" y="197955"/>
                  </a:lnTo>
                  <a:lnTo>
                    <a:pt x="1584" y="194628"/>
                  </a:lnTo>
                  <a:lnTo>
                    <a:pt x="288" y="191591"/>
                  </a:lnTo>
                  <a:lnTo>
                    <a:pt x="0" y="189132"/>
                  </a:lnTo>
                  <a:lnTo>
                    <a:pt x="0" y="186094"/>
                  </a:lnTo>
                  <a:lnTo>
                    <a:pt x="288" y="182478"/>
                  </a:lnTo>
                  <a:lnTo>
                    <a:pt x="720" y="178139"/>
                  </a:lnTo>
                  <a:lnTo>
                    <a:pt x="1584" y="173655"/>
                  </a:lnTo>
                  <a:lnTo>
                    <a:pt x="2591" y="168882"/>
                  </a:lnTo>
                  <a:lnTo>
                    <a:pt x="3599" y="163675"/>
                  </a:lnTo>
                  <a:lnTo>
                    <a:pt x="4751" y="158468"/>
                  </a:lnTo>
                  <a:lnTo>
                    <a:pt x="6191" y="153406"/>
                  </a:lnTo>
                  <a:lnTo>
                    <a:pt x="7487" y="148054"/>
                  </a:lnTo>
                  <a:lnTo>
                    <a:pt x="8783" y="142847"/>
                  </a:lnTo>
                  <a:lnTo>
                    <a:pt x="10223" y="137930"/>
                  </a:lnTo>
                  <a:lnTo>
                    <a:pt x="11518" y="133157"/>
                  </a:lnTo>
                  <a:lnTo>
                    <a:pt x="12814" y="128817"/>
                  </a:lnTo>
                  <a:lnTo>
                    <a:pt x="14110" y="125057"/>
                  </a:lnTo>
                  <a:lnTo>
                    <a:pt x="14974" y="121585"/>
                  </a:lnTo>
                  <a:lnTo>
                    <a:pt x="15982" y="118693"/>
                  </a:lnTo>
                  <a:lnTo>
                    <a:pt x="16558" y="116668"/>
                  </a:lnTo>
                  <a:lnTo>
                    <a:pt x="16990" y="115511"/>
                  </a:lnTo>
                  <a:lnTo>
                    <a:pt x="17134" y="114932"/>
                  </a:lnTo>
                  <a:lnTo>
                    <a:pt x="17854" y="112907"/>
                  </a:lnTo>
                  <a:lnTo>
                    <a:pt x="18862" y="110738"/>
                  </a:lnTo>
                  <a:lnTo>
                    <a:pt x="20013" y="108423"/>
                  </a:lnTo>
                  <a:lnTo>
                    <a:pt x="21597" y="105820"/>
                  </a:lnTo>
                  <a:lnTo>
                    <a:pt x="23757" y="103506"/>
                  </a:lnTo>
                  <a:lnTo>
                    <a:pt x="25917" y="101191"/>
                  </a:lnTo>
                  <a:lnTo>
                    <a:pt x="28796" y="98733"/>
                  </a:lnTo>
                  <a:lnTo>
                    <a:pt x="31964" y="96708"/>
                  </a:lnTo>
                  <a:lnTo>
                    <a:pt x="35420" y="94683"/>
                  </a:lnTo>
                  <a:lnTo>
                    <a:pt x="39595" y="93092"/>
                  </a:lnTo>
                  <a:lnTo>
                    <a:pt x="43915" y="91935"/>
                  </a:lnTo>
                  <a:lnTo>
                    <a:pt x="48954" y="90922"/>
                  </a:lnTo>
                  <a:close/>
                  <a:moveTo>
                    <a:pt x="243517" y="88900"/>
                  </a:moveTo>
                  <a:lnTo>
                    <a:pt x="327838" y="88900"/>
                  </a:lnTo>
                  <a:lnTo>
                    <a:pt x="334235" y="89189"/>
                  </a:lnTo>
                  <a:lnTo>
                    <a:pt x="339759" y="90057"/>
                  </a:lnTo>
                  <a:lnTo>
                    <a:pt x="344993" y="91358"/>
                  </a:lnTo>
                  <a:lnTo>
                    <a:pt x="349645" y="92804"/>
                  </a:lnTo>
                  <a:lnTo>
                    <a:pt x="353715" y="94973"/>
                  </a:lnTo>
                  <a:lnTo>
                    <a:pt x="357350" y="97286"/>
                  </a:lnTo>
                  <a:lnTo>
                    <a:pt x="360548" y="99744"/>
                  </a:lnTo>
                  <a:lnTo>
                    <a:pt x="363311" y="102636"/>
                  </a:lnTo>
                  <a:lnTo>
                    <a:pt x="365491" y="105527"/>
                  </a:lnTo>
                  <a:lnTo>
                    <a:pt x="367527" y="108563"/>
                  </a:lnTo>
                  <a:lnTo>
                    <a:pt x="369126" y="111744"/>
                  </a:lnTo>
                  <a:lnTo>
                    <a:pt x="370580" y="114636"/>
                  </a:lnTo>
                  <a:lnTo>
                    <a:pt x="371597" y="117817"/>
                  </a:lnTo>
                  <a:lnTo>
                    <a:pt x="372470" y="120708"/>
                  </a:lnTo>
                  <a:lnTo>
                    <a:pt x="373196" y="123456"/>
                  </a:lnTo>
                  <a:lnTo>
                    <a:pt x="373487" y="126058"/>
                  </a:lnTo>
                  <a:lnTo>
                    <a:pt x="373778" y="128371"/>
                  </a:lnTo>
                  <a:lnTo>
                    <a:pt x="373923" y="130395"/>
                  </a:lnTo>
                  <a:lnTo>
                    <a:pt x="374069" y="131986"/>
                  </a:lnTo>
                  <a:lnTo>
                    <a:pt x="374069" y="133287"/>
                  </a:lnTo>
                  <a:lnTo>
                    <a:pt x="374069" y="134010"/>
                  </a:lnTo>
                  <a:lnTo>
                    <a:pt x="374069" y="134299"/>
                  </a:lnTo>
                  <a:lnTo>
                    <a:pt x="374650" y="262978"/>
                  </a:lnTo>
                  <a:lnTo>
                    <a:pt x="373778" y="266159"/>
                  </a:lnTo>
                  <a:lnTo>
                    <a:pt x="372470" y="269051"/>
                  </a:lnTo>
                  <a:lnTo>
                    <a:pt x="370580" y="271798"/>
                  </a:lnTo>
                  <a:lnTo>
                    <a:pt x="368108" y="274400"/>
                  </a:lnTo>
                  <a:lnTo>
                    <a:pt x="365201" y="276280"/>
                  </a:lnTo>
                  <a:lnTo>
                    <a:pt x="361857" y="277437"/>
                  </a:lnTo>
                  <a:lnTo>
                    <a:pt x="358368" y="278015"/>
                  </a:lnTo>
                  <a:lnTo>
                    <a:pt x="354733" y="277437"/>
                  </a:lnTo>
                  <a:lnTo>
                    <a:pt x="351389" y="276280"/>
                  </a:lnTo>
                  <a:lnTo>
                    <a:pt x="348627" y="274400"/>
                  </a:lnTo>
                  <a:lnTo>
                    <a:pt x="346156" y="271798"/>
                  </a:lnTo>
                  <a:lnTo>
                    <a:pt x="344266" y="269195"/>
                  </a:lnTo>
                  <a:lnTo>
                    <a:pt x="343103" y="266159"/>
                  </a:lnTo>
                  <a:lnTo>
                    <a:pt x="342812" y="263123"/>
                  </a:lnTo>
                  <a:lnTo>
                    <a:pt x="327838" y="468431"/>
                  </a:lnTo>
                  <a:lnTo>
                    <a:pt x="326966" y="472046"/>
                  </a:lnTo>
                  <a:lnTo>
                    <a:pt x="325802" y="474937"/>
                  </a:lnTo>
                  <a:lnTo>
                    <a:pt x="324058" y="477540"/>
                  </a:lnTo>
                  <a:lnTo>
                    <a:pt x="321877" y="479419"/>
                  </a:lnTo>
                  <a:lnTo>
                    <a:pt x="319406" y="480721"/>
                  </a:lnTo>
                  <a:lnTo>
                    <a:pt x="316498" y="481877"/>
                  </a:lnTo>
                  <a:lnTo>
                    <a:pt x="313300" y="482456"/>
                  </a:lnTo>
                  <a:lnTo>
                    <a:pt x="309956" y="482600"/>
                  </a:lnTo>
                  <a:lnTo>
                    <a:pt x="306612" y="482456"/>
                  </a:lnTo>
                  <a:lnTo>
                    <a:pt x="303414" y="481877"/>
                  </a:lnTo>
                  <a:lnTo>
                    <a:pt x="300506" y="480721"/>
                  </a:lnTo>
                  <a:lnTo>
                    <a:pt x="298180" y="479419"/>
                  </a:lnTo>
                  <a:lnTo>
                    <a:pt x="295854" y="477540"/>
                  </a:lnTo>
                  <a:lnTo>
                    <a:pt x="294110" y="474937"/>
                  </a:lnTo>
                  <a:lnTo>
                    <a:pt x="292801" y="472046"/>
                  </a:lnTo>
                  <a:lnTo>
                    <a:pt x="292220" y="468431"/>
                  </a:lnTo>
                  <a:lnTo>
                    <a:pt x="279135" y="468431"/>
                  </a:lnTo>
                  <a:lnTo>
                    <a:pt x="278554" y="472046"/>
                  </a:lnTo>
                  <a:lnTo>
                    <a:pt x="277246" y="474937"/>
                  </a:lnTo>
                  <a:lnTo>
                    <a:pt x="275501" y="477540"/>
                  </a:lnTo>
                  <a:lnTo>
                    <a:pt x="273320" y="479419"/>
                  </a:lnTo>
                  <a:lnTo>
                    <a:pt x="270849" y="480721"/>
                  </a:lnTo>
                  <a:lnTo>
                    <a:pt x="267941" y="481877"/>
                  </a:lnTo>
                  <a:lnTo>
                    <a:pt x="264743" y="482456"/>
                  </a:lnTo>
                  <a:lnTo>
                    <a:pt x="261399" y="482600"/>
                  </a:lnTo>
                  <a:lnTo>
                    <a:pt x="258055" y="482456"/>
                  </a:lnTo>
                  <a:lnTo>
                    <a:pt x="254857" y="481877"/>
                  </a:lnTo>
                  <a:lnTo>
                    <a:pt x="251949" y="480721"/>
                  </a:lnTo>
                  <a:lnTo>
                    <a:pt x="249478" y="479419"/>
                  </a:lnTo>
                  <a:lnTo>
                    <a:pt x="247297" y="477540"/>
                  </a:lnTo>
                  <a:lnTo>
                    <a:pt x="245553" y="474937"/>
                  </a:lnTo>
                  <a:lnTo>
                    <a:pt x="244389" y="472046"/>
                  </a:lnTo>
                  <a:lnTo>
                    <a:pt x="243662" y="468431"/>
                  </a:lnTo>
                  <a:lnTo>
                    <a:pt x="228979" y="263267"/>
                  </a:lnTo>
                  <a:lnTo>
                    <a:pt x="228397" y="266304"/>
                  </a:lnTo>
                  <a:lnTo>
                    <a:pt x="227089" y="269340"/>
                  </a:lnTo>
                  <a:lnTo>
                    <a:pt x="225199" y="271942"/>
                  </a:lnTo>
                  <a:lnTo>
                    <a:pt x="222727" y="274400"/>
                  </a:lnTo>
                  <a:lnTo>
                    <a:pt x="220111" y="276280"/>
                  </a:lnTo>
                  <a:lnTo>
                    <a:pt x="216912" y="277437"/>
                  </a:lnTo>
                  <a:lnTo>
                    <a:pt x="213278" y="278015"/>
                  </a:lnTo>
                  <a:lnTo>
                    <a:pt x="209643" y="277437"/>
                  </a:lnTo>
                  <a:lnTo>
                    <a:pt x="206299" y="276280"/>
                  </a:lnTo>
                  <a:lnTo>
                    <a:pt x="203392" y="274400"/>
                  </a:lnTo>
                  <a:lnTo>
                    <a:pt x="200920" y="271798"/>
                  </a:lnTo>
                  <a:lnTo>
                    <a:pt x="199030" y="269051"/>
                  </a:lnTo>
                  <a:lnTo>
                    <a:pt x="197577" y="266159"/>
                  </a:lnTo>
                  <a:lnTo>
                    <a:pt x="196850" y="262978"/>
                  </a:lnTo>
                  <a:lnTo>
                    <a:pt x="196850" y="134299"/>
                  </a:lnTo>
                  <a:lnTo>
                    <a:pt x="196850" y="133576"/>
                  </a:lnTo>
                  <a:lnTo>
                    <a:pt x="196850" y="132275"/>
                  </a:lnTo>
                  <a:lnTo>
                    <a:pt x="196995" y="130685"/>
                  </a:lnTo>
                  <a:lnTo>
                    <a:pt x="197286" y="128661"/>
                  </a:lnTo>
                  <a:lnTo>
                    <a:pt x="197577" y="126347"/>
                  </a:lnTo>
                  <a:lnTo>
                    <a:pt x="198013" y="123745"/>
                  </a:lnTo>
                  <a:lnTo>
                    <a:pt x="198449" y="120998"/>
                  </a:lnTo>
                  <a:lnTo>
                    <a:pt x="199467" y="117961"/>
                  </a:lnTo>
                  <a:lnTo>
                    <a:pt x="200484" y="115070"/>
                  </a:lnTo>
                  <a:lnTo>
                    <a:pt x="201793" y="111889"/>
                  </a:lnTo>
                  <a:lnTo>
                    <a:pt x="203392" y="108708"/>
                  </a:lnTo>
                  <a:lnTo>
                    <a:pt x="205573" y="105816"/>
                  </a:lnTo>
                  <a:lnTo>
                    <a:pt x="207753" y="102780"/>
                  </a:lnTo>
                  <a:lnTo>
                    <a:pt x="210661" y="99888"/>
                  </a:lnTo>
                  <a:lnTo>
                    <a:pt x="213859" y="97431"/>
                  </a:lnTo>
                  <a:lnTo>
                    <a:pt x="217348" y="95117"/>
                  </a:lnTo>
                  <a:lnTo>
                    <a:pt x="221419" y="92948"/>
                  </a:lnTo>
                  <a:lnTo>
                    <a:pt x="226071" y="91358"/>
                  </a:lnTo>
                  <a:lnTo>
                    <a:pt x="231450" y="90057"/>
                  </a:lnTo>
                  <a:lnTo>
                    <a:pt x="237120" y="89189"/>
                  </a:lnTo>
                  <a:close/>
                  <a:moveTo>
                    <a:pt x="285028" y="0"/>
                  </a:moveTo>
                  <a:lnTo>
                    <a:pt x="290862" y="432"/>
                  </a:lnTo>
                  <a:lnTo>
                    <a:pt x="296696" y="1729"/>
                  </a:lnTo>
                  <a:lnTo>
                    <a:pt x="301960" y="3746"/>
                  </a:lnTo>
                  <a:lnTo>
                    <a:pt x="307083" y="6483"/>
                  </a:lnTo>
                  <a:lnTo>
                    <a:pt x="311494" y="9940"/>
                  </a:lnTo>
                  <a:lnTo>
                    <a:pt x="315478" y="13830"/>
                  </a:lnTo>
                  <a:lnTo>
                    <a:pt x="318893" y="18440"/>
                  </a:lnTo>
                  <a:lnTo>
                    <a:pt x="321739" y="23482"/>
                  </a:lnTo>
                  <a:lnTo>
                    <a:pt x="323731" y="28813"/>
                  </a:lnTo>
                  <a:lnTo>
                    <a:pt x="325011" y="34575"/>
                  </a:lnTo>
                  <a:lnTo>
                    <a:pt x="325438" y="40482"/>
                  </a:lnTo>
                  <a:lnTo>
                    <a:pt x="325011" y="46388"/>
                  </a:lnTo>
                  <a:lnTo>
                    <a:pt x="323731" y="52295"/>
                  </a:lnTo>
                  <a:lnTo>
                    <a:pt x="321739" y="57625"/>
                  </a:lnTo>
                  <a:lnTo>
                    <a:pt x="318893" y="62523"/>
                  </a:lnTo>
                  <a:lnTo>
                    <a:pt x="315478" y="66989"/>
                  </a:lnTo>
                  <a:lnTo>
                    <a:pt x="311494" y="71023"/>
                  </a:lnTo>
                  <a:lnTo>
                    <a:pt x="307083" y="74480"/>
                  </a:lnTo>
                  <a:lnTo>
                    <a:pt x="301960" y="77073"/>
                  </a:lnTo>
                  <a:lnTo>
                    <a:pt x="296696" y="79234"/>
                  </a:lnTo>
                  <a:lnTo>
                    <a:pt x="290862" y="80531"/>
                  </a:lnTo>
                  <a:lnTo>
                    <a:pt x="285028" y="80963"/>
                  </a:lnTo>
                  <a:lnTo>
                    <a:pt x="279052" y="80531"/>
                  </a:lnTo>
                  <a:lnTo>
                    <a:pt x="273360" y="79234"/>
                  </a:lnTo>
                  <a:lnTo>
                    <a:pt x="267953" y="77073"/>
                  </a:lnTo>
                  <a:lnTo>
                    <a:pt x="262973" y="74480"/>
                  </a:lnTo>
                  <a:lnTo>
                    <a:pt x="258562" y="71023"/>
                  </a:lnTo>
                  <a:lnTo>
                    <a:pt x="254578" y="66989"/>
                  </a:lnTo>
                  <a:lnTo>
                    <a:pt x="251021" y="62523"/>
                  </a:lnTo>
                  <a:lnTo>
                    <a:pt x="248317" y="57625"/>
                  </a:lnTo>
                  <a:lnTo>
                    <a:pt x="246183" y="52295"/>
                  </a:lnTo>
                  <a:lnTo>
                    <a:pt x="245044" y="46388"/>
                  </a:lnTo>
                  <a:lnTo>
                    <a:pt x="244475" y="40482"/>
                  </a:lnTo>
                  <a:lnTo>
                    <a:pt x="245044" y="34575"/>
                  </a:lnTo>
                  <a:lnTo>
                    <a:pt x="246183" y="28813"/>
                  </a:lnTo>
                  <a:lnTo>
                    <a:pt x="248317" y="23482"/>
                  </a:lnTo>
                  <a:lnTo>
                    <a:pt x="251021" y="18440"/>
                  </a:lnTo>
                  <a:lnTo>
                    <a:pt x="254578" y="13830"/>
                  </a:lnTo>
                  <a:lnTo>
                    <a:pt x="258562" y="9940"/>
                  </a:lnTo>
                  <a:lnTo>
                    <a:pt x="262973" y="6483"/>
                  </a:lnTo>
                  <a:lnTo>
                    <a:pt x="267953" y="3746"/>
                  </a:lnTo>
                  <a:lnTo>
                    <a:pt x="273360" y="1729"/>
                  </a:lnTo>
                  <a:lnTo>
                    <a:pt x="279052" y="432"/>
                  </a:lnTo>
                  <a:close/>
                  <a:moveTo>
                    <a:pt x="94602" y="0"/>
                  </a:moveTo>
                  <a:lnTo>
                    <a:pt x="100448" y="578"/>
                  </a:lnTo>
                  <a:lnTo>
                    <a:pt x="106294" y="1735"/>
                  </a:lnTo>
                  <a:lnTo>
                    <a:pt x="111555" y="3904"/>
                  </a:lnTo>
                  <a:lnTo>
                    <a:pt x="116524" y="6506"/>
                  </a:lnTo>
                  <a:lnTo>
                    <a:pt x="121054" y="9976"/>
                  </a:lnTo>
                  <a:lnTo>
                    <a:pt x="125000" y="14024"/>
                  </a:lnTo>
                  <a:lnTo>
                    <a:pt x="128361" y="18506"/>
                  </a:lnTo>
                  <a:lnTo>
                    <a:pt x="131284" y="23422"/>
                  </a:lnTo>
                  <a:lnTo>
                    <a:pt x="133184" y="28771"/>
                  </a:lnTo>
                  <a:lnTo>
                    <a:pt x="134499" y="34699"/>
                  </a:lnTo>
                  <a:lnTo>
                    <a:pt x="134938" y="40626"/>
                  </a:lnTo>
                  <a:lnTo>
                    <a:pt x="134499" y="46554"/>
                  </a:lnTo>
                  <a:lnTo>
                    <a:pt x="133184" y="52192"/>
                  </a:lnTo>
                  <a:lnTo>
                    <a:pt x="131284" y="57542"/>
                  </a:lnTo>
                  <a:lnTo>
                    <a:pt x="128361" y="62602"/>
                  </a:lnTo>
                  <a:lnTo>
                    <a:pt x="125000" y="67228"/>
                  </a:lnTo>
                  <a:lnTo>
                    <a:pt x="121054" y="71132"/>
                  </a:lnTo>
                  <a:lnTo>
                    <a:pt x="116524" y="74602"/>
                  </a:lnTo>
                  <a:lnTo>
                    <a:pt x="111555" y="77204"/>
                  </a:lnTo>
                  <a:lnTo>
                    <a:pt x="106294" y="79228"/>
                  </a:lnTo>
                  <a:lnTo>
                    <a:pt x="100448" y="80529"/>
                  </a:lnTo>
                  <a:lnTo>
                    <a:pt x="94602" y="80963"/>
                  </a:lnTo>
                  <a:lnTo>
                    <a:pt x="88464" y="80529"/>
                  </a:lnTo>
                  <a:lnTo>
                    <a:pt x="82619" y="79228"/>
                  </a:lnTo>
                  <a:lnTo>
                    <a:pt x="77358" y="77204"/>
                  </a:lnTo>
                  <a:lnTo>
                    <a:pt x="72389" y="74602"/>
                  </a:lnTo>
                  <a:lnTo>
                    <a:pt x="67858" y="71132"/>
                  </a:lnTo>
                  <a:lnTo>
                    <a:pt x="63912" y="67228"/>
                  </a:lnTo>
                  <a:lnTo>
                    <a:pt x="60405" y="62602"/>
                  </a:lnTo>
                  <a:lnTo>
                    <a:pt x="57628" y="57542"/>
                  </a:lnTo>
                  <a:lnTo>
                    <a:pt x="55582" y="52192"/>
                  </a:lnTo>
                  <a:lnTo>
                    <a:pt x="54267" y="46554"/>
                  </a:lnTo>
                  <a:lnTo>
                    <a:pt x="53975" y="40626"/>
                  </a:lnTo>
                  <a:lnTo>
                    <a:pt x="54267" y="34699"/>
                  </a:lnTo>
                  <a:lnTo>
                    <a:pt x="55582" y="28771"/>
                  </a:lnTo>
                  <a:lnTo>
                    <a:pt x="57628" y="23422"/>
                  </a:lnTo>
                  <a:lnTo>
                    <a:pt x="60405" y="18506"/>
                  </a:lnTo>
                  <a:lnTo>
                    <a:pt x="63912" y="14024"/>
                  </a:lnTo>
                  <a:lnTo>
                    <a:pt x="67858" y="9976"/>
                  </a:lnTo>
                  <a:lnTo>
                    <a:pt x="72389" y="6506"/>
                  </a:lnTo>
                  <a:lnTo>
                    <a:pt x="77358" y="3904"/>
                  </a:lnTo>
                  <a:lnTo>
                    <a:pt x="82619" y="1735"/>
                  </a:lnTo>
                  <a:lnTo>
                    <a:pt x="88464" y="578"/>
                  </a:lnTo>
                  <a:close/>
                </a:path>
              </a:pathLst>
            </a:custGeom>
            <a:solidFill>
              <a:srgbClr val="00418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2953" tIns="41476" rIns="82953" bIns="41476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33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Google Shape;61;p13">
              <a:extLst>
                <a:ext uri="{FF2B5EF4-FFF2-40B4-BE49-F238E27FC236}">
                  <a16:creationId xmlns:a16="http://schemas.microsoft.com/office/drawing/2014/main" id="{8DF284D7-D6AF-46FF-AC29-036123EFB15F}"/>
                </a:ext>
              </a:extLst>
            </p:cNvPr>
            <p:cNvSpPr/>
            <p:nvPr/>
          </p:nvSpPr>
          <p:spPr>
            <a:xfrm>
              <a:off x="2902726" y="3950809"/>
              <a:ext cx="525333" cy="299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100</a:t>
              </a: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53" name="Google Shape;61;p13">
              <a:extLst>
                <a:ext uri="{FF2B5EF4-FFF2-40B4-BE49-F238E27FC236}">
                  <a16:creationId xmlns:a16="http://schemas.microsoft.com/office/drawing/2014/main" id="{4EE60AB5-7F47-4B1F-B12A-10255E381BE7}"/>
                </a:ext>
              </a:extLst>
            </p:cNvPr>
            <p:cNvSpPr/>
            <p:nvPr/>
          </p:nvSpPr>
          <p:spPr>
            <a:xfrm>
              <a:off x="4988007" y="3657388"/>
              <a:ext cx="539189" cy="2530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</a:t>
              </a: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3</a:t>
              </a:r>
              <a:r>
                <a:rPr lang="uk-UA" sz="1089" b="1" dirty="0">
                  <a:solidFill>
                    <a:srgbClr val="004188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,3</a:t>
              </a: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</a:t>
              </a:r>
            </a:p>
          </p:txBody>
        </p:sp>
        <p:sp>
          <p:nvSpPr>
            <p:cNvPr id="154" name="Google Shape;61;p13">
              <a:extLst>
                <a:ext uri="{FF2B5EF4-FFF2-40B4-BE49-F238E27FC236}">
                  <a16:creationId xmlns:a16="http://schemas.microsoft.com/office/drawing/2014/main" id="{EDBF7E94-CFB5-47CA-8702-843AB25C9AAF}"/>
                </a:ext>
              </a:extLst>
            </p:cNvPr>
            <p:cNvSpPr/>
            <p:nvPr/>
          </p:nvSpPr>
          <p:spPr>
            <a:xfrm>
              <a:off x="3463903" y="2316994"/>
              <a:ext cx="645473" cy="255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1089" b="1" dirty="0">
                  <a:solidFill>
                    <a:srgbClr val="004188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97,4</a:t>
              </a: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55" name="Google Shape;61;p13">
              <a:extLst>
                <a:ext uri="{FF2B5EF4-FFF2-40B4-BE49-F238E27FC236}">
                  <a16:creationId xmlns:a16="http://schemas.microsoft.com/office/drawing/2014/main" id="{F66B04D9-C059-4E3F-BFF6-BD13DAC747D1}"/>
                </a:ext>
              </a:extLst>
            </p:cNvPr>
            <p:cNvSpPr/>
            <p:nvPr/>
          </p:nvSpPr>
          <p:spPr>
            <a:xfrm>
              <a:off x="7467750" y="3938747"/>
              <a:ext cx="566688" cy="2237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</a:t>
              </a: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8,6</a:t>
              </a: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56" name="Google Shape;61;p13">
              <a:extLst>
                <a:ext uri="{FF2B5EF4-FFF2-40B4-BE49-F238E27FC236}">
                  <a16:creationId xmlns:a16="http://schemas.microsoft.com/office/drawing/2014/main" id="{B1E508AD-3D47-4082-9356-7CED30FEE35D}"/>
                </a:ext>
              </a:extLst>
            </p:cNvPr>
            <p:cNvSpPr/>
            <p:nvPr/>
          </p:nvSpPr>
          <p:spPr>
            <a:xfrm>
              <a:off x="8515347" y="4072231"/>
              <a:ext cx="541139" cy="3672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100</a:t>
              </a: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57" name="Google Shape;61;p13">
              <a:extLst>
                <a:ext uri="{FF2B5EF4-FFF2-40B4-BE49-F238E27FC236}">
                  <a16:creationId xmlns:a16="http://schemas.microsoft.com/office/drawing/2014/main" id="{82E9DCED-71DE-46F6-8EC3-23AB9B9F00CD}"/>
                </a:ext>
              </a:extLst>
            </p:cNvPr>
            <p:cNvSpPr/>
            <p:nvPr/>
          </p:nvSpPr>
          <p:spPr>
            <a:xfrm>
              <a:off x="8084073" y="3216045"/>
              <a:ext cx="556176" cy="282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100</a:t>
              </a: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58" name="Google Shape;61;p13">
              <a:extLst>
                <a:ext uri="{FF2B5EF4-FFF2-40B4-BE49-F238E27FC236}">
                  <a16:creationId xmlns:a16="http://schemas.microsoft.com/office/drawing/2014/main" id="{A304C861-38A4-4FA5-A43A-106C20E8B5CA}"/>
                </a:ext>
              </a:extLst>
            </p:cNvPr>
            <p:cNvSpPr/>
            <p:nvPr/>
          </p:nvSpPr>
          <p:spPr>
            <a:xfrm>
              <a:off x="7711806" y="4544084"/>
              <a:ext cx="606081" cy="290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1089" b="1" dirty="0">
                  <a:solidFill>
                    <a:srgbClr val="004188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100</a:t>
              </a: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59" name="Google Shape;61;p13">
              <a:extLst>
                <a:ext uri="{FF2B5EF4-FFF2-40B4-BE49-F238E27FC236}">
                  <a16:creationId xmlns:a16="http://schemas.microsoft.com/office/drawing/2014/main" id="{0C1B70A3-5D54-4C81-B7EB-21BB130B410E}"/>
                </a:ext>
              </a:extLst>
            </p:cNvPr>
            <p:cNvSpPr/>
            <p:nvPr/>
          </p:nvSpPr>
          <p:spPr>
            <a:xfrm>
              <a:off x="6280117" y="4525598"/>
              <a:ext cx="529612" cy="251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100%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60" name="Google Shape;61;p13">
              <a:extLst>
                <a:ext uri="{FF2B5EF4-FFF2-40B4-BE49-F238E27FC236}">
                  <a16:creationId xmlns:a16="http://schemas.microsoft.com/office/drawing/2014/main" id="{5F870D3E-A07F-4FE2-9AEC-34C1B8EEB2FF}"/>
                </a:ext>
              </a:extLst>
            </p:cNvPr>
            <p:cNvSpPr/>
            <p:nvPr/>
          </p:nvSpPr>
          <p:spPr>
            <a:xfrm>
              <a:off x="5647559" y="4632464"/>
              <a:ext cx="550735" cy="299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99,3%</a:t>
              </a:r>
            </a:p>
          </p:txBody>
        </p:sp>
        <p:sp>
          <p:nvSpPr>
            <p:cNvPr id="161" name="Google Shape;61;p13">
              <a:extLst>
                <a:ext uri="{FF2B5EF4-FFF2-40B4-BE49-F238E27FC236}">
                  <a16:creationId xmlns:a16="http://schemas.microsoft.com/office/drawing/2014/main" id="{62E4E0A5-5D83-4325-B3EE-4C46F02ABE96}"/>
                </a:ext>
              </a:extLst>
            </p:cNvPr>
            <p:cNvSpPr/>
            <p:nvPr/>
          </p:nvSpPr>
          <p:spPr>
            <a:xfrm>
              <a:off x="6955381" y="3120413"/>
              <a:ext cx="592052" cy="3257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</a:t>
              </a: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8,3</a:t>
              </a: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62" name="Google Shape;61;p13">
              <a:extLst>
                <a:ext uri="{FF2B5EF4-FFF2-40B4-BE49-F238E27FC236}">
                  <a16:creationId xmlns:a16="http://schemas.microsoft.com/office/drawing/2014/main" id="{41981DE6-94D0-4FE0-A295-E4B2AA1FFA96}"/>
                </a:ext>
              </a:extLst>
            </p:cNvPr>
            <p:cNvSpPr/>
            <p:nvPr/>
          </p:nvSpPr>
          <p:spPr>
            <a:xfrm>
              <a:off x="6424104" y="3955312"/>
              <a:ext cx="572119" cy="2534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</a:t>
              </a: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8,9</a:t>
              </a: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63" name="Google Shape;61;p13">
              <a:extLst>
                <a:ext uri="{FF2B5EF4-FFF2-40B4-BE49-F238E27FC236}">
                  <a16:creationId xmlns:a16="http://schemas.microsoft.com/office/drawing/2014/main" id="{4B5B5B75-046B-41D2-8590-6E3969A31BA5}"/>
                </a:ext>
              </a:extLst>
            </p:cNvPr>
            <p:cNvSpPr/>
            <p:nvPr/>
          </p:nvSpPr>
          <p:spPr>
            <a:xfrm>
              <a:off x="6140073" y="3377982"/>
              <a:ext cx="629611" cy="231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</a:t>
              </a: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1,7</a:t>
              </a: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64" name="Google Shape;61;p13">
              <a:extLst>
                <a:ext uri="{FF2B5EF4-FFF2-40B4-BE49-F238E27FC236}">
                  <a16:creationId xmlns:a16="http://schemas.microsoft.com/office/drawing/2014/main" id="{644E08C5-9489-46E7-A905-4C295055FB71}"/>
                </a:ext>
              </a:extLst>
            </p:cNvPr>
            <p:cNvSpPr/>
            <p:nvPr/>
          </p:nvSpPr>
          <p:spPr>
            <a:xfrm>
              <a:off x="7074613" y="2400476"/>
              <a:ext cx="560411" cy="2896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</a:t>
              </a: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6,7</a:t>
              </a: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65" name="Google Shape;61;p13">
              <a:extLst>
                <a:ext uri="{FF2B5EF4-FFF2-40B4-BE49-F238E27FC236}">
                  <a16:creationId xmlns:a16="http://schemas.microsoft.com/office/drawing/2014/main" id="{6A2669B8-A802-4A7B-8BD8-625064CE2CB7}"/>
                </a:ext>
              </a:extLst>
            </p:cNvPr>
            <p:cNvSpPr/>
            <p:nvPr/>
          </p:nvSpPr>
          <p:spPr>
            <a:xfrm>
              <a:off x="6253624" y="2140523"/>
              <a:ext cx="535321" cy="243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</a:t>
              </a:r>
              <a:r>
                <a:rPr lang="uk-UA" sz="1089" b="1" dirty="0">
                  <a:solidFill>
                    <a:srgbClr val="004188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</a:t>
              </a: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,6%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66" name="Google Shape;61;p13">
              <a:extLst>
                <a:ext uri="{FF2B5EF4-FFF2-40B4-BE49-F238E27FC236}">
                  <a16:creationId xmlns:a16="http://schemas.microsoft.com/office/drawing/2014/main" id="{8A523CF2-F72D-46D6-BA73-FB8A8818A774}"/>
                </a:ext>
              </a:extLst>
            </p:cNvPr>
            <p:cNvSpPr/>
            <p:nvPr/>
          </p:nvSpPr>
          <p:spPr>
            <a:xfrm>
              <a:off x="5700576" y="2884262"/>
              <a:ext cx="545145" cy="25641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96,2%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67" name="Google Shape;61;p13">
              <a:extLst>
                <a:ext uri="{FF2B5EF4-FFF2-40B4-BE49-F238E27FC236}">
                  <a16:creationId xmlns:a16="http://schemas.microsoft.com/office/drawing/2014/main" id="{C3A4801B-7870-488A-B6C5-6A5B67D591B2}"/>
                </a:ext>
              </a:extLst>
            </p:cNvPr>
            <p:cNvSpPr/>
            <p:nvPr/>
          </p:nvSpPr>
          <p:spPr>
            <a:xfrm>
              <a:off x="4905323" y="2631268"/>
              <a:ext cx="563247" cy="2398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100%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68" name="Google Shape;61;p13">
              <a:extLst>
                <a:ext uri="{FF2B5EF4-FFF2-40B4-BE49-F238E27FC236}">
                  <a16:creationId xmlns:a16="http://schemas.microsoft.com/office/drawing/2014/main" id="{FEFB9E7E-49D1-49F2-9C93-08D7549B33D9}"/>
                </a:ext>
              </a:extLst>
            </p:cNvPr>
            <p:cNvSpPr/>
            <p:nvPr/>
          </p:nvSpPr>
          <p:spPr>
            <a:xfrm>
              <a:off x="4373221" y="3265722"/>
              <a:ext cx="582467" cy="2244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</a:t>
              </a:r>
              <a:r>
                <a:rPr lang="uk-UA" sz="1089" b="1" dirty="0">
                  <a:solidFill>
                    <a:srgbClr val="004188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</a:t>
              </a: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,2</a:t>
              </a: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69" name="Google Shape;61;p13">
              <a:extLst>
                <a:ext uri="{FF2B5EF4-FFF2-40B4-BE49-F238E27FC236}">
                  <a16:creationId xmlns:a16="http://schemas.microsoft.com/office/drawing/2014/main" id="{16B9576A-70E3-4041-B622-D6766784E23D}"/>
                </a:ext>
              </a:extLst>
            </p:cNvPr>
            <p:cNvSpPr/>
            <p:nvPr/>
          </p:nvSpPr>
          <p:spPr>
            <a:xfrm>
              <a:off x="3816441" y="3370360"/>
              <a:ext cx="584805" cy="299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96,8</a:t>
              </a: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70" name="Google Shape;61;p13">
              <a:extLst>
                <a:ext uri="{FF2B5EF4-FFF2-40B4-BE49-F238E27FC236}">
                  <a16:creationId xmlns:a16="http://schemas.microsoft.com/office/drawing/2014/main" id="{26BA9568-A113-49F5-97D7-3BE39935F1E5}"/>
                </a:ext>
              </a:extLst>
            </p:cNvPr>
            <p:cNvSpPr/>
            <p:nvPr/>
          </p:nvSpPr>
          <p:spPr>
            <a:xfrm>
              <a:off x="4192590" y="4260845"/>
              <a:ext cx="541678" cy="299520"/>
            </a:xfrm>
            <a:prstGeom prst="rect">
              <a:avLst/>
            </a:prstGeom>
            <a:solidFill>
              <a:srgbClr val="B8FABA"/>
            </a:solidFill>
            <a:ln>
              <a:solidFill>
                <a:schemeClr val="tx2"/>
              </a:solidFill>
            </a:ln>
          </p:spPr>
          <p:txBody>
            <a:bodyPr spcFirstLastPara="1" wrap="square" lIns="65317" tIns="65317" rIns="65317" bIns="65317" anchor="ctr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1089" b="1" dirty="0">
                  <a:solidFill>
                    <a:srgbClr val="004188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100</a:t>
              </a: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71" name="Google Shape;61;p13">
              <a:extLst>
                <a:ext uri="{FF2B5EF4-FFF2-40B4-BE49-F238E27FC236}">
                  <a16:creationId xmlns:a16="http://schemas.microsoft.com/office/drawing/2014/main" id="{943D1F6F-D5CB-44C0-9F26-8AA4FA28FDD3}"/>
                </a:ext>
              </a:extLst>
            </p:cNvPr>
            <p:cNvSpPr/>
            <p:nvPr/>
          </p:nvSpPr>
          <p:spPr>
            <a:xfrm>
              <a:off x="3445025" y="3845161"/>
              <a:ext cx="670998" cy="2996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090" b="1" i="0" u="none" strike="noStrike" kern="1200" cap="none" spc="0" normalizeH="0" baseline="0" noProof="0" dirty="0">
                  <a:ln w="0"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96,8%</a:t>
              </a:r>
              <a:endParaRPr kumimoji="0" lang="uk-UA" sz="1090" b="1" i="0" u="none" strike="noStrike" kern="1200" cap="none" spc="0" normalizeH="0" baseline="0" noProof="0" dirty="0">
                <a:ln w="0"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72" name="Google Shape;61;p13">
              <a:extLst>
                <a:ext uri="{FF2B5EF4-FFF2-40B4-BE49-F238E27FC236}">
                  <a16:creationId xmlns:a16="http://schemas.microsoft.com/office/drawing/2014/main" id="{9E3B8C7D-C4F6-4F34-9A09-4BA0F04FFF2C}"/>
                </a:ext>
              </a:extLst>
            </p:cNvPr>
            <p:cNvSpPr/>
            <p:nvPr/>
          </p:nvSpPr>
          <p:spPr>
            <a:xfrm>
              <a:off x="3185766" y="3048594"/>
              <a:ext cx="591362" cy="299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1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uk-UA" sz="1089" b="1" dirty="0">
                  <a:solidFill>
                    <a:srgbClr val="004188"/>
                  </a:solidFill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96,8</a:t>
              </a: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73" name="Google Shape;61;p13">
              <a:extLst>
                <a:ext uri="{FF2B5EF4-FFF2-40B4-BE49-F238E27FC236}">
                  <a16:creationId xmlns:a16="http://schemas.microsoft.com/office/drawing/2014/main" id="{299D732F-7A16-49B8-8F9B-EF25D45726EE}"/>
                </a:ext>
              </a:extLst>
            </p:cNvPr>
            <p:cNvSpPr/>
            <p:nvPr/>
          </p:nvSpPr>
          <p:spPr>
            <a:xfrm>
              <a:off x="4207660" y="2277262"/>
              <a:ext cx="554471" cy="2526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97,4</a:t>
              </a: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74" name="Google Shape;61;p13">
              <a:extLst>
                <a:ext uri="{FF2B5EF4-FFF2-40B4-BE49-F238E27FC236}">
                  <a16:creationId xmlns:a16="http://schemas.microsoft.com/office/drawing/2014/main" id="{02A849D7-77EE-49D0-B47E-15F553A2210A}"/>
                </a:ext>
              </a:extLst>
            </p:cNvPr>
            <p:cNvSpPr/>
            <p:nvPr/>
          </p:nvSpPr>
          <p:spPr>
            <a:xfrm>
              <a:off x="8943329" y="3576008"/>
              <a:ext cx="578530" cy="3033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н</a:t>
              </a:r>
              <a:r>
                <a:rPr kumimoji="0" lang="en-US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/</a:t>
              </a: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д</a:t>
              </a:r>
              <a:endParaRPr kumimoji="0" lang="uk-UA" sz="1089" b="1" i="0" u="none" strike="noStrike" kern="1200" cap="none" spc="0" normalizeH="0" baseline="0" noProof="0" dirty="0">
                <a:ln>
                  <a:noFill/>
                </a:ln>
                <a:solidFill>
                  <a:srgbClr val="F29100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75" name="Овал 174">
              <a:extLst>
                <a:ext uri="{FF2B5EF4-FFF2-40B4-BE49-F238E27FC236}">
                  <a16:creationId xmlns:a16="http://schemas.microsoft.com/office/drawing/2014/main" id="{7B944713-A29A-4E3F-845D-28A2C81D5719}"/>
                </a:ext>
              </a:extLst>
            </p:cNvPr>
            <p:cNvSpPr/>
            <p:nvPr/>
          </p:nvSpPr>
          <p:spPr>
            <a:xfrm>
              <a:off x="3982200" y="4139560"/>
              <a:ext cx="99697" cy="91584"/>
            </a:xfrm>
            <a:prstGeom prst="ellipse">
              <a:avLst/>
            </a:prstGeom>
            <a:solidFill>
              <a:srgbClr val="FBDCBD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" sz="1633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6" name="Прямая соединительная линия 190">
              <a:extLst>
                <a:ext uri="{FF2B5EF4-FFF2-40B4-BE49-F238E27FC236}">
                  <a16:creationId xmlns:a16="http://schemas.microsoft.com/office/drawing/2014/main" id="{FAF50B2D-CFFA-4A1A-A68D-F914A4A57312}"/>
                </a:ext>
              </a:extLst>
            </p:cNvPr>
            <p:cNvCxnSpPr>
              <a:cxnSpLocks/>
              <a:stCxn id="170" idx="1"/>
              <a:endCxn id="175" idx="5"/>
            </p:cNvCxnSpPr>
            <p:nvPr/>
          </p:nvCxnSpPr>
          <p:spPr>
            <a:xfrm flipH="1" flipV="1">
              <a:off x="4067297" y="4217732"/>
              <a:ext cx="125293" cy="192873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7" name="Google Shape;67;p14">
              <a:extLst>
                <a:ext uri="{FF2B5EF4-FFF2-40B4-BE49-F238E27FC236}">
                  <a16:creationId xmlns:a16="http://schemas.microsoft.com/office/drawing/2014/main" id="{E6E18169-92E0-4698-9515-8A59F08A8AFE}"/>
                </a:ext>
              </a:extLst>
            </p:cNvPr>
            <p:cNvSpPr txBox="1"/>
            <p:nvPr/>
          </p:nvSpPr>
          <p:spPr>
            <a:xfrm>
              <a:off x="461510" y="1390606"/>
              <a:ext cx="2062345" cy="9929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+mj-lt"/>
                  <a:ea typeface="Nunito"/>
                  <a:cs typeface="Arial" panose="020B0604020202020204" pitchFamily="34" charset="0"/>
                  <a:sym typeface="Nunito"/>
                </a:rPr>
                <a:t>Загальна кількість ВІЛ+ пацієнтів 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+mj-lt"/>
                <a:ea typeface="Nunito"/>
                <a:cs typeface="Arial" panose="020B0604020202020204" pitchFamily="34" charset="0"/>
                <a:sym typeface="Nunito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29100"/>
                  </a:solidFill>
                  <a:effectLst/>
                  <a:uLnTx/>
                  <a:uFillTx/>
                  <a:latin typeface="+mj-lt"/>
                  <a:ea typeface="Nunito"/>
                  <a:cs typeface="Arial" panose="020B0604020202020204" pitchFamily="34" charset="0"/>
                  <a:sym typeface="Nunito"/>
                </a:rPr>
                <a:t>6</a:t>
              </a:r>
              <a:r>
                <a:rPr kumimoji="0" lang="uk-U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29100"/>
                  </a:solidFill>
                  <a:effectLst/>
                  <a:uLnTx/>
                  <a:uFillTx/>
                  <a:latin typeface="+mj-lt"/>
                  <a:ea typeface="Nunito"/>
                  <a:cs typeface="Arial" panose="020B0604020202020204" pitchFamily="34" charset="0"/>
                  <a:sym typeface="Nunito"/>
                </a:rPr>
                <a:t> 103 особи = </a:t>
              </a:r>
              <a:r>
                <a:rPr lang="uk-UA" sz="1600" b="1" dirty="0">
                  <a:solidFill>
                    <a:srgbClr val="F29100"/>
                  </a:solidFill>
                  <a:latin typeface="+mj-lt"/>
                  <a:ea typeface="Nunito"/>
                  <a:cs typeface="Arial" panose="020B0604020202020204" pitchFamily="34" charset="0"/>
                  <a:sym typeface="Nunito"/>
                </a:rPr>
                <a:t>27,7</a:t>
              </a:r>
              <a:r>
                <a:rPr kumimoji="0" lang="uk-U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29100"/>
                  </a:solidFill>
                  <a:effectLst/>
                  <a:uLnTx/>
                  <a:uFillTx/>
                  <a:latin typeface="+mj-lt"/>
                  <a:ea typeface="Nunito"/>
                  <a:cs typeface="Arial" panose="020B0604020202020204" pitchFamily="34" charset="0"/>
                  <a:sym typeface="Nunito"/>
                </a:rPr>
                <a:t>%</a:t>
              </a:r>
            </a:p>
          </p:txBody>
        </p:sp>
        <p:sp>
          <p:nvSpPr>
            <p:cNvPr id="178" name="Google Shape;61;p13">
              <a:extLst>
                <a:ext uri="{FF2B5EF4-FFF2-40B4-BE49-F238E27FC236}">
                  <a16:creationId xmlns:a16="http://schemas.microsoft.com/office/drawing/2014/main" id="{FBFBD7A6-76A3-40A3-AC6D-488449008BF1}"/>
                </a:ext>
              </a:extLst>
            </p:cNvPr>
            <p:cNvSpPr/>
            <p:nvPr/>
          </p:nvSpPr>
          <p:spPr>
            <a:xfrm>
              <a:off x="6966782" y="4938850"/>
              <a:ext cx="529612" cy="2510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089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100%</a:t>
              </a:r>
            </a:p>
          </p:txBody>
        </p:sp>
        <p:sp>
          <p:nvSpPr>
            <p:cNvPr id="179" name="Google Shape;67;p14">
              <a:extLst>
                <a:ext uri="{FF2B5EF4-FFF2-40B4-BE49-F238E27FC236}">
                  <a16:creationId xmlns:a16="http://schemas.microsoft.com/office/drawing/2014/main" id="{BF2A467B-6A92-4C87-A68A-04942A51FCFE}"/>
                </a:ext>
              </a:extLst>
            </p:cNvPr>
            <p:cNvSpPr txBox="1"/>
            <p:nvPr/>
          </p:nvSpPr>
          <p:spPr>
            <a:xfrm>
              <a:off x="9599523" y="4884847"/>
              <a:ext cx="2446814" cy="376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17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 ВІЛ+ </a:t>
              </a:r>
              <a:r>
                <a:rPr kumimoji="0" lang="uk-UA" sz="117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>
                      <a:lumMod val="50000"/>
                    </a:srgbClr>
                  </a:solidFill>
                  <a:effectLst/>
                  <a:uLnTx/>
                  <a:uFillTx/>
                  <a:ea typeface="Nunito"/>
                  <a:cs typeface="Arial" panose="020B0604020202020204" pitchFamily="34" charset="0"/>
                  <a:sym typeface="Nunito"/>
                </a:rPr>
                <a:t>пацієнтів</a:t>
              </a:r>
              <a:r>
                <a:rPr kumimoji="0" lang="uk-UA" sz="117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 на АРТ в регіоні від </a:t>
              </a:r>
              <a:r>
                <a:rPr kumimoji="0" lang="en-US" sz="117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</a:t>
              </a:r>
              <a:r>
                <a:rPr kumimoji="0" lang="uk-UA" sz="117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5% до </a:t>
              </a:r>
              <a:r>
                <a:rPr kumimoji="0" lang="en-US" sz="117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9</a:t>
              </a:r>
              <a:r>
                <a:rPr kumimoji="0" lang="uk-UA" sz="117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8%</a:t>
              </a:r>
            </a:p>
          </p:txBody>
        </p:sp>
        <p:sp>
          <p:nvSpPr>
            <p:cNvPr id="180" name="Google Shape;61;p13">
              <a:extLst>
                <a:ext uri="{FF2B5EF4-FFF2-40B4-BE49-F238E27FC236}">
                  <a16:creationId xmlns:a16="http://schemas.microsoft.com/office/drawing/2014/main" id="{1A168F13-49C6-452D-967E-17D1CED74A0C}"/>
                </a:ext>
              </a:extLst>
            </p:cNvPr>
            <p:cNvSpPr/>
            <p:nvPr/>
          </p:nvSpPr>
          <p:spPr>
            <a:xfrm>
              <a:off x="9159929" y="5417998"/>
              <a:ext cx="391446" cy="187642"/>
            </a:xfrm>
            <a:prstGeom prst="rect">
              <a:avLst/>
            </a:prstGeom>
            <a:solidFill>
              <a:srgbClr val="B8FABA"/>
            </a:solidFill>
            <a:ln>
              <a:solidFill>
                <a:schemeClr val="tx2"/>
              </a:solidFill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726" b="0" i="0" u="none" strike="noStrike" kern="1200" cap="none" spc="0" normalizeH="0" baseline="0" noProof="0" dirty="0">
                <a:ln>
                  <a:noFill/>
                </a:ln>
                <a:solidFill>
                  <a:srgbClr val="0041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81" name="Google Shape;61;p13">
              <a:extLst>
                <a:ext uri="{FF2B5EF4-FFF2-40B4-BE49-F238E27FC236}">
                  <a16:creationId xmlns:a16="http://schemas.microsoft.com/office/drawing/2014/main" id="{6D06A387-E91F-4905-BE07-43BE90CA45C1}"/>
                </a:ext>
              </a:extLst>
            </p:cNvPr>
            <p:cNvSpPr/>
            <p:nvPr/>
          </p:nvSpPr>
          <p:spPr>
            <a:xfrm flipH="1">
              <a:off x="9165808" y="4950213"/>
              <a:ext cx="380658" cy="187642"/>
            </a:xfrm>
            <a:prstGeom prst="rect">
              <a:avLst/>
            </a:prstGeom>
            <a:solidFill>
              <a:srgbClr val="BFE7FF"/>
            </a:solidFill>
            <a:ln>
              <a:solidFill>
                <a:schemeClr val="tx2"/>
              </a:solidFill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726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  <p:sp>
          <p:nvSpPr>
            <p:cNvPr id="182" name="Google Shape;67;p14">
              <a:extLst>
                <a:ext uri="{FF2B5EF4-FFF2-40B4-BE49-F238E27FC236}">
                  <a16:creationId xmlns:a16="http://schemas.microsoft.com/office/drawing/2014/main" id="{72FA26CA-AAEA-4FDE-80E0-0832469ADBA5}"/>
                </a:ext>
              </a:extLst>
            </p:cNvPr>
            <p:cNvSpPr txBox="1"/>
            <p:nvPr/>
          </p:nvSpPr>
          <p:spPr>
            <a:xfrm>
              <a:off x="9623575" y="5412865"/>
              <a:ext cx="2446814" cy="376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17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 ВІЛ+ пацієнтів на АРТ в регіоні </a:t>
              </a:r>
              <a:r>
                <a:rPr kumimoji="0" lang="en-US" sz="117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&gt; 9</a:t>
              </a:r>
              <a:r>
                <a:rPr kumimoji="0" lang="uk-UA" sz="117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8%</a:t>
              </a:r>
            </a:p>
          </p:txBody>
        </p:sp>
        <p:sp>
          <p:nvSpPr>
            <p:cNvPr id="183" name="Google Shape;67;p14">
              <a:extLst>
                <a:ext uri="{FF2B5EF4-FFF2-40B4-BE49-F238E27FC236}">
                  <a16:creationId xmlns:a16="http://schemas.microsoft.com/office/drawing/2014/main" id="{2DC1E305-FF43-42B4-A4B9-B848ABCFD2CC}"/>
                </a:ext>
              </a:extLst>
            </p:cNvPr>
            <p:cNvSpPr txBox="1"/>
            <p:nvPr/>
          </p:nvSpPr>
          <p:spPr>
            <a:xfrm>
              <a:off x="9579813" y="4462965"/>
              <a:ext cx="2474535" cy="3667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17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% ВІЛ+ пацієнтів на АРТ в регіоні </a:t>
              </a:r>
              <a:r>
                <a:rPr kumimoji="0" lang="en-US" sz="117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&lt; 9</a:t>
              </a:r>
              <a:r>
                <a:rPr kumimoji="0" lang="uk-UA" sz="1179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Nunito"/>
                  <a:cs typeface="Arial" panose="020B0604020202020204" pitchFamily="34" charset="0"/>
                  <a:sym typeface="Nunito"/>
                </a:rPr>
                <a:t>5%</a:t>
              </a:r>
            </a:p>
          </p:txBody>
        </p:sp>
        <p:sp>
          <p:nvSpPr>
            <p:cNvPr id="184" name="Google Shape;67;p14">
              <a:extLst>
                <a:ext uri="{FF2B5EF4-FFF2-40B4-BE49-F238E27FC236}">
                  <a16:creationId xmlns:a16="http://schemas.microsoft.com/office/drawing/2014/main" id="{AEC2E749-3EC7-47FD-98E8-2A877BE7F477}"/>
                </a:ext>
              </a:extLst>
            </p:cNvPr>
            <p:cNvSpPr txBox="1"/>
            <p:nvPr/>
          </p:nvSpPr>
          <p:spPr>
            <a:xfrm>
              <a:off x="7641781" y="1452858"/>
              <a:ext cx="4243192" cy="8106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317" tIns="65317" rIns="65317" bIns="6531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+mj-lt"/>
                  <a:ea typeface="Nunito"/>
                  <a:cs typeface="Arial" panose="020B0604020202020204" pitchFamily="34" charset="0"/>
                  <a:sym typeface="Nunito"/>
                </a:rPr>
                <a:t>Кількість ВІЛ+ пацієнтів на АРТ                         </a:t>
              </a:r>
              <a:r>
                <a:rPr lang="uk-UA" sz="1600" b="1" dirty="0">
                  <a:solidFill>
                    <a:srgbClr val="F29100"/>
                  </a:solidFill>
                  <a:latin typeface="+mj-lt"/>
                  <a:ea typeface="Nunito"/>
                  <a:cs typeface="Arial" panose="020B0604020202020204" pitchFamily="34" charset="0"/>
                  <a:sym typeface="Nunito"/>
                </a:rPr>
                <a:t>5</a:t>
              </a:r>
              <a:r>
                <a:rPr kumimoji="0" lang="uk-U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29100"/>
                  </a:solidFill>
                  <a:effectLst/>
                  <a:uLnTx/>
                  <a:uFillTx/>
                  <a:latin typeface="+mj-lt"/>
                  <a:ea typeface="Nunito"/>
                  <a:cs typeface="Arial" panose="020B0604020202020204" pitchFamily="34" charset="0"/>
                  <a:sym typeface="Nunito"/>
                </a:rPr>
                <a:t> 999</a:t>
              </a:r>
              <a:r>
                <a:rPr kumimoji="0" lang="uk-U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4188"/>
                  </a:solidFill>
                  <a:effectLst/>
                  <a:uLnTx/>
                  <a:uFillTx/>
                  <a:latin typeface="+mj-lt"/>
                  <a:ea typeface="Nunito"/>
                  <a:cs typeface="Arial" panose="020B0604020202020204" pitchFamily="34" charset="0"/>
                  <a:sym typeface="Nunito"/>
                </a:rPr>
                <a:t> </a:t>
              </a:r>
              <a:r>
                <a:rPr kumimoji="0" lang="uk-UA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F29100"/>
                  </a:solidFill>
                  <a:effectLst/>
                  <a:uLnTx/>
                  <a:uFillTx/>
                  <a:latin typeface="+mj-lt"/>
                  <a:ea typeface="Nunito"/>
                  <a:cs typeface="Arial" panose="020B0604020202020204" pitchFamily="34" charset="0"/>
                  <a:sym typeface="Nunito"/>
                </a:rPr>
                <a:t>особа = 98,3%</a:t>
              </a:r>
            </a:p>
          </p:txBody>
        </p:sp>
        <p:sp>
          <p:nvSpPr>
            <p:cNvPr id="185" name="Google Shape;61;p13">
              <a:extLst>
                <a:ext uri="{FF2B5EF4-FFF2-40B4-BE49-F238E27FC236}">
                  <a16:creationId xmlns:a16="http://schemas.microsoft.com/office/drawing/2014/main" id="{DC19DED9-C47C-4247-9A65-A907C0AAE5AA}"/>
                </a:ext>
              </a:extLst>
            </p:cNvPr>
            <p:cNvSpPr/>
            <p:nvPr/>
          </p:nvSpPr>
          <p:spPr>
            <a:xfrm flipH="1">
              <a:off x="9159928" y="4509773"/>
              <a:ext cx="391446" cy="218615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2"/>
              </a:solidFill>
            </a:ln>
          </p:spPr>
          <p:txBody>
            <a:bodyPr spcFirstLastPara="1" wrap="square" lIns="82939" tIns="82939" rIns="82939" bIns="82939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726" b="0" i="0" u="none" strike="noStrike" kern="1200" cap="none" spc="0" normalizeH="0" baseline="0" noProof="0" dirty="0">
                <a:ln>
                  <a:noFill/>
                </a:ln>
                <a:solidFill>
                  <a:srgbClr val="004188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Nunito"/>
                <a:cs typeface="Arial" panose="020B0604020202020204" pitchFamily="34" charset="0"/>
                <a:sym typeface="Nunito"/>
              </a:endParaRPr>
            </a:p>
          </p:txBody>
        </p:sp>
      </p:grp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75EC4002-03B0-8F44-4817-243543D12A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7236108"/>
              </p:ext>
            </p:extLst>
          </p:nvPr>
        </p:nvGraphicFramePr>
        <p:xfrm>
          <a:off x="179667" y="4485824"/>
          <a:ext cx="4197096" cy="2194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Google Shape;67;p14">
            <a:extLst>
              <a:ext uri="{FF2B5EF4-FFF2-40B4-BE49-F238E27FC236}">
                <a16:creationId xmlns:a16="http://schemas.microsoft.com/office/drawing/2014/main" id="{ABAC95AF-57B0-2C27-4E04-1237F7DE9418}"/>
              </a:ext>
            </a:extLst>
          </p:cNvPr>
          <p:cNvSpPr txBox="1"/>
          <p:nvPr/>
        </p:nvSpPr>
        <p:spPr>
          <a:xfrm>
            <a:off x="9773757" y="3023665"/>
            <a:ext cx="2418243" cy="810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latin typeface="+mj-lt"/>
                <a:ea typeface="Nunito"/>
                <a:cs typeface="Arial" panose="020B0604020202020204" pitchFamily="34" charset="0"/>
                <a:sym typeface="Nunito"/>
              </a:rPr>
              <a:t>АРТ 100%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600" b="1" dirty="0">
                <a:solidFill>
                  <a:srgbClr val="F29100"/>
                </a:solidFill>
                <a:latin typeface="+mj-lt"/>
                <a:ea typeface="Nunito"/>
                <a:cs typeface="Arial" panose="020B0604020202020204" pitchFamily="34" charset="0"/>
                <a:sym typeface="Nunito"/>
              </a:rPr>
              <a:t>8 регіонів</a:t>
            </a:r>
            <a:endParaRPr kumimoji="0" lang="uk-UA" sz="16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latin typeface="+mj-lt"/>
              <a:ea typeface="Nunito"/>
              <a:cs typeface="Arial" panose="020B0604020202020204" pitchFamily="34" charset="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28742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E10FE09-D9BA-4917-9854-DB5F411FFCBE}"/>
              </a:ext>
            </a:extLst>
          </p:cNvPr>
          <p:cNvSpPr txBox="1"/>
          <p:nvPr/>
        </p:nvSpPr>
        <p:spPr>
          <a:xfrm>
            <a:off x="8160108" y="1611325"/>
            <a:ext cx="1710449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4000" b="1" spc="40" dirty="0">
                <a:solidFill>
                  <a:srgbClr val="F19100"/>
                </a:solidFill>
                <a:latin typeface="+mj-lt"/>
                <a:cs typeface="Arial"/>
              </a:rPr>
              <a:t>1 130</a:t>
            </a:r>
            <a:endParaRPr sz="4000" dirty="0">
              <a:latin typeface="+mj-lt"/>
              <a:cs typeface="Arial"/>
            </a:endParaRPr>
          </a:p>
          <a:p>
            <a:pPr marL="116205">
              <a:lnSpc>
                <a:spcPct val="100000"/>
              </a:lnSpc>
              <a:spcBef>
                <a:spcPts val="45"/>
              </a:spcBef>
            </a:pPr>
            <a:r>
              <a:rPr sz="2000" spc="60" dirty="0">
                <a:solidFill>
                  <a:srgbClr val="004187"/>
                </a:solidFill>
                <a:latin typeface="+mj-lt"/>
                <a:cs typeface="Arial"/>
              </a:rPr>
              <a:t>жінки</a:t>
            </a:r>
            <a:endParaRPr sz="2000" dirty="0">
              <a:latin typeface="+mj-lt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58F5E0A-1D9E-4D58-8604-27C5EA16962A}"/>
              </a:ext>
            </a:extLst>
          </p:cNvPr>
          <p:cNvSpPr txBox="1"/>
          <p:nvPr/>
        </p:nvSpPr>
        <p:spPr>
          <a:xfrm>
            <a:off x="3538450" y="1616710"/>
            <a:ext cx="1710449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4000" b="1" spc="50" dirty="0">
                <a:solidFill>
                  <a:srgbClr val="F19100"/>
                </a:solidFill>
                <a:latin typeface="+mj-lt"/>
                <a:cs typeface="Arial"/>
              </a:rPr>
              <a:t>9 547</a:t>
            </a:r>
            <a:endParaRPr sz="4000" dirty="0">
              <a:latin typeface="+mj-lt"/>
              <a:cs typeface="Arial"/>
            </a:endParaRPr>
          </a:p>
          <a:p>
            <a:pPr marL="74930">
              <a:lnSpc>
                <a:spcPct val="100000"/>
              </a:lnSpc>
              <a:spcBef>
                <a:spcPts val="45"/>
              </a:spcBef>
            </a:pPr>
            <a:r>
              <a:rPr sz="2000" spc="-10" dirty="0">
                <a:solidFill>
                  <a:srgbClr val="004187"/>
                </a:solidFill>
                <a:latin typeface="+mj-lt"/>
                <a:cs typeface="Arial"/>
              </a:rPr>
              <a:t>чоловіки</a:t>
            </a:r>
            <a:endParaRPr sz="2000" dirty="0">
              <a:latin typeface="+mj-lt"/>
              <a:cs typeface="Arial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903D432D-D6F1-4279-A28B-2C2E2B8A47FC}"/>
              </a:ext>
            </a:extLst>
          </p:cNvPr>
          <p:cNvSpPr txBox="1"/>
          <p:nvPr/>
        </p:nvSpPr>
        <p:spPr>
          <a:xfrm>
            <a:off x="1501920" y="3061713"/>
            <a:ext cx="3503295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004187"/>
                </a:solidFill>
                <a:cs typeface="Arial"/>
              </a:rPr>
              <a:t>Пацієнти,</a:t>
            </a:r>
            <a:r>
              <a:rPr sz="1600" spc="-15" dirty="0">
                <a:solidFill>
                  <a:srgbClr val="004187"/>
                </a:solidFill>
                <a:cs typeface="Arial"/>
              </a:rPr>
              <a:t> </a:t>
            </a:r>
            <a:r>
              <a:rPr sz="1600" dirty="0">
                <a:solidFill>
                  <a:srgbClr val="004187"/>
                </a:solidFill>
                <a:cs typeface="Arial"/>
              </a:rPr>
              <a:t>які</a:t>
            </a:r>
            <a:r>
              <a:rPr sz="1600" spc="-5" dirty="0">
                <a:solidFill>
                  <a:srgbClr val="004187"/>
                </a:solidFill>
                <a:cs typeface="Arial"/>
              </a:rPr>
              <a:t> </a:t>
            </a:r>
            <a:r>
              <a:rPr sz="1600" dirty="0">
                <a:solidFill>
                  <a:srgbClr val="004187"/>
                </a:solidFill>
                <a:cs typeface="Arial"/>
              </a:rPr>
              <a:t>отримують</a:t>
            </a:r>
            <a:r>
              <a:rPr sz="1600" spc="15" dirty="0">
                <a:solidFill>
                  <a:srgbClr val="004187"/>
                </a:solidFill>
                <a:cs typeface="Arial"/>
              </a:rPr>
              <a:t> </a:t>
            </a:r>
            <a:r>
              <a:rPr sz="1600" spc="-25" dirty="0">
                <a:solidFill>
                  <a:srgbClr val="004187"/>
                </a:solidFill>
                <a:cs typeface="Arial"/>
              </a:rPr>
              <a:t>ЗПТ</a:t>
            </a:r>
            <a:endParaRPr sz="160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10" dirty="0">
                <a:solidFill>
                  <a:srgbClr val="004187"/>
                </a:solidFill>
                <a:cs typeface="Arial"/>
              </a:rPr>
              <a:t>станом </a:t>
            </a:r>
            <a:r>
              <a:rPr sz="1600" dirty="0">
                <a:solidFill>
                  <a:srgbClr val="004187"/>
                </a:solidFill>
                <a:cs typeface="Arial"/>
              </a:rPr>
              <a:t>на</a:t>
            </a:r>
            <a:r>
              <a:rPr sz="1600" spc="-15" dirty="0">
                <a:solidFill>
                  <a:srgbClr val="004187"/>
                </a:solidFill>
                <a:cs typeface="Arial"/>
              </a:rPr>
              <a:t> </a:t>
            </a:r>
            <a:r>
              <a:rPr sz="1600" dirty="0">
                <a:solidFill>
                  <a:srgbClr val="004187"/>
                </a:solidFill>
                <a:cs typeface="Arial"/>
              </a:rPr>
              <a:t>кінець звітного</a:t>
            </a:r>
            <a:r>
              <a:rPr sz="1600" spc="15" dirty="0">
                <a:solidFill>
                  <a:srgbClr val="004187"/>
                </a:solidFill>
                <a:cs typeface="Arial"/>
              </a:rPr>
              <a:t> </a:t>
            </a:r>
            <a:r>
              <a:rPr sz="1600" spc="-10" dirty="0">
                <a:solidFill>
                  <a:srgbClr val="004187"/>
                </a:solidFill>
                <a:cs typeface="Arial"/>
              </a:rPr>
              <a:t>періоду</a:t>
            </a:r>
            <a:endParaRPr sz="160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004187"/>
                </a:solidFill>
                <a:cs typeface="Arial"/>
              </a:rPr>
              <a:t>в</a:t>
            </a:r>
            <a:r>
              <a:rPr sz="1600" b="1" spc="-7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dirty="0">
                <a:solidFill>
                  <a:srgbClr val="004187"/>
                </a:solidFill>
                <a:cs typeface="Arial"/>
              </a:rPr>
              <a:t>розрізі</a:t>
            </a:r>
            <a:r>
              <a:rPr sz="1600" b="1" spc="-6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dirty="0">
                <a:solidFill>
                  <a:srgbClr val="004187"/>
                </a:solidFill>
                <a:cs typeface="Arial"/>
              </a:rPr>
              <a:t>категорії</a:t>
            </a:r>
            <a:r>
              <a:rPr sz="1600" b="1" spc="-7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dirty="0">
                <a:solidFill>
                  <a:srgbClr val="004187"/>
                </a:solidFill>
                <a:cs typeface="Arial"/>
              </a:rPr>
              <a:t>«Форма</a:t>
            </a:r>
            <a:r>
              <a:rPr sz="1600" b="1" spc="-65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spc="-10" dirty="0">
                <a:solidFill>
                  <a:srgbClr val="004187"/>
                </a:solidFill>
                <a:cs typeface="Arial"/>
              </a:rPr>
              <a:t>видачі»</a:t>
            </a:r>
            <a:endParaRPr sz="1600" dirty="0">
              <a:cs typeface="Arial"/>
            </a:endParaRPr>
          </a:p>
        </p:txBody>
      </p:sp>
      <p:pic>
        <p:nvPicPr>
          <p:cNvPr id="7" name="object 5">
            <a:extLst>
              <a:ext uri="{FF2B5EF4-FFF2-40B4-BE49-F238E27FC236}">
                <a16:creationId xmlns:a16="http://schemas.microsoft.com/office/drawing/2014/main" id="{C7BF9EDC-B832-49B8-ABB3-35DEAA9DE9B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86611" y="1825625"/>
            <a:ext cx="460501" cy="539750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0419D396-A769-4E84-8C04-EDC7D5D06816}"/>
              </a:ext>
            </a:extLst>
          </p:cNvPr>
          <p:cNvSpPr/>
          <p:nvPr/>
        </p:nvSpPr>
        <p:spPr>
          <a:xfrm>
            <a:off x="7337401" y="1830578"/>
            <a:ext cx="405765" cy="527050"/>
          </a:xfrm>
          <a:custGeom>
            <a:avLst/>
            <a:gdLst/>
            <a:ahLst/>
            <a:cxnLst/>
            <a:rect l="l" t="t" r="r" b="b"/>
            <a:pathLst>
              <a:path w="405765" h="527050">
                <a:moveTo>
                  <a:pt x="200533" y="0"/>
                </a:moveTo>
                <a:lnTo>
                  <a:pt x="183261" y="0"/>
                </a:lnTo>
                <a:lnTo>
                  <a:pt x="174117" y="1270"/>
                </a:lnTo>
                <a:lnTo>
                  <a:pt x="146177" y="8889"/>
                </a:lnTo>
                <a:lnTo>
                  <a:pt x="145542" y="10160"/>
                </a:lnTo>
                <a:lnTo>
                  <a:pt x="141478" y="11429"/>
                </a:lnTo>
                <a:lnTo>
                  <a:pt x="136779" y="12700"/>
                </a:lnTo>
                <a:lnTo>
                  <a:pt x="131699" y="15239"/>
                </a:lnTo>
                <a:lnTo>
                  <a:pt x="126365" y="17779"/>
                </a:lnTo>
                <a:lnTo>
                  <a:pt x="120396" y="21589"/>
                </a:lnTo>
                <a:lnTo>
                  <a:pt x="114554" y="25400"/>
                </a:lnTo>
                <a:lnTo>
                  <a:pt x="108585" y="30479"/>
                </a:lnTo>
                <a:lnTo>
                  <a:pt x="102362" y="35560"/>
                </a:lnTo>
                <a:lnTo>
                  <a:pt x="75565" y="74929"/>
                </a:lnTo>
                <a:lnTo>
                  <a:pt x="62611" y="116839"/>
                </a:lnTo>
                <a:lnTo>
                  <a:pt x="58293" y="154939"/>
                </a:lnTo>
                <a:lnTo>
                  <a:pt x="58039" y="205739"/>
                </a:lnTo>
                <a:lnTo>
                  <a:pt x="57531" y="215900"/>
                </a:lnTo>
                <a:lnTo>
                  <a:pt x="56515" y="226060"/>
                </a:lnTo>
                <a:lnTo>
                  <a:pt x="55753" y="234950"/>
                </a:lnTo>
                <a:lnTo>
                  <a:pt x="53213" y="250189"/>
                </a:lnTo>
                <a:lnTo>
                  <a:pt x="38481" y="288289"/>
                </a:lnTo>
                <a:lnTo>
                  <a:pt x="35814" y="290829"/>
                </a:lnTo>
                <a:lnTo>
                  <a:pt x="33274" y="293370"/>
                </a:lnTo>
                <a:lnTo>
                  <a:pt x="31115" y="295910"/>
                </a:lnTo>
                <a:lnTo>
                  <a:pt x="29210" y="297179"/>
                </a:lnTo>
                <a:lnTo>
                  <a:pt x="23241" y="297179"/>
                </a:lnTo>
                <a:lnTo>
                  <a:pt x="20320" y="298450"/>
                </a:lnTo>
                <a:lnTo>
                  <a:pt x="11938" y="309879"/>
                </a:lnTo>
                <a:lnTo>
                  <a:pt x="11938" y="313689"/>
                </a:lnTo>
                <a:lnTo>
                  <a:pt x="18542" y="325120"/>
                </a:lnTo>
                <a:lnTo>
                  <a:pt x="20955" y="327660"/>
                </a:lnTo>
                <a:lnTo>
                  <a:pt x="23749" y="331470"/>
                </a:lnTo>
                <a:lnTo>
                  <a:pt x="27559" y="334010"/>
                </a:lnTo>
                <a:lnTo>
                  <a:pt x="31877" y="337820"/>
                </a:lnTo>
                <a:lnTo>
                  <a:pt x="36957" y="340360"/>
                </a:lnTo>
                <a:lnTo>
                  <a:pt x="42925" y="344170"/>
                </a:lnTo>
                <a:lnTo>
                  <a:pt x="52324" y="347979"/>
                </a:lnTo>
                <a:lnTo>
                  <a:pt x="62611" y="353060"/>
                </a:lnTo>
                <a:lnTo>
                  <a:pt x="73406" y="355600"/>
                </a:lnTo>
                <a:lnTo>
                  <a:pt x="96774" y="360679"/>
                </a:lnTo>
                <a:lnTo>
                  <a:pt x="122809" y="363220"/>
                </a:lnTo>
                <a:lnTo>
                  <a:pt x="122809" y="393700"/>
                </a:lnTo>
                <a:lnTo>
                  <a:pt x="85090" y="412750"/>
                </a:lnTo>
                <a:lnTo>
                  <a:pt x="51689" y="438150"/>
                </a:lnTo>
                <a:lnTo>
                  <a:pt x="23495" y="469900"/>
                </a:lnTo>
                <a:lnTo>
                  <a:pt x="1397" y="506729"/>
                </a:lnTo>
                <a:lnTo>
                  <a:pt x="0" y="511810"/>
                </a:lnTo>
                <a:lnTo>
                  <a:pt x="127" y="514350"/>
                </a:lnTo>
                <a:lnTo>
                  <a:pt x="9144" y="527050"/>
                </a:lnTo>
                <a:lnTo>
                  <a:pt x="396367" y="527050"/>
                </a:lnTo>
                <a:lnTo>
                  <a:pt x="405384" y="513079"/>
                </a:lnTo>
                <a:lnTo>
                  <a:pt x="405257" y="509270"/>
                </a:lnTo>
                <a:lnTo>
                  <a:pt x="403987" y="506729"/>
                </a:lnTo>
                <a:lnTo>
                  <a:pt x="399453" y="497839"/>
                </a:lnTo>
                <a:lnTo>
                  <a:pt x="40386" y="497839"/>
                </a:lnTo>
                <a:lnTo>
                  <a:pt x="48006" y="486410"/>
                </a:lnTo>
                <a:lnTo>
                  <a:pt x="74803" y="457200"/>
                </a:lnTo>
                <a:lnTo>
                  <a:pt x="106553" y="434339"/>
                </a:lnTo>
                <a:lnTo>
                  <a:pt x="142367" y="419100"/>
                </a:lnTo>
                <a:lnTo>
                  <a:pt x="145161" y="417829"/>
                </a:lnTo>
                <a:lnTo>
                  <a:pt x="152654" y="405129"/>
                </a:lnTo>
                <a:lnTo>
                  <a:pt x="152654" y="347979"/>
                </a:lnTo>
                <a:lnTo>
                  <a:pt x="143383" y="334010"/>
                </a:lnTo>
                <a:lnTo>
                  <a:pt x="137541" y="334010"/>
                </a:lnTo>
                <a:lnTo>
                  <a:pt x="127127" y="332739"/>
                </a:lnTo>
                <a:lnTo>
                  <a:pt x="117221" y="332739"/>
                </a:lnTo>
                <a:lnTo>
                  <a:pt x="108204" y="331470"/>
                </a:lnTo>
                <a:lnTo>
                  <a:pt x="99822" y="331470"/>
                </a:lnTo>
                <a:lnTo>
                  <a:pt x="92075" y="328929"/>
                </a:lnTo>
                <a:lnTo>
                  <a:pt x="84836" y="327660"/>
                </a:lnTo>
                <a:lnTo>
                  <a:pt x="78232" y="326389"/>
                </a:lnTo>
                <a:lnTo>
                  <a:pt x="72263" y="323850"/>
                </a:lnTo>
                <a:lnTo>
                  <a:pt x="66929" y="321310"/>
                </a:lnTo>
                <a:lnTo>
                  <a:pt x="62103" y="320039"/>
                </a:lnTo>
                <a:lnTo>
                  <a:pt x="57785" y="317500"/>
                </a:lnTo>
                <a:lnTo>
                  <a:pt x="53848" y="314960"/>
                </a:lnTo>
                <a:lnTo>
                  <a:pt x="57150" y="312420"/>
                </a:lnTo>
                <a:lnTo>
                  <a:pt x="62103" y="306070"/>
                </a:lnTo>
                <a:lnTo>
                  <a:pt x="80137" y="267970"/>
                </a:lnTo>
                <a:lnTo>
                  <a:pt x="86995" y="223520"/>
                </a:lnTo>
                <a:lnTo>
                  <a:pt x="88138" y="196850"/>
                </a:lnTo>
                <a:lnTo>
                  <a:pt x="88011" y="182879"/>
                </a:lnTo>
                <a:lnTo>
                  <a:pt x="87757" y="170179"/>
                </a:lnTo>
                <a:lnTo>
                  <a:pt x="88138" y="157479"/>
                </a:lnTo>
                <a:lnTo>
                  <a:pt x="92964" y="118110"/>
                </a:lnTo>
                <a:lnTo>
                  <a:pt x="105029" y="81279"/>
                </a:lnTo>
                <a:lnTo>
                  <a:pt x="114554" y="67310"/>
                </a:lnTo>
                <a:lnTo>
                  <a:pt x="117856" y="62229"/>
                </a:lnTo>
                <a:lnTo>
                  <a:pt x="121285" y="59689"/>
                </a:lnTo>
                <a:lnTo>
                  <a:pt x="124841" y="55879"/>
                </a:lnTo>
                <a:lnTo>
                  <a:pt x="128397" y="53339"/>
                </a:lnTo>
                <a:lnTo>
                  <a:pt x="135000" y="48260"/>
                </a:lnTo>
                <a:lnTo>
                  <a:pt x="138557" y="45720"/>
                </a:lnTo>
                <a:lnTo>
                  <a:pt x="141859" y="44450"/>
                </a:lnTo>
                <a:lnTo>
                  <a:pt x="144907" y="43179"/>
                </a:lnTo>
                <a:lnTo>
                  <a:pt x="147828" y="40639"/>
                </a:lnTo>
                <a:lnTo>
                  <a:pt x="150749" y="40639"/>
                </a:lnTo>
                <a:lnTo>
                  <a:pt x="153416" y="39370"/>
                </a:lnTo>
                <a:lnTo>
                  <a:pt x="155956" y="38100"/>
                </a:lnTo>
                <a:lnTo>
                  <a:pt x="156591" y="38100"/>
                </a:lnTo>
                <a:lnTo>
                  <a:pt x="165735" y="34289"/>
                </a:lnTo>
                <a:lnTo>
                  <a:pt x="174752" y="33020"/>
                </a:lnTo>
                <a:lnTo>
                  <a:pt x="183515" y="30479"/>
                </a:lnTo>
                <a:lnTo>
                  <a:pt x="293285" y="30479"/>
                </a:lnTo>
                <a:lnTo>
                  <a:pt x="290830" y="29210"/>
                </a:lnTo>
                <a:lnTo>
                  <a:pt x="274700" y="24129"/>
                </a:lnTo>
                <a:lnTo>
                  <a:pt x="265938" y="22860"/>
                </a:lnTo>
                <a:lnTo>
                  <a:pt x="254000" y="22860"/>
                </a:lnTo>
                <a:lnTo>
                  <a:pt x="251079" y="20320"/>
                </a:lnTo>
                <a:lnTo>
                  <a:pt x="215519" y="2539"/>
                </a:lnTo>
                <a:lnTo>
                  <a:pt x="208407" y="1270"/>
                </a:lnTo>
                <a:lnTo>
                  <a:pt x="200533" y="0"/>
                </a:lnTo>
                <a:close/>
              </a:path>
              <a:path w="405765" h="527050">
                <a:moveTo>
                  <a:pt x="293285" y="30479"/>
                </a:moveTo>
                <a:lnTo>
                  <a:pt x="198755" y="30479"/>
                </a:lnTo>
                <a:lnTo>
                  <a:pt x="205232" y="31750"/>
                </a:lnTo>
                <a:lnTo>
                  <a:pt x="210820" y="33020"/>
                </a:lnTo>
                <a:lnTo>
                  <a:pt x="216027" y="34289"/>
                </a:lnTo>
                <a:lnTo>
                  <a:pt x="220599" y="36829"/>
                </a:lnTo>
                <a:lnTo>
                  <a:pt x="224536" y="38100"/>
                </a:lnTo>
                <a:lnTo>
                  <a:pt x="230759" y="43179"/>
                </a:lnTo>
                <a:lnTo>
                  <a:pt x="232918" y="44450"/>
                </a:lnTo>
                <a:lnTo>
                  <a:pt x="234696" y="45720"/>
                </a:lnTo>
                <a:lnTo>
                  <a:pt x="235966" y="46989"/>
                </a:lnTo>
                <a:lnTo>
                  <a:pt x="238633" y="49529"/>
                </a:lnTo>
                <a:lnTo>
                  <a:pt x="241046" y="52070"/>
                </a:lnTo>
                <a:lnTo>
                  <a:pt x="243586" y="53339"/>
                </a:lnTo>
                <a:lnTo>
                  <a:pt x="263398" y="53339"/>
                </a:lnTo>
                <a:lnTo>
                  <a:pt x="269748" y="54610"/>
                </a:lnTo>
                <a:lnTo>
                  <a:pt x="303911" y="81279"/>
                </a:lnTo>
                <a:lnTo>
                  <a:pt x="315468" y="113029"/>
                </a:lnTo>
                <a:lnTo>
                  <a:pt x="317754" y="121920"/>
                </a:lnTo>
                <a:lnTo>
                  <a:pt x="319150" y="132079"/>
                </a:lnTo>
                <a:lnTo>
                  <a:pt x="320294" y="143510"/>
                </a:lnTo>
                <a:lnTo>
                  <a:pt x="320858" y="153670"/>
                </a:lnTo>
                <a:lnTo>
                  <a:pt x="320929" y="179070"/>
                </a:lnTo>
                <a:lnTo>
                  <a:pt x="320294" y="191770"/>
                </a:lnTo>
                <a:lnTo>
                  <a:pt x="319150" y="205739"/>
                </a:lnTo>
                <a:lnTo>
                  <a:pt x="318389" y="215900"/>
                </a:lnTo>
                <a:lnTo>
                  <a:pt x="318103" y="223520"/>
                </a:lnTo>
                <a:lnTo>
                  <a:pt x="318039" y="227329"/>
                </a:lnTo>
                <a:lnTo>
                  <a:pt x="318262" y="236220"/>
                </a:lnTo>
                <a:lnTo>
                  <a:pt x="324612" y="275589"/>
                </a:lnTo>
                <a:lnTo>
                  <a:pt x="337566" y="300989"/>
                </a:lnTo>
                <a:lnTo>
                  <a:pt x="340614" y="306070"/>
                </a:lnTo>
                <a:lnTo>
                  <a:pt x="343535" y="308610"/>
                </a:lnTo>
                <a:lnTo>
                  <a:pt x="346583" y="312420"/>
                </a:lnTo>
                <a:lnTo>
                  <a:pt x="349631" y="314960"/>
                </a:lnTo>
                <a:lnTo>
                  <a:pt x="342519" y="318770"/>
                </a:lnTo>
                <a:lnTo>
                  <a:pt x="334899" y="322579"/>
                </a:lnTo>
                <a:lnTo>
                  <a:pt x="318643" y="327660"/>
                </a:lnTo>
                <a:lnTo>
                  <a:pt x="285242" y="332739"/>
                </a:lnTo>
                <a:lnTo>
                  <a:pt x="264287" y="332739"/>
                </a:lnTo>
                <a:lnTo>
                  <a:pt x="261493" y="334010"/>
                </a:lnTo>
                <a:lnTo>
                  <a:pt x="258825" y="335279"/>
                </a:lnTo>
                <a:lnTo>
                  <a:pt x="256413" y="337820"/>
                </a:lnTo>
                <a:lnTo>
                  <a:pt x="254508" y="339089"/>
                </a:lnTo>
                <a:lnTo>
                  <a:pt x="253111" y="341629"/>
                </a:lnTo>
                <a:lnTo>
                  <a:pt x="252349" y="345439"/>
                </a:lnTo>
                <a:lnTo>
                  <a:pt x="251968" y="347979"/>
                </a:lnTo>
                <a:lnTo>
                  <a:pt x="252095" y="406400"/>
                </a:lnTo>
                <a:lnTo>
                  <a:pt x="274828" y="424179"/>
                </a:lnTo>
                <a:lnTo>
                  <a:pt x="287020" y="430529"/>
                </a:lnTo>
                <a:lnTo>
                  <a:pt x="298450" y="435610"/>
                </a:lnTo>
                <a:lnTo>
                  <a:pt x="309625" y="443229"/>
                </a:lnTo>
                <a:lnTo>
                  <a:pt x="320421" y="449579"/>
                </a:lnTo>
                <a:lnTo>
                  <a:pt x="330454" y="458470"/>
                </a:lnTo>
                <a:lnTo>
                  <a:pt x="339979" y="467360"/>
                </a:lnTo>
                <a:lnTo>
                  <a:pt x="348869" y="476250"/>
                </a:lnTo>
                <a:lnTo>
                  <a:pt x="356997" y="487679"/>
                </a:lnTo>
                <a:lnTo>
                  <a:pt x="364490" y="497839"/>
                </a:lnTo>
                <a:lnTo>
                  <a:pt x="399453" y="497839"/>
                </a:lnTo>
                <a:lnTo>
                  <a:pt x="397510" y="494029"/>
                </a:lnTo>
                <a:lnTo>
                  <a:pt x="390144" y="481329"/>
                </a:lnTo>
                <a:lnTo>
                  <a:pt x="382270" y="469900"/>
                </a:lnTo>
                <a:lnTo>
                  <a:pt x="373380" y="459739"/>
                </a:lnTo>
                <a:lnTo>
                  <a:pt x="363855" y="448310"/>
                </a:lnTo>
                <a:lnTo>
                  <a:pt x="320294" y="414020"/>
                </a:lnTo>
                <a:lnTo>
                  <a:pt x="282067" y="394970"/>
                </a:lnTo>
                <a:lnTo>
                  <a:pt x="282067" y="361950"/>
                </a:lnTo>
                <a:lnTo>
                  <a:pt x="293624" y="361950"/>
                </a:lnTo>
                <a:lnTo>
                  <a:pt x="300100" y="360679"/>
                </a:lnTo>
                <a:lnTo>
                  <a:pt x="314452" y="358139"/>
                </a:lnTo>
                <a:lnTo>
                  <a:pt x="352552" y="347979"/>
                </a:lnTo>
                <a:lnTo>
                  <a:pt x="386842" y="325120"/>
                </a:lnTo>
                <a:lnTo>
                  <a:pt x="391160" y="313689"/>
                </a:lnTo>
                <a:lnTo>
                  <a:pt x="390652" y="309879"/>
                </a:lnTo>
                <a:lnTo>
                  <a:pt x="380238" y="299720"/>
                </a:lnTo>
                <a:lnTo>
                  <a:pt x="379857" y="299720"/>
                </a:lnTo>
                <a:lnTo>
                  <a:pt x="378333" y="298450"/>
                </a:lnTo>
                <a:lnTo>
                  <a:pt x="376809" y="298450"/>
                </a:lnTo>
                <a:lnTo>
                  <a:pt x="375412" y="297179"/>
                </a:lnTo>
                <a:lnTo>
                  <a:pt x="371602" y="294639"/>
                </a:lnTo>
                <a:lnTo>
                  <a:pt x="367411" y="290829"/>
                </a:lnTo>
                <a:lnTo>
                  <a:pt x="364998" y="288289"/>
                </a:lnTo>
                <a:lnTo>
                  <a:pt x="362712" y="284479"/>
                </a:lnTo>
                <a:lnTo>
                  <a:pt x="360553" y="281939"/>
                </a:lnTo>
                <a:lnTo>
                  <a:pt x="348869" y="242570"/>
                </a:lnTo>
                <a:lnTo>
                  <a:pt x="347980" y="227329"/>
                </a:lnTo>
                <a:lnTo>
                  <a:pt x="348361" y="217170"/>
                </a:lnTo>
                <a:lnTo>
                  <a:pt x="349250" y="208279"/>
                </a:lnTo>
                <a:lnTo>
                  <a:pt x="350393" y="193039"/>
                </a:lnTo>
                <a:lnTo>
                  <a:pt x="351155" y="180339"/>
                </a:lnTo>
                <a:lnTo>
                  <a:pt x="351155" y="153670"/>
                </a:lnTo>
                <a:lnTo>
                  <a:pt x="345440" y="107950"/>
                </a:lnTo>
                <a:lnTo>
                  <a:pt x="332359" y="69850"/>
                </a:lnTo>
                <a:lnTo>
                  <a:pt x="305435" y="36829"/>
                </a:lnTo>
                <a:lnTo>
                  <a:pt x="293285" y="30479"/>
                </a:lnTo>
                <a:close/>
              </a:path>
            </a:pathLst>
          </a:custGeom>
          <a:solidFill>
            <a:srgbClr val="F191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>
            <a:extLst>
              <a:ext uri="{FF2B5EF4-FFF2-40B4-BE49-F238E27FC236}">
                <a16:creationId xmlns:a16="http://schemas.microsoft.com/office/drawing/2014/main" id="{83A29BF4-6C60-4DD0-B4D7-540A0DC4BD8A}"/>
              </a:ext>
            </a:extLst>
          </p:cNvPr>
          <p:cNvSpPr txBox="1"/>
          <p:nvPr/>
        </p:nvSpPr>
        <p:spPr>
          <a:xfrm>
            <a:off x="6024591" y="3011139"/>
            <a:ext cx="5430983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5365" marR="1005840" indent="-3175" algn="ct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004187"/>
                </a:solidFill>
                <a:cs typeface="Arial"/>
              </a:rPr>
              <a:t>Пацієнти,</a:t>
            </a:r>
            <a:r>
              <a:rPr sz="1600" spc="-15" dirty="0">
                <a:solidFill>
                  <a:srgbClr val="004187"/>
                </a:solidFill>
                <a:cs typeface="Arial"/>
              </a:rPr>
              <a:t> </a:t>
            </a:r>
            <a:r>
              <a:rPr sz="1600" dirty="0">
                <a:solidFill>
                  <a:srgbClr val="004187"/>
                </a:solidFill>
                <a:cs typeface="Arial"/>
              </a:rPr>
              <a:t>які</a:t>
            </a:r>
            <a:r>
              <a:rPr sz="1600" spc="-5" dirty="0">
                <a:solidFill>
                  <a:srgbClr val="004187"/>
                </a:solidFill>
                <a:cs typeface="Arial"/>
              </a:rPr>
              <a:t> </a:t>
            </a:r>
            <a:r>
              <a:rPr sz="1600" dirty="0">
                <a:solidFill>
                  <a:srgbClr val="004187"/>
                </a:solidFill>
                <a:cs typeface="Arial"/>
              </a:rPr>
              <a:t>отримують</a:t>
            </a:r>
            <a:r>
              <a:rPr sz="1600" spc="15" dirty="0">
                <a:solidFill>
                  <a:srgbClr val="004187"/>
                </a:solidFill>
                <a:cs typeface="Arial"/>
              </a:rPr>
              <a:t> </a:t>
            </a:r>
            <a:r>
              <a:rPr sz="1600" spc="-25" dirty="0">
                <a:solidFill>
                  <a:srgbClr val="004187"/>
                </a:solidFill>
                <a:cs typeface="Arial"/>
              </a:rPr>
              <a:t>ЗПТ </a:t>
            </a:r>
            <a:r>
              <a:rPr sz="1600" spc="-10" dirty="0">
                <a:solidFill>
                  <a:srgbClr val="004187"/>
                </a:solidFill>
                <a:cs typeface="Arial"/>
              </a:rPr>
              <a:t>станом</a:t>
            </a:r>
            <a:r>
              <a:rPr sz="1600" spc="-5" dirty="0">
                <a:solidFill>
                  <a:srgbClr val="004187"/>
                </a:solidFill>
                <a:cs typeface="Arial"/>
              </a:rPr>
              <a:t> </a:t>
            </a:r>
            <a:r>
              <a:rPr sz="1600" dirty="0">
                <a:solidFill>
                  <a:srgbClr val="004187"/>
                </a:solidFill>
                <a:cs typeface="Arial"/>
              </a:rPr>
              <a:t>на</a:t>
            </a:r>
            <a:r>
              <a:rPr sz="1600" spc="-15" dirty="0">
                <a:solidFill>
                  <a:srgbClr val="004187"/>
                </a:solidFill>
                <a:cs typeface="Arial"/>
              </a:rPr>
              <a:t> </a:t>
            </a:r>
            <a:r>
              <a:rPr sz="1600" dirty="0">
                <a:solidFill>
                  <a:srgbClr val="004187"/>
                </a:solidFill>
                <a:cs typeface="Arial"/>
              </a:rPr>
              <a:t>кінець</a:t>
            </a:r>
            <a:r>
              <a:rPr sz="1600" spc="5" dirty="0">
                <a:solidFill>
                  <a:srgbClr val="004187"/>
                </a:solidFill>
                <a:cs typeface="Arial"/>
              </a:rPr>
              <a:t> </a:t>
            </a:r>
            <a:r>
              <a:rPr sz="1600" dirty="0">
                <a:solidFill>
                  <a:srgbClr val="004187"/>
                </a:solidFill>
                <a:cs typeface="Arial"/>
              </a:rPr>
              <a:t>звітного</a:t>
            </a:r>
            <a:r>
              <a:rPr sz="1600" spc="15" dirty="0">
                <a:solidFill>
                  <a:srgbClr val="004187"/>
                </a:solidFill>
                <a:cs typeface="Arial"/>
              </a:rPr>
              <a:t> </a:t>
            </a:r>
            <a:r>
              <a:rPr sz="1600" spc="-10" dirty="0">
                <a:solidFill>
                  <a:srgbClr val="004187"/>
                </a:solidFill>
                <a:cs typeface="Arial"/>
              </a:rPr>
              <a:t>періоду</a:t>
            </a:r>
            <a:endParaRPr sz="160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004187"/>
                </a:solidFill>
                <a:cs typeface="Arial"/>
              </a:rPr>
              <a:t>в</a:t>
            </a:r>
            <a:r>
              <a:rPr sz="1600" b="1" spc="-9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dirty="0">
                <a:solidFill>
                  <a:srgbClr val="004187"/>
                </a:solidFill>
                <a:cs typeface="Arial"/>
              </a:rPr>
              <a:t>розрізі</a:t>
            </a:r>
            <a:r>
              <a:rPr sz="1600" b="1" spc="-7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dirty="0">
                <a:solidFill>
                  <a:srgbClr val="004187"/>
                </a:solidFill>
                <a:cs typeface="Arial"/>
              </a:rPr>
              <a:t>категорії</a:t>
            </a:r>
            <a:r>
              <a:rPr sz="1600" b="1" spc="-7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spc="-25" dirty="0">
                <a:solidFill>
                  <a:srgbClr val="004187"/>
                </a:solidFill>
                <a:cs typeface="Arial"/>
              </a:rPr>
              <a:t>«Супутні</a:t>
            </a:r>
            <a:r>
              <a:rPr sz="1600" b="1" spc="-75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spc="-45" dirty="0">
                <a:solidFill>
                  <a:srgbClr val="004187"/>
                </a:solidFill>
                <a:cs typeface="Arial"/>
              </a:rPr>
              <a:t>стани</a:t>
            </a:r>
            <a:r>
              <a:rPr sz="1600" b="1" spc="-65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dirty="0">
                <a:solidFill>
                  <a:srgbClr val="004187"/>
                </a:solidFill>
                <a:cs typeface="Arial"/>
              </a:rPr>
              <a:t>та</a:t>
            </a:r>
            <a:r>
              <a:rPr sz="1600" b="1" spc="-7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spc="-10" dirty="0">
                <a:solidFill>
                  <a:srgbClr val="004187"/>
                </a:solidFill>
                <a:cs typeface="Arial"/>
              </a:rPr>
              <a:t>захворювання»</a:t>
            </a:r>
            <a:endParaRPr sz="1600" dirty="0">
              <a:cs typeface="Arial"/>
            </a:endParaRPr>
          </a:p>
        </p:txBody>
      </p:sp>
      <p:sp>
        <p:nvSpPr>
          <p:cNvPr id="12" name="object 10">
            <a:extLst>
              <a:ext uri="{FF2B5EF4-FFF2-40B4-BE49-F238E27FC236}">
                <a16:creationId xmlns:a16="http://schemas.microsoft.com/office/drawing/2014/main" id="{05E54763-2138-49DB-85FD-EBBE3D148A4C}"/>
              </a:ext>
            </a:extLst>
          </p:cNvPr>
          <p:cNvSpPr txBox="1"/>
          <p:nvPr/>
        </p:nvSpPr>
        <p:spPr>
          <a:xfrm>
            <a:off x="751522" y="5143910"/>
            <a:ext cx="1196063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3365" marR="5715" indent="-241300" algn="r">
              <a:lnSpc>
                <a:spcPct val="100000"/>
              </a:lnSpc>
              <a:spcBef>
                <a:spcPts val="95"/>
              </a:spcBef>
            </a:pPr>
            <a:r>
              <a:rPr lang="ru-RU" sz="1200" spc="-25" dirty="0" err="1">
                <a:solidFill>
                  <a:srgbClr val="004187"/>
                </a:solidFill>
                <a:cs typeface="Arial"/>
              </a:rPr>
              <a:t>Самостійний</a:t>
            </a:r>
            <a:r>
              <a:rPr lang="ru-RU" sz="1200" spc="-25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sz="1200" spc="-25" dirty="0" err="1">
                <a:solidFill>
                  <a:srgbClr val="004187"/>
                </a:solidFill>
                <a:cs typeface="Arial"/>
              </a:rPr>
              <a:t>прийом</a:t>
            </a:r>
            <a:endParaRPr sz="1200" dirty="0">
              <a:cs typeface="Arial"/>
            </a:endParaRPr>
          </a:p>
        </p:txBody>
      </p:sp>
      <p:sp>
        <p:nvSpPr>
          <p:cNvPr id="13" name="object 11">
            <a:extLst>
              <a:ext uri="{FF2B5EF4-FFF2-40B4-BE49-F238E27FC236}">
                <a16:creationId xmlns:a16="http://schemas.microsoft.com/office/drawing/2014/main" id="{43D93CFF-22B4-4540-86C4-75CDA2F151E8}"/>
              </a:ext>
            </a:extLst>
          </p:cNvPr>
          <p:cNvSpPr txBox="1"/>
          <p:nvPr/>
        </p:nvSpPr>
        <p:spPr>
          <a:xfrm>
            <a:off x="215900" y="4422648"/>
            <a:ext cx="17675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61645" algn="r">
              <a:lnSpc>
                <a:spcPct val="100000"/>
              </a:lnSpc>
              <a:spcBef>
                <a:spcPts val="95"/>
              </a:spcBef>
            </a:pPr>
            <a:r>
              <a:rPr lang="ru-RU" sz="1200" spc="-25" dirty="0">
                <a:solidFill>
                  <a:srgbClr val="004187"/>
                </a:solidFill>
                <a:cs typeface="Arial"/>
              </a:rPr>
              <a:t>П</a:t>
            </a:r>
            <a:r>
              <a:rPr sz="1200" spc="-25" dirty="0" err="1">
                <a:solidFill>
                  <a:srgbClr val="004187"/>
                </a:solidFill>
                <a:cs typeface="Arial"/>
              </a:rPr>
              <a:t>ід</a:t>
            </a:r>
            <a:r>
              <a:rPr sz="1200" spc="-25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10" dirty="0" err="1">
                <a:solidFill>
                  <a:srgbClr val="004187"/>
                </a:solidFill>
                <a:cs typeface="Arial"/>
              </a:rPr>
              <a:t>наглядом</a:t>
            </a:r>
            <a:r>
              <a:rPr sz="1200" spc="-50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10" dirty="0" err="1">
                <a:solidFill>
                  <a:srgbClr val="004187"/>
                </a:solidFill>
                <a:cs typeface="Arial"/>
              </a:rPr>
              <a:t>медичного</a:t>
            </a:r>
            <a:r>
              <a:rPr lang="uk-UA" sz="1200" spc="-10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10" dirty="0" err="1">
                <a:solidFill>
                  <a:srgbClr val="004187"/>
                </a:solidFill>
                <a:cs typeface="Arial"/>
              </a:rPr>
              <a:t>персоналу</a:t>
            </a:r>
            <a:endParaRPr sz="1200" dirty="0">
              <a:cs typeface="Arial"/>
            </a:endParaRPr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9795E204-B5DC-4F9C-8E69-51D428E2BF71}"/>
              </a:ext>
            </a:extLst>
          </p:cNvPr>
          <p:cNvSpPr txBox="1"/>
          <p:nvPr/>
        </p:nvSpPr>
        <p:spPr>
          <a:xfrm>
            <a:off x="9588474" y="6206173"/>
            <a:ext cx="1095526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spc="-70" dirty="0">
                <a:solidFill>
                  <a:srgbClr val="004187"/>
                </a:solidFill>
                <a:cs typeface="Arial"/>
              </a:rPr>
              <a:t>З</a:t>
            </a:r>
            <a:r>
              <a:rPr sz="1200" spc="-5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10" dirty="0">
                <a:solidFill>
                  <a:srgbClr val="004187"/>
                </a:solidFill>
                <a:cs typeface="Arial"/>
              </a:rPr>
              <a:t>діагнозом </a:t>
            </a:r>
            <a:r>
              <a:rPr sz="1200" spc="-20" dirty="0">
                <a:solidFill>
                  <a:srgbClr val="004187"/>
                </a:solidFill>
                <a:cs typeface="Arial"/>
              </a:rPr>
              <a:t>туберкульоз</a:t>
            </a:r>
            <a:endParaRPr sz="1200" dirty="0">
              <a:cs typeface="Arial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05A00FE6-B785-4D6A-9829-E5048143CE7E}"/>
              </a:ext>
            </a:extLst>
          </p:cNvPr>
          <p:cNvSpPr txBox="1"/>
          <p:nvPr/>
        </p:nvSpPr>
        <p:spPr>
          <a:xfrm>
            <a:off x="9557664" y="5287209"/>
            <a:ext cx="155638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004187"/>
                </a:solidFill>
                <a:cs typeface="Arial"/>
              </a:rPr>
              <a:t>З</a:t>
            </a:r>
            <a:r>
              <a:rPr sz="1200" spc="-40" dirty="0">
                <a:solidFill>
                  <a:srgbClr val="004187"/>
                </a:solidFill>
                <a:cs typeface="Arial"/>
              </a:rPr>
              <a:t> </a:t>
            </a:r>
            <a:r>
              <a:rPr sz="1200" dirty="0">
                <a:solidFill>
                  <a:srgbClr val="004187"/>
                </a:solidFill>
                <a:cs typeface="Arial"/>
              </a:rPr>
              <a:t>діагнозом</a:t>
            </a:r>
            <a:r>
              <a:rPr sz="1200" spc="-20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10" dirty="0">
                <a:solidFill>
                  <a:srgbClr val="004187"/>
                </a:solidFill>
                <a:cs typeface="Arial"/>
              </a:rPr>
              <a:t>вірусний гепатит</a:t>
            </a:r>
            <a:r>
              <a:rPr sz="1200" spc="-45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50" dirty="0">
                <a:solidFill>
                  <a:srgbClr val="004187"/>
                </a:solidFill>
                <a:cs typeface="Arial"/>
              </a:rPr>
              <a:t>С</a:t>
            </a:r>
            <a:endParaRPr sz="1200" dirty="0">
              <a:cs typeface="Arial"/>
            </a:endParaRPr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87764E52-4513-481D-BFD9-A442A84AD204}"/>
              </a:ext>
            </a:extLst>
          </p:cNvPr>
          <p:cNvSpPr txBox="1"/>
          <p:nvPr/>
        </p:nvSpPr>
        <p:spPr>
          <a:xfrm>
            <a:off x="9565362" y="5721773"/>
            <a:ext cx="145823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00" dirty="0">
                <a:solidFill>
                  <a:srgbClr val="004187"/>
                </a:solidFill>
                <a:cs typeface="Arial"/>
              </a:rPr>
              <a:t>З</a:t>
            </a:r>
            <a:r>
              <a:rPr sz="1200" spc="-40" dirty="0">
                <a:solidFill>
                  <a:srgbClr val="004187"/>
                </a:solidFill>
                <a:cs typeface="Arial"/>
              </a:rPr>
              <a:t> </a:t>
            </a:r>
            <a:r>
              <a:rPr sz="1200" dirty="0">
                <a:solidFill>
                  <a:srgbClr val="004187"/>
                </a:solidFill>
                <a:cs typeface="Arial"/>
              </a:rPr>
              <a:t>діагнозом</a:t>
            </a:r>
            <a:r>
              <a:rPr sz="1200" spc="-20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10" dirty="0">
                <a:solidFill>
                  <a:srgbClr val="004187"/>
                </a:solidFill>
                <a:cs typeface="Arial"/>
              </a:rPr>
              <a:t>вірусний гепатит</a:t>
            </a:r>
            <a:r>
              <a:rPr sz="1200" spc="-45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50" dirty="0">
                <a:solidFill>
                  <a:srgbClr val="004187"/>
                </a:solidFill>
                <a:cs typeface="Arial"/>
              </a:rPr>
              <a:t>В</a:t>
            </a:r>
            <a:endParaRPr sz="1200" dirty="0">
              <a:cs typeface="Arial"/>
            </a:endParaRPr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5AE2AD90-BD7A-448D-90BB-38601C4C74D1}"/>
              </a:ext>
            </a:extLst>
          </p:cNvPr>
          <p:cNvSpPr txBox="1"/>
          <p:nvPr/>
        </p:nvSpPr>
        <p:spPr>
          <a:xfrm>
            <a:off x="9552318" y="4163692"/>
            <a:ext cx="2320152" cy="9483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00">
              <a:lnSpc>
                <a:spcPct val="100000"/>
              </a:lnSpc>
              <a:spcBef>
                <a:spcPts val="95"/>
              </a:spcBef>
            </a:pPr>
            <a:r>
              <a:rPr sz="1200" spc="-70" dirty="0">
                <a:solidFill>
                  <a:srgbClr val="004187"/>
                </a:solidFill>
                <a:cs typeface="Arial"/>
              </a:rPr>
              <a:t>З</a:t>
            </a:r>
            <a:r>
              <a:rPr sz="1200" spc="-5" dirty="0">
                <a:solidFill>
                  <a:srgbClr val="004187"/>
                </a:solidFill>
                <a:cs typeface="Arial"/>
              </a:rPr>
              <a:t> </a:t>
            </a:r>
            <a:r>
              <a:rPr sz="1200" dirty="0">
                <a:solidFill>
                  <a:srgbClr val="004187"/>
                </a:solidFill>
                <a:cs typeface="Arial"/>
              </a:rPr>
              <a:t>діагнозом</a:t>
            </a:r>
            <a:r>
              <a:rPr sz="1200" spc="10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20" dirty="0">
                <a:solidFill>
                  <a:srgbClr val="004187"/>
                </a:solidFill>
                <a:cs typeface="Arial"/>
              </a:rPr>
              <a:t>ВІЛ- </a:t>
            </a:r>
            <a:r>
              <a:rPr sz="1200" spc="-10" dirty="0">
                <a:solidFill>
                  <a:srgbClr val="004187"/>
                </a:solidFill>
                <a:cs typeface="Arial"/>
              </a:rPr>
              <a:t>інфекція</a:t>
            </a:r>
            <a:endParaRPr sz="1200" dirty="0"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20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4187"/>
                </a:solidFill>
                <a:cs typeface="Arial"/>
              </a:rPr>
              <a:t>Які</a:t>
            </a:r>
            <a:r>
              <a:rPr sz="1200" spc="-60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10" dirty="0">
                <a:solidFill>
                  <a:srgbClr val="004187"/>
                </a:solidFill>
                <a:cs typeface="Arial"/>
              </a:rPr>
              <a:t>отримують</a:t>
            </a:r>
            <a:endParaRPr sz="120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4187"/>
                </a:solidFill>
                <a:cs typeface="Arial"/>
              </a:rPr>
              <a:t>антиретровірусну</a:t>
            </a:r>
            <a:r>
              <a:rPr sz="1200" spc="75" dirty="0">
                <a:solidFill>
                  <a:srgbClr val="004187"/>
                </a:solidFill>
                <a:cs typeface="Arial"/>
              </a:rPr>
              <a:t> </a:t>
            </a:r>
            <a:r>
              <a:rPr sz="1200" spc="-10" dirty="0">
                <a:solidFill>
                  <a:srgbClr val="004187"/>
                </a:solidFill>
                <a:cs typeface="Arial"/>
              </a:rPr>
              <a:t>терапію</a:t>
            </a:r>
            <a:endParaRPr sz="1200" dirty="0">
              <a:cs typeface="Arial"/>
            </a:endParaRPr>
          </a:p>
        </p:txBody>
      </p:sp>
      <p:pic>
        <p:nvPicPr>
          <p:cNvPr id="18" name="object 16">
            <a:extLst>
              <a:ext uri="{FF2B5EF4-FFF2-40B4-BE49-F238E27FC236}">
                <a16:creationId xmlns:a16="http://schemas.microsoft.com/office/drawing/2014/main" id="{24190A22-BD9F-4C9C-BE28-E4A300A5DC7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4783" y="1638349"/>
            <a:ext cx="130602" cy="134013"/>
          </a:xfrm>
          <a:prstGeom prst="rect">
            <a:avLst/>
          </a:prstGeom>
        </p:spPr>
      </p:pic>
      <p:pic>
        <p:nvPicPr>
          <p:cNvPr id="19" name="object 17">
            <a:extLst>
              <a:ext uri="{FF2B5EF4-FFF2-40B4-BE49-F238E27FC236}">
                <a16:creationId xmlns:a16="http://schemas.microsoft.com/office/drawing/2014/main" id="{A0B3B171-17A1-4AD3-8EAA-AFF9FF1F428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3101" y="2020922"/>
            <a:ext cx="131895" cy="135439"/>
          </a:xfrm>
          <a:prstGeom prst="rect">
            <a:avLst/>
          </a:prstGeom>
        </p:spPr>
      </p:pic>
      <p:pic>
        <p:nvPicPr>
          <p:cNvPr id="20" name="object 18">
            <a:extLst>
              <a:ext uri="{FF2B5EF4-FFF2-40B4-BE49-F238E27FC236}">
                <a16:creationId xmlns:a16="http://schemas.microsoft.com/office/drawing/2014/main" id="{90570ABE-4004-4788-898A-301366ECB5C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4783" y="2027018"/>
            <a:ext cx="130602" cy="135439"/>
          </a:xfrm>
          <a:prstGeom prst="rect">
            <a:avLst/>
          </a:prstGeom>
        </p:spPr>
      </p:pic>
      <p:pic>
        <p:nvPicPr>
          <p:cNvPr id="21" name="object 19">
            <a:extLst>
              <a:ext uri="{FF2B5EF4-FFF2-40B4-BE49-F238E27FC236}">
                <a16:creationId xmlns:a16="http://schemas.microsoft.com/office/drawing/2014/main" id="{75E7CF21-59EF-463A-BCAC-9AA0445A677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3101" y="1630778"/>
            <a:ext cx="131895" cy="135439"/>
          </a:xfrm>
          <a:prstGeom prst="rect">
            <a:avLst/>
          </a:prstGeom>
        </p:spPr>
      </p:pic>
      <p:sp>
        <p:nvSpPr>
          <p:cNvPr id="23" name="object 21">
            <a:extLst>
              <a:ext uri="{FF2B5EF4-FFF2-40B4-BE49-F238E27FC236}">
                <a16:creationId xmlns:a16="http://schemas.microsoft.com/office/drawing/2014/main" id="{6D87B783-BEE0-4327-844D-F38B0299360C}"/>
              </a:ext>
            </a:extLst>
          </p:cNvPr>
          <p:cNvSpPr txBox="1"/>
          <p:nvPr/>
        </p:nvSpPr>
        <p:spPr>
          <a:xfrm>
            <a:off x="1930884" y="115761"/>
            <a:ext cx="9653270" cy="10130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endParaRPr sz="2000" dirty="0">
              <a:latin typeface="Arial"/>
              <a:cs typeface="Arial"/>
            </a:endParaRPr>
          </a:p>
          <a:p>
            <a:pPr marL="785495">
              <a:lnSpc>
                <a:spcPct val="100000"/>
              </a:lnSpc>
              <a:spcBef>
                <a:spcPts val="635"/>
              </a:spcBef>
            </a:pPr>
            <a:r>
              <a:rPr sz="2000" spc="-25" dirty="0" err="1">
                <a:solidFill>
                  <a:srgbClr val="004187"/>
                </a:solidFill>
                <a:latin typeface="+mj-lt"/>
                <a:cs typeface="Arial"/>
              </a:rPr>
              <a:t>Пацієнти</a:t>
            </a:r>
            <a:r>
              <a:rPr sz="2000" spc="-25" dirty="0">
                <a:solidFill>
                  <a:srgbClr val="004187"/>
                </a:solidFill>
                <a:latin typeface="+mj-lt"/>
                <a:cs typeface="Arial"/>
              </a:rPr>
              <a:t>, </a:t>
            </a:r>
            <a:r>
              <a:rPr sz="2000" dirty="0">
                <a:solidFill>
                  <a:srgbClr val="004187"/>
                </a:solidFill>
                <a:latin typeface="+mj-lt"/>
                <a:cs typeface="Arial"/>
              </a:rPr>
              <a:t>які отримують</a:t>
            </a:r>
            <a:r>
              <a:rPr sz="2000" spc="-20" dirty="0">
                <a:solidFill>
                  <a:srgbClr val="004187"/>
                </a:solidFill>
                <a:latin typeface="+mj-lt"/>
                <a:cs typeface="Arial"/>
              </a:rPr>
              <a:t> </a:t>
            </a:r>
            <a:r>
              <a:rPr sz="2000" spc="-10" dirty="0">
                <a:solidFill>
                  <a:srgbClr val="004187"/>
                </a:solidFill>
                <a:latin typeface="+mj-lt"/>
                <a:cs typeface="Arial"/>
              </a:rPr>
              <a:t>замісну</a:t>
            </a:r>
            <a:r>
              <a:rPr sz="2000" dirty="0">
                <a:solidFill>
                  <a:srgbClr val="004187"/>
                </a:solidFill>
                <a:latin typeface="+mj-lt"/>
                <a:cs typeface="Arial"/>
              </a:rPr>
              <a:t> </a:t>
            </a:r>
            <a:r>
              <a:rPr sz="2000" spc="-20" dirty="0" err="1">
                <a:solidFill>
                  <a:srgbClr val="004187"/>
                </a:solidFill>
                <a:latin typeface="+mj-lt"/>
                <a:cs typeface="Arial"/>
              </a:rPr>
              <a:t>підтримувальну</a:t>
            </a:r>
            <a:r>
              <a:rPr sz="2000" spc="-10" dirty="0">
                <a:solidFill>
                  <a:srgbClr val="004187"/>
                </a:solidFill>
                <a:latin typeface="+mj-lt"/>
                <a:cs typeface="Arial"/>
              </a:rPr>
              <a:t> </a:t>
            </a:r>
            <a:r>
              <a:rPr sz="2000" dirty="0" err="1">
                <a:solidFill>
                  <a:srgbClr val="004187"/>
                </a:solidFill>
                <a:latin typeface="+mj-lt"/>
                <a:cs typeface="Arial"/>
              </a:rPr>
              <a:t>терапію</a:t>
            </a:r>
            <a:r>
              <a:rPr lang="uk-UA" sz="2000" dirty="0">
                <a:solidFill>
                  <a:srgbClr val="004187"/>
                </a:solidFill>
                <a:latin typeface="+mj-lt"/>
                <a:cs typeface="Arial"/>
              </a:rPr>
              <a:t> станом</a:t>
            </a:r>
            <a:r>
              <a:rPr sz="2000" spc="-10" dirty="0">
                <a:solidFill>
                  <a:srgbClr val="004187"/>
                </a:solidFill>
                <a:latin typeface="+mj-lt"/>
                <a:cs typeface="Arial"/>
              </a:rPr>
              <a:t> </a:t>
            </a:r>
            <a:r>
              <a:rPr sz="2000" dirty="0">
                <a:solidFill>
                  <a:srgbClr val="004187"/>
                </a:solidFill>
                <a:latin typeface="+mj-lt"/>
                <a:cs typeface="Arial"/>
              </a:rPr>
              <a:t>на</a:t>
            </a:r>
            <a:r>
              <a:rPr sz="2000" spc="-25" dirty="0">
                <a:solidFill>
                  <a:srgbClr val="004187"/>
                </a:solidFill>
                <a:latin typeface="+mj-lt"/>
                <a:cs typeface="Arial"/>
              </a:rPr>
              <a:t> </a:t>
            </a:r>
            <a:r>
              <a:rPr sz="2000" dirty="0" err="1">
                <a:solidFill>
                  <a:srgbClr val="004187"/>
                </a:solidFill>
                <a:latin typeface="+mj-lt"/>
                <a:cs typeface="Arial"/>
              </a:rPr>
              <a:t>кінець</a:t>
            </a:r>
            <a:r>
              <a:rPr sz="2000" spc="-20" dirty="0">
                <a:solidFill>
                  <a:srgbClr val="004187"/>
                </a:solidFill>
                <a:latin typeface="+mj-lt"/>
                <a:cs typeface="Arial"/>
              </a:rPr>
              <a:t> </a:t>
            </a:r>
            <a:r>
              <a:rPr lang="uk-UA" sz="2000" dirty="0">
                <a:solidFill>
                  <a:srgbClr val="004187"/>
                </a:solidFill>
                <a:latin typeface="+mj-lt"/>
                <a:cs typeface="Arial"/>
              </a:rPr>
              <a:t>ІІІ кварталу 2025 року </a:t>
            </a:r>
            <a:r>
              <a:rPr lang="uk-UA" sz="2000" spc="-10" dirty="0">
                <a:solidFill>
                  <a:srgbClr val="004187"/>
                </a:solidFill>
                <a:latin typeface="+mj-lt"/>
                <a:cs typeface="Arial"/>
              </a:rPr>
              <a:t>(ЗОЗ </a:t>
            </a:r>
            <a:r>
              <a:rPr lang="uk-UA" sz="2000" spc="-10" dirty="0">
                <a:solidFill>
                  <a:schemeClr val="accent2"/>
                </a:solidFill>
                <a:latin typeface="+mj-lt"/>
                <a:cs typeface="Arial"/>
              </a:rPr>
              <a:t>приватної</a:t>
            </a:r>
            <a:r>
              <a:rPr lang="uk-UA" sz="2000" spc="-10" dirty="0">
                <a:solidFill>
                  <a:srgbClr val="004187"/>
                </a:solidFill>
                <a:latin typeface="+mj-lt"/>
                <a:cs typeface="Arial"/>
              </a:rPr>
              <a:t> форми власності)</a:t>
            </a:r>
            <a:endParaRPr sz="2000" dirty="0">
              <a:latin typeface="+mj-lt"/>
              <a:cs typeface="Arial"/>
            </a:endParaRPr>
          </a:p>
        </p:txBody>
      </p:sp>
      <p:grpSp>
        <p:nvGrpSpPr>
          <p:cNvPr id="25" name="object 23">
            <a:extLst>
              <a:ext uri="{FF2B5EF4-FFF2-40B4-BE49-F238E27FC236}">
                <a16:creationId xmlns:a16="http://schemas.microsoft.com/office/drawing/2014/main" id="{8A4C82AA-4119-4A65-833C-AF188F0C66B0}"/>
              </a:ext>
            </a:extLst>
          </p:cNvPr>
          <p:cNvGrpSpPr/>
          <p:nvPr/>
        </p:nvGrpSpPr>
        <p:grpSpPr>
          <a:xfrm>
            <a:off x="9311141" y="6271667"/>
            <a:ext cx="45719" cy="299375"/>
            <a:chOff x="8590597" y="6421945"/>
            <a:chExt cx="161925" cy="206375"/>
          </a:xfrm>
        </p:grpSpPr>
        <p:sp>
          <p:nvSpPr>
            <p:cNvPr id="26" name="object 24">
              <a:extLst>
                <a:ext uri="{FF2B5EF4-FFF2-40B4-BE49-F238E27FC236}">
                  <a16:creationId xmlns:a16="http://schemas.microsoft.com/office/drawing/2014/main" id="{327D6259-A176-4024-926D-2882EF5043C5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52400" y="19659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5">
              <a:extLst>
                <a:ext uri="{FF2B5EF4-FFF2-40B4-BE49-F238E27FC236}">
                  <a16:creationId xmlns:a16="http://schemas.microsoft.com/office/drawing/2014/main" id="{4C4ABD66-152E-4B23-9BE8-432DB4AB00CC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6">
            <a:extLst>
              <a:ext uri="{FF2B5EF4-FFF2-40B4-BE49-F238E27FC236}">
                <a16:creationId xmlns:a16="http://schemas.microsoft.com/office/drawing/2014/main" id="{D399BA7B-0F52-4B73-B7B3-715DB5537C31}"/>
              </a:ext>
            </a:extLst>
          </p:cNvPr>
          <p:cNvGrpSpPr/>
          <p:nvPr/>
        </p:nvGrpSpPr>
        <p:grpSpPr>
          <a:xfrm>
            <a:off x="9194242" y="5777292"/>
            <a:ext cx="132181" cy="324997"/>
            <a:chOff x="8064817" y="5929693"/>
            <a:chExt cx="687705" cy="206375"/>
          </a:xfrm>
        </p:grpSpPr>
        <p:sp>
          <p:nvSpPr>
            <p:cNvPr id="29" name="object 27">
              <a:extLst>
                <a:ext uri="{FF2B5EF4-FFF2-40B4-BE49-F238E27FC236}">
                  <a16:creationId xmlns:a16="http://schemas.microsoft.com/office/drawing/2014/main" id="{8F7221F4-8F8E-426B-ADE9-AB4B61701448}"/>
                </a:ext>
              </a:extLst>
            </p:cNvPr>
            <p:cNvSpPr/>
            <p:nvPr/>
          </p:nvSpPr>
          <p:spPr>
            <a:xfrm>
              <a:off x="8069580" y="5934455"/>
              <a:ext cx="678180" cy="196850"/>
            </a:xfrm>
            <a:custGeom>
              <a:avLst/>
              <a:gdLst/>
              <a:ahLst/>
              <a:cxnLst/>
              <a:rect l="l" t="t" r="r" b="b"/>
              <a:pathLst>
                <a:path w="678179" h="196850">
                  <a:moveTo>
                    <a:pt x="678179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678179" y="196596"/>
                  </a:lnTo>
                  <a:lnTo>
                    <a:pt x="678179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8">
              <a:extLst>
                <a:ext uri="{FF2B5EF4-FFF2-40B4-BE49-F238E27FC236}">
                  <a16:creationId xmlns:a16="http://schemas.microsoft.com/office/drawing/2014/main" id="{C83B3739-C79F-4640-9781-A846A6A387C9}"/>
                </a:ext>
              </a:extLst>
            </p:cNvPr>
            <p:cNvSpPr/>
            <p:nvPr/>
          </p:nvSpPr>
          <p:spPr>
            <a:xfrm>
              <a:off x="8069580" y="5934455"/>
              <a:ext cx="678180" cy="196850"/>
            </a:xfrm>
            <a:custGeom>
              <a:avLst/>
              <a:gdLst/>
              <a:ahLst/>
              <a:cxnLst/>
              <a:rect l="l" t="t" r="r" b="b"/>
              <a:pathLst>
                <a:path w="678179" h="196850">
                  <a:moveTo>
                    <a:pt x="678179" y="196596"/>
                  </a:moveTo>
                  <a:lnTo>
                    <a:pt x="0" y="196596"/>
                  </a:lnTo>
                  <a:lnTo>
                    <a:pt x="0" y="0"/>
                  </a:lnTo>
                  <a:lnTo>
                    <a:pt x="678179" y="0"/>
                  </a:lnTo>
                  <a:lnTo>
                    <a:pt x="678179" y="196596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29">
            <a:extLst>
              <a:ext uri="{FF2B5EF4-FFF2-40B4-BE49-F238E27FC236}">
                <a16:creationId xmlns:a16="http://schemas.microsoft.com/office/drawing/2014/main" id="{D10316A8-FDDD-4050-BD9F-E6C8CA6B3009}"/>
              </a:ext>
            </a:extLst>
          </p:cNvPr>
          <p:cNvGrpSpPr/>
          <p:nvPr/>
        </p:nvGrpSpPr>
        <p:grpSpPr>
          <a:xfrm>
            <a:off x="8653393" y="5269739"/>
            <a:ext cx="674693" cy="330197"/>
            <a:chOff x="7278433" y="5435917"/>
            <a:chExt cx="1474470" cy="207645"/>
          </a:xfrm>
        </p:grpSpPr>
        <p:sp>
          <p:nvSpPr>
            <p:cNvPr id="32" name="object 30">
              <a:extLst>
                <a:ext uri="{FF2B5EF4-FFF2-40B4-BE49-F238E27FC236}">
                  <a16:creationId xmlns:a16="http://schemas.microsoft.com/office/drawing/2014/main" id="{1412F25B-8CDE-43A1-88F0-94FB082B4F18}"/>
                </a:ext>
              </a:extLst>
            </p:cNvPr>
            <p:cNvSpPr/>
            <p:nvPr/>
          </p:nvSpPr>
          <p:spPr>
            <a:xfrm>
              <a:off x="7283195" y="5440680"/>
              <a:ext cx="1464945" cy="198120"/>
            </a:xfrm>
            <a:custGeom>
              <a:avLst/>
              <a:gdLst/>
              <a:ahLst/>
              <a:cxnLst/>
              <a:rect l="l" t="t" r="r" b="b"/>
              <a:pathLst>
                <a:path w="1464945" h="198120">
                  <a:moveTo>
                    <a:pt x="1464563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1464563" y="198120"/>
                  </a:lnTo>
                  <a:lnTo>
                    <a:pt x="1464563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1">
              <a:extLst>
                <a:ext uri="{FF2B5EF4-FFF2-40B4-BE49-F238E27FC236}">
                  <a16:creationId xmlns:a16="http://schemas.microsoft.com/office/drawing/2014/main" id="{0C326E43-B5D3-40A9-BCF1-49E7DFBA2A29}"/>
                </a:ext>
              </a:extLst>
            </p:cNvPr>
            <p:cNvSpPr/>
            <p:nvPr/>
          </p:nvSpPr>
          <p:spPr>
            <a:xfrm>
              <a:off x="7283195" y="5440680"/>
              <a:ext cx="1464945" cy="198120"/>
            </a:xfrm>
            <a:custGeom>
              <a:avLst/>
              <a:gdLst/>
              <a:ahLst/>
              <a:cxnLst/>
              <a:rect l="l" t="t" r="r" b="b"/>
              <a:pathLst>
                <a:path w="1464945" h="198120">
                  <a:moveTo>
                    <a:pt x="1464563" y="198120"/>
                  </a:moveTo>
                  <a:lnTo>
                    <a:pt x="0" y="198120"/>
                  </a:lnTo>
                  <a:lnTo>
                    <a:pt x="0" y="0"/>
                  </a:lnTo>
                  <a:lnTo>
                    <a:pt x="1464563" y="0"/>
                  </a:lnTo>
                  <a:lnTo>
                    <a:pt x="1464563" y="198120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4" name="object 32">
            <a:extLst>
              <a:ext uri="{FF2B5EF4-FFF2-40B4-BE49-F238E27FC236}">
                <a16:creationId xmlns:a16="http://schemas.microsoft.com/office/drawing/2014/main" id="{986C8629-4C6A-4B3E-8C06-8E8262AD0419}"/>
              </a:ext>
            </a:extLst>
          </p:cNvPr>
          <p:cNvGrpSpPr/>
          <p:nvPr/>
        </p:nvGrpSpPr>
        <p:grpSpPr>
          <a:xfrm>
            <a:off x="7876946" y="4712803"/>
            <a:ext cx="1471606" cy="334131"/>
            <a:chOff x="7100125" y="4943665"/>
            <a:chExt cx="1652905" cy="206375"/>
          </a:xfrm>
        </p:grpSpPr>
        <p:sp>
          <p:nvSpPr>
            <p:cNvPr id="35" name="object 33">
              <a:extLst>
                <a:ext uri="{FF2B5EF4-FFF2-40B4-BE49-F238E27FC236}">
                  <a16:creationId xmlns:a16="http://schemas.microsoft.com/office/drawing/2014/main" id="{D23769F7-EFEA-42C2-9E2B-4326FB272965}"/>
                </a:ext>
              </a:extLst>
            </p:cNvPr>
            <p:cNvSpPr/>
            <p:nvPr/>
          </p:nvSpPr>
          <p:spPr>
            <a:xfrm>
              <a:off x="7104888" y="4948428"/>
              <a:ext cx="1643380" cy="196850"/>
            </a:xfrm>
            <a:custGeom>
              <a:avLst/>
              <a:gdLst/>
              <a:ahLst/>
              <a:cxnLst/>
              <a:rect l="l" t="t" r="r" b="b"/>
              <a:pathLst>
                <a:path w="1643379" h="196850">
                  <a:moveTo>
                    <a:pt x="1642871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642871" y="196595"/>
                  </a:lnTo>
                  <a:lnTo>
                    <a:pt x="1642871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4">
              <a:extLst>
                <a:ext uri="{FF2B5EF4-FFF2-40B4-BE49-F238E27FC236}">
                  <a16:creationId xmlns:a16="http://schemas.microsoft.com/office/drawing/2014/main" id="{C177CDBF-F9D9-4D6F-BA83-4A25B3B56BE0}"/>
                </a:ext>
              </a:extLst>
            </p:cNvPr>
            <p:cNvSpPr/>
            <p:nvPr/>
          </p:nvSpPr>
          <p:spPr>
            <a:xfrm>
              <a:off x="7104888" y="4948428"/>
              <a:ext cx="1643380" cy="196850"/>
            </a:xfrm>
            <a:custGeom>
              <a:avLst/>
              <a:gdLst/>
              <a:ahLst/>
              <a:cxnLst/>
              <a:rect l="l" t="t" r="r" b="b"/>
              <a:pathLst>
                <a:path w="1643379" h="196850">
                  <a:moveTo>
                    <a:pt x="1642871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1642871" y="0"/>
                  </a:lnTo>
                  <a:lnTo>
                    <a:pt x="1642871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5">
            <a:extLst>
              <a:ext uri="{FF2B5EF4-FFF2-40B4-BE49-F238E27FC236}">
                <a16:creationId xmlns:a16="http://schemas.microsoft.com/office/drawing/2014/main" id="{FCDF7EC5-93E1-4CB8-AEAD-06B8EBB18465}"/>
              </a:ext>
            </a:extLst>
          </p:cNvPr>
          <p:cNvGrpSpPr/>
          <p:nvPr/>
        </p:nvGrpSpPr>
        <p:grpSpPr>
          <a:xfrm>
            <a:off x="7418043" y="4208212"/>
            <a:ext cx="1908214" cy="325811"/>
            <a:chOff x="5562409" y="4451413"/>
            <a:chExt cx="3190240" cy="206375"/>
          </a:xfrm>
        </p:grpSpPr>
        <p:sp>
          <p:nvSpPr>
            <p:cNvPr id="38" name="object 36">
              <a:extLst>
                <a:ext uri="{FF2B5EF4-FFF2-40B4-BE49-F238E27FC236}">
                  <a16:creationId xmlns:a16="http://schemas.microsoft.com/office/drawing/2014/main" id="{C2A6CE33-741D-4D03-B570-E420FA71D8A1}"/>
                </a:ext>
              </a:extLst>
            </p:cNvPr>
            <p:cNvSpPr/>
            <p:nvPr/>
          </p:nvSpPr>
          <p:spPr>
            <a:xfrm>
              <a:off x="5567171" y="4456176"/>
              <a:ext cx="3180715" cy="196850"/>
            </a:xfrm>
            <a:custGeom>
              <a:avLst/>
              <a:gdLst/>
              <a:ahLst/>
              <a:cxnLst/>
              <a:rect l="l" t="t" r="r" b="b"/>
              <a:pathLst>
                <a:path w="3180715" h="196850">
                  <a:moveTo>
                    <a:pt x="3180587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3180587" y="196595"/>
                  </a:lnTo>
                  <a:lnTo>
                    <a:pt x="3180587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>
              <a:extLst>
                <a:ext uri="{FF2B5EF4-FFF2-40B4-BE49-F238E27FC236}">
                  <a16:creationId xmlns:a16="http://schemas.microsoft.com/office/drawing/2014/main" id="{C1A6A2A4-805F-4D41-B450-7B5405316A4C}"/>
                </a:ext>
              </a:extLst>
            </p:cNvPr>
            <p:cNvSpPr/>
            <p:nvPr/>
          </p:nvSpPr>
          <p:spPr>
            <a:xfrm>
              <a:off x="5567171" y="4456176"/>
              <a:ext cx="3180715" cy="196850"/>
            </a:xfrm>
            <a:custGeom>
              <a:avLst/>
              <a:gdLst/>
              <a:ahLst/>
              <a:cxnLst/>
              <a:rect l="l" t="t" r="r" b="b"/>
              <a:pathLst>
                <a:path w="3180715" h="196850">
                  <a:moveTo>
                    <a:pt x="3180587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3180587" y="0"/>
                  </a:lnTo>
                  <a:lnTo>
                    <a:pt x="3180587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6">
            <a:extLst>
              <a:ext uri="{FF2B5EF4-FFF2-40B4-BE49-F238E27FC236}">
                <a16:creationId xmlns:a16="http://schemas.microsoft.com/office/drawing/2014/main" id="{C4B97A90-4EDB-4BF4-96C6-8CF1E495C81E}"/>
              </a:ext>
            </a:extLst>
          </p:cNvPr>
          <p:cNvGrpSpPr/>
          <p:nvPr/>
        </p:nvGrpSpPr>
        <p:grpSpPr>
          <a:xfrm>
            <a:off x="2198283" y="5136196"/>
            <a:ext cx="2457386" cy="372585"/>
            <a:chOff x="1549717" y="5085397"/>
            <a:chExt cx="1896745" cy="255270"/>
          </a:xfrm>
        </p:grpSpPr>
        <p:sp>
          <p:nvSpPr>
            <p:cNvPr id="49" name="object 47">
              <a:extLst>
                <a:ext uri="{FF2B5EF4-FFF2-40B4-BE49-F238E27FC236}">
                  <a16:creationId xmlns:a16="http://schemas.microsoft.com/office/drawing/2014/main" id="{0D83389C-DDCE-42BE-9808-746CAF7C03BF}"/>
                </a:ext>
              </a:extLst>
            </p:cNvPr>
            <p:cNvSpPr/>
            <p:nvPr/>
          </p:nvSpPr>
          <p:spPr>
            <a:xfrm>
              <a:off x="1554480" y="5090160"/>
              <a:ext cx="1887220" cy="245745"/>
            </a:xfrm>
            <a:custGeom>
              <a:avLst/>
              <a:gdLst/>
              <a:ahLst/>
              <a:cxnLst/>
              <a:rect l="l" t="t" r="r" b="b"/>
              <a:pathLst>
                <a:path w="1887220" h="245745">
                  <a:moveTo>
                    <a:pt x="1886711" y="0"/>
                  </a:moveTo>
                  <a:lnTo>
                    <a:pt x="0" y="0"/>
                  </a:lnTo>
                  <a:lnTo>
                    <a:pt x="0" y="245363"/>
                  </a:lnTo>
                  <a:lnTo>
                    <a:pt x="1886711" y="245363"/>
                  </a:lnTo>
                  <a:lnTo>
                    <a:pt x="1886711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48">
              <a:extLst>
                <a:ext uri="{FF2B5EF4-FFF2-40B4-BE49-F238E27FC236}">
                  <a16:creationId xmlns:a16="http://schemas.microsoft.com/office/drawing/2014/main" id="{81D50E4D-6BEA-4FAD-9039-2A0AF444CB38}"/>
                </a:ext>
              </a:extLst>
            </p:cNvPr>
            <p:cNvSpPr/>
            <p:nvPr/>
          </p:nvSpPr>
          <p:spPr>
            <a:xfrm>
              <a:off x="1554480" y="5090160"/>
              <a:ext cx="1887220" cy="245745"/>
            </a:xfrm>
            <a:custGeom>
              <a:avLst/>
              <a:gdLst/>
              <a:ahLst/>
              <a:cxnLst/>
              <a:rect l="l" t="t" r="r" b="b"/>
              <a:pathLst>
                <a:path w="1887220" h="245745">
                  <a:moveTo>
                    <a:pt x="1886711" y="245363"/>
                  </a:moveTo>
                  <a:lnTo>
                    <a:pt x="0" y="245363"/>
                  </a:lnTo>
                  <a:lnTo>
                    <a:pt x="0" y="0"/>
                  </a:lnTo>
                  <a:lnTo>
                    <a:pt x="1886711" y="0"/>
                  </a:lnTo>
                  <a:lnTo>
                    <a:pt x="1886711" y="245363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49">
            <a:extLst>
              <a:ext uri="{FF2B5EF4-FFF2-40B4-BE49-F238E27FC236}">
                <a16:creationId xmlns:a16="http://schemas.microsoft.com/office/drawing/2014/main" id="{6230CD04-4467-43EB-8C4B-1DA95252361D}"/>
              </a:ext>
            </a:extLst>
          </p:cNvPr>
          <p:cNvGrpSpPr/>
          <p:nvPr/>
        </p:nvGrpSpPr>
        <p:grpSpPr>
          <a:xfrm>
            <a:off x="2198283" y="4518976"/>
            <a:ext cx="45719" cy="309137"/>
            <a:chOff x="1549717" y="4468177"/>
            <a:chExt cx="209550" cy="256540"/>
          </a:xfrm>
        </p:grpSpPr>
        <p:sp>
          <p:nvSpPr>
            <p:cNvPr id="52" name="object 50">
              <a:extLst>
                <a:ext uri="{FF2B5EF4-FFF2-40B4-BE49-F238E27FC236}">
                  <a16:creationId xmlns:a16="http://schemas.microsoft.com/office/drawing/2014/main" id="{9DBDB5A4-A43F-4DAE-A3F5-5C5781B5735F}"/>
                </a:ext>
              </a:extLst>
            </p:cNvPr>
            <p:cNvSpPr/>
            <p:nvPr/>
          </p:nvSpPr>
          <p:spPr>
            <a:xfrm>
              <a:off x="1554480" y="4472940"/>
              <a:ext cx="200025" cy="247015"/>
            </a:xfrm>
            <a:custGeom>
              <a:avLst/>
              <a:gdLst/>
              <a:ahLst/>
              <a:cxnLst/>
              <a:rect l="l" t="t" r="r" b="b"/>
              <a:pathLst>
                <a:path w="200025" h="247014">
                  <a:moveTo>
                    <a:pt x="199644" y="0"/>
                  </a:moveTo>
                  <a:lnTo>
                    <a:pt x="0" y="0"/>
                  </a:lnTo>
                  <a:lnTo>
                    <a:pt x="0" y="246887"/>
                  </a:lnTo>
                  <a:lnTo>
                    <a:pt x="199644" y="246887"/>
                  </a:lnTo>
                  <a:lnTo>
                    <a:pt x="199644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1">
              <a:extLst>
                <a:ext uri="{FF2B5EF4-FFF2-40B4-BE49-F238E27FC236}">
                  <a16:creationId xmlns:a16="http://schemas.microsoft.com/office/drawing/2014/main" id="{91022BBA-4F22-49ED-A408-2767E4107BF2}"/>
                </a:ext>
              </a:extLst>
            </p:cNvPr>
            <p:cNvSpPr/>
            <p:nvPr/>
          </p:nvSpPr>
          <p:spPr>
            <a:xfrm>
              <a:off x="1554480" y="4472940"/>
              <a:ext cx="200025" cy="247015"/>
            </a:xfrm>
            <a:custGeom>
              <a:avLst/>
              <a:gdLst/>
              <a:ahLst/>
              <a:cxnLst/>
              <a:rect l="l" t="t" r="r" b="b"/>
              <a:pathLst>
                <a:path w="200025" h="247014">
                  <a:moveTo>
                    <a:pt x="199644" y="246887"/>
                  </a:moveTo>
                  <a:lnTo>
                    <a:pt x="0" y="246887"/>
                  </a:lnTo>
                  <a:lnTo>
                    <a:pt x="0" y="0"/>
                  </a:lnTo>
                  <a:lnTo>
                    <a:pt x="199644" y="0"/>
                  </a:lnTo>
                  <a:lnTo>
                    <a:pt x="199644" y="246887"/>
                  </a:lnTo>
                  <a:close/>
                </a:path>
              </a:pathLst>
            </a:custGeom>
            <a:ln w="9524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4">
            <a:extLst>
              <a:ext uri="{FF2B5EF4-FFF2-40B4-BE49-F238E27FC236}">
                <a16:creationId xmlns:a16="http://schemas.microsoft.com/office/drawing/2014/main" id="{2049DA59-0CF7-449B-83CF-4D7694C713C5}"/>
              </a:ext>
            </a:extLst>
          </p:cNvPr>
          <p:cNvSpPr txBox="1"/>
          <p:nvPr/>
        </p:nvSpPr>
        <p:spPr>
          <a:xfrm>
            <a:off x="4807285" y="5131591"/>
            <a:ext cx="577215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200" b="1" spc="-20" dirty="0">
                <a:solidFill>
                  <a:srgbClr val="FF9900"/>
                </a:solidFill>
                <a:cs typeface="Arial"/>
              </a:rPr>
              <a:t>10 537</a:t>
            </a:r>
            <a:endParaRPr sz="1200" dirty="0"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b="1" spc="-10" dirty="0">
                <a:solidFill>
                  <a:srgbClr val="FF9900"/>
                </a:solidFill>
                <a:cs typeface="Arial"/>
              </a:rPr>
              <a:t>(</a:t>
            </a:r>
            <a:r>
              <a:rPr lang="en-US" sz="1200" b="1" spc="-10" dirty="0">
                <a:solidFill>
                  <a:srgbClr val="FF9900"/>
                </a:solidFill>
                <a:cs typeface="Arial"/>
              </a:rPr>
              <a:t>9</a:t>
            </a:r>
            <a:r>
              <a:rPr lang="uk-UA" sz="1200" b="1" spc="-10" dirty="0">
                <a:solidFill>
                  <a:srgbClr val="FF9900"/>
                </a:solidFill>
                <a:cs typeface="Arial"/>
              </a:rPr>
              <a:t>8,7</a:t>
            </a:r>
            <a:r>
              <a:rPr sz="1200" b="1" spc="-10" dirty="0">
                <a:solidFill>
                  <a:srgbClr val="FF9900"/>
                </a:solidFill>
                <a:cs typeface="Arial"/>
              </a:rPr>
              <a:t>%)</a:t>
            </a:r>
            <a:endParaRPr sz="1200" dirty="0">
              <a:cs typeface="Arial"/>
            </a:endParaRPr>
          </a:p>
        </p:txBody>
      </p:sp>
      <p:sp>
        <p:nvSpPr>
          <p:cNvPr id="58" name="object 55">
            <a:extLst>
              <a:ext uri="{FF2B5EF4-FFF2-40B4-BE49-F238E27FC236}">
                <a16:creationId xmlns:a16="http://schemas.microsoft.com/office/drawing/2014/main" id="{2AA15424-B9DE-4DF7-B8D5-DB5DC9FE3A32}"/>
              </a:ext>
            </a:extLst>
          </p:cNvPr>
          <p:cNvSpPr txBox="1"/>
          <p:nvPr/>
        </p:nvSpPr>
        <p:spPr>
          <a:xfrm>
            <a:off x="2537794" y="4479474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140</a:t>
            </a:r>
            <a:endParaRPr sz="120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en-US" sz="1200" b="1" spc="-20" dirty="0">
                <a:solidFill>
                  <a:srgbClr val="FF9900"/>
                </a:solidFill>
                <a:latin typeface="Arial"/>
                <a:cs typeface="Arial"/>
              </a:rPr>
              <a:t>1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,3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8CD42E9-3EBD-4A6F-9B2A-375EECD1AFEF}"/>
              </a:ext>
            </a:extLst>
          </p:cNvPr>
          <p:cNvSpPr txBox="1"/>
          <p:nvPr/>
        </p:nvSpPr>
        <p:spPr>
          <a:xfrm>
            <a:off x="2736764" y="2479137"/>
            <a:ext cx="97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b="1" spc="-10" dirty="0">
                <a:solidFill>
                  <a:schemeClr val="accent2"/>
                </a:solidFill>
                <a:latin typeface="+mj-lt"/>
                <a:cs typeface="Arial"/>
              </a:rPr>
              <a:t>89,4%</a:t>
            </a:r>
            <a:endParaRPr lang="uk-UA" sz="1800" b="1" dirty="0">
              <a:solidFill>
                <a:schemeClr val="accent2"/>
              </a:solidFill>
              <a:latin typeface="+mj-lt"/>
              <a:cs typeface="Arial"/>
            </a:endParaRPr>
          </a:p>
          <a:p>
            <a:endParaRPr lang="uk-UA" b="1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0BC0125-4598-419A-8D3E-9713838C50CB}"/>
              </a:ext>
            </a:extLst>
          </p:cNvPr>
          <p:cNvSpPr txBox="1"/>
          <p:nvPr/>
        </p:nvSpPr>
        <p:spPr>
          <a:xfrm>
            <a:off x="7233695" y="2488364"/>
            <a:ext cx="102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00" spc="-10" dirty="0">
                <a:solidFill>
                  <a:schemeClr val="accent2"/>
                </a:solidFill>
                <a:latin typeface="+mj-lt"/>
                <a:cs typeface="Arial"/>
              </a:rPr>
              <a:t>10,6%</a:t>
            </a:r>
            <a:endParaRPr lang="uk-UA" sz="1800" dirty="0">
              <a:solidFill>
                <a:schemeClr val="accent2"/>
              </a:solidFill>
              <a:latin typeface="+mj-lt"/>
              <a:cs typeface="Arial"/>
            </a:endParaRPr>
          </a:p>
          <a:p>
            <a:endParaRPr lang="uk-UA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68" name="object 55">
            <a:extLst>
              <a:ext uri="{FF2B5EF4-FFF2-40B4-BE49-F238E27FC236}">
                <a16:creationId xmlns:a16="http://schemas.microsoft.com/office/drawing/2014/main" id="{0FBCEDCA-DD22-41C7-8B09-EABA81AB73A9}"/>
              </a:ext>
            </a:extLst>
          </p:cNvPr>
          <p:cNvSpPr txBox="1"/>
          <p:nvPr/>
        </p:nvSpPr>
        <p:spPr>
          <a:xfrm>
            <a:off x="6532666" y="4202150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741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6,9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9" name="object 55">
            <a:extLst>
              <a:ext uri="{FF2B5EF4-FFF2-40B4-BE49-F238E27FC236}">
                <a16:creationId xmlns:a16="http://schemas.microsoft.com/office/drawing/2014/main" id="{FDCE117F-CCF2-4D4C-92E1-F703B83DBC31}"/>
              </a:ext>
            </a:extLst>
          </p:cNvPr>
          <p:cNvSpPr txBox="1"/>
          <p:nvPr/>
        </p:nvSpPr>
        <p:spPr>
          <a:xfrm>
            <a:off x="7651111" y="5250026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503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4,7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0" name="object 55">
            <a:extLst>
              <a:ext uri="{FF2B5EF4-FFF2-40B4-BE49-F238E27FC236}">
                <a16:creationId xmlns:a16="http://schemas.microsoft.com/office/drawing/2014/main" id="{8F5D4839-F9A4-4FEE-8188-524891659FA6}"/>
              </a:ext>
            </a:extLst>
          </p:cNvPr>
          <p:cNvSpPr txBox="1"/>
          <p:nvPr/>
        </p:nvSpPr>
        <p:spPr>
          <a:xfrm>
            <a:off x="6983239" y="4740644"/>
            <a:ext cx="8047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622</a:t>
            </a:r>
            <a:endParaRPr lang="uk-UA" sz="1200" b="1" spc="-20" dirty="0">
              <a:solidFill>
                <a:srgbClr val="FF9900"/>
              </a:solidFill>
              <a:latin typeface="Arial"/>
              <a:cs typeface="Arial"/>
            </a:endParaRPr>
          </a:p>
        </p:txBody>
      </p:sp>
      <p:sp>
        <p:nvSpPr>
          <p:cNvPr id="71" name="object 55">
            <a:extLst>
              <a:ext uri="{FF2B5EF4-FFF2-40B4-BE49-F238E27FC236}">
                <a16:creationId xmlns:a16="http://schemas.microsoft.com/office/drawing/2014/main" id="{5CBE2E48-4FF9-484A-86F4-F012CE581E04}"/>
              </a:ext>
            </a:extLst>
          </p:cNvPr>
          <p:cNvSpPr txBox="1"/>
          <p:nvPr/>
        </p:nvSpPr>
        <p:spPr>
          <a:xfrm>
            <a:off x="8253204" y="5769313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116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1,1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2" name="object 55">
            <a:extLst>
              <a:ext uri="{FF2B5EF4-FFF2-40B4-BE49-F238E27FC236}">
                <a16:creationId xmlns:a16="http://schemas.microsoft.com/office/drawing/2014/main" id="{283FCD25-9C80-44B9-B458-842415B85330}"/>
              </a:ext>
            </a:extLst>
          </p:cNvPr>
          <p:cNvSpPr txBox="1"/>
          <p:nvPr/>
        </p:nvSpPr>
        <p:spPr>
          <a:xfrm>
            <a:off x="8257727" y="6245874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74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en-US" sz="1200" b="1" spc="-20" dirty="0">
                <a:solidFill>
                  <a:srgbClr val="FF9900"/>
                </a:solidFill>
                <a:latin typeface="Arial"/>
                <a:cs typeface="Arial"/>
              </a:rPr>
              <a:t>0,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7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54" name="Google Shape;67;p14">
            <a:extLst>
              <a:ext uri="{FF2B5EF4-FFF2-40B4-BE49-F238E27FC236}">
                <a16:creationId xmlns:a16="http://schemas.microsoft.com/office/drawing/2014/main" id="{46894262-DED0-4D4E-B5BA-E74648CAF7B1}"/>
              </a:ext>
            </a:extLst>
          </p:cNvPr>
          <p:cNvSpPr txBox="1"/>
          <p:nvPr/>
        </p:nvSpPr>
        <p:spPr>
          <a:xfrm>
            <a:off x="4807285" y="6346341"/>
            <a:ext cx="2729072" cy="258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179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ВІЛ+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пацієнтів</a:t>
            </a:r>
            <a:r>
              <a:rPr kumimoji="0" lang="uk-UA" sz="1179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 </a:t>
            </a:r>
            <a:r>
              <a:rPr lang="uk-UA" sz="1179" b="1" dirty="0">
                <a:solidFill>
                  <a:srgbClr val="004188"/>
                </a:solidFill>
                <a:ea typeface="Nunito"/>
                <a:cs typeface="Arial" panose="020B0604020202020204" pitchFamily="34" charset="0"/>
                <a:sym typeface="Nunito"/>
              </a:rPr>
              <a:t>отримують</a:t>
            </a:r>
            <a:r>
              <a:rPr kumimoji="0" lang="uk-UA" sz="1179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 АРТ</a:t>
            </a:r>
            <a:endParaRPr kumimoji="0" lang="uk-UA" sz="1179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56" name="Freeform 73">
            <a:extLst>
              <a:ext uri="{FF2B5EF4-FFF2-40B4-BE49-F238E27FC236}">
                <a16:creationId xmlns:a16="http://schemas.microsoft.com/office/drawing/2014/main" id="{073D3AA5-9832-4947-BE63-840A44F2D7B9}"/>
              </a:ext>
            </a:extLst>
          </p:cNvPr>
          <p:cNvSpPr>
            <a:spLocks/>
          </p:cNvSpPr>
          <p:nvPr/>
        </p:nvSpPr>
        <p:spPr bwMode="auto">
          <a:xfrm>
            <a:off x="5594586" y="5945348"/>
            <a:ext cx="305341" cy="332949"/>
          </a:xfrm>
          <a:custGeom>
            <a:avLst/>
            <a:gdLst>
              <a:gd name="connsiteX0" fmla="*/ 54569 w 374650"/>
              <a:gd name="connsiteY0" fmla="*/ 90488 h 482600"/>
              <a:gd name="connsiteX1" fmla="*/ 60761 w 374650"/>
              <a:gd name="connsiteY1" fmla="*/ 90633 h 482600"/>
              <a:gd name="connsiteX2" fmla="*/ 120945 w 374650"/>
              <a:gd name="connsiteY2" fmla="*/ 90488 h 482600"/>
              <a:gd name="connsiteX3" fmla="*/ 127281 w 374650"/>
              <a:gd name="connsiteY3" fmla="*/ 90777 h 482600"/>
              <a:gd name="connsiteX4" fmla="*/ 133040 w 374650"/>
              <a:gd name="connsiteY4" fmla="*/ 91501 h 482600"/>
              <a:gd name="connsiteX5" fmla="*/ 138223 w 374650"/>
              <a:gd name="connsiteY5" fmla="*/ 92658 h 482600"/>
              <a:gd name="connsiteX6" fmla="*/ 142831 w 374650"/>
              <a:gd name="connsiteY6" fmla="*/ 94249 h 482600"/>
              <a:gd name="connsiteX7" fmla="*/ 146862 w 374650"/>
              <a:gd name="connsiteY7" fmla="*/ 96129 h 482600"/>
              <a:gd name="connsiteX8" fmla="*/ 150462 w 374650"/>
              <a:gd name="connsiteY8" fmla="*/ 98154 h 482600"/>
              <a:gd name="connsiteX9" fmla="*/ 153630 w 374650"/>
              <a:gd name="connsiteY9" fmla="*/ 100179 h 482600"/>
              <a:gd name="connsiteX10" fmla="*/ 156509 w 374650"/>
              <a:gd name="connsiteY10" fmla="*/ 102638 h 482600"/>
              <a:gd name="connsiteX11" fmla="*/ 158813 w 374650"/>
              <a:gd name="connsiteY11" fmla="*/ 104952 h 482600"/>
              <a:gd name="connsiteX12" fmla="*/ 160829 w 374650"/>
              <a:gd name="connsiteY12" fmla="*/ 107122 h 482600"/>
              <a:gd name="connsiteX13" fmla="*/ 162269 w 374650"/>
              <a:gd name="connsiteY13" fmla="*/ 109291 h 482600"/>
              <a:gd name="connsiteX14" fmla="*/ 163564 w 374650"/>
              <a:gd name="connsiteY14" fmla="*/ 111171 h 482600"/>
              <a:gd name="connsiteX15" fmla="*/ 164428 w 374650"/>
              <a:gd name="connsiteY15" fmla="*/ 112907 h 482600"/>
              <a:gd name="connsiteX16" fmla="*/ 165148 w 374650"/>
              <a:gd name="connsiteY16" fmla="*/ 114354 h 482600"/>
              <a:gd name="connsiteX17" fmla="*/ 165292 w 374650"/>
              <a:gd name="connsiteY17" fmla="*/ 114787 h 482600"/>
              <a:gd name="connsiteX18" fmla="*/ 165724 w 374650"/>
              <a:gd name="connsiteY18" fmla="*/ 116089 h 482600"/>
              <a:gd name="connsiteX19" fmla="*/ 166300 w 374650"/>
              <a:gd name="connsiteY19" fmla="*/ 118259 h 482600"/>
              <a:gd name="connsiteX20" fmla="*/ 167164 w 374650"/>
              <a:gd name="connsiteY20" fmla="*/ 121007 h 482600"/>
              <a:gd name="connsiteX21" fmla="*/ 168172 w 374650"/>
              <a:gd name="connsiteY21" fmla="*/ 124189 h 482600"/>
              <a:gd name="connsiteX22" fmla="*/ 169468 w 374650"/>
              <a:gd name="connsiteY22" fmla="*/ 128239 h 482600"/>
              <a:gd name="connsiteX23" fmla="*/ 170764 w 374650"/>
              <a:gd name="connsiteY23" fmla="*/ 132578 h 482600"/>
              <a:gd name="connsiteX24" fmla="*/ 172059 w 374650"/>
              <a:gd name="connsiteY24" fmla="*/ 137351 h 482600"/>
              <a:gd name="connsiteX25" fmla="*/ 173499 w 374650"/>
              <a:gd name="connsiteY25" fmla="*/ 142124 h 482600"/>
              <a:gd name="connsiteX26" fmla="*/ 174939 w 374650"/>
              <a:gd name="connsiteY26" fmla="*/ 147331 h 482600"/>
              <a:gd name="connsiteX27" fmla="*/ 176235 w 374650"/>
              <a:gd name="connsiteY27" fmla="*/ 152538 h 482600"/>
              <a:gd name="connsiteX28" fmla="*/ 177675 w 374650"/>
              <a:gd name="connsiteY28" fmla="*/ 157890 h 482600"/>
              <a:gd name="connsiteX29" fmla="*/ 178971 w 374650"/>
              <a:gd name="connsiteY29" fmla="*/ 163097 h 482600"/>
              <a:gd name="connsiteX30" fmla="*/ 180122 w 374650"/>
              <a:gd name="connsiteY30" fmla="*/ 168304 h 482600"/>
              <a:gd name="connsiteX31" fmla="*/ 180986 w 374650"/>
              <a:gd name="connsiteY31" fmla="*/ 173077 h 482600"/>
              <a:gd name="connsiteX32" fmla="*/ 181706 w 374650"/>
              <a:gd name="connsiteY32" fmla="*/ 177850 h 482600"/>
              <a:gd name="connsiteX33" fmla="*/ 182282 w 374650"/>
              <a:gd name="connsiteY33" fmla="*/ 181900 h 482600"/>
              <a:gd name="connsiteX34" fmla="*/ 182426 w 374650"/>
              <a:gd name="connsiteY34" fmla="*/ 185661 h 482600"/>
              <a:gd name="connsiteX35" fmla="*/ 182426 w 374650"/>
              <a:gd name="connsiteY35" fmla="*/ 188987 h 482600"/>
              <a:gd name="connsiteX36" fmla="*/ 182138 w 374650"/>
              <a:gd name="connsiteY36" fmla="*/ 191591 h 482600"/>
              <a:gd name="connsiteX37" fmla="*/ 180986 w 374650"/>
              <a:gd name="connsiteY37" fmla="*/ 194483 h 482600"/>
              <a:gd name="connsiteX38" fmla="*/ 179115 w 374650"/>
              <a:gd name="connsiteY38" fmla="*/ 197376 h 482600"/>
              <a:gd name="connsiteX39" fmla="*/ 176667 w 374650"/>
              <a:gd name="connsiteY39" fmla="*/ 200269 h 482600"/>
              <a:gd name="connsiteX40" fmla="*/ 173355 w 374650"/>
              <a:gd name="connsiteY40" fmla="*/ 203451 h 482600"/>
              <a:gd name="connsiteX41" fmla="*/ 169612 w 374650"/>
              <a:gd name="connsiteY41" fmla="*/ 206489 h 482600"/>
              <a:gd name="connsiteX42" fmla="*/ 165436 w 374650"/>
              <a:gd name="connsiteY42" fmla="*/ 209381 h 482600"/>
              <a:gd name="connsiteX43" fmla="*/ 160829 w 374650"/>
              <a:gd name="connsiteY43" fmla="*/ 212419 h 482600"/>
              <a:gd name="connsiteX44" fmla="*/ 155933 w 374650"/>
              <a:gd name="connsiteY44" fmla="*/ 215311 h 482600"/>
              <a:gd name="connsiteX45" fmla="*/ 150894 w 374650"/>
              <a:gd name="connsiteY45" fmla="*/ 217915 h 482600"/>
              <a:gd name="connsiteX46" fmla="*/ 185738 w 374650"/>
              <a:gd name="connsiteY46" fmla="*/ 331746 h 482600"/>
              <a:gd name="connsiteX47" fmla="*/ 128433 w 374650"/>
              <a:gd name="connsiteY47" fmla="*/ 331601 h 482600"/>
              <a:gd name="connsiteX48" fmla="*/ 128289 w 374650"/>
              <a:gd name="connsiteY48" fmla="*/ 466694 h 482600"/>
              <a:gd name="connsiteX49" fmla="*/ 127569 w 374650"/>
              <a:gd name="connsiteY49" fmla="*/ 470310 h 482600"/>
              <a:gd name="connsiteX50" fmla="*/ 126561 w 374650"/>
              <a:gd name="connsiteY50" fmla="*/ 473492 h 482600"/>
              <a:gd name="connsiteX51" fmla="*/ 124689 w 374650"/>
              <a:gd name="connsiteY51" fmla="*/ 475806 h 482600"/>
              <a:gd name="connsiteX52" fmla="*/ 122673 w 374650"/>
              <a:gd name="connsiteY52" fmla="*/ 477831 h 482600"/>
              <a:gd name="connsiteX53" fmla="*/ 120226 w 374650"/>
              <a:gd name="connsiteY53" fmla="*/ 479277 h 482600"/>
              <a:gd name="connsiteX54" fmla="*/ 117346 w 374650"/>
              <a:gd name="connsiteY54" fmla="*/ 480435 h 482600"/>
              <a:gd name="connsiteX55" fmla="*/ 114322 w 374650"/>
              <a:gd name="connsiteY55" fmla="*/ 480869 h 482600"/>
              <a:gd name="connsiteX56" fmla="*/ 111011 w 374650"/>
              <a:gd name="connsiteY56" fmla="*/ 481013 h 482600"/>
              <a:gd name="connsiteX57" fmla="*/ 107699 w 374650"/>
              <a:gd name="connsiteY57" fmla="*/ 480869 h 482600"/>
              <a:gd name="connsiteX58" fmla="*/ 104675 w 374650"/>
              <a:gd name="connsiteY58" fmla="*/ 480435 h 482600"/>
              <a:gd name="connsiteX59" fmla="*/ 101940 w 374650"/>
              <a:gd name="connsiteY59" fmla="*/ 479422 h 482600"/>
              <a:gd name="connsiteX60" fmla="*/ 99492 w 374650"/>
              <a:gd name="connsiteY60" fmla="*/ 477831 h 482600"/>
              <a:gd name="connsiteX61" fmla="*/ 97332 w 374650"/>
              <a:gd name="connsiteY61" fmla="*/ 475951 h 482600"/>
              <a:gd name="connsiteX62" fmla="*/ 95604 w 374650"/>
              <a:gd name="connsiteY62" fmla="*/ 473637 h 482600"/>
              <a:gd name="connsiteX63" fmla="*/ 94597 w 374650"/>
              <a:gd name="connsiteY63" fmla="*/ 470599 h 482600"/>
              <a:gd name="connsiteX64" fmla="*/ 93877 w 374650"/>
              <a:gd name="connsiteY64" fmla="*/ 467128 h 482600"/>
              <a:gd name="connsiteX65" fmla="*/ 88261 w 374650"/>
              <a:gd name="connsiteY65" fmla="*/ 467128 h 482600"/>
              <a:gd name="connsiteX66" fmla="*/ 87541 w 374650"/>
              <a:gd name="connsiteY66" fmla="*/ 470455 h 482600"/>
              <a:gd name="connsiteX67" fmla="*/ 86534 w 374650"/>
              <a:gd name="connsiteY67" fmla="*/ 473492 h 482600"/>
              <a:gd name="connsiteX68" fmla="*/ 84806 w 374650"/>
              <a:gd name="connsiteY68" fmla="*/ 475951 h 482600"/>
              <a:gd name="connsiteX69" fmla="*/ 82646 w 374650"/>
              <a:gd name="connsiteY69" fmla="*/ 477831 h 482600"/>
              <a:gd name="connsiteX70" fmla="*/ 80198 w 374650"/>
              <a:gd name="connsiteY70" fmla="*/ 479277 h 482600"/>
              <a:gd name="connsiteX71" fmla="*/ 77319 w 374650"/>
              <a:gd name="connsiteY71" fmla="*/ 480290 h 482600"/>
              <a:gd name="connsiteX72" fmla="*/ 74295 w 374650"/>
              <a:gd name="connsiteY72" fmla="*/ 480724 h 482600"/>
              <a:gd name="connsiteX73" fmla="*/ 71127 w 374650"/>
              <a:gd name="connsiteY73" fmla="*/ 480869 h 482600"/>
              <a:gd name="connsiteX74" fmla="*/ 67816 w 374650"/>
              <a:gd name="connsiteY74" fmla="*/ 480724 h 482600"/>
              <a:gd name="connsiteX75" fmla="*/ 64792 w 374650"/>
              <a:gd name="connsiteY75" fmla="*/ 480145 h 482600"/>
              <a:gd name="connsiteX76" fmla="*/ 61912 w 374650"/>
              <a:gd name="connsiteY76" fmla="*/ 479133 h 482600"/>
              <a:gd name="connsiteX77" fmla="*/ 59465 w 374650"/>
              <a:gd name="connsiteY77" fmla="*/ 477686 h 482600"/>
              <a:gd name="connsiteX78" fmla="*/ 57449 w 374650"/>
              <a:gd name="connsiteY78" fmla="*/ 475662 h 482600"/>
              <a:gd name="connsiteX79" fmla="*/ 55721 w 374650"/>
              <a:gd name="connsiteY79" fmla="*/ 473347 h 482600"/>
              <a:gd name="connsiteX80" fmla="*/ 54569 w 374650"/>
              <a:gd name="connsiteY80" fmla="*/ 470310 h 482600"/>
              <a:gd name="connsiteX81" fmla="*/ 53849 w 374650"/>
              <a:gd name="connsiteY81" fmla="*/ 466694 h 482600"/>
              <a:gd name="connsiteX82" fmla="*/ 53705 w 374650"/>
              <a:gd name="connsiteY82" fmla="*/ 331601 h 482600"/>
              <a:gd name="connsiteX83" fmla="*/ 0 w 374650"/>
              <a:gd name="connsiteY83" fmla="*/ 331746 h 482600"/>
              <a:gd name="connsiteX84" fmla="*/ 36715 w 374650"/>
              <a:gd name="connsiteY84" fmla="*/ 220518 h 482600"/>
              <a:gd name="connsiteX85" fmla="*/ 30812 w 374650"/>
              <a:gd name="connsiteY85" fmla="*/ 217626 h 482600"/>
              <a:gd name="connsiteX86" fmla="*/ 25341 w 374650"/>
              <a:gd name="connsiteY86" fmla="*/ 214444 h 482600"/>
              <a:gd name="connsiteX87" fmla="*/ 19869 w 374650"/>
              <a:gd name="connsiteY87" fmla="*/ 211262 h 482600"/>
              <a:gd name="connsiteX88" fmla="*/ 14974 w 374650"/>
              <a:gd name="connsiteY88" fmla="*/ 208080 h 482600"/>
              <a:gd name="connsiteX89" fmla="*/ 10654 w 374650"/>
              <a:gd name="connsiteY89" fmla="*/ 204753 h 482600"/>
              <a:gd name="connsiteX90" fmla="*/ 6767 w 374650"/>
              <a:gd name="connsiteY90" fmla="*/ 201282 h 482600"/>
              <a:gd name="connsiteX91" fmla="*/ 3743 w 374650"/>
              <a:gd name="connsiteY91" fmla="*/ 197955 h 482600"/>
              <a:gd name="connsiteX92" fmla="*/ 1584 w 374650"/>
              <a:gd name="connsiteY92" fmla="*/ 194628 h 482600"/>
              <a:gd name="connsiteX93" fmla="*/ 288 w 374650"/>
              <a:gd name="connsiteY93" fmla="*/ 191591 h 482600"/>
              <a:gd name="connsiteX94" fmla="*/ 0 w 374650"/>
              <a:gd name="connsiteY94" fmla="*/ 189132 h 482600"/>
              <a:gd name="connsiteX95" fmla="*/ 0 w 374650"/>
              <a:gd name="connsiteY95" fmla="*/ 186094 h 482600"/>
              <a:gd name="connsiteX96" fmla="*/ 288 w 374650"/>
              <a:gd name="connsiteY96" fmla="*/ 182478 h 482600"/>
              <a:gd name="connsiteX97" fmla="*/ 720 w 374650"/>
              <a:gd name="connsiteY97" fmla="*/ 178139 h 482600"/>
              <a:gd name="connsiteX98" fmla="*/ 1584 w 374650"/>
              <a:gd name="connsiteY98" fmla="*/ 173655 h 482600"/>
              <a:gd name="connsiteX99" fmla="*/ 2591 w 374650"/>
              <a:gd name="connsiteY99" fmla="*/ 168882 h 482600"/>
              <a:gd name="connsiteX100" fmla="*/ 3599 w 374650"/>
              <a:gd name="connsiteY100" fmla="*/ 163675 h 482600"/>
              <a:gd name="connsiteX101" fmla="*/ 4751 w 374650"/>
              <a:gd name="connsiteY101" fmla="*/ 158468 h 482600"/>
              <a:gd name="connsiteX102" fmla="*/ 6191 w 374650"/>
              <a:gd name="connsiteY102" fmla="*/ 153406 h 482600"/>
              <a:gd name="connsiteX103" fmla="*/ 7487 w 374650"/>
              <a:gd name="connsiteY103" fmla="*/ 148054 h 482600"/>
              <a:gd name="connsiteX104" fmla="*/ 8783 w 374650"/>
              <a:gd name="connsiteY104" fmla="*/ 142847 h 482600"/>
              <a:gd name="connsiteX105" fmla="*/ 10223 w 374650"/>
              <a:gd name="connsiteY105" fmla="*/ 137930 h 482600"/>
              <a:gd name="connsiteX106" fmla="*/ 11518 w 374650"/>
              <a:gd name="connsiteY106" fmla="*/ 133157 h 482600"/>
              <a:gd name="connsiteX107" fmla="*/ 12814 w 374650"/>
              <a:gd name="connsiteY107" fmla="*/ 128817 h 482600"/>
              <a:gd name="connsiteX108" fmla="*/ 14110 w 374650"/>
              <a:gd name="connsiteY108" fmla="*/ 125057 h 482600"/>
              <a:gd name="connsiteX109" fmla="*/ 14974 w 374650"/>
              <a:gd name="connsiteY109" fmla="*/ 121585 h 482600"/>
              <a:gd name="connsiteX110" fmla="*/ 15982 w 374650"/>
              <a:gd name="connsiteY110" fmla="*/ 118693 h 482600"/>
              <a:gd name="connsiteX111" fmla="*/ 16558 w 374650"/>
              <a:gd name="connsiteY111" fmla="*/ 116668 h 482600"/>
              <a:gd name="connsiteX112" fmla="*/ 16990 w 374650"/>
              <a:gd name="connsiteY112" fmla="*/ 115511 h 482600"/>
              <a:gd name="connsiteX113" fmla="*/ 17134 w 374650"/>
              <a:gd name="connsiteY113" fmla="*/ 114932 h 482600"/>
              <a:gd name="connsiteX114" fmla="*/ 17854 w 374650"/>
              <a:gd name="connsiteY114" fmla="*/ 112907 h 482600"/>
              <a:gd name="connsiteX115" fmla="*/ 18862 w 374650"/>
              <a:gd name="connsiteY115" fmla="*/ 110738 h 482600"/>
              <a:gd name="connsiteX116" fmla="*/ 20013 w 374650"/>
              <a:gd name="connsiteY116" fmla="*/ 108423 h 482600"/>
              <a:gd name="connsiteX117" fmla="*/ 21597 w 374650"/>
              <a:gd name="connsiteY117" fmla="*/ 105820 h 482600"/>
              <a:gd name="connsiteX118" fmla="*/ 23757 w 374650"/>
              <a:gd name="connsiteY118" fmla="*/ 103506 h 482600"/>
              <a:gd name="connsiteX119" fmla="*/ 25917 w 374650"/>
              <a:gd name="connsiteY119" fmla="*/ 101191 h 482600"/>
              <a:gd name="connsiteX120" fmla="*/ 28796 w 374650"/>
              <a:gd name="connsiteY120" fmla="*/ 98733 h 482600"/>
              <a:gd name="connsiteX121" fmla="*/ 31964 w 374650"/>
              <a:gd name="connsiteY121" fmla="*/ 96708 h 482600"/>
              <a:gd name="connsiteX122" fmla="*/ 35420 w 374650"/>
              <a:gd name="connsiteY122" fmla="*/ 94683 h 482600"/>
              <a:gd name="connsiteX123" fmla="*/ 39595 w 374650"/>
              <a:gd name="connsiteY123" fmla="*/ 93092 h 482600"/>
              <a:gd name="connsiteX124" fmla="*/ 43915 w 374650"/>
              <a:gd name="connsiteY124" fmla="*/ 91935 h 482600"/>
              <a:gd name="connsiteX125" fmla="*/ 48954 w 374650"/>
              <a:gd name="connsiteY125" fmla="*/ 90922 h 482600"/>
              <a:gd name="connsiteX126" fmla="*/ 243517 w 374650"/>
              <a:gd name="connsiteY126" fmla="*/ 88900 h 482600"/>
              <a:gd name="connsiteX127" fmla="*/ 327838 w 374650"/>
              <a:gd name="connsiteY127" fmla="*/ 88900 h 482600"/>
              <a:gd name="connsiteX128" fmla="*/ 334235 w 374650"/>
              <a:gd name="connsiteY128" fmla="*/ 89189 h 482600"/>
              <a:gd name="connsiteX129" fmla="*/ 339759 w 374650"/>
              <a:gd name="connsiteY129" fmla="*/ 90057 h 482600"/>
              <a:gd name="connsiteX130" fmla="*/ 344993 w 374650"/>
              <a:gd name="connsiteY130" fmla="*/ 91358 h 482600"/>
              <a:gd name="connsiteX131" fmla="*/ 349645 w 374650"/>
              <a:gd name="connsiteY131" fmla="*/ 92804 h 482600"/>
              <a:gd name="connsiteX132" fmla="*/ 353715 w 374650"/>
              <a:gd name="connsiteY132" fmla="*/ 94973 h 482600"/>
              <a:gd name="connsiteX133" fmla="*/ 357350 w 374650"/>
              <a:gd name="connsiteY133" fmla="*/ 97286 h 482600"/>
              <a:gd name="connsiteX134" fmla="*/ 360548 w 374650"/>
              <a:gd name="connsiteY134" fmla="*/ 99744 h 482600"/>
              <a:gd name="connsiteX135" fmla="*/ 363311 w 374650"/>
              <a:gd name="connsiteY135" fmla="*/ 102636 h 482600"/>
              <a:gd name="connsiteX136" fmla="*/ 365491 w 374650"/>
              <a:gd name="connsiteY136" fmla="*/ 105527 h 482600"/>
              <a:gd name="connsiteX137" fmla="*/ 367527 w 374650"/>
              <a:gd name="connsiteY137" fmla="*/ 108563 h 482600"/>
              <a:gd name="connsiteX138" fmla="*/ 369126 w 374650"/>
              <a:gd name="connsiteY138" fmla="*/ 111744 h 482600"/>
              <a:gd name="connsiteX139" fmla="*/ 370580 w 374650"/>
              <a:gd name="connsiteY139" fmla="*/ 114636 h 482600"/>
              <a:gd name="connsiteX140" fmla="*/ 371597 w 374650"/>
              <a:gd name="connsiteY140" fmla="*/ 117817 h 482600"/>
              <a:gd name="connsiteX141" fmla="*/ 372470 w 374650"/>
              <a:gd name="connsiteY141" fmla="*/ 120708 h 482600"/>
              <a:gd name="connsiteX142" fmla="*/ 373196 w 374650"/>
              <a:gd name="connsiteY142" fmla="*/ 123456 h 482600"/>
              <a:gd name="connsiteX143" fmla="*/ 373487 w 374650"/>
              <a:gd name="connsiteY143" fmla="*/ 126058 h 482600"/>
              <a:gd name="connsiteX144" fmla="*/ 373778 w 374650"/>
              <a:gd name="connsiteY144" fmla="*/ 128371 h 482600"/>
              <a:gd name="connsiteX145" fmla="*/ 373923 w 374650"/>
              <a:gd name="connsiteY145" fmla="*/ 130395 h 482600"/>
              <a:gd name="connsiteX146" fmla="*/ 374069 w 374650"/>
              <a:gd name="connsiteY146" fmla="*/ 131986 h 482600"/>
              <a:gd name="connsiteX147" fmla="*/ 374069 w 374650"/>
              <a:gd name="connsiteY147" fmla="*/ 133287 h 482600"/>
              <a:gd name="connsiteX148" fmla="*/ 374069 w 374650"/>
              <a:gd name="connsiteY148" fmla="*/ 134010 h 482600"/>
              <a:gd name="connsiteX149" fmla="*/ 374069 w 374650"/>
              <a:gd name="connsiteY149" fmla="*/ 134299 h 482600"/>
              <a:gd name="connsiteX150" fmla="*/ 374650 w 374650"/>
              <a:gd name="connsiteY150" fmla="*/ 262978 h 482600"/>
              <a:gd name="connsiteX151" fmla="*/ 373778 w 374650"/>
              <a:gd name="connsiteY151" fmla="*/ 266159 h 482600"/>
              <a:gd name="connsiteX152" fmla="*/ 372470 w 374650"/>
              <a:gd name="connsiteY152" fmla="*/ 269051 h 482600"/>
              <a:gd name="connsiteX153" fmla="*/ 370580 w 374650"/>
              <a:gd name="connsiteY153" fmla="*/ 271798 h 482600"/>
              <a:gd name="connsiteX154" fmla="*/ 368108 w 374650"/>
              <a:gd name="connsiteY154" fmla="*/ 274400 h 482600"/>
              <a:gd name="connsiteX155" fmla="*/ 365201 w 374650"/>
              <a:gd name="connsiteY155" fmla="*/ 276280 h 482600"/>
              <a:gd name="connsiteX156" fmla="*/ 361857 w 374650"/>
              <a:gd name="connsiteY156" fmla="*/ 277437 h 482600"/>
              <a:gd name="connsiteX157" fmla="*/ 358368 w 374650"/>
              <a:gd name="connsiteY157" fmla="*/ 278015 h 482600"/>
              <a:gd name="connsiteX158" fmla="*/ 354733 w 374650"/>
              <a:gd name="connsiteY158" fmla="*/ 277437 h 482600"/>
              <a:gd name="connsiteX159" fmla="*/ 351389 w 374650"/>
              <a:gd name="connsiteY159" fmla="*/ 276280 h 482600"/>
              <a:gd name="connsiteX160" fmla="*/ 348627 w 374650"/>
              <a:gd name="connsiteY160" fmla="*/ 274400 h 482600"/>
              <a:gd name="connsiteX161" fmla="*/ 346156 w 374650"/>
              <a:gd name="connsiteY161" fmla="*/ 271798 h 482600"/>
              <a:gd name="connsiteX162" fmla="*/ 344266 w 374650"/>
              <a:gd name="connsiteY162" fmla="*/ 269195 h 482600"/>
              <a:gd name="connsiteX163" fmla="*/ 343103 w 374650"/>
              <a:gd name="connsiteY163" fmla="*/ 266159 h 482600"/>
              <a:gd name="connsiteX164" fmla="*/ 342812 w 374650"/>
              <a:gd name="connsiteY164" fmla="*/ 263123 h 482600"/>
              <a:gd name="connsiteX165" fmla="*/ 327838 w 374650"/>
              <a:gd name="connsiteY165" fmla="*/ 468431 h 482600"/>
              <a:gd name="connsiteX166" fmla="*/ 326966 w 374650"/>
              <a:gd name="connsiteY166" fmla="*/ 472046 h 482600"/>
              <a:gd name="connsiteX167" fmla="*/ 325802 w 374650"/>
              <a:gd name="connsiteY167" fmla="*/ 474937 h 482600"/>
              <a:gd name="connsiteX168" fmla="*/ 324058 w 374650"/>
              <a:gd name="connsiteY168" fmla="*/ 477540 h 482600"/>
              <a:gd name="connsiteX169" fmla="*/ 321877 w 374650"/>
              <a:gd name="connsiteY169" fmla="*/ 479419 h 482600"/>
              <a:gd name="connsiteX170" fmla="*/ 319406 w 374650"/>
              <a:gd name="connsiteY170" fmla="*/ 480721 h 482600"/>
              <a:gd name="connsiteX171" fmla="*/ 316498 w 374650"/>
              <a:gd name="connsiteY171" fmla="*/ 481877 h 482600"/>
              <a:gd name="connsiteX172" fmla="*/ 313300 w 374650"/>
              <a:gd name="connsiteY172" fmla="*/ 482456 h 482600"/>
              <a:gd name="connsiteX173" fmla="*/ 309956 w 374650"/>
              <a:gd name="connsiteY173" fmla="*/ 482600 h 482600"/>
              <a:gd name="connsiteX174" fmla="*/ 306612 w 374650"/>
              <a:gd name="connsiteY174" fmla="*/ 482456 h 482600"/>
              <a:gd name="connsiteX175" fmla="*/ 303414 w 374650"/>
              <a:gd name="connsiteY175" fmla="*/ 481877 h 482600"/>
              <a:gd name="connsiteX176" fmla="*/ 300506 w 374650"/>
              <a:gd name="connsiteY176" fmla="*/ 480721 h 482600"/>
              <a:gd name="connsiteX177" fmla="*/ 298180 w 374650"/>
              <a:gd name="connsiteY177" fmla="*/ 479419 h 482600"/>
              <a:gd name="connsiteX178" fmla="*/ 295854 w 374650"/>
              <a:gd name="connsiteY178" fmla="*/ 477540 h 482600"/>
              <a:gd name="connsiteX179" fmla="*/ 294110 w 374650"/>
              <a:gd name="connsiteY179" fmla="*/ 474937 h 482600"/>
              <a:gd name="connsiteX180" fmla="*/ 292801 w 374650"/>
              <a:gd name="connsiteY180" fmla="*/ 472046 h 482600"/>
              <a:gd name="connsiteX181" fmla="*/ 292220 w 374650"/>
              <a:gd name="connsiteY181" fmla="*/ 468431 h 482600"/>
              <a:gd name="connsiteX182" fmla="*/ 279135 w 374650"/>
              <a:gd name="connsiteY182" fmla="*/ 468431 h 482600"/>
              <a:gd name="connsiteX183" fmla="*/ 278554 w 374650"/>
              <a:gd name="connsiteY183" fmla="*/ 472046 h 482600"/>
              <a:gd name="connsiteX184" fmla="*/ 277246 w 374650"/>
              <a:gd name="connsiteY184" fmla="*/ 474937 h 482600"/>
              <a:gd name="connsiteX185" fmla="*/ 275501 w 374650"/>
              <a:gd name="connsiteY185" fmla="*/ 477540 h 482600"/>
              <a:gd name="connsiteX186" fmla="*/ 273320 w 374650"/>
              <a:gd name="connsiteY186" fmla="*/ 479419 h 482600"/>
              <a:gd name="connsiteX187" fmla="*/ 270849 w 374650"/>
              <a:gd name="connsiteY187" fmla="*/ 480721 h 482600"/>
              <a:gd name="connsiteX188" fmla="*/ 267941 w 374650"/>
              <a:gd name="connsiteY188" fmla="*/ 481877 h 482600"/>
              <a:gd name="connsiteX189" fmla="*/ 264743 w 374650"/>
              <a:gd name="connsiteY189" fmla="*/ 482456 h 482600"/>
              <a:gd name="connsiteX190" fmla="*/ 261399 w 374650"/>
              <a:gd name="connsiteY190" fmla="*/ 482600 h 482600"/>
              <a:gd name="connsiteX191" fmla="*/ 258055 w 374650"/>
              <a:gd name="connsiteY191" fmla="*/ 482456 h 482600"/>
              <a:gd name="connsiteX192" fmla="*/ 254857 w 374650"/>
              <a:gd name="connsiteY192" fmla="*/ 481877 h 482600"/>
              <a:gd name="connsiteX193" fmla="*/ 251949 w 374650"/>
              <a:gd name="connsiteY193" fmla="*/ 480721 h 482600"/>
              <a:gd name="connsiteX194" fmla="*/ 249478 w 374650"/>
              <a:gd name="connsiteY194" fmla="*/ 479419 h 482600"/>
              <a:gd name="connsiteX195" fmla="*/ 247297 w 374650"/>
              <a:gd name="connsiteY195" fmla="*/ 477540 h 482600"/>
              <a:gd name="connsiteX196" fmla="*/ 245553 w 374650"/>
              <a:gd name="connsiteY196" fmla="*/ 474937 h 482600"/>
              <a:gd name="connsiteX197" fmla="*/ 244389 w 374650"/>
              <a:gd name="connsiteY197" fmla="*/ 472046 h 482600"/>
              <a:gd name="connsiteX198" fmla="*/ 243662 w 374650"/>
              <a:gd name="connsiteY198" fmla="*/ 468431 h 482600"/>
              <a:gd name="connsiteX199" fmla="*/ 228979 w 374650"/>
              <a:gd name="connsiteY199" fmla="*/ 263267 h 482600"/>
              <a:gd name="connsiteX200" fmla="*/ 228397 w 374650"/>
              <a:gd name="connsiteY200" fmla="*/ 266304 h 482600"/>
              <a:gd name="connsiteX201" fmla="*/ 227089 w 374650"/>
              <a:gd name="connsiteY201" fmla="*/ 269340 h 482600"/>
              <a:gd name="connsiteX202" fmla="*/ 225199 w 374650"/>
              <a:gd name="connsiteY202" fmla="*/ 271942 h 482600"/>
              <a:gd name="connsiteX203" fmla="*/ 222727 w 374650"/>
              <a:gd name="connsiteY203" fmla="*/ 274400 h 482600"/>
              <a:gd name="connsiteX204" fmla="*/ 220111 w 374650"/>
              <a:gd name="connsiteY204" fmla="*/ 276280 h 482600"/>
              <a:gd name="connsiteX205" fmla="*/ 216912 w 374650"/>
              <a:gd name="connsiteY205" fmla="*/ 277437 h 482600"/>
              <a:gd name="connsiteX206" fmla="*/ 213278 w 374650"/>
              <a:gd name="connsiteY206" fmla="*/ 278015 h 482600"/>
              <a:gd name="connsiteX207" fmla="*/ 209643 w 374650"/>
              <a:gd name="connsiteY207" fmla="*/ 277437 h 482600"/>
              <a:gd name="connsiteX208" fmla="*/ 206299 w 374650"/>
              <a:gd name="connsiteY208" fmla="*/ 276280 h 482600"/>
              <a:gd name="connsiteX209" fmla="*/ 203392 w 374650"/>
              <a:gd name="connsiteY209" fmla="*/ 274400 h 482600"/>
              <a:gd name="connsiteX210" fmla="*/ 200920 w 374650"/>
              <a:gd name="connsiteY210" fmla="*/ 271798 h 482600"/>
              <a:gd name="connsiteX211" fmla="*/ 199030 w 374650"/>
              <a:gd name="connsiteY211" fmla="*/ 269051 h 482600"/>
              <a:gd name="connsiteX212" fmla="*/ 197577 w 374650"/>
              <a:gd name="connsiteY212" fmla="*/ 266159 h 482600"/>
              <a:gd name="connsiteX213" fmla="*/ 196850 w 374650"/>
              <a:gd name="connsiteY213" fmla="*/ 262978 h 482600"/>
              <a:gd name="connsiteX214" fmla="*/ 196850 w 374650"/>
              <a:gd name="connsiteY214" fmla="*/ 134299 h 482600"/>
              <a:gd name="connsiteX215" fmla="*/ 196850 w 374650"/>
              <a:gd name="connsiteY215" fmla="*/ 133576 h 482600"/>
              <a:gd name="connsiteX216" fmla="*/ 196850 w 374650"/>
              <a:gd name="connsiteY216" fmla="*/ 132275 h 482600"/>
              <a:gd name="connsiteX217" fmla="*/ 196995 w 374650"/>
              <a:gd name="connsiteY217" fmla="*/ 130685 h 482600"/>
              <a:gd name="connsiteX218" fmla="*/ 197286 w 374650"/>
              <a:gd name="connsiteY218" fmla="*/ 128661 h 482600"/>
              <a:gd name="connsiteX219" fmla="*/ 197577 w 374650"/>
              <a:gd name="connsiteY219" fmla="*/ 126347 h 482600"/>
              <a:gd name="connsiteX220" fmla="*/ 198013 w 374650"/>
              <a:gd name="connsiteY220" fmla="*/ 123745 h 482600"/>
              <a:gd name="connsiteX221" fmla="*/ 198449 w 374650"/>
              <a:gd name="connsiteY221" fmla="*/ 120998 h 482600"/>
              <a:gd name="connsiteX222" fmla="*/ 199467 w 374650"/>
              <a:gd name="connsiteY222" fmla="*/ 117961 h 482600"/>
              <a:gd name="connsiteX223" fmla="*/ 200484 w 374650"/>
              <a:gd name="connsiteY223" fmla="*/ 115070 h 482600"/>
              <a:gd name="connsiteX224" fmla="*/ 201793 w 374650"/>
              <a:gd name="connsiteY224" fmla="*/ 111889 h 482600"/>
              <a:gd name="connsiteX225" fmla="*/ 203392 w 374650"/>
              <a:gd name="connsiteY225" fmla="*/ 108708 h 482600"/>
              <a:gd name="connsiteX226" fmla="*/ 205573 w 374650"/>
              <a:gd name="connsiteY226" fmla="*/ 105816 h 482600"/>
              <a:gd name="connsiteX227" fmla="*/ 207753 w 374650"/>
              <a:gd name="connsiteY227" fmla="*/ 102780 h 482600"/>
              <a:gd name="connsiteX228" fmla="*/ 210661 w 374650"/>
              <a:gd name="connsiteY228" fmla="*/ 99888 h 482600"/>
              <a:gd name="connsiteX229" fmla="*/ 213859 w 374650"/>
              <a:gd name="connsiteY229" fmla="*/ 97431 h 482600"/>
              <a:gd name="connsiteX230" fmla="*/ 217348 w 374650"/>
              <a:gd name="connsiteY230" fmla="*/ 95117 h 482600"/>
              <a:gd name="connsiteX231" fmla="*/ 221419 w 374650"/>
              <a:gd name="connsiteY231" fmla="*/ 92948 h 482600"/>
              <a:gd name="connsiteX232" fmla="*/ 226071 w 374650"/>
              <a:gd name="connsiteY232" fmla="*/ 91358 h 482600"/>
              <a:gd name="connsiteX233" fmla="*/ 231450 w 374650"/>
              <a:gd name="connsiteY233" fmla="*/ 90057 h 482600"/>
              <a:gd name="connsiteX234" fmla="*/ 237120 w 374650"/>
              <a:gd name="connsiteY234" fmla="*/ 89189 h 482600"/>
              <a:gd name="connsiteX235" fmla="*/ 285028 w 374650"/>
              <a:gd name="connsiteY235" fmla="*/ 0 h 482600"/>
              <a:gd name="connsiteX236" fmla="*/ 290862 w 374650"/>
              <a:gd name="connsiteY236" fmla="*/ 432 h 482600"/>
              <a:gd name="connsiteX237" fmla="*/ 296696 w 374650"/>
              <a:gd name="connsiteY237" fmla="*/ 1729 h 482600"/>
              <a:gd name="connsiteX238" fmla="*/ 301960 w 374650"/>
              <a:gd name="connsiteY238" fmla="*/ 3746 h 482600"/>
              <a:gd name="connsiteX239" fmla="*/ 307083 w 374650"/>
              <a:gd name="connsiteY239" fmla="*/ 6483 h 482600"/>
              <a:gd name="connsiteX240" fmla="*/ 311494 w 374650"/>
              <a:gd name="connsiteY240" fmla="*/ 9940 h 482600"/>
              <a:gd name="connsiteX241" fmla="*/ 315478 w 374650"/>
              <a:gd name="connsiteY241" fmla="*/ 13830 h 482600"/>
              <a:gd name="connsiteX242" fmla="*/ 318893 w 374650"/>
              <a:gd name="connsiteY242" fmla="*/ 18440 h 482600"/>
              <a:gd name="connsiteX243" fmla="*/ 321739 w 374650"/>
              <a:gd name="connsiteY243" fmla="*/ 23482 h 482600"/>
              <a:gd name="connsiteX244" fmla="*/ 323731 w 374650"/>
              <a:gd name="connsiteY244" fmla="*/ 28813 h 482600"/>
              <a:gd name="connsiteX245" fmla="*/ 325011 w 374650"/>
              <a:gd name="connsiteY245" fmla="*/ 34575 h 482600"/>
              <a:gd name="connsiteX246" fmla="*/ 325438 w 374650"/>
              <a:gd name="connsiteY246" fmla="*/ 40482 h 482600"/>
              <a:gd name="connsiteX247" fmla="*/ 325011 w 374650"/>
              <a:gd name="connsiteY247" fmla="*/ 46388 h 482600"/>
              <a:gd name="connsiteX248" fmla="*/ 323731 w 374650"/>
              <a:gd name="connsiteY248" fmla="*/ 52295 h 482600"/>
              <a:gd name="connsiteX249" fmla="*/ 321739 w 374650"/>
              <a:gd name="connsiteY249" fmla="*/ 57625 h 482600"/>
              <a:gd name="connsiteX250" fmla="*/ 318893 w 374650"/>
              <a:gd name="connsiteY250" fmla="*/ 62523 h 482600"/>
              <a:gd name="connsiteX251" fmla="*/ 315478 w 374650"/>
              <a:gd name="connsiteY251" fmla="*/ 66989 h 482600"/>
              <a:gd name="connsiteX252" fmla="*/ 311494 w 374650"/>
              <a:gd name="connsiteY252" fmla="*/ 71023 h 482600"/>
              <a:gd name="connsiteX253" fmla="*/ 307083 w 374650"/>
              <a:gd name="connsiteY253" fmla="*/ 74480 h 482600"/>
              <a:gd name="connsiteX254" fmla="*/ 301960 w 374650"/>
              <a:gd name="connsiteY254" fmla="*/ 77073 h 482600"/>
              <a:gd name="connsiteX255" fmla="*/ 296696 w 374650"/>
              <a:gd name="connsiteY255" fmla="*/ 79234 h 482600"/>
              <a:gd name="connsiteX256" fmla="*/ 290862 w 374650"/>
              <a:gd name="connsiteY256" fmla="*/ 80531 h 482600"/>
              <a:gd name="connsiteX257" fmla="*/ 285028 w 374650"/>
              <a:gd name="connsiteY257" fmla="*/ 80963 h 482600"/>
              <a:gd name="connsiteX258" fmla="*/ 279052 w 374650"/>
              <a:gd name="connsiteY258" fmla="*/ 80531 h 482600"/>
              <a:gd name="connsiteX259" fmla="*/ 273360 w 374650"/>
              <a:gd name="connsiteY259" fmla="*/ 79234 h 482600"/>
              <a:gd name="connsiteX260" fmla="*/ 267953 w 374650"/>
              <a:gd name="connsiteY260" fmla="*/ 77073 h 482600"/>
              <a:gd name="connsiteX261" fmla="*/ 262973 w 374650"/>
              <a:gd name="connsiteY261" fmla="*/ 74480 h 482600"/>
              <a:gd name="connsiteX262" fmla="*/ 258562 w 374650"/>
              <a:gd name="connsiteY262" fmla="*/ 71023 h 482600"/>
              <a:gd name="connsiteX263" fmla="*/ 254578 w 374650"/>
              <a:gd name="connsiteY263" fmla="*/ 66989 h 482600"/>
              <a:gd name="connsiteX264" fmla="*/ 251021 w 374650"/>
              <a:gd name="connsiteY264" fmla="*/ 62523 h 482600"/>
              <a:gd name="connsiteX265" fmla="*/ 248317 w 374650"/>
              <a:gd name="connsiteY265" fmla="*/ 57625 h 482600"/>
              <a:gd name="connsiteX266" fmla="*/ 246183 w 374650"/>
              <a:gd name="connsiteY266" fmla="*/ 52295 h 482600"/>
              <a:gd name="connsiteX267" fmla="*/ 245044 w 374650"/>
              <a:gd name="connsiteY267" fmla="*/ 46388 h 482600"/>
              <a:gd name="connsiteX268" fmla="*/ 244475 w 374650"/>
              <a:gd name="connsiteY268" fmla="*/ 40482 h 482600"/>
              <a:gd name="connsiteX269" fmla="*/ 245044 w 374650"/>
              <a:gd name="connsiteY269" fmla="*/ 34575 h 482600"/>
              <a:gd name="connsiteX270" fmla="*/ 246183 w 374650"/>
              <a:gd name="connsiteY270" fmla="*/ 28813 h 482600"/>
              <a:gd name="connsiteX271" fmla="*/ 248317 w 374650"/>
              <a:gd name="connsiteY271" fmla="*/ 23482 h 482600"/>
              <a:gd name="connsiteX272" fmla="*/ 251021 w 374650"/>
              <a:gd name="connsiteY272" fmla="*/ 18440 h 482600"/>
              <a:gd name="connsiteX273" fmla="*/ 254578 w 374650"/>
              <a:gd name="connsiteY273" fmla="*/ 13830 h 482600"/>
              <a:gd name="connsiteX274" fmla="*/ 258562 w 374650"/>
              <a:gd name="connsiteY274" fmla="*/ 9940 h 482600"/>
              <a:gd name="connsiteX275" fmla="*/ 262973 w 374650"/>
              <a:gd name="connsiteY275" fmla="*/ 6483 h 482600"/>
              <a:gd name="connsiteX276" fmla="*/ 267953 w 374650"/>
              <a:gd name="connsiteY276" fmla="*/ 3746 h 482600"/>
              <a:gd name="connsiteX277" fmla="*/ 273360 w 374650"/>
              <a:gd name="connsiteY277" fmla="*/ 1729 h 482600"/>
              <a:gd name="connsiteX278" fmla="*/ 279052 w 374650"/>
              <a:gd name="connsiteY278" fmla="*/ 432 h 482600"/>
              <a:gd name="connsiteX279" fmla="*/ 94602 w 374650"/>
              <a:gd name="connsiteY279" fmla="*/ 0 h 482600"/>
              <a:gd name="connsiteX280" fmla="*/ 100448 w 374650"/>
              <a:gd name="connsiteY280" fmla="*/ 578 h 482600"/>
              <a:gd name="connsiteX281" fmla="*/ 106294 w 374650"/>
              <a:gd name="connsiteY281" fmla="*/ 1735 h 482600"/>
              <a:gd name="connsiteX282" fmla="*/ 111555 w 374650"/>
              <a:gd name="connsiteY282" fmla="*/ 3904 h 482600"/>
              <a:gd name="connsiteX283" fmla="*/ 116524 w 374650"/>
              <a:gd name="connsiteY283" fmla="*/ 6506 h 482600"/>
              <a:gd name="connsiteX284" fmla="*/ 121054 w 374650"/>
              <a:gd name="connsiteY284" fmla="*/ 9976 h 482600"/>
              <a:gd name="connsiteX285" fmla="*/ 125000 w 374650"/>
              <a:gd name="connsiteY285" fmla="*/ 14024 h 482600"/>
              <a:gd name="connsiteX286" fmla="*/ 128361 w 374650"/>
              <a:gd name="connsiteY286" fmla="*/ 18506 h 482600"/>
              <a:gd name="connsiteX287" fmla="*/ 131284 w 374650"/>
              <a:gd name="connsiteY287" fmla="*/ 23422 h 482600"/>
              <a:gd name="connsiteX288" fmla="*/ 133184 w 374650"/>
              <a:gd name="connsiteY288" fmla="*/ 28771 h 482600"/>
              <a:gd name="connsiteX289" fmla="*/ 134499 w 374650"/>
              <a:gd name="connsiteY289" fmla="*/ 34699 h 482600"/>
              <a:gd name="connsiteX290" fmla="*/ 134938 w 374650"/>
              <a:gd name="connsiteY290" fmla="*/ 40626 h 482600"/>
              <a:gd name="connsiteX291" fmla="*/ 134499 w 374650"/>
              <a:gd name="connsiteY291" fmla="*/ 46554 h 482600"/>
              <a:gd name="connsiteX292" fmla="*/ 133184 w 374650"/>
              <a:gd name="connsiteY292" fmla="*/ 52192 h 482600"/>
              <a:gd name="connsiteX293" fmla="*/ 131284 w 374650"/>
              <a:gd name="connsiteY293" fmla="*/ 57542 h 482600"/>
              <a:gd name="connsiteX294" fmla="*/ 128361 w 374650"/>
              <a:gd name="connsiteY294" fmla="*/ 62602 h 482600"/>
              <a:gd name="connsiteX295" fmla="*/ 125000 w 374650"/>
              <a:gd name="connsiteY295" fmla="*/ 67228 h 482600"/>
              <a:gd name="connsiteX296" fmla="*/ 121054 w 374650"/>
              <a:gd name="connsiteY296" fmla="*/ 71132 h 482600"/>
              <a:gd name="connsiteX297" fmla="*/ 116524 w 374650"/>
              <a:gd name="connsiteY297" fmla="*/ 74602 h 482600"/>
              <a:gd name="connsiteX298" fmla="*/ 111555 w 374650"/>
              <a:gd name="connsiteY298" fmla="*/ 77204 h 482600"/>
              <a:gd name="connsiteX299" fmla="*/ 106294 w 374650"/>
              <a:gd name="connsiteY299" fmla="*/ 79228 h 482600"/>
              <a:gd name="connsiteX300" fmla="*/ 100448 w 374650"/>
              <a:gd name="connsiteY300" fmla="*/ 80529 h 482600"/>
              <a:gd name="connsiteX301" fmla="*/ 94602 w 374650"/>
              <a:gd name="connsiteY301" fmla="*/ 80963 h 482600"/>
              <a:gd name="connsiteX302" fmla="*/ 88464 w 374650"/>
              <a:gd name="connsiteY302" fmla="*/ 80529 h 482600"/>
              <a:gd name="connsiteX303" fmla="*/ 82619 w 374650"/>
              <a:gd name="connsiteY303" fmla="*/ 79228 h 482600"/>
              <a:gd name="connsiteX304" fmla="*/ 77358 w 374650"/>
              <a:gd name="connsiteY304" fmla="*/ 77204 h 482600"/>
              <a:gd name="connsiteX305" fmla="*/ 72389 w 374650"/>
              <a:gd name="connsiteY305" fmla="*/ 74602 h 482600"/>
              <a:gd name="connsiteX306" fmla="*/ 67858 w 374650"/>
              <a:gd name="connsiteY306" fmla="*/ 71132 h 482600"/>
              <a:gd name="connsiteX307" fmla="*/ 63912 w 374650"/>
              <a:gd name="connsiteY307" fmla="*/ 67228 h 482600"/>
              <a:gd name="connsiteX308" fmla="*/ 60405 w 374650"/>
              <a:gd name="connsiteY308" fmla="*/ 62602 h 482600"/>
              <a:gd name="connsiteX309" fmla="*/ 57628 w 374650"/>
              <a:gd name="connsiteY309" fmla="*/ 57542 h 482600"/>
              <a:gd name="connsiteX310" fmla="*/ 55582 w 374650"/>
              <a:gd name="connsiteY310" fmla="*/ 52192 h 482600"/>
              <a:gd name="connsiteX311" fmla="*/ 54267 w 374650"/>
              <a:gd name="connsiteY311" fmla="*/ 46554 h 482600"/>
              <a:gd name="connsiteX312" fmla="*/ 53975 w 374650"/>
              <a:gd name="connsiteY312" fmla="*/ 40626 h 482600"/>
              <a:gd name="connsiteX313" fmla="*/ 54267 w 374650"/>
              <a:gd name="connsiteY313" fmla="*/ 34699 h 482600"/>
              <a:gd name="connsiteX314" fmla="*/ 55582 w 374650"/>
              <a:gd name="connsiteY314" fmla="*/ 28771 h 482600"/>
              <a:gd name="connsiteX315" fmla="*/ 57628 w 374650"/>
              <a:gd name="connsiteY315" fmla="*/ 23422 h 482600"/>
              <a:gd name="connsiteX316" fmla="*/ 60405 w 374650"/>
              <a:gd name="connsiteY316" fmla="*/ 18506 h 482600"/>
              <a:gd name="connsiteX317" fmla="*/ 63912 w 374650"/>
              <a:gd name="connsiteY317" fmla="*/ 14024 h 482600"/>
              <a:gd name="connsiteX318" fmla="*/ 67858 w 374650"/>
              <a:gd name="connsiteY318" fmla="*/ 9976 h 482600"/>
              <a:gd name="connsiteX319" fmla="*/ 72389 w 374650"/>
              <a:gd name="connsiteY319" fmla="*/ 6506 h 482600"/>
              <a:gd name="connsiteX320" fmla="*/ 77358 w 374650"/>
              <a:gd name="connsiteY320" fmla="*/ 3904 h 482600"/>
              <a:gd name="connsiteX321" fmla="*/ 82619 w 374650"/>
              <a:gd name="connsiteY321" fmla="*/ 1735 h 482600"/>
              <a:gd name="connsiteX322" fmla="*/ 88464 w 374650"/>
              <a:gd name="connsiteY322" fmla="*/ 578 h 48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</a:cxnLst>
            <a:rect l="l" t="t" r="r" b="b"/>
            <a:pathLst>
              <a:path w="374650" h="482600">
                <a:moveTo>
                  <a:pt x="54569" y="90488"/>
                </a:moveTo>
                <a:lnTo>
                  <a:pt x="60761" y="90633"/>
                </a:lnTo>
                <a:lnTo>
                  <a:pt x="120945" y="90488"/>
                </a:lnTo>
                <a:lnTo>
                  <a:pt x="127281" y="90777"/>
                </a:lnTo>
                <a:lnTo>
                  <a:pt x="133040" y="91501"/>
                </a:lnTo>
                <a:lnTo>
                  <a:pt x="138223" y="92658"/>
                </a:lnTo>
                <a:lnTo>
                  <a:pt x="142831" y="94249"/>
                </a:lnTo>
                <a:lnTo>
                  <a:pt x="146862" y="96129"/>
                </a:lnTo>
                <a:lnTo>
                  <a:pt x="150462" y="98154"/>
                </a:lnTo>
                <a:lnTo>
                  <a:pt x="153630" y="100179"/>
                </a:lnTo>
                <a:lnTo>
                  <a:pt x="156509" y="102638"/>
                </a:lnTo>
                <a:lnTo>
                  <a:pt x="158813" y="104952"/>
                </a:lnTo>
                <a:lnTo>
                  <a:pt x="160829" y="107122"/>
                </a:lnTo>
                <a:lnTo>
                  <a:pt x="162269" y="109291"/>
                </a:lnTo>
                <a:lnTo>
                  <a:pt x="163564" y="111171"/>
                </a:lnTo>
                <a:lnTo>
                  <a:pt x="164428" y="112907"/>
                </a:lnTo>
                <a:lnTo>
                  <a:pt x="165148" y="114354"/>
                </a:lnTo>
                <a:lnTo>
                  <a:pt x="165292" y="114787"/>
                </a:lnTo>
                <a:lnTo>
                  <a:pt x="165724" y="116089"/>
                </a:lnTo>
                <a:lnTo>
                  <a:pt x="166300" y="118259"/>
                </a:lnTo>
                <a:lnTo>
                  <a:pt x="167164" y="121007"/>
                </a:lnTo>
                <a:lnTo>
                  <a:pt x="168172" y="124189"/>
                </a:lnTo>
                <a:lnTo>
                  <a:pt x="169468" y="128239"/>
                </a:lnTo>
                <a:lnTo>
                  <a:pt x="170764" y="132578"/>
                </a:lnTo>
                <a:lnTo>
                  <a:pt x="172059" y="137351"/>
                </a:lnTo>
                <a:lnTo>
                  <a:pt x="173499" y="142124"/>
                </a:lnTo>
                <a:lnTo>
                  <a:pt x="174939" y="147331"/>
                </a:lnTo>
                <a:lnTo>
                  <a:pt x="176235" y="152538"/>
                </a:lnTo>
                <a:lnTo>
                  <a:pt x="177675" y="157890"/>
                </a:lnTo>
                <a:lnTo>
                  <a:pt x="178971" y="163097"/>
                </a:lnTo>
                <a:lnTo>
                  <a:pt x="180122" y="168304"/>
                </a:lnTo>
                <a:lnTo>
                  <a:pt x="180986" y="173077"/>
                </a:lnTo>
                <a:lnTo>
                  <a:pt x="181706" y="177850"/>
                </a:lnTo>
                <a:lnTo>
                  <a:pt x="182282" y="181900"/>
                </a:lnTo>
                <a:lnTo>
                  <a:pt x="182426" y="185661"/>
                </a:lnTo>
                <a:lnTo>
                  <a:pt x="182426" y="188987"/>
                </a:lnTo>
                <a:lnTo>
                  <a:pt x="182138" y="191591"/>
                </a:lnTo>
                <a:lnTo>
                  <a:pt x="180986" y="194483"/>
                </a:lnTo>
                <a:lnTo>
                  <a:pt x="179115" y="197376"/>
                </a:lnTo>
                <a:lnTo>
                  <a:pt x="176667" y="200269"/>
                </a:lnTo>
                <a:lnTo>
                  <a:pt x="173355" y="203451"/>
                </a:lnTo>
                <a:lnTo>
                  <a:pt x="169612" y="206489"/>
                </a:lnTo>
                <a:lnTo>
                  <a:pt x="165436" y="209381"/>
                </a:lnTo>
                <a:lnTo>
                  <a:pt x="160829" y="212419"/>
                </a:lnTo>
                <a:lnTo>
                  <a:pt x="155933" y="215311"/>
                </a:lnTo>
                <a:lnTo>
                  <a:pt x="150894" y="217915"/>
                </a:lnTo>
                <a:lnTo>
                  <a:pt x="185738" y="331746"/>
                </a:lnTo>
                <a:lnTo>
                  <a:pt x="128433" y="331601"/>
                </a:lnTo>
                <a:lnTo>
                  <a:pt x="128289" y="466694"/>
                </a:lnTo>
                <a:lnTo>
                  <a:pt x="127569" y="470310"/>
                </a:lnTo>
                <a:lnTo>
                  <a:pt x="126561" y="473492"/>
                </a:lnTo>
                <a:lnTo>
                  <a:pt x="124689" y="475806"/>
                </a:lnTo>
                <a:lnTo>
                  <a:pt x="122673" y="477831"/>
                </a:lnTo>
                <a:lnTo>
                  <a:pt x="120226" y="479277"/>
                </a:lnTo>
                <a:lnTo>
                  <a:pt x="117346" y="480435"/>
                </a:lnTo>
                <a:lnTo>
                  <a:pt x="114322" y="480869"/>
                </a:lnTo>
                <a:lnTo>
                  <a:pt x="111011" y="481013"/>
                </a:lnTo>
                <a:lnTo>
                  <a:pt x="107699" y="480869"/>
                </a:lnTo>
                <a:lnTo>
                  <a:pt x="104675" y="480435"/>
                </a:lnTo>
                <a:lnTo>
                  <a:pt x="101940" y="479422"/>
                </a:lnTo>
                <a:lnTo>
                  <a:pt x="99492" y="477831"/>
                </a:lnTo>
                <a:lnTo>
                  <a:pt x="97332" y="475951"/>
                </a:lnTo>
                <a:lnTo>
                  <a:pt x="95604" y="473637"/>
                </a:lnTo>
                <a:lnTo>
                  <a:pt x="94597" y="470599"/>
                </a:lnTo>
                <a:lnTo>
                  <a:pt x="93877" y="467128"/>
                </a:lnTo>
                <a:lnTo>
                  <a:pt x="88261" y="467128"/>
                </a:lnTo>
                <a:lnTo>
                  <a:pt x="87541" y="470455"/>
                </a:lnTo>
                <a:lnTo>
                  <a:pt x="86534" y="473492"/>
                </a:lnTo>
                <a:lnTo>
                  <a:pt x="84806" y="475951"/>
                </a:lnTo>
                <a:lnTo>
                  <a:pt x="82646" y="477831"/>
                </a:lnTo>
                <a:lnTo>
                  <a:pt x="80198" y="479277"/>
                </a:lnTo>
                <a:lnTo>
                  <a:pt x="77319" y="480290"/>
                </a:lnTo>
                <a:lnTo>
                  <a:pt x="74295" y="480724"/>
                </a:lnTo>
                <a:lnTo>
                  <a:pt x="71127" y="480869"/>
                </a:lnTo>
                <a:lnTo>
                  <a:pt x="67816" y="480724"/>
                </a:lnTo>
                <a:lnTo>
                  <a:pt x="64792" y="480145"/>
                </a:lnTo>
                <a:lnTo>
                  <a:pt x="61912" y="479133"/>
                </a:lnTo>
                <a:lnTo>
                  <a:pt x="59465" y="477686"/>
                </a:lnTo>
                <a:lnTo>
                  <a:pt x="57449" y="475662"/>
                </a:lnTo>
                <a:lnTo>
                  <a:pt x="55721" y="473347"/>
                </a:lnTo>
                <a:lnTo>
                  <a:pt x="54569" y="470310"/>
                </a:lnTo>
                <a:lnTo>
                  <a:pt x="53849" y="466694"/>
                </a:lnTo>
                <a:lnTo>
                  <a:pt x="53705" y="331601"/>
                </a:lnTo>
                <a:lnTo>
                  <a:pt x="0" y="331746"/>
                </a:lnTo>
                <a:lnTo>
                  <a:pt x="36715" y="220518"/>
                </a:lnTo>
                <a:lnTo>
                  <a:pt x="30812" y="217626"/>
                </a:lnTo>
                <a:lnTo>
                  <a:pt x="25341" y="214444"/>
                </a:lnTo>
                <a:lnTo>
                  <a:pt x="19869" y="211262"/>
                </a:lnTo>
                <a:lnTo>
                  <a:pt x="14974" y="208080"/>
                </a:lnTo>
                <a:lnTo>
                  <a:pt x="10654" y="204753"/>
                </a:lnTo>
                <a:lnTo>
                  <a:pt x="6767" y="201282"/>
                </a:lnTo>
                <a:lnTo>
                  <a:pt x="3743" y="197955"/>
                </a:lnTo>
                <a:lnTo>
                  <a:pt x="1584" y="194628"/>
                </a:lnTo>
                <a:lnTo>
                  <a:pt x="288" y="191591"/>
                </a:lnTo>
                <a:lnTo>
                  <a:pt x="0" y="189132"/>
                </a:lnTo>
                <a:lnTo>
                  <a:pt x="0" y="186094"/>
                </a:lnTo>
                <a:lnTo>
                  <a:pt x="288" y="182478"/>
                </a:lnTo>
                <a:lnTo>
                  <a:pt x="720" y="178139"/>
                </a:lnTo>
                <a:lnTo>
                  <a:pt x="1584" y="173655"/>
                </a:lnTo>
                <a:lnTo>
                  <a:pt x="2591" y="168882"/>
                </a:lnTo>
                <a:lnTo>
                  <a:pt x="3599" y="163675"/>
                </a:lnTo>
                <a:lnTo>
                  <a:pt x="4751" y="158468"/>
                </a:lnTo>
                <a:lnTo>
                  <a:pt x="6191" y="153406"/>
                </a:lnTo>
                <a:lnTo>
                  <a:pt x="7487" y="148054"/>
                </a:lnTo>
                <a:lnTo>
                  <a:pt x="8783" y="142847"/>
                </a:lnTo>
                <a:lnTo>
                  <a:pt x="10223" y="137930"/>
                </a:lnTo>
                <a:lnTo>
                  <a:pt x="11518" y="133157"/>
                </a:lnTo>
                <a:lnTo>
                  <a:pt x="12814" y="128817"/>
                </a:lnTo>
                <a:lnTo>
                  <a:pt x="14110" y="125057"/>
                </a:lnTo>
                <a:lnTo>
                  <a:pt x="14974" y="121585"/>
                </a:lnTo>
                <a:lnTo>
                  <a:pt x="15982" y="118693"/>
                </a:lnTo>
                <a:lnTo>
                  <a:pt x="16558" y="116668"/>
                </a:lnTo>
                <a:lnTo>
                  <a:pt x="16990" y="115511"/>
                </a:lnTo>
                <a:lnTo>
                  <a:pt x="17134" y="114932"/>
                </a:lnTo>
                <a:lnTo>
                  <a:pt x="17854" y="112907"/>
                </a:lnTo>
                <a:lnTo>
                  <a:pt x="18862" y="110738"/>
                </a:lnTo>
                <a:lnTo>
                  <a:pt x="20013" y="108423"/>
                </a:lnTo>
                <a:lnTo>
                  <a:pt x="21597" y="105820"/>
                </a:lnTo>
                <a:lnTo>
                  <a:pt x="23757" y="103506"/>
                </a:lnTo>
                <a:lnTo>
                  <a:pt x="25917" y="101191"/>
                </a:lnTo>
                <a:lnTo>
                  <a:pt x="28796" y="98733"/>
                </a:lnTo>
                <a:lnTo>
                  <a:pt x="31964" y="96708"/>
                </a:lnTo>
                <a:lnTo>
                  <a:pt x="35420" y="94683"/>
                </a:lnTo>
                <a:lnTo>
                  <a:pt x="39595" y="93092"/>
                </a:lnTo>
                <a:lnTo>
                  <a:pt x="43915" y="91935"/>
                </a:lnTo>
                <a:lnTo>
                  <a:pt x="48954" y="90922"/>
                </a:lnTo>
                <a:close/>
                <a:moveTo>
                  <a:pt x="243517" y="88900"/>
                </a:moveTo>
                <a:lnTo>
                  <a:pt x="327838" y="88900"/>
                </a:lnTo>
                <a:lnTo>
                  <a:pt x="334235" y="89189"/>
                </a:lnTo>
                <a:lnTo>
                  <a:pt x="339759" y="90057"/>
                </a:lnTo>
                <a:lnTo>
                  <a:pt x="344993" y="91358"/>
                </a:lnTo>
                <a:lnTo>
                  <a:pt x="349645" y="92804"/>
                </a:lnTo>
                <a:lnTo>
                  <a:pt x="353715" y="94973"/>
                </a:lnTo>
                <a:lnTo>
                  <a:pt x="357350" y="97286"/>
                </a:lnTo>
                <a:lnTo>
                  <a:pt x="360548" y="99744"/>
                </a:lnTo>
                <a:lnTo>
                  <a:pt x="363311" y="102636"/>
                </a:lnTo>
                <a:lnTo>
                  <a:pt x="365491" y="105527"/>
                </a:lnTo>
                <a:lnTo>
                  <a:pt x="367527" y="108563"/>
                </a:lnTo>
                <a:lnTo>
                  <a:pt x="369126" y="111744"/>
                </a:lnTo>
                <a:lnTo>
                  <a:pt x="370580" y="114636"/>
                </a:lnTo>
                <a:lnTo>
                  <a:pt x="371597" y="117817"/>
                </a:lnTo>
                <a:lnTo>
                  <a:pt x="372470" y="120708"/>
                </a:lnTo>
                <a:lnTo>
                  <a:pt x="373196" y="123456"/>
                </a:lnTo>
                <a:lnTo>
                  <a:pt x="373487" y="126058"/>
                </a:lnTo>
                <a:lnTo>
                  <a:pt x="373778" y="128371"/>
                </a:lnTo>
                <a:lnTo>
                  <a:pt x="373923" y="130395"/>
                </a:lnTo>
                <a:lnTo>
                  <a:pt x="374069" y="131986"/>
                </a:lnTo>
                <a:lnTo>
                  <a:pt x="374069" y="133287"/>
                </a:lnTo>
                <a:lnTo>
                  <a:pt x="374069" y="134010"/>
                </a:lnTo>
                <a:lnTo>
                  <a:pt x="374069" y="134299"/>
                </a:lnTo>
                <a:lnTo>
                  <a:pt x="374650" y="262978"/>
                </a:lnTo>
                <a:lnTo>
                  <a:pt x="373778" y="266159"/>
                </a:lnTo>
                <a:lnTo>
                  <a:pt x="372470" y="269051"/>
                </a:lnTo>
                <a:lnTo>
                  <a:pt x="370580" y="271798"/>
                </a:lnTo>
                <a:lnTo>
                  <a:pt x="368108" y="274400"/>
                </a:lnTo>
                <a:lnTo>
                  <a:pt x="365201" y="276280"/>
                </a:lnTo>
                <a:lnTo>
                  <a:pt x="361857" y="277437"/>
                </a:lnTo>
                <a:lnTo>
                  <a:pt x="358368" y="278015"/>
                </a:lnTo>
                <a:lnTo>
                  <a:pt x="354733" y="277437"/>
                </a:lnTo>
                <a:lnTo>
                  <a:pt x="351389" y="276280"/>
                </a:lnTo>
                <a:lnTo>
                  <a:pt x="348627" y="274400"/>
                </a:lnTo>
                <a:lnTo>
                  <a:pt x="346156" y="271798"/>
                </a:lnTo>
                <a:lnTo>
                  <a:pt x="344266" y="269195"/>
                </a:lnTo>
                <a:lnTo>
                  <a:pt x="343103" y="266159"/>
                </a:lnTo>
                <a:lnTo>
                  <a:pt x="342812" y="263123"/>
                </a:lnTo>
                <a:lnTo>
                  <a:pt x="327838" y="468431"/>
                </a:lnTo>
                <a:lnTo>
                  <a:pt x="326966" y="472046"/>
                </a:lnTo>
                <a:lnTo>
                  <a:pt x="325802" y="474937"/>
                </a:lnTo>
                <a:lnTo>
                  <a:pt x="324058" y="477540"/>
                </a:lnTo>
                <a:lnTo>
                  <a:pt x="321877" y="479419"/>
                </a:lnTo>
                <a:lnTo>
                  <a:pt x="319406" y="480721"/>
                </a:lnTo>
                <a:lnTo>
                  <a:pt x="316498" y="481877"/>
                </a:lnTo>
                <a:lnTo>
                  <a:pt x="313300" y="482456"/>
                </a:lnTo>
                <a:lnTo>
                  <a:pt x="309956" y="482600"/>
                </a:lnTo>
                <a:lnTo>
                  <a:pt x="306612" y="482456"/>
                </a:lnTo>
                <a:lnTo>
                  <a:pt x="303414" y="481877"/>
                </a:lnTo>
                <a:lnTo>
                  <a:pt x="300506" y="480721"/>
                </a:lnTo>
                <a:lnTo>
                  <a:pt x="298180" y="479419"/>
                </a:lnTo>
                <a:lnTo>
                  <a:pt x="295854" y="477540"/>
                </a:lnTo>
                <a:lnTo>
                  <a:pt x="294110" y="474937"/>
                </a:lnTo>
                <a:lnTo>
                  <a:pt x="292801" y="472046"/>
                </a:lnTo>
                <a:lnTo>
                  <a:pt x="292220" y="468431"/>
                </a:lnTo>
                <a:lnTo>
                  <a:pt x="279135" y="468431"/>
                </a:lnTo>
                <a:lnTo>
                  <a:pt x="278554" y="472046"/>
                </a:lnTo>
                <a:lnTo>
                  <a:pt x="277246" y="474937"/>
                </a:lnTo>
                <a:lnTo>
                  <a:pt x="275501" y="477540"/>
                </a:lnTo>
                <a:lnTo>
                  <a:pt x="273320" y="479419"/>
                </a:lnTo>
                <a:lnTo>
                  <a:pt x="270849" y="480721"/>
                </a:lnTo>
                <a:lnTo>
                  <a:pt x="267941" y="481877"/>
                </a:lnTo>
                <a:lnTo>
                  <a:pt x="264743" y="482456"/>
                </a:lnTo>
                <a:lnTo>
                  <a:pt x="261399" y="482600"/>
                </a:lnTo>
                <a:lnTo>
                  <a:pt x="258055" y="482456"/>
                </a:lnTo>
                <a:lnTo>
                  <a:pt x="254857" y="481877"/>
                </a:lnTo>
                <a:lnTo>
                  <a:pt x="251949" y="480721"/>
                </a:lnTo>
                <a:lnTo>
                  <a:pt x="249478" y="479419"/>
                </a:lnTo>
                <a:lnTo>
                  <a:pt x="247297" y="477540"/>
                </a:lnTo>
                <a:lnTo>
                  <a:pt x="245553" y="474937"/>
                </a:lnTo>
                <a:lnTo>
                  <a:pt x="244389" y="472046"/>
                </a:lnTo>
                <a:lnTo>
                  <a:pt x="243662" y="468431"/>
                </a:lnTo>
                <a:lnTo>
                  <a:pt x="228979" y="263267"/>
                </a:lnTo>
                <a:lnTo>
                  <a:pt x="228397" y="266304"/>
                </a:lnTo>
                <a:lnTo>
                  <a:pt x="227089" y="269340"/>
                </a:lnTo>
                <a:lnTo>
                  <a:pt x="225199" y="271942"/>
                </a:lnTo>
                <a:lnTo>
                  <a:pt x="222727" y="274400"/>
                </a:lnTo>
                <a:lnTo>
                  <a:pt x="220111" y="276280"/>
                </a:lnTo>
                <a:lnTo>
                  <a:pt x="216912" y="277437"/>
                </a:lnTo>
                <a:lnTo>
                  <a:pt x="213278" y="278015"/>
                </a:lnTo>
                <a:lnTo>
                  <a:pt x="209643" y="277437"/>
                </a:lnTo>
                <a:lnTo>
                  <a:pt x="206299" y="276280"/>
                </a:lnTo>
                <a:lnTo>
                  <a:pt x="203392" y="274400"/>
                </a:lnTo>
                <a:lnTo>
                  <a:pt x="200920" y="271798"/>
                </a:lnTo>
                <a:lnTo>
                  <a:pt x="199030" y="269051"/>
                </a:lnTo>
                <a:lnTo>
                  <a:pt x="197577" y="266159"/>
                </a:lnTo>
                <a:lnTo>
                  <a:pt x="196850" y="262978"/>
                </a:lnTo>
                <a:lnTo>
                  <a:pt x="196850" y="134299"/>
                </a:lnTo>
                <a:lnTo>
                  <a:pt x="196850" y="133576"/>
                </a:lnTo>
                <a:lnTo>
                  <a:pt x="196850" y="132275"/>
                </a:lnTo>
                <a:lnTo>
                  <a:pt x="196995" y="130685"/>
                </a:lnTo>
                <a:lnTo>
                  <a:pt x="197286" y="128661"/>
                </a:lnTo>
                <a:lnTo>
                  <a:pt x="197577" y="126347"/>
                </a:lnTo>
                <a:lnTo>
                  <a:pt x="198013" y="123745"/>
                </a:lnTo>
                <a:lnTo>
                  <a:pt x="198449" y="120998"/>
                </a:lnTo>
                <a:lnTo>
                  <a:pt x="199467" y="117961"/>
                </a:lnTo>
                <a:lnTo>
                  <a:pt x="200484" y="115070"/>
                </a:lnTo>
                <a:lnTo>
                  <a:pt x="201793" y="111889"/>
                </a:lnTo>
                <a:lnTo>
                  <a:pt x="203392" y="108708"/>
                </a:lnTo>
                <a:lnTo>
                  <a:pt x="205573" y="105816"/>
                </a:lnTo>
                <a:lnTo>
                  <a:pt x="207753" y="102780"/>
                </a:lnTo>
                <a:lnTo>
                  <a:pt x="210661" y="99888"/>
                </a:lnTo>
                <a:lnTo>
                  <a:pt x="213859" y="97431"/>
                </a:lnTo>
                <a:lnTo>
                  <a:pt x="217348" y="95117"/>
                </a:lnTo>
                <a:lnTo>
                  <a:pt x="221419" y="92948"/>
                </a:lnTo>
                <a:lnTo>
                  <a:pt x="226071" y="91358"/>
                </a:lnTo>
                <a:lnTo>
                  <a:pt x="231450" y="90057"/>
                </a:lnTo>
                <a:lnTo>
                  <a:pt x="237120" y="89189"/>
                </a:lnTo>
                <a:close/>
                <a:moveTo>
                  <a:pt x="285028" y="0"/>
                </a:moveTo>
                <a:lnTo>
                  <a:pt x="290862" y="432"/>
                </a:lnTo>
                <a:lnTo>
                  <a:pt x="296696" y="1729"/>
                </a:lnTo>
                <a:lnTo>
                  <a:pt x="301960" y="3746"/>
                </a:lnTo>
                <a:lnTo>
                  <a:pt x="307083" y="6483"/>
                </a:lnTo>
                <a:lnTo>
                  <a:pt x="311494" y="9940"/>
                </a:lnTo>
                <a:lnTo>
                  <a:pt x="315478" y="13830"/>
                </a:lnTo>
                <a:lnTo>
                  <a:pt x="318893" y="18440"/>
                </a:lnTo>
                <a:lnTo>
                  <a:pt x="321739" y="23482"/>
                </a:lnTo>
                <a:lnTo>
                  <a:pt x="323731" y="28813"/>
                </a:lnTo>
                <a:lnTo>
                  <a:pt x="325011" y="34575"/>
                </a:lnTo>
                <a:lnTo>
                  <a:pt x="325438" y="40482"/>
                </a:lnTo>
                <a:lnTo>
                  <a:pt x="325011" y="46388"/>
                </a:lnTo>
                <a:lnTo>
                  <a:pt x="323731" y="52295"/>
                </a:lnTo>
                <a:lnTo>
                  <a:pt x="321739" y="57625"/>
                </a:lnTo>
                <a:lnTo>
                  <a:pt x="318893" y="62523"/>
                </a:lnTo>
                <a:lnTo>
                  <a:pt x="315478" y="66989"/>
                </a:lnTo>
                <a:lnTo>
                  <a:pt x="311494" y="71023"/>
                </a:lnTo>
                <a:lnTo>
                  <a:pt x="307083" y="74480"/>
                </a:lnTo>
                <a:lnTo>
                  <a:pt x="301960" y="77073"/>
                </a:lnTo>
                <a:lnTo>
                  <a:pt x="296696" y="79234"/>
                </a:lnTo>
                <a:lnTo>
                  <a:pt x="290862" y="80531"/>
                </a:lnTo>
                <a:lnTo>
                  <a:pt x="285028" y="80963"/>
                </a:lnTo>
                <a:lnTo>
                  <a:pt x="279052" y="80531"/>
                </a:lnTo>
                <a:lnTo>
                  <a:pt x="273360" y="79234"/>
                </a:lnTo>
                <a:lnTo>
                  <a:pt x="267953" y="77073"/>
                </a:lnTo>
                <a:lnTo>
                  <a:pt x="262973" y="74480"/>
                </a:lnTo>
                <a:lnTo>
                  <a:pt x="258562" y="71023"/>
                </a:lnTo>
                <a:lnTo>
                  <a:pt x="254578" y="66989"/>
                </a:lnTo>
                <a:lnTo>
                  <a:pt x="251021" y="62523"/>
                </a:lnTo>
                <a:lnTo>
                  <a:pt x="248317" y="57625"/>
                </a:lnTo>
                <a:lnTo>
                  <a:pt x="246183" y="52295"/>
                </a:lnTo>
                <a:lnTo>
                  <a:pt x="245044" y="46388"/>
                </a:lnTo>
                <a:lnTo>
                  <a:pt x="244475" y="40482"/>
                </a:lnTo>
                <a:lnTo>
                  <a:pt x="245044" y="34575"/>
                </a:lnTo>
                <a:lnTo>
                  <a:pt x="246183" y="28813"/>
                </a:lnTo>
                <a:lnTo>
                  <a:pt x="248317" y="23482"/>
                </a:lnTo>
                <a:lnTo>
                  <a:pt x="251021" y="18440"/>
                </a:lnTo>
                <a:lnTo>
                  <a:pt x="254578" y="13830"/>
                </a:lnTo>
                <a:lnTo>
                  <a:pt x="258562" y="9940"/>
                </a:lnTo>
                <a:lnTo>
                  <a:pt x="262973" y="6483"/>
                </a:lnTo>
                <a:lnTo>
                  <a:pt x="267953" y="3746"/>
                </a:lnTo>
                <a:lnTo>
                  <a:pt x="273360" y="1729"/>
                </a:lnTo>
                <a:lnTo>
                  <a:pt x="279052" y="432"/>
                </a:lnTo>
                <a:close/>
                <a:moveTo>
                  <a:pt x="94602" y="0"/>
                </a:moveTo>
                <a:lnTo>
                  <a:pt x="100448" y="578"/>
                </a:lnTo>
                <a:lnTo>
                  <a:pt x="106294" y="1735"/>
                </a:lnTo>
                <a:lnTo>
                  <a:pt x="111555" y="3904"/>
                </a:lnTo>
                <a:lnTo>
                  <a:pt x="116524" y="6506"/>
                </a:lnTo>
                <a:lnTo>
                  <a:pt x="121054" y="9976"/>
                </a:lnTo>
                <a:lnTo>
                  <a:pt x="125000" y="14024"/>
                </a:lnTo>
                <a:lnTo>
                  <a:pt x="128361" y="18506"/>
                </a:lnTo>
                <a:lnTo>
                  <a:pt x="131284" y="23422"/>
                </a:lnTo>
                <a:lnTo>
                  <a:pt x="133184" y="28771"/>
                </a:lnTo>
                <a:lnTo>
                  <a:pt x="134499" y="34699"/>
                </a:lnTo>
                <a:lnTo>
                  <a:pt x="134938" y="40626"/>
                </a:lnTo>
                <a:lnTo>
                  <a:pt x="134499" y="46554"/>
                </a:lnTo>
                <a:lnTo>
                  <a:pt x="133184" y="52192"/>
                </a:lnTo>
                <a:lnTo>
                  <a:pt x="131284" y="57542"/>
                </a:lnTo>
                <a:lnTo>
                  <a:pt x="128361" y="62602"/>
                </a:lnTo>
                <a:lnTo>
                  <a:pt x="125000" y="67228"/>
                </a:lnTo>
                <a:lnTo>
                  <a:pt x="121054" y="71132"/>
                </a:lnTo>
                <a:lnTo>
                  <a:pt x="116524" y="74602"/>
                </a:lnTo>
                <a:lnTo>
                  <a:pt x="111555" y="77204"/>
                </a:lnTo>
                <a:lnTo>
                  <a:pt x="106294" y="79228"/>
                </a:lnTo>
                <a:lnTo>
                  <a:pt x="100448" y="80529"/>
                </a:lnTo>
                <a:lnTo>
                  <a:pt x="94602" y="80963"/>
                </a:lnTo>
                <a:lnTo>
                  <a:pt x="88464" y="80529"/>
                </a:lnTo>
                <a:lnTo>
                  <a:pt x="82619" y="79228"/>
                </a:lnTo>
                <a:lnTo>
                  <a:pt x="77358" y="77204"/>
                </a:lnTo>
                <a:lnTo>
                  <a:pt x="72389" y="74602"/>
                </a:lnTo>
                <a:lnTo>
                  <a:pt x="67858" y="71132"/>
                </a:lnTo>
                <a:lnTo>
                  <a:pt x="63912" y="67228"/>
                </a:lnTo>
                <a:lnTo>
                  <a:pt x="60405" y="62602"/>
                </a:lnTo>
                <a:lnTo>
                  <a:pt x="57628" y="57542"/>
                </a:lnTo>
                <a:lnTo>
                  <a:pt x="55582" y="52192"/>
                </a:lnTo>
                <a:lnTo>
                  <a:pt x="54267" y="46554"/>
                </a:lnTo>
                <a:lnTo>
                  <a:pt x="53975" y="40626"/>
                </a:lnTo>
                <a:lnTo>
                  <a:pt x="54267" y="34699"/>
                </a:lnTo>
                <a:lnTo>
                  <a:pt x="55582" y="28771"/>
                </a:lnTo>
                <a:lnTo>
                  <a:pt x="57628" y="23422"/>
                </a:lnTo>
                <a:lnTo>
                  <a:pt x="60405" y="18506"/>
                </a:lnTo>
                <a:lnTo>
                  <a:pt x="63912" y="14024"/>
                </a:lnTo>
                <a:lnTo>
                  <a:pt x="67858" y="9976"/>
                </a:lnTo>
                <a:lnTo>
                  <a:pt x="72389" y="6506"/>
                </a:lnTo>
                <a:lnTo>
                  <a:pt x="77358" y="3904"/>
                </a:lnTo>
                <a:lnTo>
                  <a:pt x="82619" y="1735"/>
                </a:lnTo>
                <a:lnTo>
                  <a:pt x="88464" y="578"/>
                </a:lnTo>
                <a:close/>
              </a:path>
            </a:pathLst>
          </a:custGeom>
          <a:solidFill>
            <a:srgbClr val="004188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33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94E638-79CF-482A-9AC4-61E5C60A273C}"/>
              </a:ext>
            </a:extLst>
          </p:cNvPr>
          <p:cNvSpPr txBox="1"/>
          <p:nvPr/>
        </p:nvSpPr>
        <p:spPr>
          <a:xfrm>
            <a:off x="5899926" y="5948502"/>
            <a:ext cx="1175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spc="-10" dirty="0">
                <a:solidFill>
                  <a:schemeClr val="accent2"/>
                </a:solidFill>
                <a:latin typeface="+mj-lt"/>
                <a:cs typeface="Arial"/>
              </a:rPr>
              <a:t>83,9</a:t>
            </a:r>
            <a:r>
              <a:rPr lang="uk-UA" sz="1800" b="1" spc="-10" dirty="0">
                <a:solidFill>
                  <a:schemeClr val="accent2"/>
                </a:solidFill>
                <a:latin typeface="+mj-lt"/>
                <a:cs typeface="Arial"/>
              </a:rPr>
              <a:t>%</a:t>
            </a:r>
            <a:endParaRPr lang="uk-UA" sz="1800" b="1" dirty="0">
              <a:solidFill>
                <a:schemeClr val="accent2"/>
              </a:solidFill>
              <a:latin typeface="+mj-lt"/>
              <a:cs typeface="Arial"/>
            </a:endParaRPr>
          </a:p>
          <a:p>
            <a:endParaRPr lang="uk-UA" b="1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39320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E10FE09-D9BA-4917-9854-DB5F411FFCBE}"/>
              </a:ext>
            </a:extLst>
          </p:cNvPr>
          <p:cNvSpPr txBox="1"/>
          <p:nvPr/>
        </p:nvSpPr>
        <p:spPr>
          <a:xfrm>
            <a:off x="8160108" y="1801825"/>
            <a:ext cx="1710449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4000" b="1" spc="40" dirty="0">
                <a:solidFill>
                  <a:srgbClr val="F19100"/>
                </a:solidFill>
                <a:latin typeface="+mj-lt"/>
                <a:cs typeface="Arial"/>
              </a:rPr>
              <a:t>4 436</a:t>
            </a:r>
            <a:endParaRPr sz="4000" dirty="0">
              <a:latin typeface="+mj-lt"/>
              <a:cs typeface="Arial"/>
            </a:endParaRPr>
          </a:p>
          <a:p>
            <a:pPr marL="116205">
              <a:lnSpc>
                <a:spcPct val="100000"/>
              </a:lnSpc>
              <a:spcBef>
                <a:spcPts val="45"/>
              </a:spcBef>
            </a:pPr>
            <a:r>
              <a:rPr lang="uk-UA" sz="2000" spc="60" dirty="0">
                <a:solidFill>
                  <a:srgbClr val="004187"/>
                </a:solidFill>
                <a:latin typeface="+mj-lt"/>
                <a:cs typeface="Arial"/>
              </a:rPr>
              <a:t>епізодів</a:t>
            </a:r>
            <a:endParaRPr sz="2000" dirty="0">
              <a:latin typeface="+mj-lt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58F5E0A-1D9E-4D58-8604-27C5EA16962A}"/>
              </a:ext>
            </a:extLst>
          </p:cNvPr>
          <p:cNvSpPr txBox="1"/>
          <p:nvPr/>
        </p:nvSpPr>
        <p:spPr>
          <a:xfrm>
            <a:off x="3538450" y="1807210"/>
            <a:ext cx="1710449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4000" b="1" spc="50" dirty="0">
                <a:solidFill>
                  <a:srgbClr val="F19100"/>
                </a:solidFill>
                <a:latin typeface="+mj-lt"/>
                <a:cs typeface="Arial"/>
              </a:rPr>
              <a:t>4 301</a:t>
            </a:r>
            <a:endParaRPr sz="4000" dirty="0">
              <a:latin typeface="+mj-lt"/>
              <a:cs typeface="Arial"/>
            </a:endParaRPr>
          </a:p>
          <a:p>
            <a:pPr marL="74930">
              <a:lnSpc>
                <a:spcPct val="100000"/>
              </a:lnSpc>
              <a:spcBef>
                <a:spcPts val="45"/>
              </a:spcBef>
            </a:pPr>
            <a:r>
              <a:rPr lang="uk-UA" sz="2000" spc="-10" dirty="0">
                <a:solidFill>
                  <a:srgbClr val="004187"/>
                </a:solidFill>
                <a:latin typeface="+mj-lt"/>
                <a:cs typeface="Arial"/>
              </a:rPr>
              <a:t>епізодів</a:t>
            </a:r>
            <a:endParaRPr sz="2000" dirty="0">
              <a:latin typeface="+mj-lt"/>
              <a:cs typeface="Arial"/>
            </a:endParaRPr>
          </a:p>
        </p:txBody>
      </p:sp>
      <p:pic>
        <p:nvPicPr>
          <p:cNvPr id="18" name="object 16">
            <a:extLst>
              <a:ext uri="{FF2B5EF4-FFF2-40B4-BE49-F238E27FC236}">
                <a16:creationId xmlns:a16="http://schemas.microsoft.com/office/drawing/2014/main" id="{24190A22-BD9F-4C9C-BE28-E4A300A5DC7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4783" y="1828849"/>
            <a:ext cx="130602" cy="134013"/>
          </a:xfrm>
          <a:prstGeom prst="rect">
            <a:avLst/>
          </a:prstGeom>
        </p:spPr>
      </p:pic>
      <p:pic>
        <p:nvPicPr>
          <p:cNvPr id="19" name="object 17">
            <a:extLst>
              <a:ext uri="{FF2B5EF4-FFF2-40B4-BE49-F238E27FC236}">
                <a16:creationId xmlns:a16="http://schemas.microsoft.com/office/drawing/2014/main" id="{A0B3B171-17A1-4AD3-8EAA-AFF9FF1F428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3101" y="2211422"/>
            <a:ext cx="131895" cy="135439"/>
          </a:xfrm>
          <a:prstGeom prst="rect">
            <a:avLst/>
          </a:prstGeom>
        </p:spPr>
      </p:pic>
      <p:pic>
        <p:nvPicPr>
          <p:cNvPr id="20" name="object 18">
            <a:extLst>
              <a:ext uri="{FF2B5EF4-FFF2-40B4-BE49-F238E27FC236}">
                <a16:creationId xmlns:a16="http://schemas.microsoft.com/office/drawing/2014/main" id="{90570ABE-4004-4788-898A-301366ECB5C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4783" y="2217518"/>
            <a:ext cx="130602" cy="135439"/>
          </a:xfrm>
          <a:prstGeom prst="rect">
            <a:avLst/>
          </a:prstGeom>
        </p:spPr>
      </p:pic>
      <p:pic>
        <p:nvPicPr>
          <p:cNvPr id="21" name="object 19">
            <a:extLst>
              <a:ext uri="{FF2B5EF4-FFF2-40B4-BE49-F238E27FC236}">
                <a16:creationId xmlns:a16="http://schemas.microsoft.com/office/drawing/2014/main" id="{75E7CF21-59EF-463A-BCAC-9AA0445A6774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43101" y="1821278"/>
            <a:ext cx="131895" cy="135439"/>
          </a:xfrm>
          <a:prstGeom prst="rect">
            <a:avLst/>
          </a:prstGeom>
        </p:spPr>
      </p:pic>
      <p:sp>
        <p:nvSpPr>
          <p:cNvPr id="23" name="object 21">
            <a:extLst>
              <a:ext uri="{FF2B5EF4-FFF2-40B4-BE49-F238E27FC236}">
                <a16:creationId xmlns:a16="http://schemas.microsoft.com/office/drawing/2014/main" id="{6D87B783-BEE0-4327-844D-F38B0299360C}"/>
              </a:ext>
            </a:extLst>
          </p:cNvPr>
          <p:cNvSpPr txBox="1"/>
          <p:nvPr/>
        </p:nvSpPr>
        <p:spPr>
          <a:xfrm>
            <a:off x="1930884" y="115761"/>
            <a:ext cx="965327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endParaRPr sz="2000" dirty="0">
              <a:latin typeface="Arial"/>
              <a:cs typeface="Arial"/>
            </a:endParaRPr>
          </a:p>
          <a:p>
            <a:pPr marL="785495">
              <a:lnSpc>
                <a:spcPct val="100000"/>
              </a:lnSpc>
              <a:spcBef>
                <a:spcPts val="635"/>
              </a:spcBef>
            </a:pPr>
            <a:r>
              <a:rPr lang="uk-UA" sz="2000" spc="-25" dirty="0">
                <a:solidFill>
                  <a:srgbClr val="004187"/>
                </a:solidFill>
                <a:latin typeface="+mj-lt"/>
                <a:cs typeface="Arial"/>
              </a:rPr>
              <a:t>Звернення за </a:t>
            </a:r>
            <a:r>
              <a:rPr lang="ru-RU" sz="2000" spc="-25" dirty="0" err="1">
                <a:solidFill>
                  <a:srgbClr val="004187"/>
                </a:solidFill>
                <a:latin typeface="+mj-lt"/>
                <a:cs typeface="Arial"/>
              </a:rPr>
              <a:t>лікуванням</a:t>
            </a:r>
            <a:r>
              <a:rPr sz="2000" dirty="0">
                <a:solidFill>
                  <a:srgbClr val="004187"/>
                </a:solidFill>
                <a:latin typeface="+mj-lt"/>
                <a:cs typeface="Arial"/>
              </a:rPr>
              <a:t> </a:t>
            </a:r>
            <a:r>
              <a:rPr lang="uk-UA" sz="2000" dirty="0">
                <a:solidFill>
                  <a:srgbClr val="004187"/>
                </a:solidFill>
                <a:latin typeface="+mj-lt"/>
                <a:cs typeface="Arial"/>
              </a:rPr>
              <a:t>препаратами</a:t>
            </a:r>
            <a:r>
              <a:rPr sz="2000" spc="-20" dirty="0">
                <a:solidFill>
                  <a:srgbClr val="004187"/>
                </a:solidFill>
                <a:latin typeface="+mj-lt"/>
                <a:cs typeface="Arial"/>
              </a:rPr>
              <a:t> </a:t>
            </a:r>
            <a:r>
              <a:rPr lang="uk-UA" sz="2000" spc="-10" dirty="0">
                <a:solidFill>
                  <a:srgbClr val="004187"/>
                </a:solidFill>
                <a:latin typeface="+mj-lt"/>
                <a:cs typeface="Arial"/>
              </a:rPr>
              <a:t>ЗПТ за І-ІІІ квартали 2025 року</a:t>
            </a:r>
            <a:endParaRPr sz="2000" dirty="0">
              <a:latin typeface="+mj-lt"/>
              <a:cs typeface="Arial"/>
            </a:endParaRPr>
          </a:p>
        </p:txBody>
      </p:sp>
      <p:grpSp>
        <p:nvGrpSpPr>
          <p:cNvPr id="37" name="object 35">
            <a:extLst>
              <a:ext uri="{FF2B5EF4-FFF2-40B4-BE49-F238E27FC236}">
                <a16:creationId xmlns:a16="http://schemas.microsoft.com/office/drawing/2014/main" id="{FCDF7EC5-93E1-4CB8-AEAD-06B8EBB18465}"/>
              </a:ext>
            </a:extLst>
          </p:cNvPr>
          <p:cNvGrpSpPr/>
          <p:nvPr/>
        </p:nvGrpSpPr>
        <p:grpSpPr>
          <a:xfrm>
            <a:off x="7352304" y="4023359"/>
            <a:ext cx="3190240" cy="325811"/>
            <a:chOff x="5562409" y="4451413"/>
            <a:chExt cx="3190240" cy="206375"/>
          </a:xfrm>
        </p:grpSpPr>
        <p:sp>
          <p:nvSpPr>
            <p:cNvPr id="38" name="object 36">
              <a:extLst>
                <a:ext uri="{FF2B5EF4-FFF2-40B4-BE49-F238E27FC236}">
                  <a16:creationId xmlns:a16="http://schemas.microsoft.com/office/drawing/2014/main" id="{C2A6CE33-741D-4D03-B570-E420FA71D8A1}"/>
                </a:ext>
              </a:extLst>
            </p:cNvPr>
            <p:cNvSpPr/>
            <p:nvPr/>
          </p:nvSpPr>
          <p:spPr>
            <a:xfrm>
              <a:off x="5567171" y="4456176"/>
              <a:ext cx="3180715" cy="196850"/>
            </a:xfrm>
            <a:custGeom>
              <a:avLst/>
              <a:gdLst/>
              <a:ahLst/>
              <a:cxnLst/>
              <a:rect l="l" t="t" r="r" b="b"/>
              <a:pathLst>
                <a:path w="3180715" h="196850">
                  <a:moveTo>
                    <a:pt x="3180587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3180587" y="196595"/>
                  </a:lnTo>
                  <a:lnTo>
                    <a:pt x="3180587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>
              <a:extLst>
                <a:ext uri="{FF2B5EF4-FFF2-40B4-BE49-F238E27FC236}">
                  <a16:creationId xmlns:a16="http://schemas.microsoft.com/office/drawing/2014/main" id="{C1A6A2A4-805F-4D41-B450-7B5405316A4C}"/>
                </a:ext>
              </a:extLst>
            </p:cNvPr>
            <p:cNvSpPr/>
            <p:nvPr/>
          </p:nvSpPr>
          <p:spPr>
            <a:xfrm>
              <a:off x="5567171" y="4456176"/>
              <a:ext cx="3180715" cy="196850"/>
            </a:xfrm>
            <a:custGeom>
              <a:avLst/>
              <a:gdLst/>
              <a:ahLst/>
              <a:cxnLst/>
              <a:rect l="l" t="t" r="r" b="b"/>
              <a:pathLst>
                <a:path w="3180715" h="196850">
                  <a:moveTo>
                    <a:pt x="3180587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3180587" y="0"/>
                  </a:lnTo>
                  <a:lnTo>
                    <a:pt x="3180587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55">
            <a:extLst>
              <a:ext uri="{FF2B5EF4-FFF2-40B4-BE49-F238E27FC236}">
                <a16:creationId xmlns:a16="http://schemas.microsoft.com/office/drawing/2014/main" id="{0FBCEDCA-DD22-41C7-8B09-EABA81AB73A9}"/>
              </a:ext>
            </a:extLst>
          </p:cNvPr>
          <p:cNvSpPr txBox="1"/>
          <p:nvPr/>
        </p:nvSpPr>
        <p:spPr>
          <a:xfrm>
            <a:off x="10667289" y="3993960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4 166</a:t>
            </a:r>
            <a:endParaRPr sz="120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9</a:t>
            </a:r>
            <a:r>
              <a:rPr lang="en-US" sz="1200" b="1" spc="-20" dirty="0">
                <a:solidFill>
                  <a:srgbClr val="FF9900"/>
                </a:solidFill>
                <a:latin typeface="Arial"/>
                <a:cs typeface="Arial"/>
              </a:rPr>
              <a:t>3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,9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9" name="object 55">
            <a:extLst>
              <a:ext uri="{FF2B5EF4-FFF2-40B4-BE49-F238E27FC236}">
                <a16:creationId xmlns:a16="http://schemas.microsoft.com/office/drawing/2014/main" id="{FDCE117F-CCF2-4D4C-92E1-F703B83DBC31}"/>
              </a:ext>
            </a:extLst>
          </p:cNvPr>
          <p:cNvSpPr txBox="1"/>
          <p:nvPr/>
        </p:nvSpPr>
        <p:spPr>
          <a:xfrm>
            <a:off x="7599033" y="5060867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12</a:t>
            </a:r>
            <a:endParaRPr sz="120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0,</a:t>
            </a:r>
            <a:r>
              <a:rPr lang="en-US" sz="1200" b="1" spc="-20" dirty="0">
                <a:solidFill>
                  <a:srgbClr val="FF9900"/>
                </a:solidFill>
                <a:latin typeface="Arial"/>
                <a:cs typeface="Arial"/>
              </a:rPr>
              <a:t>3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1" name="object 55">
            <a:extLst>
              <a:ext uri="{FF2B5EF4-FFF2-40B4-BE49-F238E27FC236}">
                <a16:creationId xmlns:a16="http://schemas.microsoft.com/office/drawing/2014/main" id="{5CBE2E48-4FF9-484A-86F4-F012CE581E04}"/>
              </a:ext>
            </a:extLst>
          </p:cNvPr>
          <p:cNvSpPr txBox="1"/>
          <p:nvPr/>
        </p:nvSpPr>
        <p:spPr>
          <a:xfrm>
            <a:off x="8317469" y="5521796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258</a:t>
            </a:r>
            <a:endParaRPr sz="120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5,8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" name="Графіка 2" descr="Користувач">
            <a:extLst>
              <a:ext uri="{FF2B5EF4-FFF2-40B4-BE49-F238E27FC236}">
                <a16:creationId xmlns:a16="http://schemas.microsoft.com/office/drawing/2014/main" id="{C34B80AC-0FE0-4961-94FE-C6684738F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33403" y="1626052"/>
            <a:ext cx="914400" cy="914400"/>
          </a:xfrm>
          <a:prstGeom prst="rect">
            <a:avLst/>
          </a:prstGeom>
        </p:spPr>
      </p:pic>
      <p:pic>
        <p:nvPicPr>
          <p:cNvPr id="54" name="Графіка 53" descr="Користувач">
            <a:extLst>
              <a:ext uri="{FF2B5EF4-FFF2-40B4-BE49-F238E27FC236}">
                <a16:creationId xmlns:a16="http://schemas.microsoft.com/office/drawing/2014/main" id="{01162211-3F9F-4E09-B7C3-8CB88B43D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7690" y="1626052"/>
            <a:ext cx="914400" cy="914400"/>
          </a:xfrm>
          <a:prstGeom prst="rect">
            <a:avLst/>
          </a:prstGeom>
        </p:spPr>
      </p:pic>
      <p:sp>
        <p:nvSpPr>
          <p:cNvPr id="56" name="object 7">
            <a:extLst>
              <a:ext uri="{FF2B5EF4-FFF2-40B4-BE49-F238E27FC236}">
                <a16:creationId xmlns:a16="http://schemas.microsoft.com/office/drawing/2014/main" id="{CD517409-7125-41C6-829E-2CDC8295C607}"/>
              </a:ext>
            </a:extLst>
          </p:cNvPr>
          <p:cNvSpPr txBox="1"/>
          <p:nvPr/>
        </p:nvSpPr>
        <p:spPr>
          <a:xfrm>
            <a:off x="720361" y="2985500"/>
            <a:ext cx="1015909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5365" marR="1005840" indent="-3175" algn="ct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004187"/>
                </a:solidFill>
                <a:cs typeface="Arial"/>
              </a:rPr>
              <a:t>Пацієнти,</a:t>
            </a:r>
            <a:r>
              <a:rPr sz="1600" spc="-15" dirty="0">
                <a:solidFill>
                  <a:srgbClr val="004187"/>
                </a:solidFill>
                <a:cs typeface="Arial"/>
              </a:rPr>
              <a:t> </a:t>
            </a:r>
            <a:r>
              <a:rPr sz="1600" dirty="0" err="1">
                <a:solidFill>
                  <a:srgbClr val="004187"/>
                </a:solidFill>
                <a:cs typeface="Arial"/>
              </a:rPr>
              <a:t>які</a:t>
            </a:r>
            <a:r>
              <a:rPr sz="1600" spc="-5" dirty="0">
                <a:solidFill>
                  <a:srgbClr val="004187"/>
                </a:solidFill>
                <a:cs typeface="Arial"/>
              </a:rPr>
              <a:t> </a:t>
            </a:r>
            <a:r>
              <a:rPr lang="uk-UA" sz="1600" dirty="0">
                <a:solidFill>
                  <a:srgbClr val="004187"/>
                </a:solidFill>
                <a:cs typeface="Arial"/>
              </a:rPr>
              <a:t>розпочали лікування препаратами</a:t>
            </a:r>
            <a:r>
              <a:rPr sz="1600" spc="15" dirty="0">
                <a:solidFill>
                  <a:srgbClr val="004187"/>
                </a:solidFill>
                <a:cs typeface="Arial"/>
              </a:rPr>
              <a:t> </a:t>
            </a:r>
            <a:r>
              <a:rPr lang="uk-UA" sz="1600" spc="-25" dirty="0">
                <a:solidFill>
                  <a:srgbClr val="004187"/>
                </a:solidFill>
                <a:cs typeface="Arial"/>
              </a:rPr>
              <a:t>у </a:t>
            </a:r>
            <a:r>
              <a:rPr sz="1600" dirty="0" err="1">
                <a:solidFill>
                  <a:srgbClr val="004187"/>
                </a:solidFill>
                <a:cs typeface="Arial"/>
              </a:rPr>
              <a:t>звітно</a:t>
            </a:r>
            <a:r>
              <a:rPr lang="uk-UA" sz="1600" dirty="0">
                <a:solidFill>
                  <a:srgbClr val="004187"/>
                </a:solidFill>
                <a:cs typeface="Arial"/>
              </a:rPr>
              <a:t>му</a:t>
            </a:r>
            <a:r>
              <a:rPr sz="1600" spc="15" dirty="0">
                <a:solidFill>
                  <a:srgbClr val="004187"/>
                </a:solidFill>
                <a:cs typeface="Arial"/>
              </a:rPr>
              <a:t> </a:t>
            </a:r>
            <a:r>
              <a:rPr sz="1600" spc="-10" dirty="0" err="1">
                <a:solidFill>
                  <a:srgbClr val="004187"/>
                </a:solidFill>
                <a:cs typeface="Arial"/>
              </a:rPr>
              <a:t>період</a:t>
            </a:r>
            <a:r>
              <a:rPr lang="uk-UA" sz="1600" spc="-10" dirty="0">
                <a:solidFill>
                  <a:srgbClr val="004187"/>
                </a:solidFill>
                <a:cs typeface="Arial"/>
              </a:rPr>
              <a:t>і</a:t>
            </a:r>
            <a:endParaRPr sz="160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004187"/>
                </a:solidFill>
                <a:cs typeface="Arial"/>
              </a:rPr>
              <a:t>в</a:t>
            </a:r>
            <a:r>
              <a:rPr sz="1600" b="1" spc="-9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dirty="0">
                <a:solidFill>
                  <a:srgbClr val="004187"/>
                </a:solidFill>
                <a:cs typeface="Arial"/>
              </a:rPr>
              <a:t>розрізі</a:t>
            </a:r>
            <a:r>
              <a:rPr sz="1600" b="1" spc="-7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dirty="0" err="1">
                <a:solidFill>
                  <a:srgbClr val="004187"/>
                </a:solidFill>
                <a:cs typeface="Arial"/>
              </a:rPr>
              <a:t>категорії</a:t>
            </a:r>
            <a:r>
              <a:rPr sz="1600" b="1" spc="-7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spc="-25" dirty="0">
                <a:solidFill>
                  <a:srgbClr val="004187"/>
                </a:solidFill>
                <a:cs typeface="Arial"/>
              </a:rPr>
              <a:t>«</a:t>
            </a:r>
            <a:r>
              <a:rPr lang="uk-UA" sz="1600" b="1" spc="-25" dirty="0">
                <a:solidFill>
                  <a:srgbClr val="004187"/>
                </a:solidFill>
                <a:cs typeface="Arial"/>
              </a:rPr>
              <a:t>Шляхи залучення</a:t>
            </a:r>
            <a:r>
              <a:rPr sz="1600" b="1" spc="-10" dirty="0">
                <a:solidFill>
                  <a:srgbClr val="004187"/>
                </a:solidFill>
                <a:cs typeface="Arial"/>
              </a:rPr>
              <a:t>»</a:t>
            </a:r>
            <a:endParaRPr sz="1600" dirty="0">
              <a:cs typeface="Arial"/>
            </a:endParaRPr>
          </a:p>
        </p:txBody>
      </p:sp>
      <p:sp>
        <p:nvSpPr>
          <p:cNvPr id="59" name="object 12">
            <a:extLst>
              <a:ext uri="{FF2B5EF4-FFF2-40B4-BE49-F238E27FC236}">
                <a16:creationId xmlns:a16="http://schemas.microsoft.com/office/drawing/2014/main" id="{072701DA-3123-42DA-9CAF-8E9B41817FF0}"/>
              </a:ext>
            </a:extLst>
          </p:cNvPr>
          <p:cNvSpPr txBox="1"/>
          <p:nvPr/>
        </p:nvSpPr>
        <p:spPr>
          <a:xfrm>
            <a:off x="5507866" y="5999564"/>
            <a:ext cx="114327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uk-UA" sz="1200" spc="-70" dirty="0">
                <a:solidFill>
                  <a:srgbClr val="004187"/>
                </a:solidFill>
                <a:cs typeface="Arial"/>
              </a:rPr>
              <a:t>Направлені від правоохоронних органів</a:t>
            </a:r>
            <a:endParaRPr sz="1200" dirty="0">
              <a:cs typeface="Arial"/>
            </a:endParaRPr>
          </a:p>
        </p:txBody>
      </p:sp>
      <p:sp>
        <p:nvSpPr>
          <p:cNvPr id="60" name="object 13">
            <a:extLst>
              <a:ext uri="{FF2B5EF4-FFF2-40B4-BE49-F238E27FC236}">
                <a16:creationId xmlns:a16="http://schemas.microsoft.com/office/drawing/2014/main" id="{802443C1-3AF3-4ACF-9E4B-B6A5A2A62477}"/>
              </a:ext>
            </a:extLst>
          </p:cNvPr>
          <p:cNvSpPr txBox="1"/>
          <p:nvPr/>
        </p:nvSpPr>
        <p:spPr>
          <a:xfrm>
            <a:off x="5240947" y="5506277"/>
            <a:ext cx="1556384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uk-UA" sz="1200" dirty="0">
                <a:solidFill>
                  <a:srgbClr val="004187"/>
                </a:solidFill>
                <a:cs typeface="Arial"/>
              </a:rPr>
              <a:t>Переадресовані з іншого ЗОЗ</a:t>
            </a:r>
            <a:endParaRPr sz="1200" dirty="0">
              <a:cs typeface="Arial"/>
            </a:endParaRPr>
          </a:p>
        </p:txBody>
      </p:sp>
      <p:sp>
        <p:nvSpPr>
          <p:cNvPr id="61" name="object 14">
            <a:extLst>
              <a:ext uri="{FF2B5EF4-FFF2-40B4-BE49-F238E27FC236}">
                <a16:creationId xmlns:a16="http://schemas.microsoft.com/office/drawing/2014/main" id="{63DB3318-8C44-44AB-BC0E-FF135138BA1B}"/>
              </a:ext>
            </a:extLst>
          </p:cNvPr>
          <p:cNvSpPr txBox="1"/>
          <p:nvPr/>
        </p:nvSpPr>
        <p:spPr>
          <a:xfrm>
            <a:off x="5275586" y="5012991"/>
            <a:ext cx="145823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uk-UA" sz="1200" dirty="0">
                <a:solidFill>
                  <a:srgbClr val="004187"/>
                </a:solidFill>
                <a:cs typeface="Arial"/>
              </a:rPr>
              <a:t>Направлені з іншого ЗОЗ</a:t>
            </a:r>
            <a:endParaRPr lang="uk-UA" sz="1200" dirty="0">
              <a:cs typeface="Arial"/>
            </a:endParaRPr>
          </a:p>
        </p:txBody>
      </p:sp>
      <p:sp>
        <p:nvSpPr>
          <p:cNvPr id="62" name="object 15">
            <a:extLst>
              <a:ext uri="{FF2B5EF4-FFF2-40B4-BE49-F238E27FC236}">
                <a16:creationId xmlns:a16="http://schemas.microsoft.com/office/drawing/2014/main" id="{502C6E39-F15A-4BB7-881F-09E91BB90020}"/>
              </a:ext>
            </a:extLst>
          </p:cNvPr>
          <p:cNvSpPr txBox="1"/>
          <p:nvPr/>
        </p:nvSpPr>
        <p:spPr>
          <a:xfrm>
            <a:off x="5237109" y="4501180"/>
            <a:ext cx="178998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sz="1200" spc="-10" dirty="0">
                <a:solidFill>
                  <a:srgbClr val="004187"/>
                </a:solidFill>
                <a:cs typeface="Arial"/>
              </a:rPr>
              <a:t>Направлені з неурядової організації</a:t>
            </a:r>
            <a:endParaRPr sz="1200" dirty="0">
              <a:cs typeface="Arial"/>
            </a:endParaRPr>
          </a:p>
        </p:txBody>
      </p:sp>
      <p:grpSp>
        <p:nvGrpSpPr>
          <p:cNvPr id="63" name="object 23">
            <a:extLst>
              <a:ext uri="{FF2B5EF4-FFF2-40B4-BE49-F238E27FC236}">
                <a16:creationId xmlns:a16="http://schemas.microsoft.com/office/drawing/2014/main" id="{A01BFEAD-F78B-40C3-A224-14608995A19B}"/>
              </a:ext>
            </a:extLst>
          </p:cNvPr>
          <p:cNvGrpSpPr/>
          <p:nvPr/>
        </p:nvGrpSpPr>
        <p:grpSpPr>
          <a:xfrm>
            <a:off x="4823209" y="6078772"/>
            <a:ext cx="75252" cy="309823"/>
            <a:chOff x="8590597" y="6421945"/>
            <a:chExt cx="161925" cy="206375"/>
          </a:xfrm>
        </p:grpSpPr>
        <p:sp>
          <p:nvSpPr>
            <p:cNvPr id="64" name="object 24">
              <a:extLst>
                <a:ext uri="{FF2B5EF4-FFF2-40B4-BE49-F238E27FC236}">
                  <a16:creationId xmlns:a16="http://schemas.microsoft.com/office/drawing/2014/main" id="{1F5C82F1-AD0D-434C-A0B2-F384F21F4E17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52400" y="19659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5">
              <a:extLst>
                <a:ext uri="{FF2B5EF4-FFF2-40B4-BE49-F238E27FC236}">
                  <a16:creationId xmlns:a16="http://schemas.microsoft.com/office/drawing/2014/main" id="{95052499-3363-4507-9145-AF1E4737514F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26">
            <a:extLst>
              <a:ext uri="{FF2B5EF4-FFF2-40B4-BE49-F238E27FC236}">
                <a16:creationId xmlns:a16="http://schemas.microsoft.com/office/drawing/2014/main" id="{4E10FDCE-D38F-424C-BA86-5AB8148779E9}"/>
              </a:ext>
            </a:extLst>
          </p:cNvPr>
          <p:cNvGrpSpPr/>
          <p:nvPr/>
        </p:nvGrpSpPr>
        <p:grpSpPr>
          <a:xfrm>
            <a:off x="3460943" y="5565114"/>
            <a:ext cx="1451923" cy="310774"/>
            <a:chOff x="8064817" y="5929693"/>
            <a:chExt cx="687705" cy="206375"/>
          </a:xfrm>
        </p:grpSpPr>
        <p:sp>
          <p:nvSpPr>
            <p:cNvPr id="74" name="object 27">
              <a:extLst>
                <a:ext uri="{FF2B5EF4-FFF2-40B4-BE49-F238E27FC236}">
                  <a16:creationId xmlns:a16="http://schemas.microsoft.com/office/drawing/2014/main" id="{F9C3866D-B439-4441-9DFE-63383F8053D5}"/>
                </a:ext>
              </a:extLst>
            </p:cNvPr>
            <p:cNvSpPr/>
            <p:nvPr/>
          </p:nvSpPr>
          <p:spPr>
            <a:xfrm>
              <a:off x="8069580" y="5934455"/>
              <a:ext cx="678180" cy="196850"/>
            </a:xfrm>
            <a:custGeom>
              <a:avLst/>
              <a:gdLst/>
              <a:ahLst/>
              <a:cxnLst/>
              <a:rect l="l" t="t" r="r" b="b"/>
              <a:pathLst>
                <a:path w="678179" h="196850">
                  <a:moveTo>
                    <a:pt x="678179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678179" y="196596"/>
                  </a:lnTo>
                  <a:lnTo>
                    <a:pt x="678179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8">
              <a:extLst>
                <a:ext uri="{FF2B5EF4-FFF2-40B4-BE49-F238E27FC236}">
                  <a16:creationId xmlns:a16="http://schemas.microsoft.com/office/drawing/2014/main" id="{7672730B-C9B0-445C-9FC3-B8C499A0CFE6}"/>
                </a:ext>
              </a:extLst>
            </p:cNvPr>
            <p:cNvSpPr/>
            <p:nvPr/>
          </p:nvSpPr>
          <p:spPr>
            <a:xfrm>
              <a:off x="8069580" y="5934455"/>
              <a:ext cx="678180" cy="196850"/>
            </a:xfrm>
            <a:custGeom>
              <a:avLst/>
              <a:gdLst/>
              <a:ahLst/>
              <a:cxnLst/>
              <a:rect l="l" t="t" r="r" b="b"/>
              <a:pathLst>
                <a:path w="678179" h="196850">
                  <a:moveTo>
                    <a:pt x="678179" y="196596"/>
                  </a:moveTo>
                  <a:lnTo>
                    <a:pt x="0" y="196596"/>
                  </a:lnTo>
                  <a:lnTo>
                    <a:pt x="0" y="0"/>
                  </a:lnTo>
                  <a:lnTo>
                    <a:pt x="678179" y="0"/>
                  </a:lnTo>
                  <a:lnTo>
                    <a:pt x="678179" y="196596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29">
            <a:extLst>
              <a:ext uri="{FF2B5EF4-FFF2-40B4-BE49-F238E27FC236}">
                <a16:creationId xmlns:a16="http://schemas.microsoft.com/office/drawing/2014/main" id="{15CE3498-6FF1-4CDC-BB0E-C3B1E5EC3860}"/>
              </a:ext>
            </a:extLst>
          </p:cNvPr>
          <p:cNvGrpSpPr/>
          <p:nvPr/>
        </p:nvGrpSpPr>
        <p:grpSpPr>
          <a:xfrm>
            <a:off x="4410376" y="4990339"/>
            <a:ext cx="495087" cy="331563"/>
            <a:chOff x="7278433" y="5435917"/>
            <a:chExt cx="1474470" cy="207645"/>
          </a:xfrm>
        </p:grpSpPr>
        <p:sp>
          <p:nvSpPr>
            <p:cNvPr id="77" name="object 30">
              <a:extLst>
                <a:ext uri="{FF2B5EF4-FFF2-40B4-BE49-F238E27FC236}">
                  <a16:creationId xmlns:a16="http://schemas.microsoft.com/office/drawing/2014/main" id="{C1CA4DAF-C89E-4224-8F3B-EE22B63D0747}"/>
                </a:ext>
              </a:extLst>
            </p:cNvPr>
            <p:cNvSpPr/>
            <p:nvPr/>
          </p:nvSpPr>
          <p:spPr>
            <a:xfrm>
              <a:off x="7283195" y="5440680"/>
              <a:ext cx="1464945" cy="198120"/>
            </a:xfrm>
            <a:custGeom>
              <a:avLst/>
              <a:gdLst/>
              <a:ahLst/>
              <a:cxnLst/>
              <a:rect l="l" t="t" r="r" b="b"/>
              <a:pathLst>
                <a:path w="1464945" h="198120">
                  <a:moveTo>
                    <a:pt x="1464563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1464563" y="198120"/>
                  </a:lnTo>
                  <a:lnTo>
                    <a:pt x="1464563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1">
              <a:extLst>
                <a:ext uri="{FF2B5EF4-FFF2-40B4-BE49-F238E27FC236}">
                  <a16:creationId xmlns:a16="http://schemas.microsoft.com/office/drawing/2014/main" id="{5BD4466F-3353-4472-A57C-BC81CD65EB42}"/>
                </a:ext>
              </a:extLst>
            </p:cNvPr>
            <p:cNvSpPr/>
            <p:nvPr/>
          </p:nvSpPr>
          <p:spPr>
            <a:xfrm>
              <a:off x="7283195" y="5440680"/>
              <a:ext cx="1464945" cy="198120"/>
            </a:xfrm>
            <a:custGeom>
              <a:avLst/>
              <a:gdLst/>
              <a:ahLst/>
              <a:cxnLst/>
              <a:rect l="l" t="t" r="r" b="b"/>
              <a:pathLst>
                <a:path w="1464945" h="198120">
                  <a:moveTo>
                    <a:pt x="1464563" y="198120"/>
                  </a:moveTo>
                  <a:lnTo>
                    <a:pt x="0" y="198120"/>
                  </a:lnTo>
                  <a:lnTo>
                    <a:pt x="0" y="0"/>
                  </a:lnTo>
                  <a:lnTo>
                    <a:pt x="1464563" y="0"/>
                  </a:lnTo>
                  <a:lnTo>
                    <a:pt x="1464563" y="198120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32">
            <a:extLst>
              <a:ext uri="{FF2B5EF4-FFF2-40B4-BE49-F238E27FC236}">
                <a16:creationId xmlns:a16="http://schemas.microsoft.com/office/drawing/2014/main" id="{4718E3A8-7FA9-40E1-8D51-B6F4A80D776D}"/>
              </a:ext>
            </a:extLst>
          </p:cNvPr>
          <p:cNvGrpSpPr/>
          <p:nvPr/>
        </p:nvGrpSpPr>
        <p:grpSpPr>
          <a:xfrm>
            <a:off x="3538450" y="4508387"/>
            <a:ext cx="1375329" cy="347610"/>
            <a:chOff x="7100125" y="4943665"/>
            <a:chExt cx="1652905" cy="206375"/>
          </a:xfrm>
        </p:grpSpPr>
        <p:sp>
          <p:nvSpPr>
            <p:cNvPr id="80" name="object 33">
              <a:extLst>
                <a:ext uri="{FF2B5EF4-FFF2-40B4-BE49-F238E27FC236}">
                  <a16:creationId xmlns:a16="http://schemas.microsoft.com/office/drawing/2014/main" id="{9119905A-9E52-420A-9626-E17F1C6B8D23}"/>
                </a:ext>
              </a:extLst>
            </p:cNvPr>
            <p:cNvSpPr/>
            <p:nvPr/>
          </p:nvSpPr>
          <p:spPr>
            <a:xfrm>
              <a:off x="7104888" y="4948428"/>
              <a:ext cx="1643380" cy="196850"/>
            </a:xfrm>
            <a:custGeom>
              <a:avLst/>
              <a:gdLst/>
              <a:ahLst/>
              <a:cxnLst/>
              <a:rect l="l" t="t" r="r" b="b"/>
              <a:pathLst>
                <a:path w="1643379" h="196850">
                  <a:moveTo>
                    <a:pt x="1642871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642871" y="196595"/>
                  </a:lnTo>
                  <a:lnTo>
                    <a:pt x="1642871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34">
              <a:extLst>
                <a:ext uri="{FF2B5EF4-FFF2-40B4-BE49-F238E27FC236}">
                  <a16:creationId xmlns:a16="http://schemas.microsoft.com/office/drawing/2014/main" id="{75DD3A67-01A4-4F6D-891B-80A5A0E5F958}"/>
                </a:ext>
              </a:extLst>
            </p:cNvPr>
            <p:cNvSpPr/>
            <p:nvPr/>
          </p:nvSpPr>
          <p:spPr>
            <a:xfrm>
              <a:off x="7104888" y="4948428"/>
              <a:ext cx="1643380" cy="196850"/>
            </a:xfrm>
            <a:custGeom>
              <a:avLst/>
              <a:gdLst/>
              <a:ahLst/>
              <a:cxnLst/>
              <a:rect l="l" t="t" r="r" b="b"/>
              <a:pathLst>
                <a:path w="1643379" h="196850">
                  <a:moveTo>
                    <a:pt x="1642871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1642871" y="0"/>
                  </a:lnTo>
                  <a:lnTo>
                    <a:pt x="1642871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35">
            <a:extLst>
              <a:ext uri="{FF2B5EF4-FFF2-40B4-BE49-F238E27FC236}">
                <a16:creationId xmlns:a16="http://schemas.microsoft.com/office/drawing/2014/main" id="{95FFD41F-2D54-47C6-80EA-B7088251D1E4}"/>
              </a:ext>
            </a:extLst>
          </p:cNvPr>
          <p:cNvGrpSpPr/>
          <p:nvPr/>
        </p:nvGrpSpPr>
        <p:grpSpPr>
          <a:xfrm>
            <a:off x="1116668" y="4010154"/>
            <a:ext cx="3801875" cy="325811"/>
            <a:chOff x="5562409" y="4451413"/>
            <a:chExt cx="3190240" cy="206375"/>
          </a:xfrm>
        </p:grpSpPr>
        <p:sp>
          <p:nvSpPr>
            <p:cNvPr id="83" name="object 36">
              <a:extLst>
                <a:ext uri="{FF2B5EF4-FFF2-40B4-BE49-F238E27FC236}">
                  <a16:creationId xmlns:a16="http://schemas.microsoft.com/office/drawing/2014/main" id="{C7F759DC-07DD-4A35-99A4-98DFCB915572}"/>
                </a:ext>
              </a:extLst>
            </p:cNvPr>
            <p:cNvSpPr/>
            <p:nvPr/>
          </p:nvSpPr>
          <p:spPr>
            <a:xfrm>
              <a:off x="5567171" y="4456176"/>
              <a:ext cx="3180715" cy="196850"/>
            </a:xfrm>
            <a:custGeom>
              <a:avLst/>
              <a:gdLst/>
              <a:ahLst/>
              <a:cxnLst/>
              <a:rect l="l" t="t" r="r" b="b"/>
              <a:pathLst>
                <a:path w="3180715" h="196850">
                  <a:moveTo>
                    <a:pt x="3180587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3180587" y="196595"/>
                  </a:lnTo>
                  <a:lnTo>
                    <a:pt x="3180587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37">
              <a:extLst>
                <a:ext uri="{FF2B5EF4-FFF2-40B4-BE49-F238E27FC236}">
                  <a16:creationId xmlns:a16="http://schemas.microsoft.com/office/drawing/2014/main" id="{DBDCE59C-0E9E-4B1F-ACEB-D9AEB0AD3C06}"/>
                </a:ext>
              </a:extLst>
            </p:cNvPr>
            <p:cNvSpPr/>
            <p:nvPr/>
          </p:nvSpPr>
          <p:spPr>
            <a:xfrm>
              <a:off x="5567171" y="4456176"/>
              <a:ext cx="3180715" cy="196850"/>
            </a:xfrm>
            <a:custGeom>
              <a:avLst/>
              <a:gdLst/>
              <a:ahLst/>
              <a:cxnLst/>
              <a:rect l="l" t="t" r="r" b="b"/>
              <a:pathLst>
                <a:path w="3180715" h="196850">
                  <a:moveTo>
                    <a:pt x="3180587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3180587" y="0"/>
                  </a:lnTo>
                  <a:lnTo>
                    <a:pt x="3180587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55">
            <a:extLst>
              <a:ext uri="{FF2B5EF4-FFF2-40B4-BE49-F238E27FC236}">
                <a16:creationId xmlns:a16="http://schemas.microsoft.com/office/drawing/2014/main" id="{9F06983F-2C2F-4A31-8CEF-2212F61E0C74}"/>
              </a:ext>
            </a:extLst>
          </p:cNvPr>
          <p:cNvSpPr txBox="1"/>
          <p:nvPr/>
        </p:nvSpPr>
        <p:spPr>
          <a:xfrm>
            <a:off x="159967" y="3969804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2 328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54,1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6" name="object 55">
            <a:extLst>
              <a:ext uri="{FF2B5EF4-FFF2-40B4-BE49-F238E27FC236}">
                <a16:creationId xmlns:a16="http://schemas.microsoft.com/office/drawing/2014/main" id="{D73A611C-DBF5-4181-A6B3-5CD70461F7CB}"/>
              </a:ext>
            </a:extLst>
          </p:cNvPr>
          <p:cNvSpPr txBox="1"/>
          <p:nvPr/>
        </p:nvSpPr>
        <p:spPr>
          <a:xfrm>
            <a:off x="3504770" y="4956835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183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4,3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7" name="object 55">
            <a:extLst>
              <a:ext uri="{FF2B5EF4-FFF2-40B4-BE49-F238E27FC236}">
                <a16:creationId xmlns:a16="http://schemas.microsoft.com/office/drawing/2014/main" id="{90DE485E-8A93-470D-80F8-996CB6511DE2}"/>
              </a:ext>
            </a:extLst>
          </p:cNvPr>
          <p:cNvSpPr txBox="1"/>
          <p:nvPr/>
        </p:nvSpPr>
        <p:spPr>
          <a:xfrm>
            <a:off x="2575772" y="5553783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840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19,5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8" name="object 15">
            <a:extLst>
              <a:ext uri="{FF2B5EF4-FFF2-40B4-BE49-F238E27FC236}">
                <a16:creationId xmlns:a16="http://schemas.microsoft.com/office/drawing/2014/main" id="{11A09CF6-1FE4-4EF2-AE8B-4F17B5DD0BA1}"/>
              </a:ext>
            </a:extLst>
          </p:cNvPr>
          <p:cNvSpPr txBox="1"/>
          <p:nvPr/>
        </p:nvSpPr>
        <p:spPr>
          <a:xfrm>
            <a:off x="5134641" y="3969804"/>
            <a:ext cx="24081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00" algn="ctr">
              <a:lnSpc>
                <a:spcPct val="100000"/>
              </a:lnSpc>
              <a:spcBef>
                <a:spcPts val="95"/>
              </a:spcBef>
            </a:pPr>
            <a:r>
              <a:rPr lang="uk-UA" sz="1200" spc="-70" dirty="0">
                <a:solidFill>
                  <a:srgbClr val="004187"/>
                </a:solidFill>
                <a:cs typeface="Arial"/>
              </a:rPr>
              <a:t>Самостійно прийшли в програму</a:t>
            </a:r>
            <a:endParaRPr sz="1200" dirty="0">
              <a:cs typeface="Arial"/>
            </a:endParaRPr>
          </a:p>
        </p:txBody>
      </p:sp>
      <p:sp>
        <p:nvSpPr>
          <p:cNvPr id="89" name="object 55">
            <a:extLst>
              <a:ext uri="{FF2B5EF4-FFF2-40B4-BE49-F238E27FC236}">
                <a16:creationId xmlns:a16="http://schemas.microsoft.com/office/drawing/2014/main" id="{44926133-2445-4D9D-9AE4-F80393B279E1}"/>
              </a:ext>
            </a:extLst>
          </p:cNvPr>
          <p:cNvSpPr txBox="1"/>
          <p:nvPr/>
        </p:nvSpPr>
        <p:spPr>
          <a:xfrm>
            <a:off x="2585385" y="4473841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898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20,9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0" name="object 55">
            <a:extLst>
              <a:ext uri="{FF2B5EF4-FFF2-40B4-BE49-F238E27FC236}">
                <a16:creationId xmlns:a16="http://schemas.microsoft.com/office/drawing/2014/main" id="{6955A78B-B3B8-43BE-A87F-9F5DAFBFFC38}"/>
              </a:ext>
            </a:extLst>
          </p:cNvPr>
          <p:cNvSpPr txBox="1"/>
          <p:nvPr/>
        </p:nvSpPr>
        <p:spPr>
          <a:xfrm>
            <a:off x="3911234" y="6082585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52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1,2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91" name="object 23">
            <a:extLst>
              <a:ext uri="{FF2B5EF4-FFF2-40B4-BE49-F238E27FC236}">
                <a16:creationId xmlns:a16="http://schemas.microsoft.com/office/drawing/2014/main" id="{29D6452C-70F0-4AEF-985F-93C22779EC0A}"/>
              </a:ext>
            </a:extLst>
          </p:cNvPr>
          <p:cNvGrpSpPr/>
          <p:nvPr/>
        </p:nvGrpSpPr>
        <p:grpSpPr>
          <a:xfrm>
            <a:off x="7357066" y="5546632"/>
            <a:ext cx="803042" cy="309823"/>
            <a:chOff x="8590597" y="6421945"/>
            <a:chExt cx="161925" cy="206375"/>
          </a:xfrm>
        </p:grpSpPr>
        <p:sp>
          <p:nvSpPr>
            <p:cNvPr id="92" name="object 24">
              <a:extLst>
                <a:ext uri="{FF2B5EF4-FFF2-40B4-BE49-F238E27FC236}">
                  <a16:creationId xmlns:a16="http://schemas.microsoft.com/office/drawing/2014/main" id="{C1545FE7-29CF-4F2B-BFF9-B0AE542D5533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52400" y="19659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25">
              <a:extLst>
                <a:ext uri="{FF2B5EF4-FFF2-40B4-BE49-F238E27FC236}">
                  <a16:creationId xmlns:a16="http://schemas.microsoft.com/office/drawing/2014/main" id="{F4664938-53F4-45BC-8AB5-96702A68E538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4" name="object 23">
            <a:extLst>
              <a:ext uri="{FF2B5EF4-FFF2-40B4-BE49-F238E27FC236}">
                <a16:creationId xmlns:a16="http://schemas.microsoft.com/office/drawing/2014/main" id="{33FFE2BE-58B3-4809-9AD6-5A3CBDE941E0}"/>
              </a:ext>
            </a:extLst>
          </p:cNvPr>
          <p:cNvGrpSpPr/>
          <p:nvPr/>
        </p:nvGrpSpPr>
        <p:grpSpPr>
          <a:xfrm>
            <a:off x="7375734" y="5057911"/>
            <a:ext cx="75070" cy="309823"/>
            <a:chOff x="8590597" y="6421945"/>
            <a:chExt cx="161925" cy="206375"/>
          </a:xfrm>
        </p:grpSpPr>
        <p:sp>
          <p:nvSpPr>
            <p:cNvPr id="95" name="object 24">
              <a:extLst>
                <a:ext uri="{FF2B5EF4-FFF2-40B4-BE49-F238E27FC236}">
                  <a16:creationId xmlns:a16="http://schemas.microsoft.com/office/drawing/2014/main" id="{B2B8A035-D582-4CBF-A556-0B0671584A24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52400" y="19659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25">
              <a:extLst>
                <a:ext uri="{FF2B5EF4-FFF2-40B4-BE49-F238E27FC236}">
                  <a16:creationId xmlns:a16="http://schemas.microsoft.com/office/drawing/2014/main" id="{45DC09BE-F405-4004-89E3-4B60DEF8A186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4FAD003-0626-4D5D-8BC2-7143B19F441B}"/>
              </a:ext>
            </a:extLst>
          </p:cNvPr>
          <p:cNvSpPr txBox="1"/>
          <p:nvPr/>
        </p:nvSpPr>
        <p:spPr>
          <a:xfrm>
            <a:off x="2744691" y="1270000"/>
            <a:ext cx="275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 комунальних ЗОЗ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CC4D682-CF0A-4690-8EA4-1C2CF3E51170}"/>
              </a:ext>
            </a:extLst>
          </p:cNvPr>
          <p:cNvSpPr txBox="1"/>
          <p:nvPr/>
        </p:nvSpPr>
        <p:spPr>
          <a:xfrm>
            <a:off x="7309661" y="1258185"/>
            <a:ext cx="275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 приватних ЗОЗ</a:t>
            </a:r>
          </a:p>
        </p:txBody>
      </p:sp>
    </p:spTree>
    <p:extLst>
      <p:ext uri="{BB962C8B-B14F-4D97-AF65-F5344CB8AC3E}">
        <p14:creationId xmlns:p14="http://schemas.microsoft.com/office/powerpoint/2010/main" val="4170936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EE10FE09-D9BA-4917-9854-DB5F411FFCBE}"/>
              </a:ext>
            </a:extLst>
          </p:cNvPr>
          <p:cNvSpPr txBox="1"/>
          <p:nvPr/>
        </p:nvSpPr>
        <p:spPr>
          <a:xfrm>
            <a:off x="8160108" y="1674825"/>
            <a:ext cx="1710449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4000" b="1" spc="40" dirty="0">
                <a:solidFill>
                  <a:srgbClr val="F19100"/>
                </a:solidFill>
                <a:latin typeface="+mj-lt"/>
                <a:cs typeface="Arial"/>
              </a:rPr>
              <a:t>3 186</a:t>
            </a:r>
            <a:endParaRPr sz="4000" dirty="0">
              <a:latin typeface="+mj-lt"/>
              <a:cs typeface="Arial"/>
            </a:endParaRPr>
          </a:p>
          <a:p>
            <a:pPr marL="116205">
              <a:lnSpc>
                <a:spcPct val="100000"/>
              </a:lnSpc>
              <a:spcBef>
                <a:spcPts val="45"/>
              </a:spcBef>
            </a:pPr>
            <a:r>
              <a:rPr lang="uk-UA" sz="2000" spc="60" dirty="0">
                <a:solidFill>
                  <a:srgbClr val="004187"/>
                </a:solidFill>
                <a:latin typeface="+mj-lt"/>
                <a:cs typeface="Arial"/>
              </a:rPr>
              <a:t>епізоди</a:t>
            </a:r>
            <a:endParaRPr sz="2000" dirty="0">
              <a:latin typeface="+mj-lt"/>
              <a:cs typeface="Arial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858F5E0A-1D9E-4D58-8604-27C5EA16962A}"/>
              </a:ext>
            </a:extLst>
          </p:cNvPr>
          <p:cNvSpPr txBox="1"/>
          <p:nvPr/>
        </p:nvSpPr>
        <p:spPr>
          <a:xfrm>
            <a:off x="3538450" y="1680210"/>
            <a:ext cx="1710449" cy="9355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z="4000" b="1" spc="50" dirty="0">
                <a:solidFill>
                  <a:srgbClr val="F19100"/>
                </a:solidFill>
                <a:latin typeface="+mj-lt"/>
                <a:cs typeface="Arial"/>
              </a:rPr>
              <a:t>4 118</a:t>
            </a:r>
            <a:endParaRPr sz="4000" dirty="0">
              <a:latin typeface="+mj-lt"/>
              <a:cs typeface="Arial"/>
            </a:endParaRPr>
          </a:p>
          <a:p>
            <a:pPr marL="74930">
              <a:lnSpc>
                <a:spcPct val="100000"/>
              </a:lnSpc>
              <a:spcBef>
                <a:spcPts val="45"/>
              </a:spcBef>
            </a:pPr>
            <a:r>
              <a:rPr lang="uk-UA" sz="2000" spc="-10" dirty="0">
                <a:solidFill>
                  <a:srgbClr val="004187"/>
                </a:solidFill>
                <a:latin typeface="+mj-lt"/>
                <a:cs typeface="Arial"/>
              </a:rPr>
              <a:t>епізоди</a:t>
            </a:r>
            <a:endParaRPr sz="2000" dirty="0">
              <a:latin typeface="+mj-lt"/>
              <a:cs typeface="Arial"/>
            </a:endParaRPr>
          </a:p>
        </p:txBody>
      </p:sp>
      <p:pic>
        <p:nvPicPr>
          <p:cNvPr id="18" name="object 16">
            <a:extLst>
              <a:ext uri="{FF2B5EF4-FFF2-40B4-BE49-F238E27FC236}">
                <a16:creationId xmlns:a16="http://schemas.microsoft.com/office/drawing/2014/main" id="{24190A22-BD9F-4C9C-BE28-E4A300A5DC7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4783" y="1701849"/>
            <a:ext cx="130602" cy="134013"/>
          </a:xfrm>
          <a:prstGeom prst="rect">
            <a:avLst/>
          </a:prstGeom>
        </p:spPr>
      </p:pic>
      <p:pic>
        <p:nvPicPr>
          <p:cNvPr id="19" name="object 17">
            <a:extLst>
              <a:ext uri="{FF2B5EF4-FFF2-40B4-BE49-F238E27FC236}">
                <a16:creationId xmlns:a16="http://schemas.microsoft.com/office/drawing/2014/main" id="{A0B3B171-17A1-4AD3-8EAA-AFF9FF1F428E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3101" y="2084422"/>
            <a:ext cx="131895" cy="135439"/>
          </a:xfrm>
          <a:prstGeom prst="rect">
            <a:avLst/>
          </a:prstGeom>
        </p:spPr>
      </p:pic>
      <p:pic>
        <p:nvPicPr>
          <p:cNvPr id="20" name="object 18">
            <a:extLst>
              <a:ext uri="{FF2B5EF4-FFF2-40B4-BE49-F238E27FC236}">
                <a16:creationId xmlns:a16="http://schemas.microsoft.com/office/drawing/2014/main" id="{90570ABE-4004-4788-898A-301366ECB5C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54783" y="2090518"/>
            <a:ext cx="130602" cy="135439"/>
          </a:xfrm>
          <a:prstGeom prst="rect">
            <a:avLst/>
          </a:prstGeom>
        </p:spPr>
      </p:pic>
      <p:pic>
        <p:nvPicPr>
          <p:cNvPr id="21" name="object 19">
            <a:extLst>
              <a:ext uri="{FF2B5EF4-FFF2-40B4-BE49-F238E27FC236}">
                <a16:creationId xmlns:a16="http://schemas.microsoft.com/office/drawing/2014/main" id="{75E7CF21-59EF-463A-BCAC-9AA0445A677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3101" y="1694278"/>
            <a:ext cx="131895" cy="135439"/>
          </a:xfrm>
          <a:prstGeom prst="rect">
            <a:avLst/>
          </a:prstGeom>
        </p:spPr>
      </p:pic>
      <p:sp>
        <p:nvSpPr>
          <p:cNvPr id="23" name="object 21">
            <a:extLst>
              <a:ext uri="{FF2B5EF4-FFF2-40B4-BE49-F238E27FC236}">
                <a16:creationId xmlns:a16="http://schemas.microsoft.com/office/drawing/2014/main" id="{6D87B783-BEE0-4327-844D-F38B0299360C}"/>
              </a:ext>
            </a:extLst>
          </p:cNvPr>
          <p:cNvSpPr txBox="1"/>
          <p:nvPr/>
        </p:nvSpPr>
        <p:spPr>
          <a:xfrm>
            <a:off x="1930884" y="115761"/>
            <a:ext cx="9653270" cy="7053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endParaRPr lang="ru-RU" sz="2000" dirty="0">
              <a:latin typeface="Arial"/>
              <a:cs typeface="Arial"/>
            </a:endParaRPr>
          </a:p>
          <a:p>
            <a:pPr marL="785495">
              <a:lnSpc>
                <a:spcPct val="100000"/>
              </a:lnSpc>
              <a:spcBef>
                <a:spcPts val="635"/>
              </a:spcBef>
            </a:pPr>
            <a:r>
              <a:rPr lang="ru-RU" sz="2000" spc="-25" dirty="0" err="1">
                <a:solidFill>
                  <a:srgbClr val="004187"/>
                </a:solidFill>
                <a:latin typeface="+mj-lt"/>
                <a:cs typeface="Arial"/>
              </a:rPr>
              <a:t>Вибуття</a:t>
            </a:r>
            <a:r>
              <a:rPr lang="ru-RU" sz="2000" spc="-25" dirty="0">
                <a:solidFill>
                  <a:srgbClr val="004187"/>
                </a:solidFill>
                <a:latin typeface="+mj-lt"/>
                <a:cs typeface="Arial"/>
              </a:rPr>
              <a:t> з </a:t>
            </a:r>
            <a:r>
              <a:rPr lang="ru-RU" sz="2000" spc="-25" dirty="0" err="1">
                <a:solidFill>
                  <a:srgbClr val="004187"/>
                </a:solidFill>
                <a:latin typeface="+mj-lt"/>
                <a:cs typeface="Arial"/>
              </a:rPr>
              <a:t>програми</a:t>
            </a:r>
            <a:r>
              <a:rPr lang="ru-RU" sz="2000" spc="-20" dirty="0">
                <a:solidFill>
                  <a:srgbClr val="004187"/>
                </a:solidFill>
                <a:latin typeface="+mj-lt"/>
                <a:cs typeface="Arial"/>
              </a:rPr>
              <a:t> </a:t>
            </a:r>
            <a:r>
              <a:rPr lang="ru-RU" sz="2000" spc="-10" dirty="0">
                <a:solidFill>
                  <a:srgbClr val="004187"/>
                </a:solidFill>
                <a:latin typeface="+mj-lt"/>
                <a:cs typeface="Arial"/>
              </a:rPr>
              <a:t>ЗПТ за І-ІІІ </a:t>
            </a:r>
            <a:r>
              <a:rPr lang="ru-RU" sz="2000" spc="-10" dirty="0" err="1">
                <a:solidFill>
                  <a:srgbClr val="004187"/>
                </a:solidFill>
                <a:latin typeface="+mj-lt"/>
                <a:cs typeface="Arial"/>
              </a:rPr>
              <a:t>квартали</a:t>
            </a:r>
            <a:r>
              <a:rPr lang="ru-RU" sz="2000" spc="-10" dirty="0">
                <a:solidFill>
                  <a:srgbClr val="004187"/>
                </a:solidFill>
                <a:latin typeface="+mj-lt"/>
                <a:cs typeface="Arial"/>
              </a:rPr>
              <a:t> 2025 року</a:t>
            </a:r>
            <a:endParaRPr lang="ru-RU" sz="2000" dirty="0">
              <a:latin typeface="+mj-lt"/>
              <a:cs typeface="Arial"/>
            </a:endParaRPr>
          </a:p>
        </p:txBody>
      </p:sp>
      <p:grpSp>
        <p:nvGrpSpPr>
          <p:cNvPr id="37" name="object 35">
            <a:extLst>
              <a:ext uri="{FF2B5EF4-FFF2-40B4-BE49-F238E27FC236}">
                <a16:creationId xmlns:a16="http://schemas.microsoft.com/office/drawing/2014/main" id="{FCDF7EC5-93E1-4CB8-AEAD-06B8EBB18465}"/>
              </a:ext>
            </a:extLst>
          </p:cNvPr>
          <p:cNvGrpSpPr/>
          <p:nvPr/>
        </p:nvGrpSpPr>
        <p:grpSpPr>
          <a:xfrm>
            <a:off x="7352304" y="3579843"/>
            <a:ext cx="4090396" cy="257545"/>
            <a:chOff x="5562409" y="4451413"/>
            <a:chExt cx="3190240" cy="206375"/>
          </a:xfrm>
        </p:grpSpPr>
        <p:sp>
          <p:nvSpPr>
            <p:cNvPr id="38" name="object 36">
              <a:extLst>
                <a:ext uri="{FF2B5EF4-FFF2-40B4-BE49-F238E27FC236}">
                  <a16:creationId xmlns:a16="http://schemas.microsoft.com/office/drawing/2014/main" id="{C2A6CE33-741D-4D03-B570-E420FA71D8A1}"/>
                </a:ext>
              </a:extLst>
            </p:cNvPr>
            <p:cNvSpPr/>
            <p:nvPr/>
          </p:nvSpPr>
          <p:spPr>
            <a:xfrm>
              <a:off x="5567171" y="4456176"/>
              <a:ext cx="3180715" cy="196850"/>
            </a:xfrm>
            <a:custGeom>
              <a:avLst/>
              <a:gdLst/>
              <a:ahLst/>
              <a:cxnLst/>
              <a:rect l="l" t="t" r="r" b="b"/>
              <a:pathLst>
                <a:path w="3180715" h="196850">
                  <a:moveTo>
                    <a:pt x="3180587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3180587" y="196595"/>
                  </a:lnTo>
                  <a:lnTo>
                    <a:pt x="3180587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7">
              <a:extLst>
                <a:ext uri="{FF2B5EF4-FFF2-40B4-BE49-F238E27FC236}">
                  <a16:creationId xmlns:a16="http://schemas.microsoft.com/office/drawing/2014/main" id="{C1A6A2A4-805F-4D41-B450-7B5405316A4C}"/>
                </a:ext>
              </a:extLst>
            </p:cNvPr>
            <p:cNvSpPr/>
            <p:nvPr/>
          </p:nvSpPr>
          <p:spPr>
            <a:xfrm>
              <a:off x="5567171" y="4456176"/>
              <a:ext cx="3180715" cy="196850"/>
            </a:xfrm>
            <a:custGeom>
              <a:avLst/>
              <a:gdLst/>
              <a:ahLst/>
              <a:cxnLst/>
              <a:rect l="l" t="t" r="r" b="b"/>
              <a:pathLst>
                <a:path w="3180715" h="196850">
                  <a:moveTo>
                    <a:pt x="3180587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3180587" y="0"/>
                  </a:lnTo>
                  <a:lnTo>
                    <a:pt x="3180587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55">
            <a:extLst>
              <a:ext uri="{FF2B5EF4-FFF2-40B4-BE49-F238E27FC236}">
                <a16:creationId xmlns:a16="http://schemas.microsoft.com/office/drawing/2014/main" id="{0FBCEDCA-DD22-41C7-8B09-EABA81AB73A9}"/>
              </a:ext>
            </a:extLst>
          </p:cNvPr>
          <p:cNvSpPr txBox="1"/>
          <p:nvPr/>
        </p:nvSpPr>
        <p:spPr>
          <a:xfrm>
            <a:off x="11514146" y="3543360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2 178</a:t>
            </a:r>
            <a:endParaRPr sz="120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68,2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9" name="object 55">
            <a:extLst>
              <a:ext uri="{FF2B5EF4-FFF2-40B4-BE49-F238E27FC236}">
                <a16:creationId xmlns:a16="http://schemas.microsoft.com/office/drawing/2014/main" id="{FDCE117F-CCF2-4D4C-92E1-F703B83DBC31}"/>
              </a:ext>
            </a:extLst>
          </p:cNvPr>
          <p:cNvSpPr txBox="1"/>
          <p:nvPr/>
        </p:nvSpPr>
        <p:spPr>
          <a:xfrm>
            <a:off x="7538463" y="4504055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42</a:t>
            </a:r>
            <a:endParaRPr sz="120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1,3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0" name="object 55">
            <a:extLst>
              <a:ext uri="{FF2B5EF4-FFF2-40B4-BE49-F238E27FC236}">
                <a16:creationId xmlns:a16="http://schemas.microsoft.com/office/drawing/2014/main" id="{8F5D4839-F9A4-4FEE-8188-524891659FA6}"/>
              </a:ext>
            </a:extLst>
          </p:cNvPr>
          <p:cNvSpPr txBox="1"/>
          <p:nvPr/>
        </p:nvSpPr>
        <p:spPr>
          <a:xfrm>
            <a:off x="8592766" y="4081334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308</a:t>
            </a:r>
            <a:endParaRPr sz="120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9,7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71" name="object 55">
            <a:extLst>
              <a:ext uri="{FF2B5EF4-FFF2-40B4-BE49-F238E27FC236}">
                <a16:creationId xmlns:a16="http://schemas.microsoft.com/office/drawing/2014/main" id="{5CBE2E48-4FF9-484A-86F4-F012CE581E04}"/>
              </a:ext>
            </a:extLst>
          </p:cNvPr>
          <p:cNvSpPr txBox="1"/>
          <p:nvPr/>
        </p:nvSpPr>
        <p:spPr>
          <a:xfrm>
            <a:off x="8655767" y="5811236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500</a:t>
            </a:r>
            <a:endParaRPr sz="120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en-US"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15,7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pic>
        <p:nvPicPr>
          <p:cNvPr id="3" name="Графіка 2" descr="Користувач">
            <a:extLst>
              <a:ext uri="{FF2B5EF4-FFF2-40B4-BE49-F238E27FC236}">
                <a16:creationId xmlns:a16="http://schemas.microsoft.com/office/drawing/2014/main" id="{C34B80AC-0FE0-4961-94FE-C6684738F2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3403" y="1499052"/>
            <a:ext cx="914400" cy="914400"/>
          </a:xfrm>
          <a:prstGeom prst="rect">
            <a:avLst/>
          </a:prstGeom>
        </p:spPr>
      </p:pic>
      <p:pic>
        <p:nvPicPr>
          <p:cNvPr id="54" name="Графіка 53" descr="Користувач">
            <a:extLst>
              <a:ext uri="{FF2B5EF4-FFF2-40B4-BE49-F238E27FC236}">
                <a16:creationId xmlns:a16="http://schemas.microsoft.com/office/drawing/2014/main" id="{01162211-3F9F-4E09-B7C3-8CB88B43D6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97690" y="1499052"/>
            <a:ext cx="914400" cy="914400"/>
          </a:xfrm>
          <a:prstGeom prst="rect">
            <a:avLst/>
          </a:prstGeom>
        </p:spPr>
      </p:pic>
      <p:sp>
        <p:nvSpPr>
          <p:cNvPr id="56" name="object 7">
            <a:extLst>
              <a:ext uri="{FF2B5EF4-FFF2-40B4-BE49-F238E27FC236}">
                <a16:creationId xmlns:a16="http://schemas.microsoft.com/office/drawing/2014/main" id="{CD517409-7125-41C6-829E-2CDC8295C607}"/>
              </a:ext>
            </a:extLst>
          </p:cNvPr>
          <p:cNvSpPr txBox="1"/>
          <p:nvPr/>
        </p:nvSpPr>
        <p:spPr>
          <a:xfrm>
            <a:off x="782378" y="2757045"/>
            <a:ext cx="10159093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15365" marR="1005840" indent="-3175" algn="ctr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004187"/>
                </a:solidFill>
                <a:cs typeface="Arial"/>
              </a:rPr>
              <a:t>Пацієнти,</a:t>
            </a:r>
            <a:r>
              <a:rPr sz="1600" spc="-15" dirty="0">
                <a:solidFill>
                  <a:srgbClr val="004187"/>
                </a:solidFill>
                <a:cs typeface="Arial"/>
              </a:rPr>
              <a:t> </a:t>
            </a:r>
            <a:r>
              <a:rPr sz="1600" dirty="0" err="1">
                <a:solidFill>
                  <a:srgbClr val="004187"/>
                </a:solidFill>
                <a:cs typeface="Arial"/>
              </a:rPr>
              <a:t>які</a:t>
            </a:r>
            <a:r>
              <a:rPr sz="1600" spc="-5" dirty="0">
                <a:solidFill>
                  <a:srgbClr val="004187"/>
                </a:solidFill>
                <a:cs typeface="Arial"/>
              </a:rPr>
              <a:t> </a:t>
            </a:r>
            <a:r>
              <a:rPr lang="uk-UA" sz="1600" dirty="0">
                <a:solidFill>
                  <a:srgbClr val="004187"/>
                </a:solidFill>
                <a:cs typeface="Arial"/>
              </a:rPr>
              <a:t>вибули з програми ЗПТ </a:t>
            </a:r>
            <a:r>
              <a:rPr lang="uk-UA" sz="1600" spc="-25" dirty="0">
                <a:solidFill>
                  <a:srgbClr val="004187"/>
                </a:solidFill>
                <a:cs typeface="Arial"/>
              </a:rPr>
              <a:t>у </a:t>
            </a:r>
            <a:r>
              <a:rPr sz="1600" dirty="0" err="1">
                <a:solidFill>
                  <a:srgbClr val="004187"/>
                </a:solidFill>
                <a:cs typeface="Arial"/>
              </a:rPr>
              <a:t>звітно</a:t>
            </a:r>
            <a:r>
              <a:rPr lang="uk-UA" sz="1600" dirty="0">
                <a:solidFill>
                  <a:srgbClr val="004187"/>
                </a:solidFill>
                <a:cs typeface="Arial"/>
              </a:rPr>
              <a:t>му</a:t>
            </a:r>
            <a:r>
              <a:rPr sz="1600" spc="15" dirty="0">
                <a:solidFill>
                  <a:srgbClr val="004187"/>
                </a:solidFill>
                <a:cs typeface="Arial"/>
              </a:rPr>
              <a:t> </a:t>
            </a:r>
            <a:r>
              <a:rPr sz="1600" spc="-10" dirty="0" err="1">
                <a:solidFill>
                  <a:srgbClr val="004187"/>
                </a:solidFill>
                <a:cs typeface="Arial"/>
              </a:rPr>
              <a:t>період</a:t>
            </a:r>
            <a:r>
              <a:rPr lang="uk-UA" sz="1600" spc="-10" dirty="0">
                <a:solidFill>
                  <a:srgbClr val="004187"/>
                </a:solidFill>
                <a:cs typeface="Arial"/>
              </a:rPr>
              <a:t>і</a:t>
            </a:r>
            <a:endParaRPr sz="1600" dirty="0"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dirty="0">
                <a:solidFill>
                  <a:srgbClr val="004187"/>
                </a:solidFill>
                <a:cs typeface="Arial"/>
              </a:rPr>
              <a:t>в</a:t>
            </a:r>
            <a:r>
              <a:rPr sz="1600" b="1" spc="-9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dirty="0">
                <a:solidFill>
                  <a:srgbClr val="004187"/>
                </a:solidFill>
                <a:cs typeface="Arial"/>
              </a:rPr>
              <a:t>розрізі</a:t>
            </a:r>
            <a:r>
              <a:rPr sz="1600" b="1" spc="-7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dirty="0" err="1">
                <a:solidFill>
                  <a:srgbClr val="004187"/>
                </a:solidFill>
                <a:cs typeface="Arial"/>
              </a:rPr>
              <a:t>категорії</a:t>
            </a:r>
            <a:r>
              <a:rPr sz="1600" b="1" spc="-70" dirty="0">
                <a:solidFill>
                  <a:srgbClr val="004187"/>
                </a:solidFill>
                <a:cs typeface="Arial"/>
              </a:rPr>
              <a:t> </a:t>
            </a:r>
            <a:r>
              <a:rPr sz="1600" b="1" spc="-25" dirty="0">
                <a:solidFill>
                  <a:srgbClr val="004187"/>
                </a:solidFill>
                <a:cs typeface="Arial"/>
              </a:rPr>
              <a:t>«</a:t>
            </a:r>
            <a:r>
              <a:rPr lang="uk-UA" sz="1600" b="1" spc="-25" dirty="0">
                <a:solidFill>
                  <a:srgbClr val="004187"/>
                </a:solidFill>
                <a:cs typeface="Arial"/>
              </a:rPr>
              <a:t>Причини вибуття</a:t>
            </a:r>
            <a:r>
              <a:rPr sz="1600" b="1" spc="-10" dirty="0">
                <a:solidFill>
                  <a:srgbClr val="004187"/>
                </a:solidFill>
                <a:cs typeface="Arial"/>
              </a:rPr>
              <a:t>»</a:t>
            </a:r>
            <a:endParaRPr sz="1600" dirty="0">
              <a:cs typeface="Arial"/>
            </a:endParaRPr>
          </a:p>
        </p:txBody>
      </p:sp>
      <p:sp>
        <p:nvSpPr>
          <p:cNvPr id="59" name="object 12">
            <a:extLst>
              <a:ext uri="{FF2B5EF4-FFF2-40B4-BE49-F238E27FC236}">
                <a16:creationId xmlns:a16="http://schemas.microsoft.com/office/drawing/2014/main" id="{072701DA-3123-42DA-9CAF-8E9B41817FF0}"/>
              </a:ext>
            </a:extLst>
          </p:cNvPr>
          <p:cNvSpPr txBox="1"/>
          <p:nvPr/>
        </p:nvSpPr>
        <p:spPr>
          <a:xfrm>
            <a:off x="5341291" y="5865303"/>
            <a:ext cx="1458236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uk-UA" sz="1200" spc="-70" dirty="0">
                <a:solidFill>
                  <a:srgbClr val="004187"/>
                </a:solidFill>
                <a:cs typeface="Arial"/>
              </a:rPr>
              <a:t>За власним бажанням</a:t>
            </a:r>
            <a:endParaRPr sz="1200" dirty="0">
              <a:cs typeface="Arial"/>
            </a:endParaRPr>
          </a:p>
        </p:txBody>
      </p:sp>
      <p:sp>
        <p:nvSpPr>
          <p:cNvPr id="60" name="object 13">
            <a:extLst>
              <a:ext uri="{FF2B5EF4-FFF2-40B4-BE49-F238E27FC236}">
                <a16:creationId xmlns:a16="http://schemas.microsoft.com/office/drawing/2014/main" id="{802443C1-3AF3-4ACF-9E4B-B6A5A2A62477}"/>
              </a:ext>
            </a:extLst>
          </p:cNvPr>
          <p:cNvSpPr txBox="1"/>
          <p:nvPr/>
        </p:nvSpPr>
        <p:spPr>
          <a:xfrm>
            <a:off x="5317806" y="4586040"/>
            <a:ext cx="1556384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uk-UA" sz="1200" dirty="0">
                <a:solidFill>
                  <a:srgbClr val="004187"/>
                </a:solidFill>
                <a:cs typeface="Arial"/>
              </a:rPr>
              <a:t>Смерть пацієнта</a:t>
            </a:r>
            <a:endParaRPr sz="1200" dirty="0">
              <a:cs typeface="Arial"/>
            </a:endParaRPr>
          </a:p>
        </p:txBody>
      </p:sp>
      <p:sp>
        <p:nvSpPr>
          <p:cNvPr id="61" name="object 14">
            <a:extLst>
              <a:ext uri="{FF2B5EF4-FFF2-40B4-BE49-F238E27FC236}">
                <a16:creationId xmlns:a16="http://schemas.microsoft.com/office/drawing/2014/main" id="{63DB3318-8C44-44AB-BC0E-FF135138BA1B}"/>
              </a:ext>
            </a:extLst>
          </p:cNvPr>
          <p:cNvSpPr txBox="1"/>
          <p:nvPr/>
        </p:nvSpPr>
        <p:spPr>
          <a:xfrm>
            <a:off x="5366881" y="4950809"/>
            <a:ext cx="1458237" cy="1968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uk-UA" sz="1200" dirty="0">
                <a:solidFill>
                  <a:srgbClr val="004187"/>
                </a:solidFill>
                <a:cs typeface="Arial"/>
              </a:rPr>
              <a:t>Позбавлення волі</a:t>
            </a:r>
            <a:endParaRPr lang="uk-UA" sz="1200" dirty="0">
              <a:cs typeface="Arial"/>
            </a:endParaRPr>
          </a:p>
        </p:txBody>
      </p:sp>
      <p:sp>
        <p:nvSpPr>
          <p:cNvPr id="62" name="object 15">
            <a:extLst>
              <a:ext uri="{FF2B5EF4-FFF2-40B4-BE49-F238E27FC236}">
                <a16:creationId xmlns:a16="http://schemas.microsoft.com/office/drawing/2014/main" id="{502C6E39-F15A-4BB7-881F-09E91BB90020}"/>
              </a:ext>
            </a:extLst>
          </p:cNvPr>
          <p:cNvSpPr txBox="1"/>
          <p:nvPr/>
        </p:nvSpPr>
        <p:spPr>
          <a:xfrm>
            <a:off x="5179767" y="3979906"/>
            <a:ext cx="1789987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uk-UA" sz="1200" spc="-10" dirty="0">
                <a:solidFill>
                  <a:srgbClr val="004187"/>
                </a:solidFill>
                <a:cs typeface="Arial"/>
              </a:rPr>
              <a:t>Переадресація до іншого ЗОЗ</a:t>
            </a:r>
            <a:endParaRPr sz="1200" dirty="0">
              <a:cs typeface="Arial"/>
            </a:endParaRPr>
          </a:p>
        </p:txBody>
      </p:sp>
      <p:grpSp>
        <p:nvGrpSpPr>
          <p:cNvPr id="63" name="object 23">
            <a:extLst>
              <a:ext uri="{FF2B5EF4-FFF2-40B4-BE49-F238E27FC236}">
                <a16:creationId xmlns:a16="http://schemas.microsoft.com/office/drawing/2014/main" id="{A01BFEAD-F78B-40C3-A224-14608995A19B}"/>
              </a:ext>
            </a:extLst>
          </p:cNvPr>
          <p:cNvGrpSpPr/>
          <p:nvPr/>
        </p:nvGrpSpPr>
        <p:grpSpPr>
          <a:xfrm>
            <a:off x="4558635" y="5815118"/>
            <a:ext cx="329167" cy="225223"/>
            <a:chOff x="8590597" y="6421945"/>
            <a:chExt cx="161925" cy="206375"/>
          </a:xfrm>
        </p:grpSpPr>
        <p:sp>
          <p:nvSpPr>
            <p:cNvPr id="64" name="object 24">
              <a:extLst>
                <a:ext uri="{FF2B5EF4-FFF2-40B4-BE49-F238E27FC236}">
                  <a16:creationId xmlns:a16="http://schemas.microsoft.com/office/drawing/2014/main" id="{1F5C82F1-AD0D-434C-A0B2-F384F21F4E17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52400" y="19659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25">
              <a:extLst>
                <a:ext uri="{FF2B5EF4-FFF2-40B4-BE49-F238E27FC236}">
                  <a16:creationId xmlns:a16="http://schemas.microsoft.com/office/drawing/2014/main" id="{95052499-3363-4507-9145-AF1E4737514F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3" name="object 26">
            <a:extLst>
              <a:ext uri="{FF2B5EF4-FFF2-40B4-BE49-F238E27FC236}">
                <a16:creationId xmlns:a16="http://schemas.microsoft.com/office/drawing/2014/main" id="{4E10FDCE-D38F-424C-BA86-5AB8148779E9}"/>
              </a:ext>
            </a:extLst>
          </p:cNvPr>
          <p:cNvGrpSpPr/>
          <p:nvPr/>
        </p:nvGrpSpPr>
        <p:grpSpPr>
          <a:xfrm>
            <a:off x="4145022" y="4942566"/>
            <a:ext cx="750559" cy="213805"/>
            <a:chOff x="8064817" y="5929693"/>
            <a:chExt cx="687705" cy="206375"/>
          </a:xfrm>
        </p:grpSpPr>
        <p:sp>
          <p:nvSpPr>
            <p:cNvPr id="74" name="object 27">
              <a:extLst>
                <a:ext uri="{FF2B5EF4-FFF2-40B4-BE49-F238E27FC236}">
                  <a16:creationId xmlns:a16="http://schemas.microsoft.com/office/drawing/2014/main" id="{F9C3866D-B439-4441-9DFE-63383F8053D5}"/>
                </a:ext>
              </a:extLst>
            </p:cNvPr>
            <p:cNvSpPr/>
            <p:nvPr/>
          </p:nvSpPr>
          <p:spPr>
            <a:xfrm>
              <a:off x="8069580" y="5934455"/>
              <a:ext cx="678180" cy="196850"/>
            </a:xfrm>
            <a:custGeom>
              <a:avLst/>
              <a:gdLst/>
              <a:ahLst/>
              <a:cxnLst/>
              <a:rect l="l" t="t" r="r" b="b"/>
              <a:pathLst>
                <a:path w="678179" h="196850">
                  <a:moveTo>
                    <a:pt x="678179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678179" y="196596"/>
                  </a:lnTo>
                  <a:lnTo>
                    <a:pt x="678179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28">
              <a:extLst>
                <a:ext uri="{FF2B5EF4-FFF2-40B4-BE49-F238E27FC236}">
                  <a16:creationId xmlns:a16="http://schemas.microsoft.com/office/drawing/2014/main" id="{7672730B-C9B0-445C-9FC3-B8C499A0CFE6}"/>
                </a:ext>
              </a:extLst>
            </p:cNvPr>
            <p:cNvSpPr/>
            <p:nvPr/>
          </p:nvSpPr>
          <p:spPr>
            <a:xfrm>
              <a:off x="8069580" y="5934455"/>
              <a:ext cx="678180" cy="196850"/>
            </a:xfrm>
            <a:custGeom>
              <a:avLst/>
              <a:gdLst/>
              <a:ahLst/>
              <a:cxnLst/>
              <a:rect l="l" t="t" r="r" b="b"/>
              <a:pathLst>
                <a:path w="678179" h="196850">
                  <a:moveTo>
                    <a:pt x="678179" y="196596"/>
                  </a:moveTo>
                  <a:lnTo>
                    <a:pt x="0" y="196596"/>
                  </a:lnTo>
                  <a:lnTo>
                    <a:pt x="0" y="0"/>
                  </a:lnTo>
                  <a:lnTo>
                    <a:pt x="678179" y="0"/>
                  </a:lnTo>
                  <a:lnTo>
                    <a:pt x="678179" y="196596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29">
            <a:extLst>
              <a:ext uri="{FF2B5EF4-FFF2-40B4-BE49-F238E27FC236}">
                <a16:creationId xmlns:a16="http://schemas.microsoft.com/office/drawing/2014/main" id="{15CE3498-6FF1-4CDC-BB0E-C3B1E5EC3860}"/>
              </a:ext>
            </a:extLst>
          </p:cNvPr>
          <p:cNvGrpSpPr/>
          <p:nvPr/>
        </p:nvGrpSpPr>
        <p:grpSpPr>
          <a:xfrm>
            <a:off x="3392563" y="4545840"/>
            <a:ext cx="1512901" cy="218732"/>
            <a:chOff x="7278433" y="5435917"/>
            <a:chExt cx="1474470" cy="207645"/>
          </a:xfrm>
        </p:grpSpPr>
        <p:sp>
          <p:nvSpPr>
            <p:cNvPr id="77" name="object 30">
              <a:extLst>
                <a:ext uri="{FF2B5EF4-FFF2-40B4-BE49-F238E27FC236}">
                  <a16:creationId xmlns:a16="http://schemas.microsoft.com/office/drawing/2014/main" id="{C1CA4DAF-C89E-4224-8F3B-EE22B63D0747}"/>
                </a:ext>
              </a:extLst>
            </p:cNvPr>
            <p:cNvSpPr/>
            <p:nvPr/>
          </p:nvSpPr>
          <p:spPr>
            <a:xfrm>
              <a:off x="7283195" y="5440680"/>
              <a:ext cx="1464945" cy="198120"/>
            </a:xfrm>
            <a:custGeom>
              <a:avLst/>
              <a:gdLst/>
              <a:ahLst/>
              <a:cxnLst/>
              <a:rect l="l" t="t" r="r" b="b"/>
              <a:pathLst>
                <a:path w="1464945" h="198120">
                  <a:moveTo>
                    <a:pt x="1464563" y="0"/>
                  </a:moveTo>
                  <a:lnTo>
                    <a:pt x="0" y="0"/>
                  </a:lnTo>
                  <a:lnTo>
                    <a:pt x="0" y="198120"/>
                  </a:lnTo>
                  <a:lnTo>
                    <a:pt x="1464563" y="198120"/>
                  </a:lnTo>
                  <a:lnTo>
                    <a:pt x="1464563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31">
              <a:extLst>
                <a:ext uri="{FF2B5EF4-FFF2-40B4-BE49-F238E27FC236}">
                  <a16:creationId xmlns:a16="http://schemas.microsoft.com/office/drawing/2014/main" id="{5BD4466F-3353-4472-A57C-BC81CD65EB42}"/>
                </a:ext>
              </a:extLst>
            </p:cNvPr>
            <p:cNvSpPr/>
            <p:nvPr/>
          </p:nvSpPr>
          <p:spPr>
            <a:xfrm>
              <a:off x="7283195" y="5440680"/>
              <a:ext cx="1464945" cy="198120"/>
            </a:xfrm>
            <a:custGeom>
              <a:avLst/>
              <a:gdLst/>
              <a:ahLst/>
              <a:cxnLst/>
              <a:rect l="l" t="t" r="r" b="b"/>
              <a:pathLst>
                <a:path w="1464945" h="198120">
                  <a:moveTo>
                    <a:pt x="1464563" y="198120"/>
                  </a:moveTo>
                  <a:lnTo>
                    <a:pt x="0" y="198120"/>
                  </a:lnTo>
                  <a:lnTo>
                    <a:pt x="0" y="0"/>
                  </a:lnTo>
                  <a:lnTo>
                    <a:pt x="1464563" y="0"/>
                  </a:lnTo>
                  <a:lnTo>
                    <a:pt x="1464563" y="198120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9" name="object 32">
            <a:extLst>
              <a:ext uri="{FF2B5EF4-FFF2-40B4-BE49-F238E27FC236}">
                <a16:creationId xmlns:a16="http://schemas.microsoft.com/office/drawing/2014/main" id="{4718E3A8-7FA9-40E1-8D51-B6F4A80D776D}"/>
              </a:ext>
            </a:extLst>
          </p:cNvPr>
          <p:cNvGrpSpPr/>
          <p:nvPr/>
        </p:nvGrpSpPr>
        <p:grpSpPr>
          <a:xfrm>
            <a:off x="2083238" y="4063888"/>
            <a:ext cx="2830542" cy="242896"/>
            <a:chOff x="7100125" y="4943665"/>
            <a:chExt cx="1652905" cy="206375"/>
          </a:xfrm>
        </p:grpSpPr>
        <p:sp>
          <p:nvSpPr>
            <p:cNvPr id="80" name="object 33">
              <a:extLst>
                <a:ext uri="{FF2B5EF4-FFF2-40B4-BE49-F238E27FC236}">
                  <a16:creationId xmlns:a16="http://schemas.microsoft.com/office/drawing/2014/main" id="{9119905A-9E52-420A-9626-E17F1C6B8D23}"/>
                </a:ext>
              </a:extLst>
            </p:cNvPr>
            <p:cNvSpPr/>
            <p:nvPr/>
          </p:nvSpPr>
          <p:spPr>
            <a:xfrm>
              <a:off x="7104888" y="4948428"/>
              <a:ext cx="1643380" cy="196850"/>
            </a:xfrm>
            <a:custGeom>
              <a:avLst/>
              <a:gdLst/>
              <a:ahLst/>
              <a:cxnLst/>
              <a:rect l="l" t="t" r="r" b="b"/>
              <a:pathLst>
                <a:path w="1643379" h="196850">
                  <a:moveTo>
                    <a:pt x="1642871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642871" y="196595"/>
                  </a:lnTo>
                  <a:lnTo>
                    <a:pt x="1642871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34">
              <a:extLst>
                <a:ext uri="{FF2B5EF4-FFF2-40B4-BE49-F238E27FC236}">
                  <a16:creationId xmlns:a16="http://schemas.microsoft.com/office/drawing/2014/main" id="{75DD3A67-01A4-4F6D-891B-80A5A0E5F958}"/>
                </a:ext>
              </a:extLst>
            </p:cNvPr>
            <p:cNvSpPr/>
            <p:nvPr/>
          </p:nvSpPr>
          <p:spPr>
            <a:xfrm>
              <a:off x="7104888" y="4948428"/>
              <a:ext cx="1643380" cy="196850"/>
            </a:xfrm>
            <a:custGeom>
              <a:avLst/>
              <a:gdLst/>
              <a:ahLst/>
              <a:cxnLst/>
              <a:rect l="l" t="t" r="r" b="b"/>
              <a:pathLst>
                <a:path w="1643379" h="196850">
                  <a:moveTo>
                    <a:pt x="1642871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1642871" y="0"/>
                  </a:lnTo>
                  <a:lnTo>
                    <a:pt x="1642871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2" name="object 35">
            <a:extLst>
              <a:ext uri="{FF2B5EF4-FFF2-40B4-BE49-F238E27FC236}">
                <a16:creationId xmlns:a16="http://schemas.microsoft.com/office/drawing/2014/main" id="{95FFD41F-2D54-47C6-80EA-B7088251D1E4}"/>
              </a:ext>
            </a:extLst>
          </p:cNvPr>
          <p:cNvGrpSpPr/>
          <p:nvPr/>
        </p:nvGrpSpPr>
        <p:grpSpPr>
          <a:xfrm>
            <a:off x="1116668" y="3578355"/>
            <a:ext cx="3801875" cy="244734"/>
            <a:chOff x="5562409" y="4451413"/>
            <a:chExt cx="3190240" cy="206375"/>
          </a:xfrm>
        </p:grpSpPr>
        <p:sp>
          <p:nvSpPr>
            <p:cNvPr id="83" name="object 36">
              <a:extLst>
                <a:ext uri="{FF2B5EF4-FFF2-40B4-BE49-F238E27FC236}">
                  <a16:creationId xmlns:a16="http://schemas.microsoft.com/office/drawing/2014/main" id="{C7F759DC-07DD-4A35-99A4-98DFCB915572}"/>
                </a:ext>
              </a:extLst>
            </p:cNvPr>
            <p:cNvSpPr/>
            <p:nvPr/>
          </p:nvSpPr>
          <p:spPr>
            <a:xfrm>
              <a:off x="5567171" y="4456176"/>
              <a:ext cx="3180715" cy="196850"/>
            </a:xfrm>
            <a:custGeom>
              <a:avLst/>
              <a:gdLst/>
              <a:ahLst/>
              <a:cxnLst/>
              <a:rect l="l" t="t" r="r" b="b"/>
              <a:pathLst>
                <a:path w="3180715" h="196850">
                  <a:moveTo>
                    <a:pt x="3180587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3180587" y="196595"/>
                  </a:lnTo>
                  <a:lnTo>
                    <a:pt x="3180587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37">
              <a:extLst>
                <a:ext uri="{FF2B5EF4-FFF2-40B4-BE49-F238E27FC236}">
                  <a16:creationId xmlns:a16="http://schemas.microsoft.com/office/drawing/2014/main" id="{DBDCE59C-0E9E-4B1F-ACEB-D9AEB0AD3C06}"/>
                </a:ext>
              </a:extLst>
            </p:cNvPr>
            <p:cNvSpPr/>
            <p:nvPr/>
          </p:nvSpPr>
          <p:spPr>
            <a:xfrm>
              <a:off x="5567171" y="4456176"/>
              <a:ext cx="3180715" cy="196850"/>
            </a:xfrm>
            <a:custGeom>
              <a:avLst/>
              <a:gdLst/>
              <a:ahLst/>
              <a:cxnLst/>
              <a:rect l="l" t="t" r="r" b="b"/>
              <a:pathLst>
                <a:path w="3180715" h="196850">
                  <a:moveTo>
                    <a:pt x="3180587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3180587" y="0"/>
                  </a:lnTo>
                  <a:lnTo>
                    <a:pt x="3180587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55">
            <a:extLst>
              <a:ext uri="{FF2B5EF4-FFF2-40B4-BE49-F238E27FC236}">
                <a16:creationId xmlns:a16="http://schemas.microsoft.com/office/drawing/2014/main" id="{9F06983F-2C2F-4A31-8CEF-2212F61E0C74}"/>
              </a:ext>
            </a:extLst>
          </p:cNvPr>
          <p:cNvSpPr txBox="1"/>
          <p:nvPr/>
        </p:nvSpPr>
        <p:spPr>
          <a:xfrm>
            <a:off x="237484" y="3599079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1 634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39</a:t>
            </a:r>
            <a:r>
              <a:rPr lang="en-US" sz="1200" b="1" spc="-20" dirty="0">
                <a:solidFill>
                  <a:srgbClr val="FF9900"/>
                </a:solidFill>
                <a:latin typeface="Arial"/>
                <a:cs typeface="Arial"/>
              </a:rPr>
              <a:t>,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7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6" name="object 55">
            <a:extLst>
              <a:ext uri="{FF2B5EF4-FFF2-40B4-BE49-F238E27FC236}">
                <a16:creationId xmlns:a16="http://schemas.microsoft.com/office/drawing/2014/main" id="{D73A611C-DBF5-4181-A6B3-5CD70461F7CB}"/>
              </a:ext>
            </a:extLst>
          </p:cNvPr>
          <p:cNvSpPr txBox="1"/>
          <p:nvPr/>
        </p:nvSpPr>
        <p:spPr>
          <a:xfrm>
            <a:off x="2509695" y="4504055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624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15,2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7" name="object 55">
            <a:extLst>
              <a:ext uri="{FF2B5EF4-FFF2-40B4-BE49-F238E27FC236}">
                <a16:creationId xmlns:a16="http://schemas.microsoft.com/office/drawing/2014/main" id="{90DE485E-8A93-470D-80F8-996CB6511DE2}"/>
              </a:ext>
            </a:extLst>
          </p:cNvPr>
          <p:cNvSpPr txBox="1"/>
          <p:nvPr/>
        </p:nvSpPr>
        <p:spPr>
          <a:xfrm>
            <a:off x="3267352" y="4886211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287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7,0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88" name="object 15">
            <a:extLst>
              <a:ext uri="{FF2B5EF4-FFF2-40B4-BE49-F238E27FC236}">
                <a16:creationId xmlns:a16="http://schemas.microsoft.com/office/drawing/2014/main" id="{11A09CF6-1FE4-4EF2-AE8B-4F17B5DD0BA1}"/>
              </a:ext>
            </a:extLst>
          </p:cNvPr>
          <p:cNvSpPr txBox="1"/>
          <p:nvPr/>
        </p:nvSpPr>
        <p:spPr>
          <a:xfrm>
            <a:off x="5134641" y="3538004"/>
            <a:ext cx="2408100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71500" algn="ctr">
              <a:lnSpc>
                <a:spcPct val="100000"/>
              </a:lnSpc>
              <a:spcBef>
                <a:spcPts val="95"/>
              </a:spcBef>
            </a:pPr>
            <a:r>
              <a:rPr lang="uk-UA" sz="1200" spc="-70" dirty="0">
                <a:solidFill>
                  <a:srgbClr val="004187"/>
                </a:solidFill>
                <a:cs typeface="Arial"/>
              </a:rPr>
              <a:t>Пропуск препаратів більше 10 днів</a:t>
            </a:r>
            <a:endParaRPr sz="1200" dirty="0">
              <a:cs typeface="Arial"/>
            </a:endParaRPr>
          </a:p>
        </p:txBody>
      </p:sp>
      <p:sp>
        <p:nvSpPr>
          <p:cNvPr id="89" name="object 55">
            <a:extLst>
              <a:ext uri="{FF2B5EF4-FFF2-40B4-BE49-F238E27FC236}">
                <a16:creationId xmlns:a16="http://schemas.microsoft.com/office/drawing/2014/main" id="{44926133-2445-4D9D-9AE4-F80393B279E1}"/>
              </a:ext>
            </a:extLst>
          </p:cNvPr>
          <p:cNvSpPr txBox="1"/>
          <p:nvPr/>
        </p:nvSpPr>
        <p:spPr>
          <a:xfrm>
            <a:off x="1236136" y="4061170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1 133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27,5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0" name="object 55">
            <a:extLst>
              <a:ext uri="{FF2B5EF4-FFF2-40B4-BE49-F238E27FC236}">
                <a16:creationId xmlns:a16="http://schemas.microsoft.com/office/drawing/2014/main" id="{6955A78B-B3B8-43BE-A87F-9F5DAFBFFC38}"/>
              </a:ext>
            </a:extLst>
          </p:cNvPr>
          <p:cNvSpPr txBox="1"/>
          <p:nvPr/>
        </p:nvSpPr>
        <p:spPr>
          <a:xfrm>
            <a:off x="3900637" y="6137109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12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0,3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91" name="object 23">
            <a:extLst>
              <a:ext uri="{FF2B5EF4-FFF2-40B4-BE49-F238E27FC236}">
                <a16:creationId xmlns:a16="http://schemas.microsoft.com/office/drawing/2014/main" id="{29D6452C-70F0-4AEF-985F-93C22779EC0A}"/>
              </a:ext>
            </a:extLst>
          </p:cNvPr>
          <p:cNvGrpSpPr/>
          <p:nvPr/>
        </p:nvGrpSpPr>
        <p:grpSpPr>
          <a:xfrm>
            <a:off x="7348425" y="4528980"/>
            <a:ext cx="108257" cy="252873"/>
            <a:chOff x="8590597" y="6421945"/>
            <a:chExt cx="161925" cy="206375"/>
          </a:xfrm>
        </p:grpSpPr>
        <p:sp>
          <p:nvSpPr>
            <p:cNvPr id="92" name="object 24">
              <a:extLst>
                <a:ext uri="{FF2B5EF4-FFF2-40B4-BE49-F238E27FC236}">
                  <a16:creationId xmlns:a16="http://schemas.microsoft.com/office/drawing/2014/main" id="{C1545FE7-29CF-4F2B-BFF9-B0AE542D5533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52400" y="19659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25">
              <a:extLst>
                <a:ext uri="{FF2B5EF4-FFF2-40B4-BE49-F238E27FC236}">
                  <a16:creationId xmlns:a16="http://schemas.microsoft.com/office/drawing/2014/main" id="{F4664938-53F4-45BC-8AB5-96702A68E538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4FAD003-0626-4D5D-8BC2-7143B19F441B}"/>
              </a:ext>
            </a:extLst>
          </p:cNvPr>
          <p:cNvSpPr txBox="1"/>
          <p:nvPr/>
        </p:nvSpPr>
        <p:spPr>
          <a:xfrm>
            <a:off x="2744691" y="1143000"/>
            <a:ext cx="275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 комунальних ЗОЗ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CC4D682-CF0A-4690-8EA4-1C2CF3E51170}"/>
              </a:ext>
            </a:extLst>
          </p:cNvPr>
          <p:cNvSpPr txBox="1"/>
          <p:nvPr/>
        </p:nvSpPr>
        <p:spPr>
          <a:xfrm>
            <a:off x="7309661" y="1131185"/>
            <a:ext cx="275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 приватних ЗОЗ</a:t>
            </a:r>
          </a:p>
        </p:txBody>
      </p:sp>
      <p:sp>
        <p:nvSpPr>
          <p:cNvPr id="57" name="object 12">
            <a:extLst>
              <a:ext uri="{FF2B5EF4-FFF2-40B4-BE49-F238E27FC236}">
                <a16:creationId xmlns:a16="http://schemas.microsoft.com/office/drawing/2014/main" id="{FBBFF12C-08CC-4C9A-B4F5-8D42A45F5F5D}"/>
              </a:ext>
            </a:extLst>
          </p:cNvPr>
          <p:cNvSpPr txBox="1"/>
          <p:nvPr/>
        </p:nvSpPr>
        <p:spPr>
          <a:xfrm>
            <a:off x="5484608" y="5304297"/>
            <a:ext cx="114327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uk-UA" sz="1200" spc="-70" dirty="0">
                <a:solidFill>
                  <a:srgbClr val="004187"/>
                </a:solidFill>
                <a:cs typeface="Arial"/>
              </a:rPr>
              <a:t>Адміністративна виписка</a:t>
            </a:r>
            <a:endParaRPr sz="1200" dirty="0">
              <a:cs typeface="Arial"/>
            </a:endParaRPr>
          </a:p>
        </p:txBody>
      </p:sp>
      <p:sp>
        <p:nvSpPr>
          <p:cNvPr id="58" name="object 12">
            <a:extLst>
              <a:ext uri="{FF2B5EF4-FFF2-40B4-BE49-F238E27FC236}">
                <a16:creationId xmlns:a16="http://schemas.microsoft.com/office/drawing/2014/main" id="{B73ED586-D171-4C46-96F3-E197A8298394}"/>
              </a:ext>
            </a:extLst>
          </p:cNvPr>
          <p:cNvSpPr txBox="1"/>
          <p:nvPr/>
        </p:nvSpPr>
        <p:spPr>
          <a:xfrm>
            <a:off x="5524361" y="6199285"/>
            <a:ext cx="1143275" cy="381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uk-UA" sz="1200" spc="-70" dirty="0">
                <a:solidFill>
                  <a:srgbClr val="004187"/>
                </a:solidFill>
                <a:cs typeface="Arial"/>
              </a:rPr>
              <a:t>За медичними показами</a:t>
            </a:r>
            <a:endParaRPr sz="1200" dirty="0">
              <a:cs typeface="Arial"/>
            </a:endParaRPr>
          </a:p>
        </p:txBody>
      </p:sp>
      <p:grpSp>
        <p:nvGrpSpPr>
          <p:cNvPr id="66" name="object 26">
            <a:extLst>
              <a:ext uri="{FF2B5EF4-FFF2-40B4-BE49-F238E27FC236}">
                <a16:creationId xmlns:a16="http://schemas.microsoft.com/office/drawing/2014/main" id="{937BD172-0290-42A3-B74F-F30AE14A70B8}"/>
              </a:ext>
            </a:extLst>
          </p:cNvPr>
          <p:cNvGrpSpPr/>
          <p:nvPr/>
        </p:nvGrpSpPr>
        <p:grpSpPr>
          <a:xfrm>
            <a:off x="4443984" y="5347652"/>
            <a:ext cx="439388" cy="246989"/>
            <a:chOff x="8064817" y="5929693"/>
            <a:chExt cx="687705" cy="206375"/>
          </a:xfrm>
        </p:grpSpPr>
        <p:sp>
          <p:nvSpPr>
            <p:cNvPr id="67" name="object 27">
              <a:extLst>
                <a:ext uri="{FF2B5EF4-FFF2-40B4-BE49-F238E27FC236}">
                  <a16:creationId xmlns:a16="http://schemas.microsoft.com/office/drawing/2014/main" id="{1D172CB7-B652-465A-8584-6F8B699E18D6}"/>
                </a:ext>
              </a:extLst>
            </p:cNvPr>
            <p:cNvSpPr/>
            <p:nvPr/>
          </p:nvSpPr>
          <p:spPr>
            <a:xfrm>
              <a:off x="8069580" y="5934455"/>
              <a:ext cx="678180" cy="196850"/>
            </a:xfrm>
            <a:custGeom>
              <a:avLst/>
              <a:gdLst/>
              <a:ahLst/>
              <a:cxnLst/>
              <a:rect l="l" t="t" r="r" b="b"/>
              <a:pathLst>
                <a:path w="678179" h="196850">
                  <a:moveTo>
                    <a:pt x="678179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678179" y="196596"/>
                  </a:lnTo>
                  <a:lnTo>
                    <a:pt x="678179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28">
              <a:extLst>
                <a:ext uri="{FF2B5EF4-FFF2-40B4-BE49-F238E27FC236}">
                  <a16:creationId xmlns:a16="http://schemas.microsoft.com/office/drawing/2014/main" id="{2935611C-8194-48AD-8008-E3B422349775}"/>
                </a:ext>
              </a:extLst>
            </p:cNvPr>
            <p:cNvSpPr/>
            <p:nvPr/>
          </p:nvSpPr>
          <p:spPr>
            <a:xfrm>
              <a:off x="8069580" y="5934455"/>
              <a:ext cx="678180" cy="196850"/>
            </a:xfrm>
            <a:custGeom>
              <a:avLst/>
              <a:gdLst/>
              <a:ahLst/>
              <a:cxnLst/>
              <a:rect l="l" t="t" r="r" b="b"/>
              <a:pathLst>
                <a:path w="678179" h="196850">
                  <a:moveTo>
                    <a:pt x="678179" y="196596"/>
                  </a:moveTo>
                  <a:lnTo>
                    <a:pt x="0" y="196596"/>
                  </a:lnTo>
                  <a:lnTo>
                    <a:pt x="0" y="0"/>
                  </a:lnTo>
                  <a:lnTo>
                    <a:pt x="678179" y="0"/>
                  </a:lnTo>
                  <a:lnTo>
                    <a:pt x="678179" y="196596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8" name="object 55">
            <a:extLst>
              <a:ext uri="{FF2B5EF4-FFF2-40B4-BE49-F238E27FC236}">
                <a16:creationId xmlns:a16="http://schemas.microsoft.com/office/drawing/2014/main" id="{B4A335AE-5046-4DED-83D9-FC61C5BF6711}"/>
              </a:ext>
            </a:extLst>
          </p:cNvPr>
          <p:cNvSpPr txBox="1"/>
          <p:nvPr/>
        </p:nvSpPr>
        <p:spPr>
          <a:xfrm>
            <a:off x="3544815" y="5342451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150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3,6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99" name="object 55">
            <a:extLst>
              <a:ext uri="{FF2B5EF4-FFF2-40B4-BE49-F238E27FC236}">
                <a16:creationId xmlns:a16="http://schemas.microsoft.com/office/drawing/2014/main" id="{E2271B78-D56B-4BE2-8771-F4912654B2F9}"/>
              </a:ext>
            </a:extLst>
          </p:cNvPr>
          <p:cNvSpPr txBox="1"/>
          <p:nvPr/>
        </p:nvSpPr>
        <p:spPr>
          <a:xfrm>
            <a:off x="3716798" y="5733509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278</a:t>
            </a:r>
            <a:endParaRPr sz="1200" dirty="0">
              <a:cs typeface="Arial"/>
            </a:endParaRPr>
          </a:p>
          <a:p>
            <a:pPr marL="12700" algn="r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6,8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00" name="object 23">
            <a:extLst>
              <a:ext uri="{FF2B5EF4-FFF2-40B4-BE49-F238E27FC236}">
                <a16:creationId xmlns:a16="http://schemas.microsoft.com/office/drawing/2014/main" id="{7EE517BF-AF36-45A5-9764-3CBBC7693D51}"/>
              </a:ext>
            </a:extLst>
          </p:cNvPr>
          <p:cNvGrpSpPr/>
          <p:nvPr/>
        </p:nvGrpSpPr>
        <p:grpSpPr>
          <a:xfrm>
            <a:off x="4787387" y="6236839"/>
            <a:ext cx="100415" cy="246990"/>
            <a:chOff x="8595350" y="6426708"/>
            <a:chExt cx="152409" cy="196850"/>
          </a:xfrm>
        </p:grpSpPr>
        <p:sp>
          <p:nvSpPr>
            <p:cNvPr id="101" name="object 24">
              <a:extLst>
                <a:ext uri="{FF2B5EF4-FFF2-40B4-BE49-F238E27FC236}">
                  <a16:creationId xmlns:a16="http://schemas.microsoft.com/office/drawing/2014/main" id="{F3F6E00E-8200-4E0E-8238-56848D72E24A}"/>
                </a:ext>
              </a:extLst>
            </p:cNvPr>
            <p:cNvSpPr/>
            <p:nvPr/>
          </p:nvSpPr>
          <p:spPr>
            <a:xfrm>
              <a:off x="8595350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52400" y="19659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25">
              <a:extLst>
                <a:ext uri="{FF2B5EF4-FFF2-40B4-BE49-F238E27FC236}">
                  <a16:creationId xmlns:a16="http://schemas.microsoft.com/office/drawing/2014/main" id="{8446B967-844A-43DB-9144-26747FE7254D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26">
            <a:extLst>
              <a:ext uri="{FF2B5EF4-FFF2-40B4-BE49-F238E27FC236}">
                <a16:creationId xmlns:a16="http://schemas.microsoft.com/office/drawing/2014/main" id="{384E7DE1-3974-4996-96AD-269313800529}"/>
              </a:ext>
            </a:extLst>
          </p:cNvPr>
          <p:cNvGrpSpPr/>
          <p:nvPr/>
        </p:nvGrpSpPr>
        <p:grpSpPr>
          <a:xfrm>
            <a:off x="7358410" y="4065901"/>
            <a:ext cx="1123682" cy="265109"/>
            <a:chOff x="8064817" y="5929693"/>
            <a:chExt cx="687705" cy="206375"/>
          </a:xfrm>
        </p:grpSpPr>
        <p:sp>
          <p:nvSpPr>
            <p:cNvPr id="104" name="object 27">
              <a:extLst>
                <a:ext uri="{FF2B5EF4-FFF2-40B4-BE49-F238E27FC236}">
                  <a16:creationId xmlns:a16="http://schemas.microsoft.com/office/drawing/2014/main" id="{A48808DE-00E9-435D-A252-6052BC7753F4}"/>
                </a:ext>
              </a:extLst>
            </p:cNvPr>
            <p:cNvSpPr/>
            <p:nvPr/>
          </p:nvSpPr>
          <p:spPr>
            <a:xfrm>
              <a:off x="8069580" y="5934455"/>
              <a:ext cx="678180" cy="196850"/>
            </a:xfrm>
            <a:custGeom>
              <a:avLst/>
              <a:gdLst/>
              <a:ahLst/>
              <a:cxnLst/>
              <a:rect l="l" t="t" r="r" b="b"/>
              <a:pathLst>
                <a:path w="678179" h="196850">
                  <a:moveTo>
                    <a:pt x="678179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678179" y="196596"/>
                  </a:lnTo>
                  <a:lnTo>
                    <a:pt x="678179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28">
              <a:extLst>
                <a:ext uri="{FF2B5EF4-FFF2-40B4-BE49-F238E27FC236}">
                  <a16:creationId xmlns:a16="http://schemas.microsoft.com/office/drawing/2014/main" id="{47EE4AE0-5F9F-4B32-A5DF-CAE212228186}"/>
                </a:ext>
              </a:extLst>
            </p:cNvPr>
            <p:cNvSpPr/>
            <p:nvPr/>
          </p:nvSpPr>
          <p:spPr>
            <a:xfrm>
              <a:off x="8069580" y="5934455"/>
              <a:ext cx="678180" cy="196850"/>
            </a:xfrm>
            <a:custGeom>
              <a:avLst/>
              <a:gdLst/>
              <a:ahLst/>
              <a:cxnLst/>
              <a:rect l="l" t="t" r="r" b="b"/>
              <a:pathLst>
                <a:path w="678179" h="196850">
                  <a:moveTo>
                    <a:pt x="678179" y="196596"/>
                  </a:moveTo>
                  <a:lnTo>
                    <a:pt x="0" y="196596"/>
                  </a:lnTo>
                  <a:lnTo>
                    <a:pt x="0" y="0"/>
                  </a:lnTo>
                  <a:lnTo>
                    <a:pt x="678179" y="0"/>
                  </a:lnTo>
                  <a:lnTo>
                    <a:pt x="678179" y="196596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6" name="object 23">
            <a:extLst>
              <a:ext uri="{FF2B5EF4-FFF2-40B4-BE49-F238E27FC236}">
                <a16:creationId xmlns:a16="http://schemas.microsoft.com/office/drawing/2014/main" id="{42F9582D-AAAC-4DCC-8940-38B3FD8D0F46}"/>
              </a:ext>
            </a:extLst>
          </p:cNvPr>
          <p:cNvGrpSpPr/>
          <p:nvPr/>
        </p:nvGrpSpPr>
        <p:grpSpPr>
          <a:xfrm>
            <a:off x="7358410" y="4922141"/>
            <a:ext cx="45719" cy="239762"/>
            <a:chOff x="8590597" y="6421945"/>
            <a:chExt cx="161925" cy="206375"/>
          </a:xfrm>
        </p:grpSpPr>
        <p:sp>
          <p:nvSpPr>
            <p:cNvPr id="107" name="object 24">
              <a:extLst>
                <a:ext uri="{FF2B5EF4-FFF2-40B4-BE49-F238E27FC236}">
                  <a16:creationId xmlns:a16="http://schemas.microsoft.com/office/drawing/2014/main" id="{FD6E8B0E-6BF9-47B7-A605-831553676C6A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52400" y="19659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25">
              <a:extLst>
                <a:ext uri="{FF2B5EF4-FFF2-40B4-BE49-F238E27FC236}">
                  <a16:creationId xmlns:a16="http://schemas.microsoft.com/office/drawing/2014/main" id="{CF8C5ACC-381C-4337-B367-91D5966C64C1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9" name="object 55">
            <a:extLst>
              <a:ext uri="{FF2B5EF4-FFF2-40B4-BE49-F238E27FC236}">
                <a16:creationId xmlns:a16="http://schemas.microsoft.com/office/drawing/2014/main" id="{A7D2BA1D-3A63-49FC-9FAD-5136E6F2C577}"/>
              </a:ext>
            </a:extLst>
          </p:cNvPr>
          <p:cNvSpPr txBox="1"/>
          <p:nvPr/>
        </p:nvSpPr>
        <p:spPr>
          <a:xfrm>
            <a:off x="7460330" y="4845793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9</a:t>
            </a:r>
            <a:endParaRPr sz="120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0,3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110" name="object 26">
            <a:extLst>
              <a:ext uri="{FF2B5EF4-FFF2-40B4-BE49-F238E27FC236}">
                <a16:creationId xmlns:a16="http://schemas.microsoft.com/office/drawing/2014/main" id="{D9CE3DFF-B625-4258-ADFD-3184A5916EAE}"/>
              </a:ext>
            </a:extLst>
          </p:cNvPr>
          <p:cNvGrpSpPr/>
          <p:nvPr/>
        </p:nvGrpSpPr>
        <p:grpSpPr>
          <a:xfrm>
            <a:off x="7358410" y="5865303"/>
            <a:ext cx="1145927" cy="274024"/>
            <a:chOff x="8064817" y="5929693"/>
            <a:chExt cx="687705" cy="206375"/>
          </a:xfrm>
        </p:grpSpPr>
        <p:sp>
          <p:nvSpPr>
            <p:cNvPr id="111" name="object 27">
              <a:extLst>
                <a:ext uri="{FF2B5EF4-FFF2-40B4-BE49-F238E27FC236}">
                  <a16:creationId xmlns:a16="http://schemas.microsoft.com/office/drawing/2014/main" id="{0615F974-1424-427D-A9E8-BA1D9C6D25A6}"/>
                </a:ext>
              </a:extLst>
            </p:cNvPr>
            <p:cNvSpPr/>
            <p:nvPr/>
          </p:nvSpPr>
          <p:spPr>
            <a:xfrm>
              <a:off x="8069580" y="5934455"/>
              <a:ext cx="678180" cy="196850"/>
            </a:xfrm>
            <a:custGeom>
              <a:avLst/>
              <a:gdLst/>
              <a:ahLst/>
              <a:cxnLst/>
              <a:rect l="l" t="t" r="r" b="b"/>
              <a:pathLst>
                <a:path w="678179" h="196850">
                  <a:moveTo>
                    <a:pt x="678179" y="0"/>
                  </a:moveTo>
                  <a:lnTo>
                    <a:pt x="0" y="0"/>
                  </a:lnTo>
                  <a:lnTo>
                    <a:pt x="0" y="196596"/>
                  </a:lnTo>
                  <a:lnTo>
                    <a:pt x="678179" y="196596"/>
                  </a:lnTo>
                  <a:lnTo>
                    <a:pt x="678179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28">
              <a:extLst>
                <a:ext uri="{FF2B5EF4-FFF2-40B4-BE49-F238E27FC236}">
                  <a16:creationId xmlns:a16="http://schemas.microsoft.com/office/drawing/2014/main" id="{D86025FD-2064-4F4D-B8B7-621CBCA0150C}"/>
                </a:ext>
              </a:extLst>
            </p:cNvPr>
            <p:cNvSpPr/>
            <p:nvPr/>
          </p:nvSpPr>
          <p:spPr>
            <a:xfrm>
              <a:off x="8069580" y="5934455"/>
              <a:ext cx="678180" cy="196850"/>
            </a:xfrm>
            <a:custGeom>
              <a:avLst/>
              <a:gdLst/>
              <a:ahLst/>
              <a:cxnLst/>
              <a:rect l="l" t="t" r="r" b="b"/>
              <a:pathLst>
                <a:path w="678179" h="196850">
                  <a:moveTo>
                    <a:pt x="678179" y="196596"/>
                  </a:moveTo>
                  <a:lnTo>
                    <a:pt x="0" y="196596"/>
                  </a:lnTo>
                  <a:lnTo>
                    <a:pt x="0" y="0"/>
                  </a:lnTo>
                  <a:lnTo>
                    <a:pt x="678179" y="0"/>
                  </a:lnTo>
                  <a:lnTo>
                    <a:pt x="678179" y="196596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3" name="object 23">
            <a:extLst>
              <a:ext uri="{FF2B5EF4-FFF2-40B4-BE49-F238E27FC236}">
                <a16:creationId xmlns:a16="http://schemas.microsoft.com/office/drawing/2014/main" id="{627AB0C3-02D3-4204-8EC1-2C1BD996F1CC}"/>
              </a:ext>
            </a:extLst>
          </p:cNvPr>
          <p:cNvGrpSpPr/>
          <p:nvPr/>
        </p:nvGrpSpPr>
        <p:grpSpPr>
          <a:xfrm>
            <a:off x="7358410" y="5353101"/>
            <a:ext cx="124008" cy="249152"/>
            <a:chOff x="8590597" y="6421945"/>
            <a:chExt cx="161925" cy="206375"/>
          </a:xfrm>
        </p:grpSpPr>
        <p:sp>
          <p:nvSpPr>
            <p:cNvPr id="114" name="object 24">
              <a:extLst>
                <a:ext uri="{FF2B5EF4-FFF2-40B4-BE49-F238E27FC236}">
                  <a16:creationId xmlns:a16="http://schemas.microsoft.com/office/drawing/2014/main" id="{EFE1267C-04E7-4DF5-8957-CCA0119118C2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52400" y="19659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25">
              <a:extLst>
                <a:ext uri="{FF2B5EF4-FFF2-40B4-BE49-F238E27FC236}">
                  <a16:creationId xmlns:a16="http://schemas.microsoft.com/office/drawing/2014/main" id="{033732B8-C0CA-4446-923C-1B634F614F10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6" name="object 55">
            <a:extLst>
              <a:ext uri="{FF2B5EF4-FFF2-40B4-BE49-F238E27FC236}">
                <a16:creationId xmlns:a16="http://schemas.microsoft.com/office/drawing/2014/main" id="{E26A4687-0D48-46B3-A3EA-72DCE951F3F7}"/>
              </a:ext>
            </a:extLst>
          </p:cNvPr>
          <p:cNvSpPr txBox="1"/>
          <p:nvPr/>
        </p:nvSpPr>
        <p:spPr>
          <a:xfrm>
            <a:off x="7590958" y="5304297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149</a:t>
            </a:r>
            <a:endParaRPr sz="120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4,7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2" name="object 23">
            <a:extLst>
              <a:ext uri="{FF2B5EF4-FFF2-40B4-BE49-F238E27FC236}">
                <a16:creationId xmlns:a16="http://schemas.microsoft.com/office/drawing/2014/main" id="{7AEE8E5A-AA8F-2467-E9D4-8DC165021B8D}"/>
              </a:ext>
            </a:extLst>
          </p:cNvPr>
          <p:cNvGrpSpPr/>
          <p:nvPr/>
        </p:nvGrpSpPr>
        <p:grpSpPr>
          <a:xfrm>
            <a:off x="7351609" y="6408125"/>
            <a:ext cx="45719" cy="239762"/>
            <a:chOff x="8590597" y="6421945"/>
            <a:chExt cx="161925" cy="206375"/>
          </a:xfrm>
        </p:grpSpPr>
        <p:sp>
          <p:nvSpPr>
            <p:cNvPr id="6" name="object 24">
              <a:extLst>
                <a:ext uri="{FF2B5EF4-FFF2-40B4-BE49-F238E27FC236}">
                  <a16:creationId xmlns:a16="http://schemas.microsoft.com/office/drawing/2014/main" id="{E9B78DFD-59A2-D550-265E-D18C6B233C3D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0"/>
                  </a:moveTo>
                  <a:lnTo>
                    <a:pt x="0" y="0"/>
                  </a:lnTo>
                  <a:lnTo>
                    <a:pt x="0" y="196595"/>
                  </a:lnTo>
                  <a:lnTo>
                    <a:pt x="152400" y="196595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0041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25">
              <a:extLst>
                <a:ext uri="{FF2B5EF4-FFF2-40B4-BE49-F238E27FC236}">
                  <a16:creationId xmlns:a16="http://schemas.microsoft.com/office/drawing/2014/main" id="{CB00C429-0055-DF2E-CB87-0D8A5222AB15}"/>
                </a:ext>
              </a:extLst>
            </p:cNvPr>
            <p:cNvSpPr/>
            <p:nvPr/>
          </p:nvSpPr>
          <p:spPr>
            <a:xfrm>
              <a:off x="8595359" y="6426708"/>
              <a:ext cx="152400" cy="196850"/>
            </a:xfrm>
            <a:custGeom>
              <a:avLst/>
              <a:gdLst/>
              <a:ahLst/>
              <a:cxnLst/>
              <a:rect l="l" t="t" r="r" b="b"/>
              <a:pathLst>
                <a:path w="152400" h="196850">
                  <a:moveTo>
                    <a:pt x="152400" y="196595"/>
                  </a:moveTo>
                  <a:lnTo>
                    <a:pt x="0" y="196595"/>
                  </a:lnTo>
                  <a:lnTo>
                    <a:pt x="0" y="0"/>
                  </a:lnTo>
                  <a:lnTo>
                    <a:pt x="152400" y="0"/>
                  </a:lnTo>
                  <a:lnTo>
                    <a:pt x="152400" y="196595"/>
                  </a:lnTo>
                  <a:close/>
                </a:path>
              </a:pathLst>
            </a:custGeom>
            <a:ln w="9525">
              <a:solidFill>
                <a:srgbClr val="00418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55">
            <a:extLst>
              <a:ext uri="{FF2B5EF4-FFF2-40B4-BE49-F238E27FC236}">
                <a16:creationId xmlns:a16="http://schemas.microsoft.com/office/drawing/2014/main" id="{F3B0C2FC-40A9-1245-DDD7-C28BDB5A5DFC}"/>
              </a:ext>
            </a:extLst>
          </p:cNvPr>
          <p:cNvSpPr txBox="1"/>
          <p:nvPr/>
        </p:nvSpPr>
        <p:spPr>
          <a:xfrm>
            <a:off x="7550491" y="6308300"/>
            <a:ext cx="80473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uk-UA" sz="1200" b="1" spc="-25" dirty="0">
                <a:solidFill>
                  <a:srgbClr val="FF9900"/>
                </a:solidFill>
                <a:latin typeface="Arial"/>
                <a:cs typeface="Arial"/>
              </a:rPr>
              <a:t>6</a:t>
            </a:r>
            <a:endParaRPr sz="1200" dirty="0"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(</a:t>
            </a:r>
            <a:r>
              <a:rPr lang="uk-UA" sz="1200" b="1" spc="-20" dirty="0">
                <a:solidFill>
                  <a:srgbClr val="FF9900"/>
                </a:solidFill>
                <a:latin typeface="Arial"/>
                <a:cs typeface="Arial"/>
              </a:rPr>
              <a:t>0</a:t>
            </a:r>
            <a:r>
              <a:rPr sz="1200" b="1" spc="-20" dirty="0">
                <a:solidFill>
                  <a:srgbClr val="FF9900"/>
                </a:solidFill>
                <a:latin typeface="Arial"/>
                <a:cs typeface="Arial"/>
              </a:rPr>
              <a:t>%)</a:t>
            </a:r>
            <a:endParaRPr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0410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Місце для тексту 6">
            <a:extLst>
              <a:ext uri="{FF2B5EF4-FFF2-40B4-BE49-F238E27FC236}">
                <a16:creationId xmlns:a16="http://schemas.microsoft.com/office/drawing/2014/main" id="{CCFCF4A1-7CFF-476F-95C0-82E91C9B2F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3840" y="519983"/>
            <a:ext cx="11550594" cy="366425"/>
          </a:xfrm>
        </p:spPr>
        <p:txBody>
          <a:bodyPr/>
          <a:lstStyle/>
          <a:p>
            <a:r>
              <a:rPr lang="uk-UA" sz="2800" dirty="0"/>
              <a:t>Терапевтичне дозування</a:t>
            </a:r>
          </a:p>
        </p:txBody>
      </p:sp>
      <p:sp>
        <p:nvSpPr>
          <p:cNvPr id="8" name="Місце для тексту 7">
            <a:extLst>
              <a:ext uri="{FF2B5EF4-FFF2-40B4-BE49-F238E27FC236}">
                <a16:creationId xmlns:a16="http://schemas.microsoft.com/office/drawing/2014/main" id="{1D208C3E-B214-4EC5-8AB2-8487ADA2DC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73050" y="1222346"/>
            <a:ext cx="4543426" cy="919246"/>
          </a:xfrm>
        </p:spPr>
        <p:txBody>
          <a:bodyPr/>
          <a:lstStyle/>
          <a:p>
            <a:pPr algn="ctr"/>
            <a:r>
              <a:rPr lang="uk-UA" sz="1600" dirty="0">
                <a:solidFill>
                  <a:schemeClr val="accent1"/>
                </a:solidFill>
                <a:latin typeface="+mn-lt"/>
              </a:rPr>
              <a:t>Всього по Україні підтримувальне лікування препаратами </a:t>
            </a:r>
            <a:r>
              <a:rPr lang="uk-UA" sz="1600" dirty="0">
                <a:solidFill>
                  <a:schemeClr val="accent2"/>
                </a:solidFill>
              </a:rPr>
              <a:t>метадону</a:t>
            </a:r>
            <a:r>
              <a:rPr lang="uk-UA" sz="1600" dirty="0">
                <a:solidFill>
                  <a:schemeClr val="accent1"/>
                </a:solidFill>
                <a:latin typeface="+mn-lt"/>
              </a:rPr>
              <a:t> отримували </a:t>
            </a:r>
            <a:r>
              <a:rPr lang="uk-UA" sz="1600" b="1" dirty="0">
                <a:solidFill>
                  <a:schemeClr val="accent2"/>
                </a:solidFill>
                <a:latin typeface="+mn-lt"/>
              </a:rPr>
              <a:t>28 912 </a:t>
            </a:r>
            <a:r>
              <a:rPr lang="uk-UA" sz="1600" dirty="0">
                <a:solidFill>
                  <a:schemeClr val="accent1"/>
                </a:solidFill>
                <a:latin typeface="+mn-lt"/>
              </a:rPr>
              <a:t>пацієнтів, з яких </a:t>
            </a:r>
            <a:r>
              <a:rPr lang="uk-UA" sz="1600" b="1" dirty="0">
                <a:solidFill>
                  <a:schemeClr val="accent2"/>
                </a:solidFill>
                <a:latin typeface="+mn-lt"/>
              </a:rPr>
              <a:t>23 911 (82,7%) </a:t>
            </a:r>
            <a:r>
              <a:rPr lang="uk-UA" sz="1600" dirty="0">
                <a:solidFill>
                  <a:schemeClr val="accent1"/>
                </a:solidFill>
                <a:latin typeface="+mn-lt"/>
              </a:rPr>
              <a:t>– терапевтичне дозування </a:t>
            </a:r>
            <a:r>
              <a:rPr lang="ru-RU" sz="1600" dirty="0">
                <a:solidFill>
                  <a:schemeClr val="accent1"/>
                </a:solidFill>
                <a:latin typeface="+mn-lt"/>
              </a:rPr>
              <a:t>(≥ </a:t>
            </a:r>
            <a:r>
              <a:rPr lang="uk-UA" sz="1600" dirty="0">
                <a:solidFill>
                  <a:schemeClr val="accent1"/>
                </a:solidFill>
                <a:latin typeface="+mn-lt"/>
              </a:rPr>
              <a:t>8</a:t>
            </a:r>
            <a:r>
              <a:rPr lang="ru-RU" sz="1600" dirty="0">
                <a:solidFill>
                  <a:schemeClr val="accent1"/>
                </a:solidFill>
                <a:latin typeface="+mn-lt"/>
              </a:rPr>
              <a:t>0 мг)</a:t>
            </a:r>
            <a:r>
              <a:rPr lang="uk-UA" sz="1600" dirty="0">
                <a:solidFill>
                  <a:schemeClr val="accent1"/>
                </a:solidFill>
                <a:latin typeface="+mn-lt"/>
              </a:rPr>
              <a:t>.</a:t>
            </a:r>
          </a:p>
          <a:p>
            <a:pPr algn="ctr"/>
            <a:endParaRPr lang="uk-UA" sz="16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7" name="Місце для тексту 7">
            <a:extLst>
              <a:ext uri="{FF2B5EF4-FFF2-40B4-BE49-F238E27FC236}">
                <a16:creationId xmlns:a16="http://schemas.microsoft.com/office/drawing/2014/main" id="{847AE2F4-0B9F-4AD8-91E6-1B22E81690F4}"/>
              </a:ext>
            </a:extLst>
          </p:cNvPr>
          <p:cNvSpPr txBox="1">
            <a:spLocks/>
          </p:cNvSpPr>
          <p:nvPr/>
        </p:nvSpPr>
        <p:spPr>
          <a:xfrm>
            <a:off x="1121568" y="1222346"/>
            <a:ext cx="4841082" cy="9192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1600" dirty="0">
                <a:solidFill>
                  <a:schemeClr val="accent1"/>
                </a:solidFill>
                <a:latin typeface="+mn-lt"/>
              </a:rPr>
              <a:t>Всього по Україні підтримувальне лікування препаратами </a:t>
            </a:r>
            <a:r>
              <a:rPr lang="uk-UA" sz="1600" b="1" dirty="0">
                <a:solidFill>
                  <a:schemeClr val="accent2"/>
                </a:solidFill>
              </a:rPr>
              <a:t>бупренорфіну</a:t>
            </a:r>
            <a:r>
              <a:rPr lang="uk-UA" sz="1600" dirty="0">
                <a:solidFill>
                  <a:schemeClr val="accent1"/>
                </a:solidFill>
                <a:latin typeface="+mn-lt"/>
              </a:rPr>
              <a:t> отримували </a:t>
            </a:r>
            <a:r>
              <a:rPr lang="uk-UA" sz="1600" b="1" dirty="0">
                <a:solidFill>
                  <a:schemeClr val="accent2"/>
                </a:solidFill>
                <a:latin typeface="+mn-lt"/>
              </a:rPr>
              <a:t>3 435 </a:t>
            </a:r>
            <a:r>
              <a:rPr lang="uk-UA" sz="1600" dirty="0">
                <a:solidFill>
                  <a:schemeClr val="accent1"/>
                </a:solidFill>
                <a:latin typeface="+mn-lt"/>
              </a:rPr>
              <a:t>пацієнти, з яких </a:t>
            </a:r>
            <a:r>
              <a:rPr lang="uk-UA" sz="1600" b="1" dirty="0">
                <a:solidFill>
                  <a:schemeClr val="accent2"/>
                </a:solidFill>
                <a:latin typeface="+mn-lt"/>
              </a:rPr>
              <a:t>3 072 (89,4%) </a:t>
            </a:r>
            <a:r>
              <a:rPr lang="uk-UA" sz="1600" dirty="0">
                <a:solidFill>
                  <a:schemeClr val="accent1"/>
                </a:solidFill>
                <a:latin typeface="+mn-lt"/>
              </a:rPr>
              <a:t>– терапевтичне дозування </a:t>
            </a:r>
            <a:r>
              <a:rPr lang="ru-RU" sz="1600" dirty="0">
                <a:solidFill>
                  <a:schemeClr val="accent1"/>
                </a:solidFill>
                <a:latin typeface="+mn-lt"/>
              </a:rPr>
              <a:t>(</a:t>
            </a:r>
            <a:r>
              <a:rPr lang="uk-UA" sz="1600" dirty="0">
                <a:solidFill>
                  <a:schemeClr val="accent1"/>
                </a:solidFill>
                <a:latin typeface="+mn-lt"/>
              </a:rPr>
              <a:t>≥ </a:t>
            </a:r>
            <a:r>
              <a:rPr lang="ru-RU" sz="1600" dirty="0">
                <a:solidFill>
                  <a:schemeClr val="accent1"/>
                </a:solidFill>
                <a:latin typeface="+mn-lt"/>
              </a:rPr>
              <a:t>8 мг)</a:t>
            </a:r>
            <a:r>
              <a:rPr lang="uk-UA" sz="1600" dirty="0">
                <a:solidFill>
                  <a:schemeClr val="accent1"/>
                </a:solidFill>
                <a:latin typeface="+mn-lt"/>
              </a:rPr>
              <a:t>.</a:t>
            </a:r>
          </a:p>
          <a:p>
            <a:pPr algn="ctr"/>
            <a:endParaRPr lang="uk-UA" sz="1600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3" name="Діаграма 2">
            <a:extLst>
              <a:ext uri="{FF2B5EF4-FFF2-40B4-BE49-F238E27FC236}">
                <a16:creationId xmlns:a16="http://schemas.microsoft.com/office/drawing/2014/main" id="{44D757C1-5413-44B5-3AF4-30036BBC70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726149"/>
              </p:ext>
            </p:extLst>
          </p:nvPr>
        </p:nvGraphicFramePr>
        <p:xfrm>
          <a:off x="444518" y="2141592"/>
          <a:ext cx="5651482" cy="462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B95DF45A-836D-FF8D-DDF4-292602F170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3285841"/>
              </p:ext>
            </p:extLst>
          </p:nvPr>
        </p:nvGraphicFramePr>
        <p:xfrm>
          <a:off x="6410782" y="2141592"/>
          <a:ext cx="5651481" cy="4627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706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Box 107">
            <a:extLst>
              <a:ext uri="{FF2B5EF4-FFF2-40B4-BE49-F238E27FC236}">
                <a16:creationId xmlns:a16="http://schemas.microsoft.com/office/drawing/2014/main" id="{6BBB85D5-ED82-4570-910E-6BC420CD10C3}"/>
              </a:ext>
            </a:extLst>
          </p:cNvPr>
          <p:cNvSpPr txBox="1"/>
          <p:nvPr/>
        </p:nvSpPr>
        <p:spPr>
          <a:xfrm>
            <a:off x="4278995" y="3579034"/>
            <a:ext cx="818678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66,4%*</a:t>
            </a:r>
          </a:p>
          <a:p>
            <a:pPr algn="ctr"/>
            <a:r>
              <a:rPr lang="uk-UA" sz="2400" dirty="0">
                <a:solidFill>
                  <a:schemeClr val="accent1"/>
                </a:solidFill>
                <a:cs typeface="Arial" panose="020B0604020202020204" pitchFamily="34" charset="0"/>
              </a:rPr>
              <a:t>електронних медичних карток </a:t>
            </a:r>
          </a:p>
          <a:p>
            <a:pPr algn="ctr"/>
            <a:r>
              <a:rPr lang="uk-UA" sz="2400" dirty="0" err="1">
                <a:solidFill>
                  <a:schemeClr val="accent1"/>
                </a:solidFill>
                <a:cs typeface="Arial" panose="020B0604020202020204" pitchFamily="34" charset="0"/>
              </a:rPr>
              <a:t>внесено</a:t>
            </a:r>
            <a:r>
              <a:rPr lang="uk-UA" sz="2400" dirty="0">
                <a:solidFill>
                  <a:schemeClr val="accent1"/>
                </a:solidFill>
                <a:cs typeface="Arial" panose="020B0604020202020204" pitchFamily="34" charset="0"/>
              </a:rPr>
              <a:t> в систему.</a:t>
            </a:r>
          </a:p>
        </p:txBody>
      </p:sp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25828BF1-2F50-4D2F-83EB-CCF93FBB49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7503" y="424837"/>
            <a:ext cx="11550594" cy="366425"/>
          </a:xfrm>
        </p:spPr>
        <p:txBody>
          <a:bodyPr/>
          <a:lstStyle/>
          <a:p>
            <a:r>
              <a:rPr lang="ru-RU" dirty="0" err="1"/>
              <a:t>Інформаційна</a:t>
            </a:r>
            <a:r>
              <a:rPr lang="ru-RU" spc="5" dirty="0"/>
              <a:t> </a:t>
            </a:r>
            <a:r>
              <a:rPr lang="ru-RU" spc="-65" dirty="0"/>
              <a:t>Система</a:t>
            </a:r>
            <a:r>
              <a:rPr lang="ru-RU" spc="40" dirty="0"/>
              <a:t> </a:t>
            </a:r>
          </a:p>
          <a:p>
            <a:r>
              <a:rPr lang="ru-RU" dirty="0"/>
              <a:t>«</a:t>
            </a:r>
            <a:r>
              <a:rPr lang="ru-RU" dirty="0" err="1"/>
              <a:t>Моніторинг</a:t>
            </a:r>
            <a:r>
              <a:rPr lang="ru-RU" spc="30" dirty="0"/>
              <a:t> </a:t>
            </a:r>
            <a:r>
              <a:rPr lang="ru-RU" spc="-35" dirty="0" err="1"/>
              <a:t>соціально</a:t>
            </a:r>
            <a:r>
              <a:rPr lang="ru-RU" spc="25" dirty="0"/>
              <a:t> </a:t>
            </a:r>
            <a:r>
              <a:rPr lang="ru-RU" dirty="0" err="1"/>
              <a:t>значущих</a:t>
            </a:r>
            <a:r>
              <a:rPr lang="ru-RU" spc="15" dirty="0"/>
              <a:t> </a:t>
            </a:r>
            <a:r>
              <a:rPr lang="ru-RU" spc="-10" dirty="0"/>
              <a:t>хвороб»</a:t>
            </a:r>
            <a:endParaRPr lang="uk-U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F9E12-723D-40B1-A355-61733DCCFE31}"/>
              </a:ext>
            </a:extLst>
          </p:cNvPr>
          <p:cNvSpPr txBox="1"/>
          <p:nvPr/>
        </p:nvSpPr>
        <p:spPr>
          <a:xfrm>
            <a:off x="3995212" y="2038531"/>
            <a:ext cx="841121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98,</a:t>
            </a:r>
            <a:r>
              <a:rPr lang="ru-UA" sz="2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9</a:t>
            </a:r>
            <a:r>
              <a:rPr lang="uk-UA" sz="28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% </a:t>
            </a:r>
          </a:p>
          <a:p>
            <a:pPr algn="ctr"/>
            <a:r>
              <a:rPr lang="uk-UA" sz="2400" dirty="0">
                <a:solidFill>
                  <a:schemeClr val="accent1"/>
                </a:solidFill>
                <a:cs typeface="Arial" panose="020B0604020202020204" pitchFamily="34" charset="0"/>
              </a:rPr>
              <a:t>(</a:t>
            </a:r>
            <a:r>
              <a:rPr lang="uk-UA" sz="2400" dirty="0">
                <a:solidFill>
                  <a:schemeClr val="accent1"/>
                </a:solidFill>
                <a:cs typeface="Arial"/>
              </a:rPr>
              <a:t>1</a:t>
            </a:r>
            <a:r>
              <a:rPr lang="ru-UA" sz="2400" dirty="0">
                <a:solidFill>
                  <a:schemeClr val="accent1"/>
                </a:solidFill>
                <a:cs typeface="Arial"/>
              </a:rPr>
              <a:t>9</a:t>
            </a:r>
            <a:r>
              <a:rPr lang="uk-UA" sz="2400" dirty="0">
                <a:solidFill>
                  <a:schemeClr val="accent1"/>
                </a:solidFill>
                <a:cs typeface="Arial"/>
              </a:rPr>
              <a:t>4</a:t>
            </a:r>
            <a:r>
              <a:rPr lang="uk-UA" sz="2400" spc="5" dirty="0">
                <a:solidFill>
                  <a:schemeClr val="accent1"/>
                </a:solidFill>
                <a:cs typeface="Arial"/>
              </a:rPr>
              <a:t> з 196</a:t>
            </a:r>
            <a:r>
              <a:rPr lang="uk-UA" sz="2400" spc="-15" dirty="0">
                <a:solidFill>
                  <a:schemeClr val="accent1"/>
                </a:solidFill>
                <a:cs typeface="Arial"/>
              </a:rPr>
              <a:t>) </a:t>
            </a:r>
            <a:r>
              <a:rPr lang="uk-UA" sz="2400" dirty="0">
                <a:solidFill>
                  <a:schemeClr val="accent1"/>
                </a:solidFill>
                <a:cs typeface="Arial" panose="020B0604020202020204" pitchFamily="34" charset="0"/>
              </a:rPr>
              <a:t>комунальних ЗОЗ </a:t>
            </a:r>
          </a:p>
          <a:p>
            <a:pPr algn="ctr"/>
            <a:r>
              <a:rPr lang="uk-UA" sz="2400" dirty="0">
                <a:solidFill>
                  <a:schemeClr val="accent1"/>
                </a:solidFill>
                <a:cs typeface="Arial" panose="020B0604020202020204" pitchFamily="34" charset="0"/>
              </a:rPr>
              <a:t>підключено до ІС МСЗХ 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2EADE8-194F-43CA-8C4E-0BBD9C2ADB6B}"/>
              </a:ext>
            </a:extLst>
          </p:cNvPr>
          <p:cNvSpPr txBox="1"/>
          <p:nvPr/>
        </p:nvSpPr>
        <p:spPr>
          <a:xfrm>
            <a:off x="4169805" y="5057415"/>
            <a:ext cx="8227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accent1"/>
                </a:solidFill>
                <a:cs typeface="Arial" panose="020B0604020202020204" pitchFamily="34" charset="0"/>
              </a:rPr>
              <a:t>Серед приватних ЗОЗ </a:t>
            </a:r>
          </a:p>
          <a:p>
            <a:pPr algn="ctr"/>
            <a:r>
              <a:rPr lang="ru-UA" sz="2400" b="1" dirty="0">
                <a:solidFill>
                  <a:schemeClr val="accent2"/>
                </a:solidFill>
                <a:cs typeface="Arial" panose="020B0604020202020204" pitchFamily="34" charset="0"/>
              </a:rPr>
              <a:t>100</a:t>
            </a:r>
            <a:r>
              <a:rPr lang="uk-UA" sz="2400" b="1" dirty="0">
                <a:solidFill>
                  <a:schemeClr val="accent2"/>
                </a:solidFill>
                <a:cs typeface="Arial" panose="020B0604020202020204" pitchFamily="34" charset="0"/>
              </a:rPr>
              <a:t>%</a:t>
            </a:r>
            <a:r>
              <a:rPr lang="uk-UA" sz="2400" b="1" dirty="0"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uk-UA" sz="2000" dirty="0">
                <a:solidFill>
                  <a:schemeClr val="accent1"/>
                </a:solidFill>
                <a:cs typeface="Arial" panose="020B0604020202020204" pitchFamily="34" charset="0"/>
              </a:rPr>
              <a:t>підключені до ІС СЗХ.</a:t>
            </a:r>
            <a:endParaRPr lang="uk-UA" sz="16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Графіка 4">
            <a:extLst>
              <a:ext uri="{FF2B5EF4-FFF2-40B4-BE49-F238E27FC236}">
                <a16:creationId xmlns:a16="http://schemas.microsoft.com/office/drawing/2014/main" id="{B81A71B6-0807-4A57-8D12-F0980DF85716}"/>
              </a:ext>
            </a:extLst>
          </p:cNvPr>
          <p:cNvGrpSpPr/>
          <p:nvPr/>
        </p:nvGrpSpPr>
        <p:grpSpPr>
          <a:xfrm>
            <a:off x="450328" y="1967707"/>
            <a:ext cx="6156082" cy="3673516"/>
            <a:chOff x="298998" y="226591"/>
            <a:chExt cx="11594002" cy="6504779"/>
          </a:xfrm>
        </p:grpSpPr>
        <p:sp>
          <p:nvSpPr>
            <p:cNvPr id="26" name="Полілінія: фігура 25">
              <a:extLst>
                <a:ext uri="{FF2B5EF4-FFF2-40B4-BE49-F238E27FC236}">
                  <a16:creationId xmlns:a16="http://schemas.microsoft.com/office/drawing/2014/main" id="{0CC5FB20-081A-4206-9EB3-53BC47FBC102}"/>
                </a:ext>
              </a:extLst>
            </p:cNvPr>
            <p:cNvSpPr/>
            <p:nvPr/>
          </p:nvSpPr>
          <p:spPr>
            <a:xfrm>
              <a:off x="298998" y="6596598"/>
              <a:ext cx="5377510" cy="134772"/>
            </a:xfrm>
            <a:custGeom>
              <a:avLst/>
              <a:gdLst>
                <a:gd name="connsiteX0" fmla="*/ 0 w 5377510"/>
                <a:gd name="connsiteY0" fmla="*/ 0 h 134772"/>
                <a:gd name="connsiteX1" fmla="*/ 5377511 w 5377510"/>
                <a:gd name="connsiteY1" fmla="*/ 0 h 134772"/>
                <a:gd name="connsiteX2" fmla="*/ 5377511 w 5377510"/>
                <a:gd name="connsiteY2" fmla="*/ 134772 h 134772"/>
                <a:gd name="connsiteX3" fmla="*/ 0 w 5377510"/>
                <a:gd name="connsiteY3" fmla="*/ 134772 h 13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77510" h="134772">
                  <a:moveTo>
                    <a:pt x="0" y="0"/>
                  </a:moveTo>
                  <a:lnTo>
                    <a:pt x="5377511" y="0"/>
                  </a:lnTo>
                  <a:lnTo>
                    <a:pt x="5377511" y="134772"/>
                  </a:lnTo>
                  <a:lnTo>
                    <a:pt x="0" y="134772"/>
                  </a:lnTo>
                  <a:close/>
                </a:path>
              </a:pathLst>
            </a:custGeom>
            <a:no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27" name="Полілінія: фігура 26">
              <a:extLst>
                <a:ext uri="{FF2B5EF4-FFF2-40B4-BE49-F238E27FC236}">
                  <a16:creationId xmlns:a16="http://schemas.microsoft.com/office/drawing/2014/main" id="{32C0803A-07B9-42F6-A478-1877929AEA99}"/>
                </a:ext>
              </a:extLst>
            </p:cNvPr>
            <p:cNvSpPr/>
            <p:nvPr/>
          </p:nvSpPr>
          <p:spPr>
            <a:xfrm>
              <a:off x="8823580" y="4981114"/>
              <a:ext cx="3069420" cy="747050"/>
            </a:xfrm>
            <a:custGeom>
              <a:avLst/>
              <a:gdLst>
                <a:gd name="connsiteX0" fmla="*/ 0 w 3069420"/>
                <a:gd name="connsiteY0" fmla="*/ 0 h 747050"/>
                <a:gd name="connsiteX1" fmla="*/ 3069421 w 3069420"/>
                <a:gd name="connsiteY1" fmla="*/ 0 h 747050"/>
                <a:gd name="connsiteX2" fmla="*/ 3069421 w 3069420"/>
                <a:gd name="connsiteY2" fmla="*/ 747050 h 747050"/>
                <a:gd name="connsiteX3" fmla="*/ 0 w 3069420"/>
                <a:gd name="connsiteY3" fmla="*/ 747050 h 747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69420" h="747050">
                  <a:moveTo>
                    <a:pt x="0" y="0"/>
                  </a:moveTo>
                  <a:lnTo>
                    <a:pt x="3069421" y="0"/>
                  </a:lnTo>
                  <a:lnTo>
                    <a:pt x="3069421" y="747050"/>
                  </a:lnTo>
                  <a:lnTo>
                    <a:pt x="0" y="747050"/>
                  </a:lnTo>
                  <a:close/>
                </a:path>
              </a:pathLst>
            </a:custGeom>
            <a:no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28" name="Полілінія: фігура 27">
              <a:extLst>
                <a:ext uri="{FF2B5EF4-FFF2-40B4-BE49-F238E27FC236}">
                  <a16:creationId xmlns:a16="http://schemas.microsoft.com/office/drawing/2014/main" id="{9D717B77-A945-40BC-BDD7-AD6C6B0F4B48}"/>
                </a:ext>
              </a:extLst>
            </p:cNvPr>
            <p:cNvSpPr/>
            <p:nvPr/>
          </p:nvSpPr>
          <p:spPr>
            <a:xfrm>
              <a:off x="1976067" y="4516104"/>
              <a:ext cx="742587" cy="199927"/>
            </a:xfrm>
            <a:custGeom>
              <a:avLst/>
              <a:gdLst>
                <a:gd name="connsiteX0" fmla="*/ 0 w 742587"/>
                <a:gd name="connsiteY0" fmla="*/ 0 h 199927"/>
                <a:gd name="connsiteX1" fmla="*/ 742587 w 742587"/>
                <a:gd name="connsiteY1" fmla="*/ 0 h 199927"/>
                <a:gd name="connsiteX2" fmla="*/ 742587 w 742587"/>
                <a:gd name="connsiteY2" fmla="*/ 199927 h 199927"/>
                <a:gd name="connsiteX3" fmla="*/ 0 w 742587"/>
                <a:gd name="connsiteY3" fmla="*/ 199927 h 19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587" h="199927">
                  <a:moveTo>
                    <a:pt x="0" y="0"/>
                  </a:moveTo>
                  <a:lnTo>
                    <a:pt x="742587" y="0"/>
                  </a:lnTo>
                  <a:lnTo>
                    <a:pt x="742587" y="199927"/>
                  </a:lnTo>
                  <a:lnTo>
                    <a:pt x="0" y="199927"/>
                  </a:lnTo>
                  <a:close/>
                </a:path>
              </a:pathLst>
            </a:custGeom>
            <a:no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29" name="Полілінія: фігура 28">
              <a:extLst>
                <a:ext uri="{FF2B5EF4-FFF2-40B4-BE49-F238E27FC236}">
                  <a16:creationId xmlns:a16="http://schemas.microsoft.com/office/drawing/2014/main" id="{946FF57C-F7FA-4198-A985-97ACC6D14769}"/>
                </a:ext>
              </a:extLst>
            </p:cNvPr>
            <p:cNvSpPr/>
            <p:nvPr/>
          </p:nvSpPr>
          <p:spPr>
            <a:xfrm>
              <a:off x="1976067" y="4821350"/>
              <a:ext cx="742587" cy="199927"/>
            </a:xfrm>
            <a:custGeom>
              <a:avLst/>
              <a:gdLst>
                <a:gd name="connsiteX0" fmla="*/ 0 w 742587"/>
                <a:gd name="connsiteY0" fmla="*/ 0 h 199927"/>
                <a:gd name="connsiteX1" fmla="*/ 742587 w 742587"/>
                <a:gd name="connsiteY1" fmla="*/ 0 h 199927"/>
                <a:gd name="connsiteX2" fmla="*/ 742587 w 742587"/>
                <a:gd name="connsiteY2" fmla="*/ 199928 h 199927"/>
                <a:gd name="connsiteX3" fmla="*/ 0 w 742587"/>
                <a:gd name="connsiteY3" fmla="*/ 199928 h 19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587" h="199927">
                  <a:moveTo>
                    <a:pt x="0" y="0"/>
                  </a:moveTo>
                  <a:lnTo>
                    <a:pt x="742587" y="0"/>
                  </a:lnTo>
                  <a:lnTo>
                    <a:pt x="742587" y="199928"/>
                  </a:lnTo>
                  <a:lnTo>
                    <a:pt x="0" y="199928"/>
                  </a:lnTo>
                  <a:close/>
                </a:path>
              </a:pathLst>
            </a:custGeom>
            <a:no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30" name="Полілінія: фігура 29">
              <a:extLst>
                <a:ext uri="{FF2B5EF4-FFF2-40B4-BE49-F238E27FC236}">
                  <a16:creationId xmlns:a16="http://schemas.microsoft.com/office/drawing/2014/main" id="{75697C85-8012-488B-87A6-10B0E9E6D786}"/>
                </a:ext>
              </a:extLst>
            </p:cNvPr>
            <p:cNvSpPr/>
            <p:nvPr/>
          </p:nvSpPr>
          <p:spPr>
            <a:xfrm>
              <a:off x="1976067" y="5125704"/>
              <a:ext cx="675647" cy="199927"/>
            </a:xfrm>
            <a:custGeom>
              <a:avLst/>
              <a:gdLst>
                <a:gd name="connsiteX0" fmla="*/ 0 w 675647"/>
                <a:gd name="connsiteY0" fmla="*/ 0 h 199927"/>
                <a:gd name="connsiteX1" fmla="*/ 675648 w 675647"/>
                <a:gd name="connsiteY1" fmla="*/ 0 h 199927"/>
                <a:gd name="connsiteX2" fmla="*/ 675648 w 675647"/>
                <a:gd name="connsiteY2" fmla="*/ 199927 h 199927"/>
                <a:gd name="connsiteX3" fmla="*/ 0 w 675647"/>
                <a:gd name="connsiteY3" fmla="*/ 199927 h 19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5647" h="199927">
                  <a:moveTo>
                    <a:pt x="0" y="0"/>
                  </a:moveTo>
                  <a:lnTo>
                    <a:pt x="675648" y="0"/>
                  </a:lnTo>
                  <a:lnTo>
                    <a:pt x="675648" y="199927"/>
                  </a:lnTo>
                  <a:lnTo>
                    <a:pt x="0" y="199927"/>
                  </a:lnTo>
                  <a:close/>
                </a:path>
              </a:pathLst>
            </a:custGeom>
            <a:no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31" name="Полілінія: фігура 30">
              <a:extLst>
                <a:ext uri="{FF2B5EF4-FFF2-40B4-BE49-F238E27FC236}">
                  <a16:creationId xmlns:a16="http://schemas.microsoft.com/office/drawing/2014/main" id="{1521DFAB-646D-499F-940C-B152FB2AA0F2}"/>
                </a:ext>
              </a:extLst>
            </p:cNvPr>
            <p:cNvSpPr/>
            <p:nvPr/>
          </p:nvSpPr>
          <p:spPr>
            <a:xfrm>
              <a:off x="1976067" y="5430058"/>
              <a:ext cx="742587" cy="199927"/>
            </a:xfrm>
            <a:custGeom>
              <a:avLst/>
              <a:gdLst>
                <a:gd name="connsiteX0" fmla="*/ 0 w 742587"/>
                <a:gd name="connsiteY0" fmla="*/ 0 h 199927"/>
                <a:gd name="connsiteX1" fmla="*/ 742587 w 742587"/>
                <a:gd name="connsiteY1" fmla="*/ 0 h 199927"/>
                <a:gd name="connsiteX2" fmla="*/ 742587 w 742587"/>
                <a:gd name="connsiteY2" fmla="*/ 199928 h 199927"/>
                <a:gd name="connsiteX3" fmla="*/ 0 w 742587"/>
                <a:gd name="connsiteY3" fmla="*/ 199928 h 19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587" h="199927">
                  <a:moveTo>
                    <a:pt x="0" y="0"/>
                  </a:moveTo>
                  <a:lnTo>
                    <a:pt x="742587" y="0"/>
                  </a:lnTo>
                  <a:lnTo>
                    <a:pt x="742587" y="199928"/>
                  </a:lnTo>
                  <a:lnTo>
                    <a:pt x="0" y="199928"/>
                  </a:lnTo>
                  <a:close/>
                </a:path>
              </a:pathLst>
            </a:custGeom>
            <a:no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32" name="Полілінія: фігура 31">
              <a:extLst>
                <a:ext uri="{FF2B5EF4-FFF2-40B4-BE49-F238E27FC236}">
                  <a16:creationId xmlns:a16="http://schemas.microsoft.com/office/drawing/2014/main" id="{150B9560-108E-4332-9484-091A366E5055}"/>
                </a:ext>
              </a:extLst>
            </p:cNvPr>
            <p:cNvSpPr/>
            <p:nvPr/>
          </p:nvSpPr>
          <p:spPr>
            <a:xfrm>
              <a:off x="1976067" y="5735304"/>
              <a:ext cx="389144" cy="199927"/>
            </a:xfrm>
            <a:custGeom>
              <a:avLst/>
              <a:gdLst>
                <a:gd name="connsiteX0" fmla="*/ 0 w 389144"/>
                <a:gd name="connsiteY0" fmla="*/ 0 h 199927"/>
                <a:gd name="connsiteX1" fmla="*/ 389144 w 389144"/>
                <a:gd name="connsiteY1" fmla="*/ 0 h 199927"/>
                <a:gd name="connsiteX2" fmla="*/ 389144 w 389144"/>
                <a:gd name="connsiteY2" fmla="*/ 199928 h 199927"/>
                <a:gd name="connsiteX3" fmla="*/ 0 w 389144"/>
                <a:gd name="connsiteY3" fmla="*/ 199928 h 19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144" h="199927">
                  <a:moveTo>
                    <a:pt x="0" y="0"/>
                  </a:moveTo>
                  <a:lnTo>
                    <a:pt x="389144" y="0"/>
                  </a:lnTo>
                  <a:lnTo>
                    <a:pt x="389144" y="199928"/>
                  </a:lnTo>
                  <a:lnTo>
                    <a:pt x="0" y="199928"/>
                  </a:lnTo>
                  <a:close/>
                </a:path>
              </a:pathLst>
            </a:custGeom>
            <a:no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33" name="Полілінія: фігура 32">
              <a:extLst>
                <a:ext uri="{FF2B5EF4-FFF2-40B4-BE49-F238E27FC236}">
                  <a16:creationId xmlns:a16="http://schemas.microsoft.com/office/drawing/2014/main" id="{46D17996-E455-479A-A3CC-04C999EEECAF}"/>
                </a:ext>
              </a:extLst>
            </p:cNvPr>
            <p:cNvSpPr/>
            <p:nvPr/>
          </p:nvSpPr>
          <p:spPr>
            <a:xfrm>
              <a:off x="1976067" y="6039658"/>
              <a:ext cx="1148689" cy="199927"/>
            </a:xfrm>
            <a:custGeom>
              <a:avLst/>
              <a:gdLst>
                <a:gd name="connsiteX0" fmla="*/ 0 w 1148689"/>
                <a:gd name="connsiteY0" fmla="*/ 0 h 199927"/>
                <a:gd name="connsiteX1" fmla="*/ 1148690 w 1148689"/>
                <a:gd name="connsiteY1" fmla="*/ 0 h 199927"/>
                <a:gd name="connsiteX2" fmla="*/ 1148690 w 1148689"/>
                <a:gd name="connsiteY2" fmla="*/ 199928 h 199927"/>
                <a:gd name="connsiteX3" fmla="*/ 0 w 1148689"/>
                <a:gd name="connsiteY3" fmla="*/ 199928 h 19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8689" h="199927">
                  <a:moveTo>
                    <a:pt x="0" y="0"/>
                  </a:moveTo>
                  <a:lnTo>
                    <a:pt x="1148690" y="0"/>
                  </a:lnTo>
                  <a:lnTo>
                    <a:pt x="1148690" y="199928"/>
                  </a:lnTo>
                  <a:lnTo>
                    <a:pt x="0" y="199928"/>
                  </a:lnTo>
                  <a:close/>
                </a:path>
              </a:pathLst>
            </a:custGeom>
            <a:noFill/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34" name="Полілінія: фігура 33">
              <a:extLst>
                <a:ext uri="{FF2B5EF4-FFF2-40B4-BE49-F238E27FC236}">
                  <a16:creationId xmlns:a16="http://schemas.microsoft.com/office/drawing/2014/main" id="{7FC0FD1E-E151-4F81-A311-4444AF9FD190}"/>
                </a:ext>
              </a:extLst>
            </p:cNvPr>
            <p:cNvSpPr/>
            <p:nvPr/>
          </p:nvSpPr>
          <p:spPr>
            <a:xfrm>
              <a:off x="6614561" y="5239250"/>
              <a:ext cx="2230440" cy="1410900"/>
            </a:xfrm>
            <a:custGeom>
              <a:avLst/>
              <a:gdLst>
                <a:gd name="connsiteX0" fmla="*/ 2217052 w 2230440"/>
                <a:gd name="connsiteY0" fmla="*/ 665636 h 1410900"/>
                <a:gd name="connsiteX1" fmla="*/ 2207235 w 2230440"/>
                <a:gd name="connsiteY1" fmla="*/ 639752 h 1410900"/>
                <a:gd name="connsiteX2" fmla="*/ 2199202 w 2230440"/>
                <a:gd name="connsiteY2" fmla="*/ 630827 h 1410900"/>
                <a:gd name="connsiteX3" fmla="*/ 2191168 w 2230440"/>
                <a:gd name="connsiteY3" fmla="*/ 626364 h 1410900"/>
                <a:gd name="connsiteX4" fmla="*/ 2182243 w 2230440"/>
                <a:gd name="connsiteY4" fmla="*/ 628149 h 1410900"/>
                <a:gd name="connsiteX5" fmla="*/ 2172426 w 2230440"/>
                <a:gd name="connsiteY5" fmla="*/ 637967 h 1410900"/>
                <a:gd name="connsiteX6" fmla="*/ 2164393 w 2230440"/>
                <a:gd name="connsiteY6" fmla="*/ 640645 h 1410900"/>
                <a:gd name="connsiteX7" fmla="*/ 2155467 w 2230440"/>
                <a:gd name="connsiteY7" fmla="*/ 632612 h 1410900"/>
                <a:gd name="connsiteX8" fmla="*/ 2142079 w 2230440"/>
                <a:gd name="connsiteY8" fmla="*/ 614761 h 1410900"/>
                <a:gd name="connsiteX9" fmla="*/ 2131369 w 2230440"/>
                <a:gd name="connsiteY9" fmla="*/ 612976 h 1410900"/>
                <a:gd name="connsiteX10" fmla="*/ 2100131 w 2230440"/>
                <a:gd name="connsiteY10" fmla="*/ 620116 h 1410900"/>
                <a:gd name="connsiteX11" fmla="*/ 2089420 w 2230440"/>
                <a:gd name="connsiteY11" fmla="*/ 617439 h 1410900"/>
                <a:gd name="connsiteX12" fmla="*/ 2072462 w 2230440"/>
                <a:gd name="connsiteY12" fmla="*/ 605836 h 1410900"/>
                <a:gd name="connsiteX13" fmla="*/ 2062644 w 2230440"/>
                <a:gd name="connsiteY13" fmla="*/ 604051 h 1410900"/>
                <a:gd name="connsiteX14" fmla="*/ 2057288 w 2230440"/>
                <a:gd name="connsiteY14" fmla="*/ 606728 h 1410900"/>
                <a:gd name="connsiteX15" fmla="*/ 2052826 w 2230440"/>
                <a:gd name="connsiteY15" fmla="*/ 611191 h 1410900"/>
                <a:gd name="connsiteX16" fmla="*/ 2047471 w 2230440"/>
                <a:gd name="connsiteY16" fmla="*/ 614761 h 1410900"/>
                <a:gd name="connsiteX17" fmla="*/ 2040331 w 2230440"/>
                <a:gd name="connsiteY17" fmla="*/ 614761 h 1410900"/>
                <a:gd name="connsiteX18" fmla="*/ 2044793 w 2230440"/>
                <a:gd name="connsiteY18" fmla="*/ 601373 h 1410900"/>
                <a:gd name="connsiteX19" fmla="*/ 2041223 w 2230440"/>
                <a:gd name="connsiteY19" fmla="*/ 591555 h 1410900"/>
                <a:gd name="connsiteX20" fmla="*/ 2032298 w 2230440"/>
                <a:gd name="connsiteY20" fmla="*/ 588878 h 1410900"/>
                <a:gd name="connsiteX21" fmla="*/ 2023372 w 2230440"/>
                <a:gd name="connsiteY21" fmla="*/ 596018 h 1410900"/>
                <a:gd name="connsiteX22" fmla="*/ 2015340 w 2230440"/>
                <a:gd name="connsiteY22" fmla="*/ 600481 h 1410900"/>
                <a:gd name="connsiteX23" fmla="*/ 1953755 w 2230440"/>
                <a:gd name="connsiteY23" fmla="*/ 600481 h 1410900"/>
                <a:gd name="connsiteX24" fmla="*/ 1943044 w 2230440"/>
                <a:gd name="connsiteY24" fmla="*/ 604051 h 1410900"/>
                <a:gd name="connsiteX25" fmla="*/ 1931442 w 2230440"/>
                <a:gd name="connsiteY25" fmla="*/ 615654 h 1410900"/>
                <a:gd name="connsiteX26" fmla="*/ 1917161 w 2230440"/>
                <a:gd name="connsiteY26" fmla="*/ 624579 h 1410900"/>
                <a:gd name="connsiteX27" fmla="*/ 1915376 w 2230440"/>
                <a:gd name="connsiteY27" fmla="*/ 628149 h 1410900"/>
                <a:gd name="connsiteX28" fmla="*/ 1908236 w 2230440"/>
                <a:gd name="connsiteY28" fmla="*/ 651355 h 1410900"/>
                <a:gd name="connsiteX29" fmla="*/ 1891278 w 2230440"/>
                <a:gd name="connsiteY29" fmla="*/ 670991 h 1410900"/>
                <a:gd name="connsiteX30" fmla="*/ 1871642 w 2230440"/>
                <a:gd name="connsiteY30" fmla="*/ 675454 h 1410900"/>
                <a:gd name="connsiteX31" fmla="*/ 1850221 w 2230440"/>
                <a:gd name="connsiteY31" fmla="*/ 668313 h 1410900"/>
                <a:gd name="connsiteX32" fmla="*/ 1810057 w 2230440"/>
                <a:gd name="connsiteY32" fmla="*/ 644215 h 1410900"/>
                <a:gd name="connsiteX33" fmla="*/ 1801132 w 2230440"/>
                <a:gd name="connsiteY33" fmla="*/ 637075 h 1410900"/>
                <a:gd name="connsiteX34" fmla="*/ 1797562 w 2230440"/>
                <a:gd name="connsiteY34" fmla="*/ 628149 h 1410900"/>
                <a:gd name="connsiteX35" fmla="*/ 1800239 w 2230440"/>
                <a:gd name="connsiteY35" fmla="*/ 614761 h 1410900"/>
                <a:gd name="connsiteX36" fmla="*/ 1804702 w 2230440"/>
                <a:gd name="connsiteY36" fmla="*/ 603159 h 1410900"/>
                <a:gd name="connsiteX37" fmla="*/ 1803809 w 2230440"/>
                <a:gd name="connsiteY37" fmla="*/ 596018 h 1410900"/>
                <a:gd name="connsiteX38" fmla="*/ 1790421 w 2230440"/>
                <a:gd name="connsiteY38" fmla="*/ 595126 h 1410900"/>
                <a:gd name="connsiteX39" fmla="*/ 1781496 w 2230440"/>
                <a:gd name="connsiteY39" fmla="*/ 600481 h 1410900"/>
                <a:gd name="connsiteX40" fmla="*/ 1774356 w 2230440"/>
                <a:gd name="connsiteY40" fmla="*/ 612084 h 1410900"/>
                <a:gd name="connsiteX41" fmla="*/ 1769893 w 2230440"/>
                <a:gd name="connsiteY41" fmla="*/ 626364 h 1410900"/>
                <a:gd name="connsiteX42" fmla="*/ 1768108 w 2230440"/>
                <a:gd name="connsiteY42" fmla="*/ 640645 h 1410900"/>
                <a:gd name="connsiteX43" fmla="*/ 1766323 w 2230440"/>
                <a:gd name="connsiteY43" fmla="*/ 644215 h 1410900"/>
                <a:gd name="connsiteX44" fmla="*/ 1758290 w 2230440"/>
                <a:gd name="connsiteY44" fmla="*/ 655818 h 1410900"/>
                <a:gd name="connsiteX45" fmla="*/ 1755612 w 2230440"/>
                <a:gd name="connsiteY45" fmla="*/ 658495 h 1410900"/>
                <a:gd name="connsiteX46" fmla="*/ 1747580 w 2230440"/>
                <a:gd name="connsiteY46" fmla="*/ 660280 h 1410900"/>
                <a:gd name="connsiteX47" fmla="*/ 1744902 w 2230440"/>
                <a:gd name="connsiteY47" fmla="*/ 665636 h 1410900"/>
                <a:gd name="connsiteX48" fmla="*/ 1744010 w 2230440"/>
                <a:gd name="connsiteY48" fmla="*/ 672776 h 1410900"/>
                <a:gd name="connsiteX49" fmla="*/ 1742224 w 2230440"/>
                <a:gd name="connsiteY49" fmla="*/ 679916 h 1410900"/>
                <a:gd name="connsiteX50" fmla="*/ 1727944 w 2230440"/>
                <a:gd name="connsiteY50" fmla="*/ 695089 h 1410900"/>
                <a:gd name="connsiteX51" fmla="*/ 1716341 w 2230440"/>
                <a:gd name="connsiteY51" fmla="*/ 703122 h 1410900"/>
                <a:gd name="connsiteX52" fmla="*/ 1621733 w 2230440"/>
                <a:gd name="connsiteY52" fmla="*/ 729898 h 1410900"/>
                <a:gd name="connsiteX53" fmla="*/ 1602097 w 2230440"/>
                <a:gd name="connsiteY53" fmla="*/ 728113 h 1410900"/>
                <a:gd name="connsiteX54" fmla="*/ 1522662 w 2230440"/>
                <a:gd name="connsiteY54" fmla="*/ 672776 h 1410900"/>
                <a:gd name="connsiteX55" fmla="*/ 1369146 w 2230440"/>
                <a:gd name="connsiteY55" fmla="*/ 446073 h 1410900"/>
                <a:gd name="connsiteX56" fmla="*/ 1336122 w 2230440"/>
                <a:gd name="connsiteY56" fmla="*/ 380025 h 1410900"/>
                <a:gd name="connsiteX57" fmla="*/ 1319164 w 2230440"/>
                <a:gd name="connsiteY57" fmla="*/ 385380 h 1410900"/>
                <a:gd name="connsiteX58" fmla="*/ 1333444 w 2230440"/>
                <a:gd name="connsiteY58" fmla="*/ 410371 h 1410900"/>
                <a:gd name="connsiteX59" fmla="*/ 1334337 w 2230440"/>
                <a:gd name="connsiteY59" fmla="*/ 416619 h 1410900"/>
                <a:gd name="connsiteX60" fmla="*/ 1335230 w 2230440"/>
                <a:gd name="connsiteY60" fmla="*/ 419297 h 1410900"/>
                <a:gd name="connsiteX61" fmla="*/ 1343262 w 2230440"/>
                <a:gd name="connsiteY61" fmla="*/ 433577 h 1410900"/>
                <a:gd name="connsiteX62" fmla="*/ 1345047 w 2230440"/>
                <a:gd name="connsiteY62" fmla="*/ 442503 h 1410900"/>
                <a:gd name="connsiteX63" fmla="*/ 1349510 w 2230440"/>
                <a:gd name="connsiteY63" fmla="*/ 446965 h 1410900"/>
                <a:gd name="connsiteX64" fmla="*/ 1353973 w 2230440"/>
                <a:gd name="connsiteY64" fmla="*/ 448750 h 1410900"/>
                <a:gd name="connsiteX65" fmla="*/ 1358435 w 2230440"/>
                <a:gd name="connsiteY65" fmla="*/ 452320 h 1410900"/>
                <a:gd name="connsiteX66" fmla="*/ 1362898 w 2230440"/>
                <a:gd name="connsiteY66" fmla="*/ 460353 h 1410900"/>
                <a:gd name="connsiteX67" fmla="*/ 1373608 w 2230440"/>
                <a:gd name="connsiteY67" fmla="*/ 483559 h 1410900"/>
                <a:gd name="connsiteX68" fmla="*/ 1387889 w 2230440"/>
                <a:gd name="connsiteY68" fmla="*/ 502302 h 1410900"/>
                <a:gd name="connsiteX69" fmla="*/ 1391459 w 2230440"/>
                <a:gd name="connsiteY69" fmla="*/ 510335 h 1410900"/>
                <a:gd name="connsiteX70" fmla="*/ 1413772 w 2230440"/>
                <a:gd name="connsiteY70" fmla="*/ 536219 h 1410900"/>
                <a:gd name="connsiteX71" fmla="*/ 1527124 w 2230440"/>
                <a:gd name="connsiteY71" fmla="*/ 697767 h 1410900"/>
                <a:gd name="connsiteX72" fmla="*/ 1530694 w 2230440"/>
                <a:gd name="connsiteY72" fmla="*/ 701337 h 1410900"/>
                <a:gd name="connsiteX73" fmla="*/ 1536942 w 2230440"/>
                <a:gd name="connsiteY73" fmla="*/ 702230 h 1410900"/>
                <a:gd name="connsiteX74" fmla="*/ 1542297 w 2230440"/>
                <a:gd name="connsiteY74" fmla="*/ 704907 h 1410900"/>
                <a:gd name="connsiteX75" fmla="*/ 1545867 w 2230440"/>
                <a:gd name="connsiteY75" fmla="*/ 710263 h 1410900"/>
                <a:gd name="connsiteX76" fmla="*/ 1549438 w 2230440"/>
                <a:gd name="connsiteY76" fmla="*/ 716510 h 1410900"/>
                <a:gd name="connsiteX77" fmla="*/ 1553900 w 2230440"/>
                <a:gd name="connsiteY77" fmla="*/ 721865 h 1410900"/>
                <a:gd name="connsiteX78" fmla="*/ 1563718 w 2230440"/>
                <a:gd name="connsiteY78" fmla="*/ 727220 h 1410900"/>
                <a:gd name="connsiteX79" fmla="*/ 1573536 w 2230440"/>
                <a:gd name="connsiteY79" fmla="*/ 729006 h 1410900"/>
                <a:gd name="connsiteX80" fmla="*/ 1582461 w 2230440"/>
                <a:gd name="connsiteY80" fmla="*/ 733468 h 1410900"/>
                <a:gd name="connsiteX81" fmla="*/ 1590494 w 2230440"/>
                <a:gd name="connsiteY81" fmla="*/ 743286 h 1410900"/>
                <a:gd name="connsiteX82" fmla="*/ 1578891 w 2230440"/>
                <a:gd name="connsiteY82" fmla="*/ 756674 h 1410900"/>
                <a:gd name="connsiteX83" fmla="*/ 1571751 w 2230440"/>
                <a:gd name="connsiteY83" fmla="*/ 762029 h 1410900"/>
                <a:gd name="connsiteX84" fmla="*/ 1563718 w 2230440"/>
                <a:gd name="connsiteY84" fmla="*/ 763815 h 1410900"/>
                <a:gd name="connsiteX85" fmla="*/ 1553900 w 2230440"/>
                <a:gd name="connsiteY85" fmla="*/ 760244 h 1410900"/>
                <a:gd name="connsiteX86" fmla="*/ 1545867 w 2230440"/>
                <a:gd name="connsiteY86" fmla="*/ 751319 h 1410900"/>
                <a:gd name="connsiteX87" fmla="*/ 1539619 w 2230440"/>
                <a:gd name="connsiteY87" fmla="*/ 742394 h 1410900"/>
                <a:gd name="connsiteX88" fmla="*/ 1534264 w 2230440"/>
                <a:gd name="connsiteY88" fmla="*/ 737931 h 1410900"/>
                <a:gd name="connsiteX89" fmla="*/ 1472679 w 2230440"/>
                <a:gd name="connsiteY89" fmla="*/ 715618 h 1410900"/>
                <a:gd name="connsiteX90" fmla="*/ 1462862 w 2230440"/>
                <a:gd name="connsiteY90" fmla="*/ 709370 h 1410900"/>
                <a:gd name="connsiteX91" fmla="*/ 1459291 w 2230440"/>
                <a:gd name="connsiteY91" fmla="*/ 704015 h 1410900"/>
                <a:gd name="connsiteX92" fmla="*/ 1450366 w 2230440"/>
                <a:gd name="connsiteY92" fmla="*/ 699552 h 1410900"/>
                <a:gd name="connsiteX93" fmla="*/ 1440548 w 2230440"/>
                <a:gd name="connsiteY93" fmla="*/ 696875 h 1410900"/>
                <a:gd name="connsiteX94" fmla="*/ 1433408 w 2230440"/>
                <a:gd name="connsiteY94" fmla="*/ 696875 h 1410900"/>
                <a:gd name="connsiteX95" fmla="*/ 1424483 w 2230440"/>
                <a:gd name="connsiteY95" fmla="*/ 700444 h 1410900"/>
                <a:gd name="connsiteX96" fmla="*/ 1418235 w 2230440"/>
                <a:gd name="connsiteY96" fmla="*/ 704015 h 1410900"/>
                <a:gd name="connsiteX97" fmla="*/ 1412880 w 2230440"/>
                <a:gd name="connsiteY97" fmla="*/ 704015 h 1410900"/>
                <a:gd name="connsiteX98" fmla="*/ 1381641 w 2230440"/>
                <a:gd name="connsiteY98" fmla="*/ 679916 h 1410900"/>
                <a:gd name="connsiteX99" fmla="*/ 1374501 w 2230440"/>
                <a:gd name="connsiteY99" fmla="*/ 671883 h 1410900"/>
                <a:gd name="connsiteX100" fmla="*/ 1359328 w 2230440"/>
                <a:gd name="connsiteY100" fmla="*/ 643323 h 1410900"/>
                <a:gd name="connsiteX101" fmla="*/ 1352187 w 2230440"/>
                <a:gd name="connsiteY101" fmla="*/ 636182 h 1410900"/>
                <a:gd name="connsiteX102" fmla="*/ 1352187 w 2230440"/>
                <a:gd name="connsiteY102" fmla="*/ 630827 h 1410900"/>
                <a:gd name="connsiteX103" fmla="*/ 1358435 w 2230440"/>
                <a:gd name="connsiteY103" fmla="*/ 627257 h 1410900"/>
                <a:gd name="connsiteX104" fmla="*/ 1376286 w 2230440"/>
                <a:gd name="connsiteY104" fmla="*/ 622794 h 1410900"/>
                <a:gd name="connsiteX105" fmla="*/ 1383426 w 2230440"/>
                <a:gd name="connsiteY105" fmla="*/ 617439 h 1410900"/>
                <a:gd name="connsiteX106" fmla="*/ 1386996 w 2230440"/>
                <a:gd name="connsiteY106" fmla="*/ 613869 h 1410900"/>
                <a:gd name="connsiteX107" fmla="*/ 1394137 w 2230440"/>
                <a:gd name="connsiteY107" fmla="*/ 608514 h 1410900"/>
                <a:gd name="connsiteX108" fmla="*/ 1396814 w 2230440"/>
                <a:gd name="connsiteY108" fmla="*/ 604051 h 1410900"/>
                <a:gd name="connsiteX109" fmla="*/ 1398599 w 2230440"/>
                <a:gd name="connsiteY109" fmla="*/ 596018 h 1410900"/>
                <a:gd name="connsiteX110" fmla="*/ 1397707 w 2230440"/>
                <a:gd name="connsiteY110" fmla="*/ 593340 h 1410900"/>
                <a:gd name="connsiteX111" fmla="*/ 1395029 w 2230440"/>
                <a:gd name="connsiteY111" fmla="*/ 591555 h 1410900"/>
                <a:gd name="connsiteX112" fmla="*/ 1386104 w 2230440"/>
                <a:gd name="connsiteY112" fmla="*/ 539789 h 1410900"/>
                <a:gd name="connsiteX113" fmla="*/ 1383426 w 2230440"/>
                <a:gd name="connsiteY113" fmla="*/ 529971 h 1410900"/>
                <a:gd name="connsiteX114" fmla="*/ 1370931 w 2230440"/>
                <a:gd name="connsiteY114" fmla="*/ 517475 h 1410900"/>
                <a:gd name="connsiteX115" fmla="*/ 1368253 w 2230440"/>
                <a:gd name="connsiteY115" fmla="*/ 507658 h 1410900"/>
                <a:gd name="connsiteX116" fmla="*/ 1366468 w 2230440"/>
                <a:gd name="connsiteY116" fmla="*/ 496947 h 1410900"/>
                <a:gd name="connsiteX117" fmla="*/ 1362006 w 2230440"/>
                <a:gd name="connsiteY117" fmla="*/ 491592 h 1410900"/>
                <a:gd name="connsiteX118" fmla="*/ 1355758 w 2230440"/>
                <a:gd name="connsiteY118" fmla="*/ 488022 h 1410900"/>
                <a:gd name="connsiteX119" fmla="*/ 1349510 w 2230440"/>
                <a:gd name="connsiteY119" fmla="*/ 483559 h 1410900"/>
                <a:gd name="connsiteX120" fmla="*/ 1335230 w 2230440"/>
                <a:gd name="connsiteY120" fmla="*/ 452320 h 1410900"/>
                <a:gd name="connsiteX121" fmla="*/ 1328982 w 2230440"/>
                <a:gd name="connsiteY121" fmla="*/ 447858 h 1410900"/>
                <a:gd name="connsiteX122" fmla="*/ 1302206 w 2230440"/>
                <a:gd name="connsiteY122" fmla="*/ 450535 h 1410900"/>
                <a:gd name="connsiteX123" fmla="*/ 1294173 w 2230440"/>
                <a:gd name="connsiteY123" fmla="*/ 447858 h 1410900"/>
                <a:gd name="connsiteX124" fmla="*/ 1289710 w 2230440"/>
                <a:gd name="connsiteY124" fmla="*/ 443395 h 1410900"/>
                <a:gd name="connsiteX125" fmla="*/ 1283463 w 2230440"/>
                <a:gd name="connsiteY125" fmla="*/ 431792 h 1410900"/>
                <a:gd name="connsiteX126" fmla="*/ 1279000 w 2230440"/>
                <a:gd name="connsiteY126" fmla="*/ 426437 h 1410900"/>
                <a:gd name="connsiteX127" fmla="*/ 1275430 w 2230440"/>
                <a:gd name="connsiteY127" fmla="*/ 424652 h 1410900"/>
                <a:gd name="connsiteX128" fmla="*/ 1261150 w 2230440"/>
                <a:gd name="connsiteY128" fmla="*/ 421974 h 1410900"/>
                <a:gd name="connsiteX129" fmla="*/ 1265612 w 2230440"/>
                <a:gd name="connsiteY129" fmla="*/ 414834 h 1410900"/>
                <a:gd name="connsiteX130" fmla="*/ 1275430 w 2230440"/>
                <a:gd name="connsiteY130" fmla="*/ 405909 h 1410900"/>
                <a:gd name="connsiteX131" fmla="*/ 1279000 w 2230440"/>
                <a:gd name="connsiteY131" fmla="*/ 400554 h 1410900"/>
                <a:gd name="connsiteX132" fmla="*/ 1279000 w 2230440"/>
                <a:gd name="connsiteY132" fmla="*/ 396091 h 1410900"/>
                <a:gd name="connsiteX133" fmla="*/ 1267397 w 2230440"/>
                <a:gd name="connsiteY133" fmla="*/ 397876 h 1410900"/>
                <a:gd name="connsiteX134" fmla="*/ 1247762 w 2230440"/>
                <a:gd name="connsiteY134" fmla="*/ 409479 h 1410900"/>
                <a:gd name="connsiteX135" fmla="*/ 1236158 w 2230440"/>
                <a:gd name="connsiteY135" fmla="*/ 411264 h 1410900"/>
                <a:gd name="connsiteX136" fmla="*/ 1216523 w 2230440"/>
                <a:gd name="connsiteY136" fmla="*/ 404123 h 1410900"/>
                <a:gd name="connsiteX137" fmla="*/ 1206705 w 2230440"/>
                <a:gd name="connsiteY137" fmla="*/ 402339 h 1410900"/>
                <a:gd name="connsiteX138" fmla="*/ 1195102 w 2230440"/>
                <a:gd name="connsiteY138" fmla="*/ 405909 h 1410900"/>
                <a:gd name="connsiteX139" fmla="*/ 1203135 w 2230440"/>
                <a:gd name="connsiteY139" fmla="*/ 392521 h 1410900"/>
                <a:gd name="connsiteX140" fmla="*/ 1214738 w 2230440"/>
                <a:gd name="connsiteY140" fmla="*/ 377347 h 1410900"/>
                <a:gd name="connsiteX141" fmla="*/ 1220986 w 2230440"/>
                <a:gd name="connsiteY141" fmla="*/ 360390 h 1410900"/>
                <a:gd name="connsiteX142" fmla="*/ 1212953 w 2230440"/>
                <a:gd name="connsiteY142" fmla="*/ 343431 h 1410900"/>
                <a:gd name="connsiteX143" fmla="*/ 1198672 w 2230440"/>
                <a:gd name="connsiteY143" fmla="*/ 338076 h 1410900"/>
                <a:gd name="connsiteX144" fmla="*/ 1185284 w 2230440"/>
                <a:gd name="connsiteY144" fmla="*/ 344324 h 1410900"/>
                <a:gd name="connsiteX145" fmla="*/ 1171896 w 2230440"/>
                <a:gd name="connsiteY145" fmla="*/ 354142 h 1410900"/>
                <a:gd name="connsiteX146" fmla="*/ 1157615 w 2230440"/>
                <a:gd name="connsiteY146" fmla="*/ 360390 h 1410900"/>
                <a:gd name="connsiteX147" fmla="*/ 1160293 w 2230440"/>
                <a:gd name="connsiteY147" fmla="*/ 350571 h 1410900"/>
                <a:gd name="connsiteX148" fmla="*/ 1167434 w 2230440"/>
                <a:gd name="connsiteY148" fmla="*/ 337183 h 1410900"/>
                <a:gd name="connsiteX149" fmla="*/ 1169218 w 2230440"/>
                <a:gd name="connsiteY149" fmla="*/ 326473 h 1410900"/>
                <a:gd name="connsiteX150" fmla="*/ 1171003 w 2230440"/>
                <a:gd name="connsiteY150" fmla="*/ 318440 h 1410900"/>
                <a:gd name="connsiteX151" fmla="*/ 1175466 w 2230440"/>
                <a:gd name="connsiteY151" fmla="*/ 312193 h 1410900"/>
                <a:gd name="connsiteX152" fmla="*/ 1181714 w 2230440"/>
                <a:gd name="connsiteY152" fmla="*/ 308623 h 1410900"/>
                <a:gd name="connsiteX153" fmla="*/ 1188854 w 2230440"/>
                <a:gd name="connsiteY153" fmla="*/ 307730 h 1410900"/>
                <a:gd name="connsiteX154" fmla="*/ 1190639 w 2230440"/>
                <a:gd name="connsiteY154" fmla="*/ 306838 h 1410900"/>
                <a:gd name="connsiteX155" fmla="*/ 1207598 w 2230440"/>
                <a:gd name="connsiteY155" fmla="*/ 303267 h 1410900"/>
                <a:gd name="connsiteX156" fmla="*/ 1211167 w 2230440"/>
                <a:gd name="connsiteY156" fmla="*/ 304160 h 1410900"/>
                <a:gd name="connsiteX157" fmla="*/ 1214738 w 2230440"/>
                <a:gd name="connsiteY157" fmla="*/ 297019 h 1410900"/>
                <a:gd name="connsiteX158" fmla="*/ 1215630 w 2230440"/>
                <a:gd name="connsiteY158" fmla="*/ 288987 h 1410900"/>
                <a:gd name="connsiteX159" fmla="*/ 1214738 w 2230440"/>
                <a:gd name="connsiteY159" fmla="*/ 280062 h 1410900"/>
                <a:gd name="connsiteX160" fmla="*/ 1212060 w 2230440"/>
                <a:gd name="connsiteY160" fmla="*/ 270243 h 1410900"/>
                <a:gd name="connsiteX161" fmla="*/ 1197779 w 2230440"/>
                <a:gd name="connsiteY161" fmla="*/ 287202 h 1410900"/>
                <a:gd name="connsiteX162" fmla="*/ 1189747 w 2230440"/>
                <a:gd name="connsiteY162" fmla="*/ 293450 h 1410900"/>
                <a:gd name="connsiteX163" fmla="*/ 1167434 w 2230440"/>
                <a:gd name="connsiteY163" fmla="*/ 297912 h 1410900"/>
                <a:gd name="connsiteX164" fmla="*/ 1158508 w 2230440"/>
                <a:gd name="connsiteY164" fmla="*/ 303267 h 1410900"/>
                <a:gd name="connsiteX165" fmla="*/ 1104063 w 2230440"/>
                <a:gd name="connsiteY165" fmla="*/ 354142 h 1410900"/>
                <a:gd name="connsiteX166" fmla="*/ 1082643 w 2230440"/>
                <a:gd name="connsiteY166" fmla="*/ 365745 h 1410900"/>
                <a:gd name="connsiteX167" fmla="*/ 1058544 w 2230440"/>
                <a:gd name="connsiteY167" fmla="*/ 370207 h 1410900"/>
                <a:gd name="connsiteX168" fmla="*/ 1058544 w 2230440"/>
                <a:gd name="connsiteY168" fmla="*/ 358604 h 1410900"/>
                <a:gd name="connsiteX169" fmla="*/ 1074610 w 2230440"/>
                <a:gd name="connsiteY169" fmla="*/ 347894 h 1410900"/>
                <a:gd name="connsiteX170" fmla="*/ 1080858 w 2230440"/>
                <a:gd name="connsiteY170" fmla="*/ 342539 h 1410900"/>
                <a:gd name="connsiteX171" fmla="*/ 1083535 w 2230440"/>
                <a:gd name="connsiteY171" fmla="*/ 336291 h 1410900"/>
                <a:gd name="connsiteX172" fmla="*/ 1086213 w 2230440"/>
                <a:gd name="connsiteY172" fmla="*/ 327366 h 1410900"/>
                <a:gd name="connsiteX173" fmla="*/ 1090675 w 2230440"/>
                <a:gd name="connsiteY173" fmla="*/ 319333 h 1410900"/>
                <a:gd name="connsiteX174" fmla="*/ 1097816 w 2230440"/>
                <a:gd name="connsiteY174" fmla="*/ 315763 h 1410900"/>
                <a:gd name="connsiteX175" fmla="*/ 1101386 w 2230440"/>
                <a:gd name="connsiteY175" fmla="*/ 311300 h 1410900"/>
                <a:gd name="connsiteX176" fmla="*/ 1104063 w 2230440"/>
                <a:gd name="connsiteY176" fmla="*/ 293450 h 1410900"/>
                <a:gd name="connsiteX177" fmla="*/ 1108526 w 2230440"/>
                <a:gd name="connsiteY177" fmla="*/ 288987 h 1410900"/>
                <a:gd name="connsiteX178" fmla="*/ 1115666 w 2230440"/>
                <a:gd name="connsiteY178" fmla="*/ 288094 h 1410900"/>
                <a:gd name="connsiteX179" fmla="*/ 1122807 w 2230440"/>
                <a:gd name="connsiteY179" fmla="*/ 285417 h 1410900"/>
                <a:gd name="connsiteX180" fmla="*/ 1128162 w 2230440"/>
                <a:gd name="connsiteY180" fmla="*/ 281847 h 1410900"/>
                <a:gd name="connsiteX181" fmla="*/ 1132625 w 2230440"/>
                <a:gd name="connsiteY181" fmla="*/ 278276 h 1410900"/>
                <a:gd name="connsiteX182" fmla="*/ 1137087 w 2230440"/>
                <a:gd name="connsiteY182" fmla="*/ 272921 h 1410900"/>
                <a:gd name="connsiteX183" fmla="*/ 1145120 w 2230440"/>
                <a:gd name="connsiteY183" fmla="*/ 261318 h 1410900"/>
                <a:gd name="connsiteX184" fmla="*/ 1146905 w 2230440"/>
                <a:gd name="connsiteY184" fmla="*/ 256855 h 1410900"/>
                <a:gd name="connsiteX185" fmla="*/ 1150475 w 2230440"/>
                <a:gd name="connsiteY185" fmla="*/ 245253 h 1410900"/>
                <a:gd name="connsiteX186" fmla="*/ 1150475 w 2230440"/>
                <a:gd name="connsiteY186" fmla="*/ 239898 h 1410900"/>
                <a:gd name="connsiteX187" fmla="*/ 1148690 w 2230440"/>
                <a:gd name="connsiteY187" fmla="*/ 235435 h 1410900"/>
                <a:gd name="connsiteX188" fmla="*/ 1147798 w 2230440"/>
                <a:gd name="connsiteY188" fmla="*/ 228295 h 1410900"/>
                <a:gd name="connsiteX189" fmla="*/ 1141550 w 2230440"/>
                <a:gd name="connsiteY189" fmla="*/ 223832 h 1410900"/>
                <a:gd name="connsiteX190" fmla="*/ 1103171 w 2230440"/>
                <a:gd name="connsiteY190" fmla="*/ 210444 h 1410900"/>
                <a:gd name="connsiteX191" fmla="*/ 1103171 w 2230440"/>
                <a:gd name="connsiteY191" fmla="*/ 214907 h 1410900"/>
                <a:gd name="connsiteX192" fmla="*/ 1113882 w 2230440"/>
                <a:gd name="connsiteY192" fmla="*/ 226510 h 1410900"/>
                <a:gd name="connsiteX193" fmla="*/ 1120129 w 2230440"/>
                <a:gd name="connsiteY193" fmla="*/ 234542 h 1410900"/>
                <a:gd name="connsiteX194" fmla="*/ 1121914 w 2230440"/>
                <a:gd name="connsiteY194" fmla="*/ 241683 h 1410900"/>
                <a:gd name="connsiteX195" fmla="*/ 1116559 w 2230440"/>
                <a:gd name="connsiteY195" fmla="*/ 250608 h 1410900"/>
                <a:gd name="connsiteX196" fmla="*/ 1107634 w 2230440"/>
                <a:gd name="connsiteY196" fmla="*/ 249715 h 1410900"/>
                <a:gd name="connsiteX197" fmla="*/ 1099601 w 2230440"/>
                <a:gd name="connsiteY197" fmla="*/ 247038 h 1410900"/>
                <a:gd name="connsiteX198" fmla="*/ 1096031 w 2230440"/>
                <a:gd name="connsiteY198" fmla="*/ 249715 h 1410900"/>
                <a:gd name="connsiteX199" fmla="*/ 1094246 w 2230440"/>
                <a:gd name="connsiteY199" fmla="*/ 256855 h 1410900"/>
                <a:gd name="connsiteX200" fmla="*/ 1089783 w 2230440"/>
                <a:gd name="connsiteY200" fmla="*/ 265781 h 1410900"/>
                <a:gd name="connsiteX201" fmla="*/ 1079965 w 2230440"/>
                <a:gd name="connsiteY201" fmla="*/ 281847 h 1410900"/>
                <a:gd name="connsiteX202" fmla="*/ 1073718 w 2230440"/>
                <a:gd name="connsiteY202" fmla="*/ 284524 h 1410900"/>
                <a:gd name="connsiteX203" fmla="*/ 1067470 w 2230440"/>
                <a:gd name="connsiteY203" fmla="*/ 277384 h 1410900"/>
                <a:gd name="connsiteX204" fmla="*/ 1059437 w 2230440"/>
                <a:gd name="connsiteY204" fmla="*/ 258641 h 1410900"/>
                <a:gd name="connsiteX205" fmla="*/ 1066577 w 2230440"/>
                <a:gd name="connsiteY205" fmla="*/ 247038 h 1410900"/>
                <a:gd name="connsiteX206" fmla="*/ 1070147 w 2230440"/>
                <a:gd name="connsiteY206" fmla="*/ 243467 h 1410900"/>
                <a:gd name="connsiteX207" fmla="*/ 1061222 w 2230440"/>
                <a:gd name="connsiteY207" fmla="*/ 238112 h 1410900"/>
                <a:gd name="connsiteX208" fmla="*/ 1050511 w 2230440"/>
                <a:gd name="connsiteY208" fmla="*/ 240790 h 1410900"/>
                <a:gd name="connsiteX209" fmla="*/ 1041586 w 2230440"/>
                <a:gd name="connsiteY209" fmla="*/ 250608 h 1410900"/>
                <a:gd name="connsiteX210" fmla="*/ 1038016 w 2230440"/>
                <a:gd name="connsiteY210" fmla="*/ 265781 h 1410900"/>
                <a:gd name="connsiteX211" fmla="*/ 1036231 w 2230440"/>
                <a:gd name="connsiteY211" fmla="*/ 284524 h 1410900"/>
                <a:gd name="connsiteX212" fmla="*/ 1032661 w 2230440"/>
                <a:gd name="connsiteY212" fmla="*/ 291664 h 1410900"/>
                <a:gd name="connsiteX213" fmla="*/ 1029983 w 2230440"/>
                <a:gd name="connsiteY213" fmla="*/ 286309 h 1410900"/>
                <a:gd name="connsiteX214" fmla="*/ 1029983 w 2230440"/>
                <a:gd name="connsiteY214" fmla="*/ 269351 h 1410900"/>
                <a:gd name="connsiteX215" fmla="*/ 1026413 w 2230440"/>
                <a:gd name="connsiteY215" fmla="*/ 269351 h 1410900"/>
                <a:gd name="connsiteX216" fmla="*/ 1024628 w 2230440"/>
                <a:gd name="connsiteY216" fmla="*/ 274706 h 1410900"/>
                <a:gd name="connsiteX217" fmla="*/ 1022843 w 2230440"/>
                <a:gd name="connsiteY217" fmla="*/ 277384 h 1410900"/>
                <a:gd name="connsiteX218" fmla="*/ 1019273 w 2230440"/>
                <a:gd name="connsiteY218" fmla="*/ 279169 h 1410900"/>
                <a:gd name="connsiteX219" fmla="*/ 1014810 w 2230440"/>
                <a:gd name="connsiteY219" fmla="*/ 280062 h 1410900"/>
                <a:gd name="connsiteX220" fmla="*/ 1016595 w 2230440"/>
                <a:gd name="connsiteY220" fmla="*/ 277384 h 1410900"/>
                <a:gd name="connsiteX221" fmla="*/ 1018380 w 2230440"/>
                <a:gd name="connsiteY221" fmla="*/ 274706 h 1410900"/>
                <a:gd name="connsiteX222" fmla="*/ 1019273 w 2230440"/>
                <a:gd name="connsiteY222" fmla="*/ 270243 h 1410900"/>
                <a:gd name="connsiteX223" fmla="*/ 1018380 w 2230440"/>
                <a:gd name="connsiteY223" fmla="*/ 263996 h 1410900"/>
                <a:gd name="connsiteX224" fmla="*/ 1004100 w 2230440"/>
                <a:gd name="connsiteY224" fmla="*/ 280062 h 1410900"/>
                <a:gd name="connsiteX225" fmla="*/ 1005885 w 2230440"/>
                <a:gd name="connsiteY225" fmla="*/ 272029 h 1410900"/>
                <a:gd name="connsiteX226" fmla="*/ 1010347 w 2230440"/>
                <a:gd name="connsiteY226" fmla="*/ 259533 h 1410900"/>
                <a:gd name="connsiteX227" fmla="*/ 1011240 w 2230440"/>
                <a:gd name="connsiteY227" fmla="*/ 250608 h 1410900"/>
                <a:gd name="connsiteX228" fmla="*/ 1013918 w 2230440"/>
                <a:gd name="connsiteY228" fmla="*/ 247038 h 1410900"/>
                <a:gd name="connsiteX229" fmla="*/ 1025521 w 2230440"/>
                <a:gd name="connsiteY229" fmla="*/ 240790 h 1410900"/>
                <a:gd name="connsiteX230" fmla="*/ 1029091 w 2230440"/>
                <a:gd name="connsiteY230" fmla="*/ 237220 h 1410900"/>
                <a:gd name="connsiteX231" fmla="*/ 1030876 w 2230440"/>
                <a:gd name="connsiteY231" fmla="*/ 222047 h 1410900"/>
                <a:gd name="connsiteX232" fmla="*/ 1023735 w 2230440"/>
                <a:gd name="connsiteY232" fmla="*/ 214014 h 1410900"/>
                <a:gd name="connsiteX233" fmla="*/ 1012133 w 2230440"/>
                <a:gd name="connsiteY233" fmla="*/ 207766 h 1410900"/>
                <a:gd name="connsiteX234" fmla="*/ 1003207 w 2230440"/>
                <a:gd name="connsiteY234" fmla="*/ 199734 h 1410900"/>
                <a:gd name="connsiteX235" fmla="*/ 1007670 w 2230440"/>
                <a:gd name="connsiteY235" fmla="*/ 198841 h 1410900"/>
                <a:gd name="connsiteX236" fmla="*/ 1018380 w 2230440"/>
                <a:gd name="connsiteY236" fmla="*/ 194378 h 1410900"/>
                <a:gd name="connsiteX237" fmla="*/ 1005885 w 2230440"/>
                <a:gd name="connsiteY237" fmla="*/ 174743 h 1410900"/>
                <a:gd name="connsiteX238" fmla="*/ 998745 w 2230440"/>
                <a:gd name="connsiteY238" fmla="*/ 167602 h 1410900"/>
                <a:gd name="connsiteX239" fmla="*/ 988927 w 2230440"/>
                <a:gd name="connsiteY239" fmla="*/ 168495 h 1410900"/>
                <a:gd name="connsiteX240" fmla="*/ 987142 w 2230440"/>
                <a:gd name="connsiteY240" fmla="*/ 172065 h 1410900"/>
                <a:gd name="connsiteX241" fmla="*/ 984464 w 2230440"/>
                <a:gd name="connsiteY241" fmla="*/ 185453 h 1410900"/>
                <a:gd name="connsiteX242" fmla="*/ 981786 w 2230440"/>
                <a:gd name="connsiteY242" fmla="*/ 189023 h 1410900"/>
                <a:gd name="connsiteX243" fmla="*/ 976431 w 2230440"/>
                <a:gd name="connsiteY243" fmla="*/ 189915 h 1410900"/>
                <a:gd name="connsiteX244" fmla="*/ 971076 w 2230440"/>
                <a:gd name="connsiteY244" fmla="*/ 188131 h 1410900"/>
                <a:gd name="connsiteX245" fmla="*/ 965721 w 2230440"/>
                <a:gd name="connsiteY245" fmla="*/ 184560 h 1410900"/>
                <a:gd name="connsiteX246" fmla="*/ 962151 w 2230440"/>
                <a:gd name="connsiteY246" fmla="*/ 180098 h 1410900"/>
                <a:gd name="connsiteX247" fmla="*/ 960366 w 2230440"/>
                <a:gd name="connsiteY247" fmla="*/ 169387 h 1410900"/>
                <a:gd name="connsiteX248" fmla="*/ 961258 w 2230440"/>
                <a:gd name="connsiteY248" fmla="*/ 156892 h 1410900"/>
                <a:gd name="connsiteX249" fmla="*/ 960366 w 2230440"/>
                <a:gd name="connsiteY249" fmla="*/ 152430 h 1410900"/>
                <a:gd name="connsiteX250" fmla="*/ 940730 w 2230440"/>
                <a:gd name="connsiteY250" fmla="*/ 181883 h 1410900"/>
                <a:gd name="connsiteX251" fmla="*/ 933590 w 2230440"/>
                <a:gd name="connsiteY251" fmla="*/ 184560 h 1410900"/>
                <a:gd name="connsiteX252" fmla="*/ 927342 w 2230440"/>
                <a:gd name="connsiteY252" fmla="*/ 173850 h 1410900"/>
                <a:gd name="connsiteX253" fmla="*/ 934482 w 2230440"/>
                <a:gd name="connsiteY253" fmla="*/ 165818 h 1410900"/>
                <a:gd name="connsiteX254" fmla="*/ 925557 w 2230440"/>
                <a:gd name="connsiteY254" fmla="*/ 160462 h 1410900"/>
                <a:gd name="connsiteX255" fmla="*/ 900566 w 2230440"/>
                <a:gd name="connsiteY255" fmla="*/ 153322 h 1410900"/>
                <a:gd name="connsiteX256" fmla="*/ 896996 w 2230440"/>
                <a:gd name="connsiteY256" fmla="*/ 159570 h 1410900"/>
                <a:gd name="connsiteX257" fmla="*/ 894318 w 2230440"/>
                <a:gd name="connsiteY257" fmla="*/ 155999 h 1410900"/>
                <a:gd name="connsiteX258" fmla="*/ 890748 w 2230440"/>
                <a:gd name="connsiteY258" fmla="*/ 152430 h 1410900"/>
                <a:gd name="connsiteX259" fmla="*/ 886286 w 2230440"/>
                <a:gd name="connsiteY259" fmla="*/ 149751 h 1410900"/>
                <a:gd name="connsiteX260" fmla="*/ 881823 w 2230440"/>
                <a:gd name="connsiteY260" fmla="*/ 147967 h 1410900"/>
                <a:gd name="connsiteX261" fmla="*/ 880038 w 2230440"/>
                <a:gd name="connsiteY261" fmla="*/ 147074 h 1410900"/>
                <a:gd name="connsiteX262" fmla="*/ 875575 w 2230440"/>
                <a:gd name="connsiteY262" fmla="*/ 143504 h 1410900"/>
                <a:gd name="connsiteX263" fmla="*/ 872898 w 2230440"/>
                <a:gd name="connsiteY263" fmla="*/ 142611 h 1410900"/>
                <a:gd name="connsiteX264" fmla="*/ 871113 w 2230440"/>
                <a:gd name="connsiteY264" fmla="*/ 144396 h 1410900"/>
                <a:gd name="connsiteX265" fmla="*/ 870220 w 2230440"/>
                <a:gd name="connsiteY265" fmla="*/ 147967 h 1410900"/>
                <a:gd name="connsiteX266" fmla="*/ 871113 w 2230440"/>
                <a:gd name="connsiteY266" fmla="*/ 151537 h 1410900"/>
                <a:gd name="connsiteX267" fmla="*/ 872898 w 2230440"/>
                <a:gd name="connsiteY267" fmla="*/ 153322 h 1410900"/>
                <a:gd name="connsiteX268" fmla="*/ 879145 w 2230440"/>
                <a:gd name="connsiteY268" fmla="*/ 155999 h 1410900"/>
                <a:gd name="connsiteX269" fmla="*/ 910384 w 2230440"/>
                <a:gd name="connsiteY269" fmla="*/ 181883 h 1410900"/>
                <a:gd name="connsiteX270" fmla="*/ 915739 w 2230440"/>
                <a:gd name="connsiteY270" fmla="*/ 188131 h 1410900"/>
                <a:gd name="connsiteX271" fmla="*/ 918417 w 2230440"/>
                <a:gd name="connsiteY271" fmla="*/ 197056 h 1410900"/>
                <a:gd name="connsiteX272" fmla="*/ 919309 w 2230440"/>
                <a:gd name="connsiteY272" fmla="*/ 213122 h 1410900"/>
                <a:gd name="connsiteX273" fmla="*/ 915739 w 2230440"/>
                <a:gd name="connsiteY273" fmla="*/ 226510 h 1410900"/>
                <a:gd name="connsiteX274" fmla="*/ 908599 w 2230440"/>
                <a:gd name="connsiteY274" fmla="*/ 230079 h 1410900"/>
                <a:gd name="connsiteX275" fmla="*/ 899674 w 2230440"/>
                <a:gd name="connsiteY275" fmla="*/ 230972 h 1410900"/>
                <a:gd name="connsiteX276" fmla="*/ 893426 w 2230440"/>
                <a:gd name="connsiteY276" fmla="*/ 237220 h 1410900"/>
                <a:gd name="connsiteX277" fmla="*/ 880038 w 2230440"/>
                <a:gd name="connsiteY277" fmla="*/ 222939 h 1410900"/>
                <a:gd name="connsiteX278" fmla="*/ 873790 w 2230440"/>
                <a:gd name="connsiteY278" fmla="*/ 212229 h 1410900"/>
                <a:gd name="connsiteX279" fmla="*/ 871113 w 2230440"/>
                <a:gd name="connsiteY279" fmla="*/ 199734 h 1410900"/>
                <a:gd name="connsiteX280" fmla="*/ 880038 w 2230440"/>
                <a:gd name="connsiteY280" fmla="*/ 204196 h 1410900"/>
                <a:gd name="connsiteX281" fmla="*/ 888070 w 2230440"/>
                <a:gd name="connsiteY281" fmla="*/ 204196 h 1410900"/>
                <a:gd name="connsiteX282" fmla="*/ 895211 w 2230440"/>
                <a:gd name="connsiteY282" fmla="*/ 200626 h 1410900"/>
                <a:gd name="connsiteX283" fmla="*/ 900566 w 2230440"/>
                <a:gd name="connsiteY283" fmla="*/ 194378 h 1410900"/>
                <a:gd name="connsiteX284" fmla="*/ 900566 w 2230440"/>
                <a:gd name="connsiteY284" fmla="*/ 189023 h 1410900"/>
                <a:gd name="connsiteX285" fmla="*/ 871113 w 2230440"/>
                <a:gd name="connsiteY285" fmla="*/ 162247 h 1410900"/>
                <a:gd name="connsiteX286" fmla="*/ 853262 w 2230440"/>
                <a:gd name="connsiteY286" fmla="*/ 153322 h 1410900"/>
                <a:gd name="connsiteX287" fmla="*/ 830949 w 2230440"/>
                <a:gd name="connsiteY287" fmla="*/ 121191 h 1410900"/>
                <a:gd name="connsiteX288" fmla="*/ 821130 w 2230440"/>
                <a:gd name="connsiteY288" fmla="*/ 114050 h 1410900"/>
                <a:gd name="connsiteX289" fmla="*/ 810420 w 2230440"/>
                <a:gd name="connsiteY289" fmla="*/ 110480 h 1410900"/>
                <a:gd name="connsiteX290" fmla="*/ 785429 w 2230440"/>
                <a:gd name="connsiteY290" fmla="*/ 109587 h 1410900"/>
                <a:gd name="connsiteX291" fmla="*/ 779182 w 2230440"/>
                <a:gd name="connsiteY291" fmla="*/ 112266 h 1410900"/>
                <a:gd name="connsiteX292" fmla="*/ 780966 w 2230440"/>
                <a:gd name="connsiteY292" fmla="*/ 117621 h 1410900"/>
                <a:gd name="connsiteX293" fmla="*/ 790785 w 2230440"/>
                <a:gd name="connsiteY293" fmla="*/ 126546 h 1410900"/>
                <a:gd name="connsiteX294" fmla="*/ 797032 w 2230440"/>
                <a:gd name="connsiteY294" fmla="*/ 129223 h 1410900"/>
                <a:gd name="connsiteX295" fmla="*/ 802387 w 2230440"/>
                <a:gd name="connsiteY295" fmla="*/ 128331 h 1410900"/>
                <a:gd name="connsiteX296" fmla="*/ 806850 w 2230440"/>
                <a:gd name="connsiteY296" fmla="*/ 129223 h 1410900"/>
                <a:gd name="connsiteX297" fmla="*/ 809528 w 2230440"/>
                <a:gd name="connsiteY297" fmla="*/ 137256 h 1410900"/>
                <a:gd name="connsiteX298" fmla="*/ 798817 w 2230440"/>
                <a:gd name="connsiteY298" fmla="*/ 141719 h 1410900"/>
                <a:gd name="connsiteX299" fmla="*/ 798817 w 2230440"/>
                <a:gd name="connsiteY299" fmla="*/ 147967 h 1410900"/>
                <a:gd name="connsiteX300" fmla="*/ 803280 w 2230440"/>
                <a:gd name="connsiteY300" fmla="*/ 155999 h 1410900"/>
                <a:gd name="connsiteX301" fmla="*/ 805958 w 2230440"/>
                <a:gd name="connsiteY301" fmla="*/ 165818 h 1410900"/>
                <a:gd name="connsiteX302" fmla="*/ 801495 w 2230440"/>
                <a:gd name="connsiteY302" fmla="*/ 174743 h 1410900"/>
                <a:gd name="connsiteX303" fmla="*/ 792570 w 2230440"/>
                <a:gd name="connsiteY303" fmla="*/ 172958 h 1410900"/>
                <a:gd name="connsiteX304" fmla="*/ 784537 w 2230440"/>
                <a:gd name="connsiteY304" fmla="*/ 166710 h 1410900"/>
                <a:gd name="connsiteX305" fmla="*/ 781859 w 2230440"/>
                <a:gd name="connsiteY305" fmla="*/ 163139 h 1410900"/>
                <a:gd name="connsiteX306" fmla="*/ 777397 w 2230440"/>
                <a:gd name="connsiteY306" fmla="*/ 159570 h 1410900"/>
                <a:gd name="connsiteX307" fmla="*/ 774719 w 2230440"/>
                <a:gd name="connsiteY307" fmla="*/ 152430 h 1410900"/>
                <a:gd name="connsiteX308" fmla="*/ 771149 w 2230440"/>
                <a:gd name="connsiteY308" fmla="*/ 145289 h 1410900"/>
                <a:gd name="connsiteX309" fmla="*/ 764009 w 2230440"/>
                <a:gd name="connsiteY309" fmla="*/ 141719 h 1410900"/>
                <a:gd name="connsiteX310" fmla="*/ 758653 w 2230440"/>
                <a:gd name="connsiteY310" fmla="*/ 145289 h 1410900"/>
                <a:gd name="connsiteX311" fmla="*/ 754190 w 2230440"/>
                <a:gd name="connsiteY311" fmla="*/ 152430 h 1410900"/>
                <a:gd name="connsiteX312" fmla="*/ 747943 w 2230440"/>
                <a:gd name="connsiteY312" fmla="*/ 157784 h 1410900"/>
                <a:gd name="connsiteX313" fmla="*/ 739018 w 2230440"/>
                <a:gd name="connsiteY313" fmla="*/ 158677 h 1410900"/>
                <a:gd name="connsiteX314" fmla="*/ 743480 w 2230440"/>
                <a:gd name="connsiteY314" fmla="*/ 152430 h 1410900"/>
                <a:gd name="connsiteX315" fmla="*/ 740802 w 2230440"/>
                <a:gd name="connsiteY315" fmla="*/ 147967 h 1410900"/>
                <a:gd name="connsiteX316" fmla="*/ 739910 w 2230440"/>
                <a:gd name="connsiteY316" fmla="*/ 146182 h 1410900"/>
                <a:gd name="connsiteX317" fmla="*/ 739910 w 2230440"/>
                <a:gd name="connsiteY317" fmla="*/ 142611 h 1410900"/>
                <a:gd name="connsiteX318" fmla="*/ 750621 w 2230440"/>
                <a:gd name="connsiteY318" fmla="*/ 138149 h 1410900"/>
                <a:gd name="connsiteX319" fmla="*/ 746158 w 2230440"/>
                <a:gd name="connsiteY319" fmla="*/ 125654 h 1410900"/>
                <a:gd name="connsiteX320" fmla="*/ 725630 w 2230440"/>
                <a:gd name="connsiteY320" fmla="*/ 99770 h 1410900"/>
                <a:gd name="connsiteX321" fmla="*/ 730985 w 2230440"/>
                <a:gd name="connsiteY321" fmla="*/ 94415 h 1410900"/>
                <a:gd name="connsiteX322" fmla="*/ 732770 w 2230440"/>
                <a:gd name="connsiteY322" fmla="*/ 86382 h 1410900"/>
                <a:gd name="connsiteX323" fmla="*/ 732770 w 2230440"/>
                <a:gd name="connsiteY323" fmla="*/ 65854 h 1410900"/>
                <a:gd name="connsiteX324" fmla="*/ 729200 w 2230440"/>
                <a:gd name="connsiteY324" fmla="*/ 61391 h 1410900"/>
                <a:gd name="connsiteX325" fmla="*/ 706886 w 2230440"/>
                <a:gd name="connsiteY325" fmla="*/ 52466 h 1410900"/>
                <a:gd name="connsiteX326" fmla="*/ 706886 w 2230440"/>
                <a:gd name="connsiteY326" fmla="*/ 78349 h 1410900"/>
                <a:gd name="connsiteX327" fmla="*/ 704209 w 2230440"/>
                <a:gd name="connsiteY327" fmla="*/ 90845 h 1410900"/>
                <a:gd name="connsiteX328" fmla="*/ 697069 w 2230440"/>
                <a:gd name="connsiteY328" fmla="*/ 96199 h 1410900"/>
                <a:gd name="connsiteX329" fmla="*/ 672970 w 2230440"/>
                <a:gd name="connsiteY329" fmla="*/ 81919 h 1410900"/>
                <a:gd name="connsiteX330" fmla="*/ 667615 w 2230440"/>
                <a:gd name="connsiteY330" fmla="*/ 77457 h 1410900"/>
                <a:gd name="connsiteX331" fmla="*/ 643517 w 2230440"/>
                <a:gd name="connsiteY331" fmla="*/ 33722 h 1410900"/>
                <a:gd name="connsiteX332" fmla="*/ 639054 w 2230440"/>
                <a:gd name="connsiteY332" fmla="*/ 28367 h 1410900"/>
                <a:gd name="connsiteX333" fmla="*/ 632806 w 2230440"/>
                <a:gd name="connsiteY333" fmla="*/ 23012 h 1410900"/>
                <a:gd name="connsiteX334" fmla="*/ 632806 w 2230440"/>
                <a:gd name="connsiteY334" fmla="*/ 18550 h 1410900"/>
                <a:gd name="connsiteX335" fmla="*/ 639946 w 2230440"/>
                <a:gd name="connsiteY335" fmla="*/ 18550 h 1410900"/>
                <a:gd name="connsiteX336" fmla="*/ 632806 w 2230440"/>
                <a:gd name="connsiteY336" fmla="*/ 13194 h 1410900"/>
                <a:gd name="connsiteX337" fmla="*/ 614955 w 2230440"/>
                <a:gd name="connsiteY337" fmla="*/ 1591 h 1410900"/>
                <a:gd name="connsiteX338" fmla="*/ 603353 w 2230440"/>
                <a:gd name="connsiteY338" fmla="*/ 4269 h 1410900"/>
                <a:gd name="connsiteX339" fmla="*/ 610493 w 2230440"/>
                <a:gd name="connsiteY339" fmla="*/ 64961 h 1410900"/>
                <a:gd name="connsiteX340" fmla="*/ 602460 w 2230440"/>
                <a:gd name="connsiteY340" fmla="*/ 78349 h 1410900"/>
                <a:gd name="connsiteX341" fmla="*/ 603353 w 2230440"/>
                <a:gd name="connsiteY341" fmla="*/ 79242 h 1410900"/>
                <a:gd name="connsiteX342" fmla="*/ 619418 w 2230440"/>
                <a:gd name="connsiteY342" fmla="*/ 110480 h 1410900"/>
                <a:gd name="connsiteX343" fmla="*/ 622096 w 2230440"/>
                <a:gd name="connsiteY343" fmla="*/ 122083 h 1410900"/>
                <a:gd name="connsiteX344" fmla="*/ 616741 w 2230440"/>
                <a:gd name="connsiteY344" fmla="*/ 131008 h 1410900"/>
                <a:gd name="connsiteX345" fmla="*/ 610493 w 2230440"/>
                <a:gd name="connsiteY345" fmla="*/ 139042 h 1410900"/>
                <a:gd name="connsiteX346" fmla="*/ 611385 w 2230440"/>
                <a:gd name="connsiteY346" fmla="*/ 147967 h 1410900"/>
                <a:gd name="connsiteX347" fmla="*/ 618526 w 2230440"/>
                <a:gd name="connsiteY347" fmla="*/ 174743 h 1410900"/>
                <a:gd name="connsiteX348" fmla="*/ 619418 w 2230440"/>
                <a:gd name="connsiteY348" fmla="*/ 180098 h 1410900"/>
                <a:gd name="connsiteX349" fmla="*/ 615848 w 2230440"/>
                <a:gd name="connsiteY349" fmla="*/ 186346 h 1410900"/>
                <a:gd name="connsiteX350" fmla="*/ 613170 w 2230440"/>
                <a:gd name="connsiteY350" fmla="*/ 193486 h 1410900"/>
                <a:gd name="connsiteX351" fmla="*/ 614063 w 2230440"/>
                <a:gd name="connsiteY351" fmla="*/ 199734 h 1410900"/>
                <a:gd name="connsiteX352" fmla="*/ 620310 w 2230440"/>
                <a:gd name="connsiteY352" fmla="*/ 202411 h 1410900"/>
                <a:gd name="connsiteX353" fmla="*/ 622096 w 2230440"/>
                <a:gd name="connsiteY353" fmla="*/ 205981 h 1410900"/>
                <a:gd name="connsiteX354" fmla="*/ 617633 w 2230440"/>
                <a:gd name="connsiteY354" fmla="*/ 214907 h 1410900"/>
                <a:gd name="connsiteX355" fmla="*/ 607815 w 2230440"/>
                <a:gd name="connsiteY355" fmla="*/ 228295 h 1410900"/>
                <a:gd name="connsiteX356" fmla="*/ 614063 w 2230440"/>
                <a:gd name="connsiteY356" fmla="*/ 232757 h 1410900"/>
                <a:gd name="connsiteX357" fmla="*/ 617633 w 2230440"/>
                <a:gd name="connsiteY357" fmla="*/ 230079 h 1410900"/>
                <a:gd name="connsiteX358" fmla="*/ 621203 w 2230440"/>
                <a:gd name="connsiteY358" fmla="*/ 225617 h 1410900"/>
                <a:gd name="connsiteX359" fmla="*/ 627451 w 2230440"/>
                <a:gd name="connsiteY359" fmla="*/ 222939 h 1410900"/>
                <a:gd name="connsiteX360" fmla="*/ 640839 w 2230440"/>
                <a:gd name="connsiteY360" fmla="*/ 222047 h 1410900"/>
                <a:gd name="connsiteX361" fmla="*/ 671185 w 2230440"/>
                <a:gd name="connsiteY361" fmla="*/ 230079 h 1410900"/>
                <a:gd name="connsiteX362" fmla="*/ 681003 w 2230440"/>
                <a:gd name="connsiteY362" fmla="*/ 235435 h 1410900"/>
                <a:gd name="connsiteX363" fmla="*/ 690821 w 2230440"/>
                <a:gd name="connsiteY363" fmla="*/ 244360 h 1410900"/>
                <a:gd name="connsiteX364" fmla="*/ 681003 w 2230440"/>
                <a:gd name="connsiteY364" fmla="*/ 249715 h 1410900"/>
                <a:gd name="connsiteX365" fmla="*/ 663152 w 2230440"/>
                <a:gd name="connsiteY365" fmla="*/ 254178 h 1410900"/>
                <a:gd name="connsiteX366" fmla="*/ 654227 w 2230440"/>
                <a:gd name="connsiteY366" fmla="*/ 258641 h 1410900"/>
                <a:gd name="connsiteX367" fmla="*/ 646194 w 2230440"/>
                <a:gd name="connsiteY367" fmla="*/ 255071 h 1410900"/>
                <a:gd name="connsiteX368" fmla="*/ 645302 w 2230440"/>
                <a:gd name="connsiteY368" fmla="*/ 269351 h 1410900"/>
                <a:gd name="connsiteX369" fmla="*/ 646194 w 2230440"/>
                <a:gd name="connsiteY369" fmla="*/ 287202 h 1410900"/>
                <a:gd name="connsiteX370" fmla="*/ 645302 w 2230440"/>
                <a:gd name="connsiteY370" fmla="*/ 296127 h 1410900"/>
                <a:gd name="connsiteX371" fmla="*/ 633698 w 2230440"/>
                <a:gd name="connsiteY371" fmla="*/ 297912 h 1410900"/>
                <a:gd name="connsiteX372" fmla="*/ 627451 w 2230440"/>
                <a:gd name="connsiteY372" fmla="*/ 297019 h 1410900"/>
                <a:gd name="connsiteX373" fmla="*/ 624773 w 2230440"/>
                <a:gd name="connsiteY373" fmla="*/ 293450 h 1410900"/>
                <a:gd name="connsiteX374" fmla="*/ 622988 w 2230440"/>
                <a:gd name="connsiteY374" fmla="*/ 288987 h 1410900"/>
                <a:gd name="connsiteX375" fmla="*/ 618526 w 2230440"/>
                <a:gd name="connsiteY375" fmla="*/ 284524 h 1410900"/>
                <a:gd name="connsiteX376" fmla="*/ 612278 w 2230440"/>
                <a:gd name="connsiteY376" fmla="*/ 281847 h 1410900"/>
                <a:gd name="connsiteX377" fmla="*/ 606922 w 2230440"/>
                <a:gd name="connsiteY377" fmla="*/ 280062 h 1410900"/>
                <a:gd name="connsiteX378" fmla="*/ 601567 w 2230440"/>
                <a:gd name="connsiteY378" fmla="*/ 280954 h 1410900"/>
                <a:gd name="connsiteX379" fmla="*/ 595320 w 2230440"/>
                <a:gd name="connsiteY379" fmla="*/ 283631 h 1410900"/>
                <a:gd name="connsiteX380" fmla="*/ 584609 w 2230440"/>
                <a:gd name="connsiteY380" fmla="*/ 290772 h 1410900"/>
                <a:gd name="connsiteX381" fmla="*/ 572114 w 2230440"/>
                <a:gd name="connsiteY381" fmla="*/ 306838 h 1410900"/>
                <a:gd name="connsiteX382" fmla="*/ 559618 w 2230440"/>
                <a:gd name="connsiteY382" fmla="*/ 310407 h 1410900"/>
                <a:gd name="connsiteX383" fmla="*/ 554263 w 2230440"/>
                <a:gd name="connsiteY383" fmla="*/ 311300 h 1410900"/>
                <a:gd name="connsiteX384" fmla="*/ 548015 w 2230440"/>
                <a:gd name="connsiteY384" fmla="*/ 309515 h 1410900"/>
                <a:gd name="connsiteX385" fmla="*/ 538198 w 2230440"/>
                <a:gd name="connsiteY385" fmla="*/ 302375 h 1410900"/>
                <a:gd name="connsiteX386" fmla="*/ 534627 w 2230440"/>
                <a:gd name="connsiteY386" fmla="*/ 300590 h 1410900"/>
                <a:gd name="connsiteX387" fmla="*/ 526594 w 2230440"/>
                <a:gd name="connsiteY387" fmla="*/ 304160 h 1410900"/>
                <a:gd name="connsiteX388" fmla="*/ 504281 w 2230440"/>
                <a:gd name="connsiteY388" fmla="*/ 318440 h 1410900"/>
                <a:gd name="connsiteX389" fmla="*/ 496249 w 2230440"/>
                <a:gd name="connsiteY389" fmla="*/ 322011 h 1410900"/>
                <a:gd name="connsiteX390" fmla="*/ 480183 w 2230440"/>
                <a:gd name="connsiteY390" fmla="*/ 339861 h 1410900"/>
                <a:gd name="connsiteX391" fmla="*/ 477505 w 2230440"/>
                <a:gd name="connsiteY391" fmla="*/ 345216 h 1410900"/>
                <a:gd name="connsiteX392" fmla="*/ 457870 w 2230440"/>
                <a:gd name="connsiteY392" fmla="*/ 353249 h 1410900"/>
                <a:gd name="connsiteX393" fmla="*/ 418598 w 2230440"/>
                <a:gd name="connsiteY393" fmla="*/ 377347 h 1410900"/>
                <a:gd name="connsiteX394" fmla="*/ 399855 w 2230440"/>
                <a:gd name="connsiteY394" fmla="*/ 379133 h 1410900"/>
                <a:gd name="connsiteX395" fmla="*/ 381112 w 2230440"/>
                <a:gd name="connsiteY395" fmla="*/ 368422 h 1410900"/>
                <a:gd name="connsiteX396" fmla="*/ 372186 w 2230440"/>
                <a:gd name="connsiteY396" fmla="*/ 356819 h 1410900"/>
                <a:gd name="connsiteX397" fmla="*/ 366831 w 2230440"/>
                <a:gd name="connsiteY397" fmla="*/ 353249 h 1410900"/>
                <a:gd name="connsiteX398" fmla="*/ 362369 w 2230440"/>
                <a:gd name="connsiteY398" fmla="*/ 357712 h 1410900"/>
                <a:gd name="connsiteX399" fmla="*/ 361476 w 2230440"/>
                <a:gd name="connsiteY399" fmla="*/ 365745 h 1410900"/>
                <a:gd name="connsiteX400" fmla="*/ 365939 w 2230440"/>
                <a:gd name="connsiteY400" fmla="*/ 370207 h 1410900"/>
                <a:gd name="connsiteX401" fmla="*/ 371294 w 2230440"/>
                <a:gd name="connsiteY401" fmla="*/ 372885 h 1410900"/>
                <a:gd name="connsiteX402" fmla="*/ 373972 w 2230440"/>
                <a:gd name="connsiteY402" fmla="*/ 375563 h 1410900"/>
                <a:gd name="connsiteX403" fmla="*/ 371294 w 2230440"/>
                <a:gd name="connsiteY403" fmla="*/ 384488 h 1410900"/>
                <a:gd name="connsiteX404" fmla="*/ 364154 w 2230440"/>
                <a:gd name="connsiteY404" fmla="*/ 389843 h 1410900"/>
                <a:gd name="connsiteX405" fmla="*/ 242769 w 2230440"/>
                <a:gd name="connsiteY405" fmla="*/ 446073 h 1410900"/>
                <a:gd name="connsiteX406" fmla="*/ 206175 w 2230440"/>
                <a:gd name="connsiteY406" fmla="*/ 471063 h 1410900"/>
                <a:gd name="connsiteX407" fmla="*/ 190110 w 2230440"/>
                <a:gd name="connsiteY407" fmla="*/ 488022 h 1410900"/>
                <a:gd name="connsiteX408" fmla="*/ 186540 w 2230440"/>
                <a:gd name="connsiteY408" fmla="*/ 493377 h 1410900"/>
                <a:gd name="connsiteX409" fmla="*/ 184754 w 2230440"/>
                <a:gd name="connsiteY409" fmla="*/ 497839 h 1410900"/>
                <a:gd name="connsiteX410" fmla="*/ 183862 w 2230440"/>
                <a:gd name="connsiteY410" fmla="*/ 504087 h 1410900"/>
                <a:gd name="connsiteX411" fmla="*/ 184754 w 2230440"/>
                <a:gd name="connsiteY411" fmla="*/ 509443 h 1410900"/>
                <a:gd name="connsiteX412" fmla="*/ 186540 w 2230440"/>
                <a:gd name="connsiteY412" fmla="*/ 516583 h 1410900"/>
                <a:gd name="connsiteX413" fmla="*/ 185647 w 2230440"/>
                <a:gd name="connsiteY413" fmla="*/ 522831 h 1410900"/>
                <a:gd name="connsiteX414" fmla="*/ 178507 w 2230440"/>
                <a:gd name="connsiteY414" fmla="*/ 525508 h 1410900"/>
                <a:gd name="connsiteX415" fmla="*/ 172259 w 2230440"/>
                <a:gd name="connsiteY415" fmla="*/ 524615 h 1410900"/>
                <a:gd name="connsiteX416" fmla="*/ 161549 w 2230440"/>
                <a:gd name="connsiteY416" fmla="*/ 521046 h 1410900"/>
                <a:gd name="connsiteX417" fmla="*/ 156193 w 2230440"/>
                <a:gd name="connsiteY417" fmla="*/ 520153 h 1410900"/>
                <a:gd name="connsiteX418" fmla="*/ 148161 w 2230440"/>
                <a:gd name="connsiteY418" fmla="*/ 521938 h 1410900"/>
                <a:gd name="connsiteX419" fmla="*/ 143698 w 2230440"/>
                <a:gd name="connsiteY419" fmla="*/ 525508 h 1410900"/>
                <a:gd name="connsiteX420" fmla="*/ 140128 w 2230440"/>
                <a:gd name="connsiteY420" fmla="*/ 530863 h 1410900"/>
                <a:gd name="connsiteX421" fmla="*/ 135665 w 2230440"/>
                <a:gd name="connsiteY421" fmla="*/ 536219 h 1410900"/>
                <a:gd name="connsiteX422" fmla="*/ 127633 w 2230440"/>
                <a:gd name="connsiteY422" fmla="*/ 542466 h 1410900"/>
                <a:gd name="connsiteX423" fmla="*/ 119600 w 2230440"/>
                <a:gd name="connsiteY423" fmla="*/ 546929 h 1410900"/>
                <a:gd name="connsiteX424" fmla="*/ 109782 w 2230440"/>
                <a:gd name="connsiteY424" fmla="*/ 549607 h 1410900"/>
                <a:gd name="connsiteX425" fmla="*/ 97286 w 2230440"/>
                <a:gd name="connsiteY425" fmla="*/ 550499 h 1410900"/>
                <a:gd name="connsiteX426" fmla="*/ 86576 w 2230440"/>
                <a:gd name="connsiteY426" fmla="*/ 553176 h 1410900"/>
                <a:gd name="connsiteX427" fmla="*/ 23206 w 2230440"/>
                <a:gd name="connsiteY427" fmla="*/ 601373 h 1410900"/>
                <a:gd name="connsiteX428" fmla="*/ 7141 w 2230440"/>
                <a:gd name="connsiteY428" fmla="*/ 618331 h 1410900"/>
                <a:gd name="connsiteX429" fmla="*/ 0 w 2230440"/>
                <a:gd name="connsiteY429" fmla="*/ 638860 h 1410900"/>
                <a:gd name="connsiteX430" fmla="*/ 2678 w 2230440"/>
                <a:gd name="connsiteY430" fmla="*/ 649570 h 1410900"/>
                <a:gd name="connsiteX431" fmla="*/ 16958 w 2230440"/>
                <a:gd name="connsiteY431" fmla="*/ 690627 h 1410900"/>
                <a:gd name="connsiteX432" fmla="*/ 28561 w 2230440"/>
                <a:gd name="connsiteY432" fmla="*/ 692412 h 1410900"/>
                <a:gd name="connsiteX433" fmla="*/ 47305 w 2230440"/>
                <a:gd name="connsiteY433" fmla="*/ 702230 h 1410900"/>
                <a:gd name="connsiteX434" fmla="*/ 58908 w 2230440"/>
                <a:gd name="connsiteY434" fmla="*/ 705800 h 1410900"/>
                <a:gd name="connsiteX435" fmla="*/ 97286 w 2230440"/>
                <a:gd name="connsiteY435" fmla="*/ 705800 h 1410900"/>
                <a:gd name="connsiteX436" fmla="*/ 105319 w 2230440"/>
                <a:gd name="connsiteY436" fmla="*/ 701337 h 1410900"/>
                <a:gd name="connsiteX437" fmla="*/ 124062 w 2230440"/>
                <a:gd name="connsiteY437" fmla="*/ 680809 h 1410900"/>
                <a:gd name="connsiteX438" fmla="*/ 132095 w 2230440"/>
                <a:gd name="connsiteY438" fmla="*/ 674561 h 1410900"/>
                <a:gd name="connsiteX439" fmla="*/ 143698 w 2230440"/>
                <a:gd name="connsiteY439" fmla="*/ 672776 h 1410900"/>
                <a:gd name="connsiteX440" fmla="*/ 223133 w 2230440"/>
                <a:gd name="connsiteY440" fmla="*/ 679916 h 1410900"/>
                <a:gd name="connsiteX441" fmla="*/ 245447 w 2230440"/>
                <a:gd name="connsiteY441" fmla="*/ 688842 h 1410900"/>
                <a:gd name="connsiteX442" fmla="*/ 265082 w 2230440"/>
                <a:gd name="connsiteY442" fmla="*/ 701337 h 1410900"/>
                <a:gd name="connsiteX443" fmla="*/ 300784 w 2230440"/>
                <a:gd name="connsiteY443" fmla="*/ 731683 h 1410900"/>
                <a:gd name="connsiteX444" fmla="*/ 305246 w 2230440"/>
                <a:gd name="connsiteY444" fmla="*/ 734361 h 1410900"/>
                <a:gd name="connsiteX445" fmla="*/ 315065 w 2230440"/>
                <a:gd name="connsiteY445" fmla="*/ 737931 h 1410900"/>
                <a:gd name="connsiteX446" fmla="*/ 320420 w 2230440"/>
                <a:gd name="connsiteY446" fmla="*/ 741501 h 1410900"/>
                <a:gd name="connsiteX447" fmla="*/ 326667 w 2230440"/>
                <a:gd name="connsiteY447" fmla="*/ 753104 h 1410900"/>
                <a:gd name="connsiteX448" fmla="*/ 331130 w 2230440"/>
                <a:gd name="connsiteY448" fmla="*/ 759352 h 1410900"/>
                <a:gd name="connsiteX449" fmla="*/ 344518 w 2230440"/>
                <a:gd name="connsiteY449" fmla="*/ 767384 h 1410900"/>
                <a:gd name="connsiteX450" fmla="*/ 363261 w 2230440"/>
                <a:gd name="connsiteY450" fmla="*/ 790591 h 1410900"/>
                <a:gd name="connsiteX451" fmla="*/ 371294 w 2230440"/>
                <a:gd name="connsiteY451" fmla="*/ 798623 h 1410900"/>
                <a:gd name="connsiteX452" fmla="*/ 395393 w 2230440"/>
                <a:gd name="connsiteY452" fmla="*/ 805763 h 1410900"/>
                <a:gd name="connsiteX453" fmla="*/ 406995 w 2230440"/>
                <a:gd name="connsiteY453" fmla="*/ 812011 h 1410900"/>
                <a:gd name="connsiteX454" fmla="*/ 412350 w 2230440"/>
                <a:gd name="connsiteY454" fmla="*/ 822722 h 1410900"/>
                <a:gd name="connsiteX455" fmla="*/ 417706 w 2230440"/>
                <a:gd name="connsiteY455" fmla="*/ 829862 h 1410900"/>
                <a:gd name="connsiteX456" fmla="*/ 430201 w 2230440"/>
                <a:gd name="connsiteY456" fmla="*/ 826292 h 1410900"/>
                <a:gd name="connsiteX457" fmla="*/ 448945 w 2230440"/>
                <a:gd name="connsiteY457" fmla="*/ 814689 h 1410900"/>
                <a:gd name="connsiteX458" fmla="*/ 468580 w 2230440"/>
                <a:gd name="connsiteY458" fmla="*/ 806656 h 1410900"/>
                <a:gd name="connsiteX459" fmla="*/ 490893 w 2230440"/>
                <a:gd name="connsiteY459" fmla="*/ 803979 h 1410900"/>
                <a:gd name="connsiteX460" fmla="*/ 499818 w 2230440"/>
                <a:gd name="connsiteY460" fmla="*/ 807548 h 1410900"/>
                <a:gd name="connsiteX461" fmla="*/ 529273 w 2230440"/>
                <a:gd name="connsiteY461" fmla="*/ 834324 h 1410900"/>
                <a:gd name="connsiteX462" fmla="*/ 565866 w 2230440"/>
                <a:gd name="connsiteY462" fmla="*/ 858423 h 1410900"/>
                <a:gd name="connsiteX463" fmla="*/ 579254 w 2230440"/>
                <a:gd name="connsiteY463" fmla="*/ 876274 h 1410900"/>
                <a:gd name="connsiteX464" fmla="*/ 588179 w 2230440"/>
                <a:gd name="connsiteY464" fmla="*/ 906620 h 1410900"/>
                <a:gd name="connsiteX465" fmla="*/ 589965 w 2230440"/>
                <a:gd name="connsiteY465" fmla="*/ 926255 h 1410900"/>
                <a:gd name="connsiteX466" fmla="*/ 591750 w 2230440"/>
                <a:gd name="connsiteY466" fmla="*/ 933396 h 1410900"/>
                <a:gd name="connsiteX467" fmla="*/ 601567 w 2230440"/>
                <a:gd name="connsiteY467" fmla="*/ 952139 h 1410900"/>
                <a:gd name="connsiteX468" fmla="*/ 603353 w 2230440"/>
                <a:gd name="connsiteY468" fmla="*/ 956601 h 1410900"/>
                <a:gd name="connsiteX469" fmla="*/ 605138 w 2230440"/>
                <a:gd name="connsiteY469" fmla="*/ 969097 h 1410900"/>
                <a:gd name="connsiteX470" fmla="*/ 611385 w 2230440"/>
                <a:gd name="connsiteY470" fmla="*/ 998551 h 1410900"/>
                <a:gd name="connsiteX471" fmla="*/ 611385 w 2230440"/>
                <a:gd name="connsiteY471" fmla="*/ 1015508 h 1410900"/>
                <a:gd name="connsiteX472" fmla="*/ 609600 w 2230440"/>
                <a:gd name="connsiteY472" fmla="*/ 1029789 h 1410900"/>
                <a:gd name="connsiteX473" fmla="*/ 606030 w 2230440"/>
                <a:gd name="connsiteY473" fmla="*/ 1043177 h 1410900"/>
                <a:gd name="connsiteX474" fmla="*/ 599782 w 2230440"/>
                <a:gd name="connsiteY474" fmla="*/ 1052103 h 1410900"/>
                <a:gd name="connsiteX475" fmla="*/ 589072 w 2230440"/>
                <a:gd name="connsiteY475" fmla="*/ 1055672 h 1410900"/>
                <a:gd name="connsiteX476" fmla="*/ 579254 w 2230440"/>
                <a:gd name="connsiteY476" fmla="*/ 1059243 h 1410900"/>
                <a:gd name="connsiteX477" fmla="*/ 572114 w 2230440"/>
                <a:gd name="connsiteY477" fmla="*/ 1069060 h 1410900"/>
                <a:gd name="connsiteX478" fmla="*/ 567651 w 2230440"/>
                <a:gd name="connsiteY478" fmla="*/ 1082448 h 1410900"/>
                <a:gd name="connsiteX479" fmla="*/ 564081 w 2230440"/>
                <a:gd name="connsiteY479" fmla="*/ 1097622 h 1410900"/>
                <a:gd name="connsiteX480" fmla="*/ 562296 w 2230440"/>
                <a:gd name="connsiteY480" fmla="*/ 1102084 h 1410900"/>
                <a:gd name="connsiteX481" fmla="*/ 560511 w 2230440"/>
                <a:gd name="connsiteY481" fmla="*/ 1104762 h 1410900"/>
                <a:gd name="connsiteX482" fmla="*/ 556048 w 2230440"/>
                <a:gd name="connsiteY482" fmla="*/ 1108332 h 1410900"/>
                <a:gd name="connsiteX483" fmla="*/ 560511 w 2230440"/>
                <a:gd name="connsiteY483" fmla="*/ 1118150 h 1410900"/>
                <a:gd name="connsiteX484" fmla="*/ 563189 w 2230440"/>
                <a:gd name="connsiteY484" fmla="*/ 1129753 h 1410900"/>
                <a:gd name="connsiteX485" fmla="*/ 566758 w 2230440"/>
                <a:gd name="connsiteY485" fmla="*/ 1150281 h 1410900"/>
                <a:gd name="connsiteX486" fmla="*/ 572114 w 2230440"/>
                <a:gd name="connsiteY486" fmla="*/ 1165454 h 1410900"/>
                <a:gd name="connsiteX487" fmla="*/ 573006 w 2230440"/>
                <a:gd name="connsiteY487" fmla="*/ 1173487 h 1410900"/>
                <a:gd name="connsiteX488" fmla="*/ 571221 w 2230440"/>
                <a:gd name="connsiteY488" fmla="*/ 1185090 h 1410900"/>
                <a:gd name="connsiteX489" fmla="*/ 566758 w 2230440"/>
                <a:gd name="connsiteY489" fmla="*/ 1193123 h 1410900"/>
                <a:gd name="connsiteX490" fmla="*/ 560511 w 2230440"/>
                <a:gd name="connsiteY490" fmla="*/ 1201156 h 1410900"/>
                <a:gd name="connsiteX491" fmla="*/ 556048 w 2230440"/>
                <a:gd name="connsiteY491" fmla="*/ 1210081 h 1410900"/>
                <a:gd name="connsiteX492" fmla="*/ 556941 w 2230440"/>
                <a:gd name="connsiteY492" fmla="*/ 1220791 h 1410900"/>
                <a:gd name="connsiteX493" fmla="*/ 561403 w 2230440"/>
                <a:gd name="connsiteY493" fmla="*/ 1225254 h 1410900"/>
                <a:gd name="connsiteX494" fmla="*/ 579254 w 2230440"/>
                <a:gd name="connsiteY494" fmla="*/ 1228824 h 1410900"/>
                <a:gd name="connsiteX495" fmla="*/ 586394 w 2230440"/>
                <a:gd name="connsiteY495" fmla="*/ 1231502 h 1410900"/>
                <a:gd name="connsiteX496" fmla="*/ 575684 w 2230440"/>
                <a:gd name="connsiteY496" fmla="*/ 1235964 h 1410900"/>
                <a:gd name="connsiteX497" fmla="*/ 548015 w 2230440"/>
                <a:gd name="connsiteY497" fmla="*/ 1236857 h 1410900"/>
                <a:gd name="connsiteX498" fmla="*/ 539982 w 2230440"/>
                <a:gd name="connsiteY498" fmla="*/ 1239535 h 1410900"/>
                <a:gd name="connsiteX499" fmla="*/ 535520 w 2230440"/>
                <a:gd name="connsiteY499" fmla="*/ 1242212 h 1410900"/>
                <a:gd name="connsiteX500" fmla="*/ 529273 w 2230440"/>
                <a:gd name="connsiteY500" fmla="*/ 1243104 h 1410900"/>
                <a:gd name="connsiteX501" fmla="*/ 517669 w 2230440"/>
                <a:gd name="connsiteY501" fmla="*/ 1242212 h 1410900"/>
                <a:gd name="connsiteX502" fmla="*/ 513206 w 2230440"/>
                <a:gd name="connsiteY502" fmla="*/ 1243104 h 1410900"/>
                <a:gd name="connsiteX503" fmla="*/ 501604 w 2230440"/>
                <a:gd name="connsiteY503" fmla="*/ 1252030 h 1410900"/>
                <a:gd name="connsiteX504" fmla="*/ 497141 w 2230440"/>
                <a:gd name="connsiteY504" fmla="*/ 1254708 h 1410900"/>
                <a:gd name="connsiteX505" fmla="*/ 481075 w 2230440"/>
                <a:gd name="connsiteY505" fmla="*/ 1258278 h 1410900"/>
                <a:gd name="connsiteX506" fmla="*/ 479290 w 2230440"/>
                <a:gd name="connsiteY506" fmla="*/ 1255600 h 1410900"/>
                <a:gd name="connsiteX507" fmla="*/ 479290 w 2230440"/>
                <a:gd name="connsiteY507" fmla="*/ 1255600 h 1410900"/>
                <a:gd name="connsiteX508" fmla="*/ 480183 w 2230440"/>
                <a:gd name="connsiteY508" fmla="*/ 1264525 h 1410900"/>
                <a:gd name="connsiteX509" fmla="*/ 483753 w 2230440"/>
                <a:gd name="connsiteY509" fmla="*/ 1273451 h 1410900"/>
                <a:gd name="connsiteX510" fmla="*/ 540875 w 2230440"/>
                <a:gd name="connsiteY510" fmla="*/ 1313615 h 1410900"/>
                <a:gd name="connsiteX511" fmla="*/ 547123 w 2230440"/>
                <a:gd name="connsiteY511" fmla="*/ 1320755 h 1410900"/>
                <a:gd name="connsiteX512" fmla="*/ 556941 w 2230440"/>
                <a:gd name="connsiteY512" fmla="*/ 1328788 h 1410900"/>
                <a:gd name="connsiteX513" fmla="*/ 568544 w 2230440"/>
                <a:gd name="connsiteY513" fmla="*/ 1327895 h 1410900"/>
                <a:gd name="connsiteX514" fmla="*/ 580146 w 2230440"/>
                <a:gd name="connsiteY514" fmla="*/ 1324325 h 1410900"/>
                <a:gd name="connsiteX515" fmla="*/ 589965 w 2230440"/>
                <a:gd name="connsiteY515" fmla="*/ 1323432 h 1410900"/>
                <a:gd name="connsiteX516" fmla="*/ 596212 w 2230440"/>
                <a:gd name="connsiteY516" fmla="*/ 1328788 h 1410900"/>
                <a:gd name="connsiteX517" fmla="*/ 612278 w 2230440"/>
                <a:gd name="connsiteY517" fmla="*/ 1349316 h 1410900"/>
                <a:gd name="connsiteX518" fmla="*/ 615848 w 2230440"/>
                <a:gd name="connsiteY518" fmla="*/ 1356456 h 1410900"/>
                <a:gd name="connsiteX519" fmla="*/ 618526 w 2230440"/>
                <a:gd name="connsiteY519" fmla="*/ 1370737 h 1410900"/>
                <a:gd name="connsiteX520" fmla="*/ 625666 w 2230440"/>
                <a:gd name="connsiteY520" fmla="*/ 1377877 h 1410900"/>
                <a:gd name="connsiteX521" fmla="*/ 665830 w 2230440"/>
                <a:gd name="connsiteY521" fmla="*/ 1396620 h 1410900"/>
                <a:gd name="connsiteX522" fmla="*/ 676540 w 2230440"/>
                <a:gd name="connsiteY522" fmla="*/ 1399298 h 1410900"/>
                <a:gd name="connsiteX523" fmla="*/ 712242 w 2230440"/>
                <a:gd name="connsiteY523" fmla="*/ 1400191 h 1410900"/>
                <a:gd name="connsiteX524" fmla="*/ 718489 w 2230440"/>
                <a:gd name="connsiteY524" fmla="*/ 1399298 h 1410900"/>
                <a:gd name="connsiteX525" fmla="*/ 730092 w 2230440"/>
                <a:gd name="connsiteY525" fmla="*/ 1395728 h 1410900"/>
                <a:gd name="connsiteX526" fmla="*/ 736340 w 2230440"/>
                <a:gd name="connsiteY526" fmla="*/ 1395728 h 1410900"/>
                <a:gd name="connsiteX527" fmla="*/ 770256 w 2230440"/>
                <a:gd name="connsiteY527" fmla="*/ 1409116 h 1410900"/>
                <a:gd name="connsiteX528" fmla="*/ 781859 w 2230440"/>
                <a:gd name="connsiteY528" fmla="*/ 1410901 h 1410900"/>
                <a:gd name="connsiteX529" fmla="*/ 782752 w 2230440"/>
                <a:gd name="connsiteY529" fmla="*/ 1410901 h 1410900"/>
                <a:gd name="connsiteX530" fmla="*/ 793462 w 2230440"/>
                <a:gd name="connsiteY530" fmla="*/ 1409116 h 1410900"/>
                <a:gd name="connsiteX531" fmla="*/ 851477 w 2230440"/>
                <a:gd name="connsiteY531" fmla="*/ 1381447 h 1410900"/>
                <a:gd name="connsiteX532" fmla="*/ 863972 w 2230440"/>
                <a:gd name="connsiteY532" fmla="*/ 1379662 h 1410900"/>
                <a:gd name="connsiteX533" fmla="*/ 871113 w 2230440"/>
                <a:gd name="connsiteY533" fmla="*/ 1376984 h 1410900"/>
                <a:gd name="connsiteX534" fmla="*/ 888963 w 2230440"/>
                <a:gd name="connsiteY534" fmla="*/ 1364489 h 1410900"/>
                <a:gd name="connsiteX535" fmla="*/ 895211 w 2230440"/>
                <a:gd name="connsiteY535" fmla="*/ 1358241 h 1410900"/>
                <a:gd name="connsiteX536" fmla="*/ 902351 w 2230440"/>
                <a:gd name="connsiteY536" fmla="*/ 1345746 h 1410900"/>
                <a:gd name="connsiteX537" fmla="*/ 907706 w 2230440"/>
                <a:gd name="connsiteY537" fmla="*/ 1334143 h 1410900"/>
                <a:gd name="connsiteX538" fmla="*/ 913954 w 2230440"/>
                <a:gd name="connsiteY538" fmla="*/ 1326110 h 1410900"/>
                <a:gd name="connsiteX539" fmla="*/ 938945 w 2230440"/>
                <a:gd name="connsiteY539" fmla="*/ 1320755 h 1410900"/>
                <a:gd name="connsiteX540" fmla="*/ 946085 w 2230440"/>
                <a:gd name="connsiteY540" fmla="*/ 1315400 h 1410900"/>
                <a:gd name="connsiteX541" fmla="*/ 956795 w 2230440"/>
                <a:gd name="connsiteY541" fmla="*/ 1297549 h 1410900"/>
                <a:gd name="connsiteX542" fmla="*/ 958581 w 2230440"/>
                <a:gd name="connsiteY542" fmla="*/ 1294872 h 1410900"/>
                <a:gd name="connsiteX543" fmla="*/ 958581 w 2230440"/>
                <a:gd name="connsiteY543" fmla="*/ 1292194 h 1410900"/>
                <a:gd name="connsiteX544" fmla="*/ 958581 w 2230440"/>
                <a:gd name="connsiteY544" fmla="*/ 1290409 h 1410900"/>
                <a:gd name="connsiteX545" fmla="*/ 961258 w 2230440"/>
                <a:gd name="connsiteY545" fmla="*/ 1287731 h 1410900"/>
                <a:gd name="connsiteX546" fmla="*/ 963936 w 2230440"/>
                <a:gd name="connsiteY546" fmla="*/ 1286839 h 1410900"/>
                <a:gd name="connsiteX547" fmla="*/ 969291 w 2230440"/>
                <a:gd name="connsiteY547" fmla="*/ 1287731 h 1410900"/>
                <a:gd name="connsiteX548" fmla="*/ 976431 w 2230440"/>
                <a:gd name="connsiteY548" fmla="*/ 1287731 h 1410900"/>
                <a:gd name="connsiteX549" fmla="*/ 988034 w 2230440"/>
                <a:gd name="connsiteY549" fmla="*/ 1289516 h 1410900"/>
                <a:gd name="connsiteX550" fmla="*/ 992497 w 2230440"/>
                <a:gd name="connsiteY550" fmla="*/ 1287731 h 1410900"/>
                <a:gd name="connsiteX551" fmla="*/ 997852 w 2230440"/>
                <a:gd name="connsiteY551" fmla="*/ 1277913 h 1410900"/>
                <a:gd name="connsiteX552" fmla="*/ 1018380 w 2230440"/>
                <a:gd name="connsiteY552" fmla="*/ 1223469 h 1410900"/>
                <a:gd name="connsiteX553" fmla="*/ 1036231 w 2230440"/>
                <a:gd name="connsiteY553" fmla="*/ 1191338 h 1410900"/>
                <a:gd name="connsiteX554" fmla="*/ 1041586 w 2230440"/>
                <a:gd name="connsiteY554" fmla="*/ 1185090 h 1410900"/>
                <a:gd name="connsiteX555" fmla="*/ 1044264 w 2230440"/>
                <a:gd name="connsiteY555" fmla="*/ 1179735 h 1410900"/>
                <a:gd name="connsiteX556" fmla="*/ 1065685 w 2230440"/>
                <a:gd name="connsiteY556" fmla="*/ 1149388 h 1410900"/>
                <a:gd name="connsiteX557" fmla="*/ 1068362 w 2230440"/>
                <a:gd name="connsiteY557" fmla="*/ 1149388 h 1410900"/>
                <a:gd name="connsiteX558" fmla="*/ 1069255 w 2230440"/>
                <a:gd name="connsiteY558" fmla="*/ 1150281 h 1410900"/>
                <a:gd name="connsiteX559" fmla="*/ 1069255 w 2230440"/>
                <a:gd name="connsiteY559" fmla="*/ 1152066 h 1410900"/>
                <a:gd name="connsiteX560" fmla="*/ 1070147 w 2230440"/>
                <a:gd name="connsiteY560" fmla="*/ 1153851 h 1410900"/>
                <a:gd name="connsiteX561" fmla="*/ 1083535 w 2230440"/>
                <a:gd name="connsiteY561" fmla="*/ 1139571 h 1410900"/>
                <a:gd name="connsiteX562" fmla="*/ 1101386 w 2230440"/>
                <a:gd name="connsiteY562" fmla="*/ 1131538 h 1410900"/>
                <a:gd name="connsiteX563" fmla="*/ 1144227 w 2230440"/>
                <a:gd name="connsiteY563" fmla="*/ 1122612 h 1410900"/>
                <a:gd name="connsiteX564" fmla="*/ 1164756 w 2230440"/>
                <a:gd name="connsiteY564" fmla="*/ 1113687 h 1410900"/>
                <a:gd name="connsiteX565" fmla="*/ 1202242 w 2230440"/>
                <a:gd name="connsiteY565" fmla="*/ 1088696 h 1410900"/>
                <a:gd name="connsiteX566" fmla="*/ 1221878 w 2230440"/>
                <a:gd name="connsiteY566" fmla="*/ 1081556 h 1410900"/>
                <a:gd name="connsiteX567" fmla="*/ 1259364 w 2230440"/>
                <a:gd name="connsiteY567" fmla="*/ 1087804 h 1410900"/>
                <a:gd name="connsiteX568" fmla="*/ 1268290 w 2230440"/>
                <a:gd name="connsiteY568" fmla="*/ 1084234 h 1410900"/>
                <a:gd name="connsiteX569" fmla="*/ 1276322 w 2230440"/>
                <a:gd name="connsiteY569" fmla="*/ 1078879 h 1410900"/>
                <a:gd name="connsiteX570" fmla="*/ 1294173 w 2230440"/>
                <a:gd name="connsiteY570" fmla="*/ 1083341 h 1410900"/>
                <a:gd name="connsiteX571" fmla="*/ 1303991 w 2230440"/>
                <a:gd name="connsiteY571" fmla="*/ 1081556 h 1410900"/>
                <a:gd name="connsiteX572" fmla="*/ 1308454 w 2230440"/>
                <a:gd name="connsiteY572" fmla="*/ 1077986 h 1410900"/>
                <a:gd name="connsiteX573" fmla="*/ 1312023 w 2230440"/>
                <a:gd name="connsiteY573" fmla="*/ 1073523 h 1410900"/>
                <a:gd name="connsiteX574" fmla="*/ 1316486 w 2230440"/>
                <a:gd name="connsiteY574" fmla="*/ 1069953 h 1410900"/>
                <a:gd name="connsiteX575" fmla="*/ 1322734 w 2230440"/>
                <a:gd name="connsiteY575" fmla="*/ 1067276 h 1410900"/>
                <a:gd name="connsiteX576" fmla="*/ 1328090 w 2230440"/>
                <a:gd name="connsiteY576" fmla="*/ 1066383 h 1410900"/>
                <a:gd name="connsiteX577" fmla="*/ 1345940 w 2230440"/>
                <a:gd name="connsiteY577" fmla="*/ 1067276 h 1410900"/>
                <a:gd name="connsiteX578" fmla="*/ 1356650 w 2230440"/>
                <a:gd name="connsiteY578" fmla="*/ 1070846 h 1410900"/>
                <a:gd name="connsiteX579" fmla="*/ 1362898 w 2230440"/>
                <a:gd name="connsiteY579" fmla="*/ 1079771 h 1410900"/>
                <a:gd name="connsiteX580" fmla="*/ 1368253 w 2230440"/>
                <a:gd name="connsiteY580" fmla="*/ 1090481 h 1410900"/>
                <a:gd name="connsiteX581" fmla="*/ 1373608 w 2230440"/>
                <a:gd name="connsiteY581" fmla="*/ 1098514 h 1410900"/>
                <a:gd name="connsiteX582" fmla="*/ 1396814 w 2230440"/>
                <a:gd name="connsiteY582" fmla="*/ 1102084 h 1410900"/>
                <a:gd name="connsiteX583" fmla="*/ 1411987 w 2230440"/>
                <a:gd name="connsiteY583" fmla="*/ 1078879 h 1410900"/>
                <a:gd name="connsiteX584" fmla="*/ 1423590 w 2230440"/>
                <a:gd name="connsiteY584" fmla="*/ 1045855 h 1410900"/>
                <a:gd name="connsiteX585" fmla="*/ 1436978 w 2230440"/>
                <a:gd name="connsiteY585" fmla="*/ 1021756 h 1410900"/>
                <a:gd name="connsiteX586" fmla="*/ 1446796 w 2230440"/>
                <a:gd name="connsiteY586" fmla="*/ 1017294 h 1410900"/>
                <a:gd name="connsiteX587" fmla="*/ 1470002 w 2230440"/>
                <a:gd name="connsiteY587" fmla="*/ 1011939 h 1410900"/>
                <a:gd name="connsiteX588" fmla="*/ 1479820 w 2230440"/>
                <a:gd name="connsiteY588" fmla="*/ 1003013 h 1410900"/>
                <a:gd name="connsiteX589" fmla="*/ 1492315 w 2230440"/>
                <a:gd name="connsiteY589" fmla="*/ 978023 h 1410900"/>
                <a:gd name="connsiteX590" fmla="*/ 1501241 w 2230440"/>
                <a:gd name="connsiteY590" fmla="*/ 971775 h 1410900"/>
                <a:gd name="connsiteX591" fmla="*/ 1514629 w 2230440"/>
                <a:gd name="connsiteY591" fmla="*/ 979807 h 1410900"/>
                <a:gd name="connsiteX592" fmla="*/ 1518199 w 2230440"/>
                <a:gd name="connsiteY592" fmla="*/ 976237 h 1410900"/>
                <a:gd name="connsiteX593" fmla="*/ 1523554 w 2230440"/>
                <a:gd name="connsiteY593" fmla="*/ 972667 h 1410900"/>
                <a:gd name="connsiteX594" fmla="*/ 1525339 w 2230440"/>
                <a:gd name="connsiteY594" fmla="*/ 969989 h 1410900"/>
                <a:gd name="connsiteX595" fmla="*/ 1551223 w 2230440"/>
                <a:gd name="connsiteY595" fmla="*/ 990518 h 1410900"/>
                <a:gd name="connsiteX596" fmla="*/ 1547652 w 2230440"/>
                <a:gd name="connsiteY596" fmla="*/ 967312 h 1410900"/>
                <a:gd name="connsiteX597" fmla="*/ 1548545 w 2230440"/>
                <a:gd name="connsiteY597" fmla="*/ 957494 h 1410900"/>
                <a:gd name="connsiteX598" fmla="*/ 1554793 w 2230440"/>
                <a:gd name="connsiteY598" fmla="*/ 948568 h 1410900"/>
                <a:gd name="connsiteX599" fmla="*/ 1562826 w 2230440"/>
                <a:gd name="connsiteY599" fmla="*/ 945891 h 1410900"/>
                <a:gd name="connsiteX600" fmla="*/ 1580676 w 2230440"/>
                <a:gd name="connsiteY600" fmla="*/ 946784 h 1410900"/>
                <a:gd name="connsiteX601" fmla="*/ 1587816 w 2230440"/>
                <a:gd name="connsiteY601" fmla="*/ 943213 h 1410900"/>
                <a:gd name="connsiteX602" fmla="*/ 1587816 w 2230440"/>
                <a:gd name="connsiteY602" fmla="*/ 938751 h 1410900"/>
                <a:gd name="connsiteX603" fmla="*/ 1572643 w 2230440"/>
                <a:gd name="connsiteY603" fmla="*/ 931611 h 1410900"/>
                <a:gd name="connsiteX604" fmla="*/ 1569073 w 2230440"/>
                <a:gd name="connsiteY604" fmla="*/ 928040 h 1410900"/>
                <a:gd name="connsiteX605" fmla="*/ 1567288 w 2230440"/>
                <a:gd name="connsiteY605" fmla="*/ 920008 h 1410900"/>
                <a:gd name="connsiteX606" fmla="*/ 1569073 w 2230440"/>
                <a:gd name="connsiteY606" fmla="*/ 913760 h 1410900"/>
                <a:gd name="connsiteX607" fmla="*/ 1571751 w 2230440"/>
                <a:gd name="connsiteY607" fmla="*/ 907512 h 1410900"/>
                <a:gd name="connsiteX608" fmla="*/ 1573536 w 2230440"/>
                <a:gd name="connsiteY608" fmla="*/ 898587 h 1410900"/>
                <a:gd name="connsiteX609" fmla="*/ 1577999 w 2230440"/>
                <a:gd name="connsiteY609" fmla="*/ 892339 h 1410900"/>
                <a:gd name="connsiteX610" fmla="*/ 1606559 w 2230440"/>
                <a:gd name="connsiteY610" fmla="*/ 870026 h 1410900"/>
                <a:gd name="connsiteX611" fmla="*/ 1626195 w 2230440"/>
                <a:gd name="connsiteY611" fmla="*/ 860208 h 1410900"/>
                <a:gd name="connsiteX612" fmla="*/ 1648509 w 2230440"/>
                <a:gd name="connsiteY612" fmla="*/ 855745 h 1410900"/>
                <a:gd name="connsiteX613" fmla="*/ 1671715 w 2230440"/>
                <a:gd name="connsiteY613" fmla="*/ 855745 h 1410900"/>
                <a:gd name="connsiteX614" fmla="*/ 1694920 w 2230440"/>
                <a:gd name="connsiteY614" fmla="*/ 859315 h 1410900"/>
                <a:gd name="connsiteX615" fmla="*/ 1733299 w 2230440"/>
                <a:gd name="connsiteY615" fmla="*/ 874488 h 1410900"/>
                <a:gd name="connsiteX616" fmla="*/ 1768108 w 2230440"/>
                <a:gd name="connsiteY616" fmla="*/ 896802 h 1410900"/>
                <a:gd name="connsiteX617" fmla="*/ 1774356 w 2230440"/>
                <a:gd name="connsiteY617" fmla="*/ 903050 h 1410900"/>
                <a:gd name="connsiteX618" fmla="*/ 1790421 w 2230440"/>
                <a:gd name="connsiteY618" fmla="*/ 922685 h 1410900"/>
                <a:gd name="connsiteX619" fmla="*/ 1793991 w 2230440"/>
                <a:gd name="connsiteY619" fmla="*/ 930718 h 1410900"/>
                <a:gd name="connsiteX620" fmla="*/ 1798454 w 2230440"/>
                <a:gd name="connsiteY620" fmla="*/ 947676 h 1410900"/>
                <a:gd name="connsiteX621" fmla="*/ 1809164 w 2230440"/>
                <a:gd name="connsiteY621" fmla="*/ 953031 h 1410900"/>
                <a:gd name="connsiteX622" fmla="*/ 1845759 w 2230440"/>
                <a:gd name="connsiteY622" fmla="*/ 945891 h 1410900"/>
                <a:gd name="connsiteX623" fmla="*/ 1886815 w 2230440"/>
                <a:gd name="connsiteY623" fmla="*/ 948568 h 1410900"/>
                <a:gd name="connsiteX624" fmla="*/ 1894848 w 2230440"/>
                <a:gd name="connsiteY624" fmla="*/ 939643 h 1410900"/>
                <a:gd name="connsiteX625" fmla="*/ 1903773 w 2230440"/>
                <a:gd name="connsiteY625" fmla="*/ 921792 h 1410900"/>
                <a:gd name="connsiteX626" fmla="*/ 1915376 w 2230440"/>
                <a:gd name="connsiteY626" fmla="*/ 910190 h 1410900"/>
                <a:gd name="connsiteX627" fmla="*/ 1932334 w 2230440"/>
                <a:gd name="connsiteY627" fmla="*/ 917330 h 1410900"/>
                <a:gd name="connsiteX628" fmla="*/ 1932334 w 2230440"/>
                <a:gd name="connsiteY628" fmla="*/ 911975 h 1410900"/>
                <a:gd name="connsiteX629" fmla="*/ 1962680 w 2230440"/>
                <a:gd name="connsiteY629" fmla="*/ 930718 h 1410900"/>
                <a:gd name="connsiteX630" fmla="*/ 2009984 w 2230440"/>
                <a:gd name="connsiteY630" fmla="*/ 941428 h 1410900"/>
                <a:gd name="connsiteX631" fmla="*/ 2020695 w 2230440"/>
                <a:gd name="connsiteY631" fmla="*/ 938751 h 1410900"/>
                <a:gd name="connsiteX632" fmla="*/ 2022480 w 2230440"/>
                <a:gd name="connsiteY632" fmla="*/ 935180 h 1410900"/>
                <a:gd name="connsiteX633" fmla="*/ 2025158 w 2230440"/>
                <a:gd name="connsiteY633" fmla="*/ 922685 h 1410900"/>
                <a:gd name="connsiteX634" fmla="*/ 2026943 w 2230440"/>
                <a:gd name="connsiteY634" fmla="*/ 918223 h 1410900"/>
                <a:gd name="connsiteX635" fmla="*/ 2032298 w 2230440"/>
                <a:gd name="connsiteY635" fmla="*/ 914652 h 1410900"/>
                <a:gd name="connsiteX636" fmla="*/ 2037653 w 2230440"/>
                <a:gd name="connsiteY636" fmla="*/ 912867 h 1410900"/>
                <a:gd name="connsiteX637" fmla="*/ 2085850 w 2230440"/>
                <a:gd name="connsiteY637" fmla="*/ 911083 h 1410900"/>
                <a:gd name="connsiteX638" fmla="*/ 2124229 w 2230440"/>
                <a:gd name="connsiteY638" fmla="*/ 896802 h 1410900"/>
                <a:gd name="connsiteX639" fmla="*/ 2131369 w 2230440"/>
                <a:gd name="connsiteY639" fmla="*/ 889662 h 1410900"/>
                <a:gd name="connsiteX640" fmla="*/ 2132262 w 2230440"/>
                <a:gd name="connsiteY640" fmla="*/ 878059 h 1410900"/>
                <a:gd name="connsiteX641" fmla="*/ 2125121 w 2230440"/>
                <a:gd name="connsiteY641" fmla="*/ 866456 h 1410900"/>
                <a:gd name="connsiteX642" fmla="*/ 2110841 w 2230440"/>
                <a:gd name="connsiteY642" fmla="*/ 850390 h 1410900"/>
                <a:gd name="connsiteX643" fmla="*/ 2107271 w 2230440"/>
                <a:gd name="connsiteY643" fmla="*/ 834324 h 1410900"/>
                <a:gd name="connsiteX644" fmla="*/ 2107271 w 2230440"/>
                <a:gd name="connsiteY644" fmla="*/ 818259 h 1410900"/>
                <a:gd name="connsiteX645" fmla="*/ 2111733 w 2230440"/>
                <a:gd name="connsiteY645" fmla="*/ 773632 h 1410900"/>
                <a:gd name="connsiteX646" fmla="*/ 2116196 w 2230440"/>
                <a:gd name="connsiteY646" fmla="*/ 757567 h 1410900"/>
                <a:gd name="connsiteX647" fmla="*/ 2122444 w 2230440"/>
                <a:gd name="connsiteY647" fmla="*/ 742394 h 1410900"/>
                <a:gd name="connsiteX648" fmla="*/ 2129584 w 2230440"/>
                <a:gd name="connsiteY648" fmla="*/ 732576 h 1410900"/>
                <a:gd name="connsiteX649" fmla="*/ 2134047 w 2230440"/>
                <a:gd name="connsiteY649" fmla="*/ 730791 h 1410900"/>
                <a:gd name="connsiteX650" fmla="*/ 2146542 w 2230440"/>
                <a:gd name="connsiteY650" fmla="*/ 729898 h 1410900"/>
                <a:gd name="connsiteX651" fmla="*/ 2151005 w 2230440"/>
                <a:gd name="connsiteY651" fmla="*/ 727220 h 1410900"/>
                <a:gd name="connsiteX652" fmla="*/ 2154575 w 2230440"/>
                <a:gd name="connsiteY652" fmla="*/ 720973 h 1410900"/>
                <a:gd name="connsiteX653" fmla="*/ 2152790 w 2230440"/>
                <a:gd name="connsiteY653" fmla="*/ 717403 h 1410900"/>
                <a:gd name="connsiteX654" fmla="*/ 2149220 w 2230440"/>
                <a:gd name="connsiteY654" fmla="*/ 714725 h 1410900"/>
                <a:gd name="connsiteX655" fmla="*/ 2147435 w 2230440"/>
                <a:gd name="connsiteY655" fmla="*/ 709370 h 1410900"/>
                <a:gd name="connsiteX656" fmla="*/ 2150112 w 2230440"/>
                <a:gd name="connsiteY656" fmla="*/ 694197 h 1410900"/>
                <a:gd name="connsiteX657" fmla="*/ 2157252 w 2230440"/>
                <a:gd name="connsiteY657" fmla="*/ 686164 h 1410900"/>
                <a:gd name="connsiteX658" fmla="*/ 2167963 w 2230440"/>
                <a:gd name="connsiteY658" fmla="*/ 683487 h 1410900"/>
                <a:gd name="connsiteX659" fmla="*/ 2180459 w 2230440"/>
                <a:gd name="connsiteY659" fmla="*/ 685271 h 1410900"/>
                <a:gd name="connsiteX660" fmla="*/ 2196524 w 2230440"/>
                <a:gd name="connsiteY660" fmla="*/ 694197 h 1410900"/>
                <a:gd name="connsiteX661" fmla="*/ 2202772 w 2230440"/>
                <a:gd name="connsiteY661" fmla="*/ 695982 h 1410900"/>
                <a:gd name="connsiteX662" fmla="*/ 2209019 w 2230440"/>
                <a:gd name="connsiteY662" fmla="*/ 695982 h 1410900"/>
                <a:gd name="connsiteX663" fmla="*/ 2226870 w 2230440"/>
                <a:gd name="connsiteY663" fmla="*/ 691519 h 1410900"/>
                <a:gd name="connsiteX664" fmla="*/ 2230440 w 2230440"/>
                <a:gd name="connsiteY664" fmla="*/ 683487 h 1410900"/>
                <a:gd name="connsiteX665" fmla="*/ 2217052 w 2230440"/>
                <a:gd name="connsiteY665" fmla="*/ 665636 h 141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</a:cxnLst>
              <a:rect l="l" t="t" r="r" b="b"/>
              <a:pathLst>
                <a:path w="2230440" h="1410900">
                  <a:moveTo>
                    <a:pt x="2217052" y="665636"/>
                  </a:moveTo>
                  <a:lnTo>
                    <a:pt x="2207235" y="639752"/>
                  </a:lnTo>
                  <a:lnTo>
                    <a:pt x="2199202" y="630827"/>
                  </a:lnTo>
                  <a:lnTo>
                    <a:pt x="2191168" y="626364"/>
                  </a:lnTo>
                  <a:lnTo>
                    <a:pt x="2182243" y="628149"/>
                  </a:lnTo>
                  <a:lnTo>
                    <a:pt x="2172426" y="637967"/>
                  </a:lnTo>
                  <a:lnTo>
                    <a:pt x="2164393" y="640645"/>
                  </a:lnTo>
                  <a:lnTo>
                    <a:pt x="2155467" y="632612"/>
                  </a:lnTo>
                  <a:lnTo>
                    <a:pt x="2142079" y="614761"/>
                  </a:lnTo>
                  <a:lnTo>
                    <a:pt x="2131369" y="612976"/>
                  </a:lnTo>
                  <a:lnTo>
                    <a:pt x="2100131" y="620116"/>
                  </a:lnTo>
                  <a:lnTo>
                    <a:pt x="2089420" y="617439"/>
                  </a:lnTo>
                  <a:lnTo>
                    <a:pt x="2072462" y="605836"/>
                  </a:lnTo>
                  <a:lnTo>
                    <a:pt x="2062644" y="604051"/>
                  </a:lnTo>
                  <a:lnTo>
                    <a:pt x="2057288" y="606728"/>
                  </a:lnTo>
                  <a:lnTo>
                    <a:pt x="2052826" y="611191"/>
                  </a:lnTo>
                  <a:lnTo>
                    <a:pt x="2047471" y="614761"/>
                  </a:lnTo>
                  <a:lnTo>
                    <a:pt x="2040331" y="614761"/>
                  </a:lnTo>
                  <a:lnTo>
                    <a:pt x="2044793" y="601373"/>
                  </a:lnTo>
                  <a:lnTo>
                    <a:pt x="2041223" y="591555"/>
                  </a:lnTo>
                  <a:lnTo>
                    <a:pt x="2032298" y="588878"/>
                  </a:lnTo>
                  <a:lnTo>
                    <a:pt x="2023372" y="596018"/>
                  </a:lnTo>
                  <a:lnTo>
                    <a:pt x="2015340" y="600481"/>
                  </a:lnTo>
                  <a:lnTo>
                    <a:pt x="1953755" y="600481"/>
                  </a:lnTo>
                  <a:lnTo>
                    <a:pt x="1943044" y="604051"/>
                  </a:lnTo>
                  <a:lnTo>
                    <a:pt x="1931442" y="615654"/>
                  </a:lnTo>
                  <a:lnTo>
                    <a:pt x="1917161" y="624579"/>
                  </a:lnTo>
                  <a:lnTo>
                    <a:pt x="1915376" y="628149"/>
                  </a:lnTo>
                  <a:lnTo>
                    <a:pt x="1908236" y="651355"/>
                  </a:lnTo>
                  <a:lnTo>
                    <a:pt x="1891278" y="670991"/>
                  </a:lnTo>
                  <a:lnTo>
                    <a:pt x="1871642" y="675454"/>
                  </a:lnTo>
                  <a:lnTo>
                    <a:pt x="1850221" y="668313"/>
                  </a:lnTo>
                  <a:lnTo>
                    <a:pt x="1810057" y="644215"/>
                  </a:lnTo>
                  <a:lnTo>
                    <a:pt x="1801132" y="637075"/>
                  </a:lnTo>
                  <a:lnTo>
                    <a:pt x="1797562" y="628149"/>
                  </a:lnTo>
                  <a:lnTo>
                    <a:pt x="1800239" y="614761"/>
                  </a:lnTo>
                  <a:lnTo>
                    <a:pt x="1804702" y="603159"/>
                  </a:lnTo>
                  <a:lnTo>
                    <a:pt x="1803809" y="596018"/>
                  </a:lnTo>
                  <a:lnTo>
                    <a:pt x="1790421" y="595126"/>
                  </a:lnTo>
                  <a:lnTo>
                    <a:pt x="1781496" y="600481"/>
                  </a:lnTo>
                  <a:lnTo>
                    <a:pt x="1774356" y="612084"/>
                  </a:lnTo>
                  <a:lnTo>
                    <a:pt x="1769893" y="626364"/>
                  </a:lnTo>
                  <a:lnTo>
                    <a:pt x="1768108" y="640645"/>
                  </a:lnTo>
                  <a:lnTo>
                    <a:pt x="1766323" y="644215"/>
                  </a:lnTo>
                  <a:lnTo>
                    <a:pt x="1758290" y="655818"/>
                  </a:lnTo>
                  <a:lnTo>
                    <a:pt x="1755612" y="658495"/>
                  </a:lnTo>
                  <a:lnTo>
                    <a:pt x="1747580" y="660280"/>
                  </a:lnTo>
                  <a:lnTo>
                    <a:pt x="1744902" y="665636"/>
                  </a:lnTo>
                  <a:lnTo>
                    <a:pt x="1744010" y="672776"/>
                  </a:lnTo>
                  <a:lnTo>
                    <a:pt x="1742224" y="679916"/>
                  </a:lnTo>
                  <a:lnTo>
                    <a:pt x="1727944" y="695089"/>
                  </a:lnTo>
                  <a:lnTo>
                    <a:pt x="1716341" y="703122"/>
                  </a:lnTo>
                  <a:lnTo>
                    <a:pt x="1621733" y="729898"/>
                  </a:lnTo>
                  <a:lnTo>
                    <a:pt x="1602097" y="728113"/>
                  </a:lnTo>
                  <a:lnTo>
                    <a:pt x="1522662" y="672776"/>
                  </a:lnTo>
                  <a:lnTo>
                    <a:pt x="1369146" y="446073"/>
                  </a:lnTo>
                  <a:lnTo>
                    <a:pt x="1336122" y="380025"/>
                  </a:lnTo>
                  <a:lnTo>
                    <a:pt x="1319164" y="385380"/>
                  </a:lnTo>
                  <a:lnTo>
                    <a:pt x="1333444" y="410371"/>
                  </a:lnTo>
                  <a:lnTo>
                    <a:pt x="1334337" y="416619"/>
                  </a:lnTo>
                  <a:lnTo>
                    <a:pt x="1335230" y="419297"/>
                  </a:lnTo>
                  <a:lnTo>
                    <a:pt x="1343262" y="433577"/>
                  </a:lnTo>
                  <a:lnTo>
                    <a:pt x="1345047" y="442503"/>
                  </a:lnTo>
                  <a:lnTo>
                    <a:pt x="1349510" y="446965"/>
                  </a:lnTo>
                  <a:lnTo>
                    <a:pt x="1353973" y="448750"/>
                  </a:lnTo>
                  <a:lnTo>
                    <a:pt x="1358435" y="452320"/>
                  </a:lnTo>
                  <a:lnTo>
                    <a:pt x="1362898" y="460353"/>
                  </a:lnTo>
                  <a:lnTo>
                    <a:pt x="1373608" y="483559"/>
                  </a:lnTo>
                  <a:lnTo>
                    <a:pt x="1387889" y="502302"/>
                  </a:lnTo>
                  <a:lnTo>
                    <a:pt x="1391459" y="510335"/>
                  </a:lnTo>
                  <a:lnTo>
                    <a:pt x="1413772" y="536219"/>
                  </a:lnTo>
                  <a:lnTo>
                    <a:pt x="1527124" y="697767"/>
                  </a:lnTo>
                  <a:lnTo>
                    <a:pt x="1530694" y="701337"/>
                  </a:lnTo>
                  <a:lnTo>
                    <a:pt x="1536942" y="702230"/>
                  </a:lnTo>
                  <a:lnTo>
                    <a:pt x="1542297" y="704907"/>
                  </a:lnTo>
                  <a:lnTo>
                    <a:pt x="1545867" y="710263"/>
                  </a:lnTo>
                  <a:lnTo>
                    <a:pt x="1549438" y="716510"/>
                  </a:lnTo>
                  <a:lnTo>
                    <a:pt x="1553900" y="721865"/>
                  </a:lnTo>
                  <a:lnTo>
                    <a:pt x="1563718" y="727220"/>
                  </a:lnTo>
                  <a:lnTo>
                    <a:pt x="1573536" y="729006"/>
                  </a:lnTo>
                  <a:lnTo>
                    <a:pt x="1582461" y="733468"/>
                  </a:lnTo>
                  <a:lnTo>
                    <a:pt x="1590494" y="743286"/>
                  </a:lnTo>
                  <a:lnTo>
                    <a:pt x="1578891" y="756674"/>
                  </a:lnTo>
                  <a:lnTo>
                    <a:pt x="1571751" y="762029"/>
                  </a:lnTo>
                  <a:lnTo>
                    <a:pt x="1563718" y="763815"/>
                  </a:lnTo>
                  <a:lnTo>
                    <a:pt x="1553900" y="760244"/>
                  </a:lnTo>
                  <a:lnTo>
                    <a:pt x="1545867" y="751319"/>
                  </a:lnTo>
                  <a:lnTo>
                    <a:pt x="1539619" y="742394"/>
                  </a:lnTo>
                  <a:lnTo>
                    <a:pt x="1534264" y="737931"/>
                  </a:lnTo>
                  <a:lnTo>
                    <a:pt x="1472679" y="715618"/>
                  </a:lnTo>
                  <a:lnTo>
                    <a:pt x="1462862" y="709370"/>
                  </a:lnTo>
                  <a:lnTo>
                    <a:pt x="1459291" y="704015"/>
                  </a:lnTo>
                  <a:lnTo>
                    <a:pt x="1450366" y="699552"/>
                  </a:lnTo>
                  <a:lnTo>
                    <a:pt x="1440548" y="696875"/>
                  </a:lnTo>
                  <a:lnTo>
                    <a:pt x="1433408" y="696875"/>
                  </a:lnTo>
                  <a:lnTo>
                    <a:pt x="1424483" y="700444"/>
                  </a:lnTo>
                  <a:lnTo>
                    <a:pt x="1418235" y="704015"/>
                  </a:lnTo>
                  <a:lnTo>
                    <a:pt x="1412880" y="704015"/>
                  </a:lnTo>
                  <a:lnTo>
                    <a:pt x="1381641" y="679916"/>
                  </a:lnTo>
                  <a:lnTo>
                    <a:pt x="1374501" y="671883"/>
                  </a:lnTo>
                  <a:lnTo>
                    <a:pt x="1359328" y="643323"/>
                  </a:lnTo>
                  <a:lnTo>
                    <a:pt x="1352187" y="636182"/>
                  </a:lnTo>
                  <a:lnTo>
                    <a:pt x="1352187" y="630827"/>
                  </a:lnTo>
                  <a:lnTo>
                    <a:pt x="1358435" y="627257"/>
                  </a:lnTo>
                  <a:lnTo>
                    <a:pt x="1376286" y="622794"/>
                  </a:lnTo>
                  <a:lnTo>
                    <a:pt x="1383426" y="617439"/>
                  </a:lnTo>
                  <a:lnTo>
                    <a:pt x="1386996" y="613869"/>
                  </a:lnTo>
                  <a:lnTo>
                    <a:pt x="1394137" y="608514"/>
                  </a:lnTo>
                  <a:lnTo>
                    <a:pt x="1396814" y="604051"/>
                  </a:lnTo>
                  <a:lnTo>
                    <a:pt x="1398599" y="596018"/>
                  </a:lnTo>
                  <a:lnTo>
                    <a:pt x="1397707" y="593340"/>
                  </a:lnTo>
                  <a:lnTo>
                    <a:pt x="1395029" y="591555"/>
                  </a:lnTo>
                  <a:lnTo>
                    <a:pt x="1386104" y="539789"/>
                  </a:lnTo>
                  <a:lnTo>
                    <a:pt x="1383426" y="529971"/>
                  </a:lnTo>
                  <a:lnTo>
                    <a:pt x="1370931" y="517475"/>
                  </a:lnTo>
                  <a:lnTo>
                    <a:pt x="1368253" y="507658"/>
                  </a:lnTo>
                  <a:lnTo>
                    <a:pt x="1366468" y="496947"/>
                  </a:lnTo>
                  <a:lnTo>
                    <a:pt x="1362006" y="491592"/>
                  </a:lnTo>
                  <a:lnTo>
                    <a:pt x="1355758" y="488022"/>
                  </a:lnTo>
                  <a:lnTo>
                    <a:pt x="1349510" y="483559"/>
                  </a:lnTo>
                  <a:lnTo>
                    <a:pt x="1335230" y="452320"/>
                  </a:lnTo>
                  <a:lnTo>
                    <a:pt x="1328982" y="447858"/>
                  </a:lnTo>
                  <a:lnTo>
                    <a:pt x="1302206" y="450535"/>
                  </a:lnTo>
                  <a:lnTo>
                    <a:pt x="1294173" y="447858"/>
                  </a:lnTo>
                  <a:lnTo>
                    <a:pt x="1289710" y="443395"/>
                  </a:lnTo>
                  <a:lnTo>
                    <a:pt x="1283463" y="431792"/>
                  </a:lnTo>
                  <a:lnTo>
                    <a:pt x="1279000" y="426437"/>
                  </a:lnTo>
                  <a:lnTo>
                    <a:pt x="1275430" y="424652"/>
                  </a:lnTo>
                  <a:lnTo>
                    <a:pt x="1261150" y="421974"/>
                  </a:lnTo>
                  <a:lnTo>
                    <a:pt x="1265612" y="414834"/>
                  </a:lnTo>
                  <a:lnTo>
                    <a:pt x="1275430" y="405909"/>
                  </a:lnTo>
                  <a:lnTo>
                    <a:pt x="1279000" y="400554"/>
                  </a:lnTo>
                  <a:lnTo>
                    <a:pt x="1279000" y="396091"/>
                  </a:lnTo>
                  <a:lnTo>
                    <a:pt x="1267397" y="397876"/>
                  </a:lnTo>
                  <a:lnTo>
                    <a:pt x="1247762" y="409479"/>
                  </a:lnTo>
                  <a:lnTo>
                    <a:pt x="1236158" y="411264"/>
                  </a:lnTo>
                  <a:lnTo>
                    <a:pt x="1216523" y="404123"/>
                  </a:lnTo>
                  <a:lnTo>
                    <a:pt x="1206705" y="402339"/>
                  </a:lnTo>
                  <a:lnTo>
                    <a:pt x="1195102" y="405909"/>
                  </a:lnTo>
                  <a:lnTo>
                    <a:pt x="1203135" y="392521"/>
                  </a:lnTo>
                  <a:lnTo>
                    <a:pt x="1214738" y="377347"/>
                  </a:lnTo>
                  <a:lnTo>
                    <a:pt x="1220986" y="360390"/>
                  </a:lnTo>
                  <a:lnTo>
                    <a:pt x="1212953" y="343431"/>
                  </a:lnTo>
                  <a:lnTo>
                    <a:pt x="1198672" y="338076"/>
                  </a:lnTo>
                  <a:lnTo>
                    <a:pt x="1185284" y="344324"/>
                  </a:lnTo>
                  <a:lnTo>
                    <a:pt x="1171896" y="354142"/>
                  </a:lnTo>
                  <a:lnTo>
                    <a:pt x="1157615" y="360390"/>
                  </a:lnTo>
                  <a:lnTo>
                    <a:pt x="1160293" y="350571"/>
                  </a:lnTo>
                  <a:lnTo>
                    <a:pt x="1167434" y="337183"/>
                  </a:lnTo>
                  <a:lnTo>
                    <a:pt x="1169218" y="326473"/>
                  </a:lnTo>
                  <a:lnTo>
                    <a:pt x="1171003" y="318440"/>
                  </a:lnTo>
                  <a:lnTo>
                    <a:pt x="1175466" y="312193"/>
                  </a:lnTo>
                  <a:lnTo>
                    <a:pt x="1181714" y="308623"/>
                  </a:lnTo>
                  <a:lnTo>
                    <a:pt x="1188854" y="307730"/>
                  </a:lnTo>
                  <a:lnTo>
                    <a:pt x="1190639" y="306838"/>
                  </a:lnTo>
                  <a:lnTo>
                    <a:pt x="1207598" y="303267"/>
                  </a:lnTo>
                  <a:lnTo>
                    <a:pt x="1211167" y="304160"/>
                  </a:lnTo>
                  <a:lnTo>
                    <a:pt x="1214738" y="297019"/>
                  </a:lnTo>
                  <a:lnTo>
                    <a:pt x="1215630" y="288987"/>
                  </a:lnTo>
                  <a:lnTo>
                    <a:pt x="1214738" y="280062"/>
                  </a:lnTo>
                  <a:lnTo>
                    <a:pt x="1212060" y="270243"/>
                  </a:lnTo>
                  <a:lnTo>
                    <a:pt x="1197779" y="287202"/>
                  </a:lnTo>
                  <a:lnTo>
                    <a:pt x="1189747" y="293450"/>
                  </a:lnTo>
                  <a:lnTo>
                    <a:pt x="1167434" y="297912"/>
                  </a:lnTo>
                  <a:lnTo>
                    <a:pt x="1158508" y="303267"/>
                  </a:lnTo>
                  <a:lnTo>
                    <a:pt x="1104063" y="354142"/>
                  </a:lnTo>
                  <a:lnTo>
                    <a:pt x="1082643" y="365745"/>
                  </a:lnTo>
                  <a:lnTo>
                    <a:pt x="1058544" y="370207"/>
                  </a:lnTo>
                  <a:lnTo>
                    <a:pt x="1058544" y="358604"/>
                  </a:lnTo>
                  <a:lnTo>
                    <a:pt x="1074610" y="347894"/>
                  </a:lnTo>
                  <a:lnTo>
                    <a:pt x="1080858" y="342539"/>
                  </a:lnTo>
                  <a:lnTo>
                    <a:pt x="1083535" y="336291"/>
                  </a:lnTo>
                  <a:lnTo>
                    <a:pt x="1086213" y="327366"/>
                  </a:lnTo>
                  <a:lnTo>
                    <a:pt x="1090675" y="319333"/>
                  </a:lnTo>
                  <a:lnTo>
                    <a:pt x="1097816" y="315763"/>
                  </a:lnTo>
                  <a:lnTo>
                    <a:pt x="1101386" y="311300"/>
                  </a:lnTo>
                  <a:lnTo>
                    <a:pt x="1104063" y="293450"/>
                  </a:lnTo>
                  <a:lnTo>
                    <a:pt x="1108526" y="288987"/>
                  </a:lnTo>
                  <a:lnTo>
                    <a:pt x="1115666" y="288094"/>
                  </a:lnTo>
                  <a:lnTo>
                    <a:pt x="1122807" y="285417"/>
                  </a:lnTo>
                  <a:lnTo>
                    <a:pt x="1128162" y="281847"/>
                  </a:lnTo>
                  <a:lnTo>
                    <a:pt x="1132625" y="278276"/>
                  </a:lnTo>
                  <a:lnTo>
                    <a:pt x="1137087" y="272921"/>
                  </a:lnTo>
                  <a:lnTo>
                    <a:pt x="1145120" y="261318"/>
                  </a:lnTo>
                  <a:lnTo>
                    <a:pt x="1146905" y="256855"/>
                  </a:lnTo>
                  <a:lnTo>
                    <a:pt x="1150475" y="245253"/>
                  </a:lnTo>
                  <a:lnTo>
                    <a:pt x="1150475" y="239898"/>
                  </a:lnTo>
                  <a:lnTo>
                    <a:pt x="1148690" y="235435"/>
                  </a:lnTo>
                  <a:lnTo>
                    <a:pt x="1147798" y="228295"/>
                  </a:lnTo>
                  <a:lnTo>
                    <a:pt x="1141550" y="223832"/>
                  </a:lnTo>
                  <a:lnTo>
                    <a:pt x="1103171" y="210444"/>
                  </a:lnTo>
                  <a:lnTo>
                    <a:pt x="1103171" y="214907"/>
                  </a:lnTo>
                  <a:lnTo>
                    <a:pt x="1113882" y="226510"/>
                  </a:lnTo>
                  <a:lnTo>
                    <a:pt x="1120129" y="234542"/>
                  </a:lnTo>
                  <a:lnTo>
                    <a:pt x="1121914" y="241683"/>
                  </a:lnTo>
                  <a:lnTo>
                    <a:pt x="1116559" y="250608"/>
                  </a:lnTo>
                  <a:lnTo>
                    <a:pt x="1107634" y="249715"/>
                  </a:lnTo>
                  <a:lnTo>
                    <a:pt x="1099601" y="247038"/>
                  </a:lnTo>
                  <a:lnTo>
                    <a:pt x="1096031" y="249715"/>
                  </a:lnTo>
                  <a:lnTo>
                    <a:pt x="1094246" y="256855"/>
                  </a:lnTo>
                  <a:lnTo>
                    <a:pt x="1089783" y="265781"/>
                  </a:lnTo>
                  <a:lnTo>
                    <a:pt x="1079965" y="281847"/>
                  </a:lnTo>
                  <a:lnTo>
                    <a:pt x="1073718" y="284524"/>
                  </a:lnTo>
                  <a:lnTo>
                    <a:pt x="1067470" y="277384"/>
                  </a:lnTo>
                  <a:lnTo>
                    <a:pt x="1059437" y="258641"/>
                  </a:lnTo>
                  <a:lnTo>
                    <a:pt x="1066577" y="247038"/>
                  </a:lnTo>
                  <a:lnTo>
                    <a:pt x="1070147" y="243467"/>
                  </a:lnTo>
                  <a:lnTo>
                    <a:pt x="1061222" y="238112"/>
                  </a:lnTo>
                  <a:lnTo>
                    <a:pt x="1050511" y="240790"/>
                  </a:lnTo>
                  <a:lnTo>
                    <a:pt x="1041586" y="250608"/>
                  </a:lnTo>
                  <a:lnTo>
                    <a:pt x="1038016" y="265781"/>
                  </a:lnTo>
                  <a:lnTo>
                    <a:pt x="1036231" y="284524"/>
                  </a:lnTo>
                  <a:lnTo>
                    <a:pt x="1032661" y="291664"/>
                  </a:lnTo>
                  <a:lnTo>
                    <a:pt x="1029983" y="286309"/>
                  </a:lnTo>
                  <a:lnTo>
                    <a:pt x="1029983" y="269351"/>
                  </a:lnTo>
                  <a:lnTo>
                    <a:pt x="1026413" y="269351"/>
                  </a:lnTo>
                  <a:lnTo>
                    <a:pt x="1024628" y="274706"/>
                  </a:lnTo>
                  <a:lnTo>
                    <a:pt x="1022843" y="277384"/>
                  </a:lnTo>
                  <a:lnTo>
                    <a:pt x="1019273" y="279169"/>
                  </a:lnTo>
                  <a:lnTo>
                    <a:pt x="1014810" y="280062"/>
                  </a:lnTo>
                  <a:lnTo>
                    <a:pt x="1016595" y="277384"/>
                  </a:lnTo>
                  <a:lnTo>
                    <a:pt x="1018380" y="274706"/>
                  </a:lnTo>
                  <a:lnTo>
                    <a:pt x="1019273" y="270243"/>
                  </a:lnTo>
                  <a:lnTo>
                    <a:pt x="1018380" y="263996"/>
                  </a:lnTo>
                  <a:lnTo>
                    <a:pt x="1004100" y="280062"/>
                  </a:lnTo>
                  <a:lnTo>
                    <a:pt x="1005885" y="272029"/>
                  </a:lnTo>
                  <a:lnTo>
                    <a:pt x="1010347" y="259533"/>
                  </a:lnTo>
                  <a:lnTo>
                    <a:pt x="1011240" y="250608"/>
                  </a:lnTo>
                  <a:lnTo>
                    <a:pt x="1013918" y="247038"/>
                  </a:lnTo>
                  <a:lnTo>
                    <a:pt x="1025521" y="240790"/>
                  </a:lnTo>
                  <a:lnTo>
                    <a:pt x="1029091" y="237220"/>
                  </a:lnTo>
                  <a:lnTo>
                    <a:pt x="1030876" y="222047"/>
                  </a:lnTo>
                  <a:lnTo>
                    <a:pt x="1023735" y="214014"/>
                  </a:lnTo>
                  <a:lnTo>
                    <a:pt x="1012133" y="207766"/>
                  </a:lnTo>
                  <a:lnTo>
                    <a:pt x="1003207" y="199734"/>
                  </a:lnTo>
                  <a:lnTo>
                    <a:pt x="1007670" y="198841"/>
                  </a:lnTo>
                  <a:lnTo>
                    <a:pt x="1018380" y="194378"/>
                  </a:lnTo>
                  <a:lnTo>
                    <a:pt x="1005885" y="174743"/>
                  </a:lnTo>
                  <a:lnTo>
                    <a:pt x="998745" y="167602"/>
                  </a:lnTo>
                  <a:lnTo>
                    <a:pt x="988927" y="168495"/>
                  </a:lnTo>
                  <a:lnTo>
                    <a:pt x="987142" y="172065"/>
                  </a:lnTo>
                  <a:lnTo>
                    <a:pt x="984464" y="185453"/>
                  </a:lnTo>
                  <a:lnTo>
                    <a:pt x="981786" y="189023"/>
                  </a:lnTo>
                  <a:lnTo>
                    <a:pt x="976431" y="189915"/>
                  </a:lnTo>
                  <a:lnTo>
                    <a:pt x="971076" y="188131"/>
                  </a:lnTo>
                  <a:lnTo>
                    <a:pt x="965721" y="184560"/>
                  </a:lnTo>
                  <a:lnTo>
                    <a:pt x="962151" y="180098"/>
                  </a:lnTo>
                  <a:lnTo>
                    <a:pt x="960366" y="169387"/>
                  </a:lnTo>
                  <a:lnTo>
                    <a:pt x="961258" y="156892"/>
                  </a:lnTo>
                  <a:lnTo>
                    <a:pt x="960366" y="152430"/>
                  </a:lnTo>
                  <a:lnTo>
                    <a:pt x="940730" y="181883"/>
                  </a:lnTo>
                  <a:lnTo>
                    <a:pt x="933590" y="184560"/>
                  </a:lnTo>
                  <a:lnTo>
                    <a:pt x="927342" y="173850"/>
                  </a:lnTo>
                  <a:lnTo>
                    <a:pt x="934482" y="165818"/>
                  </a:lnTo>
                  <a:lnTo>
                    <a:pt x="925557" y="160462"/>
                  </a:lnTo>
                  <a:lnTo>
                    <a:pt x="900566" y="153322"/>
                  </a:lnTo>
                  <a:lnTo>
                    <a:pt x="896996" y="159570"/>
                  </a:lnTo>
                  <a:lnTo>
                    <a:pt x="894318" y="155999"/>
                  </a:lnTo>
                  <a:lnTo>
                    <a:pt x="890748" y="152430"/>
                  </a:lnTo>
                  <a:lnTo>
                    <a:pt x="886286" y="149751"/>
                  </a:lnTo>
                  <a:lnTo>
                    <a:pt x="881823" y="147967"/>
                  </a:lnTo>
                  <a:lnTo>
                    <a:pt x="880038" y="147074"/>
                  </a:lnTo>
                  <a:lnTo>
                    <a:pt x="875575" y="143504"/>
                  </a:lnTo>
                  <a:lnTo>
                    <a:pt x="872898" y="142611"/>
                  </a:lnTo>
                  <a:lnTo>
                    <a:pt x="871113" y="144396"/>
                  </a:lnTo>
                  <a:lnTo>
                    <a:pt x="870220" y="147967"/>
                  </a:lnTo>
                  <a:lnTo>
                    <a:pt x="871113" y="151537"/>
                  </a:lnTo>
                  <a:lnTo>
                    <a:pt x="872898" y="153322"/>
                  </a:lnTo>
                  <a:lnTo>
                    <a:pt x="879145" y="155999"/>
                  </a:lnTo>
                  <a:lnTo>
                    <a:pt x="910384" y="181883"/>
                  </a:lnTo>
                  <a:lnTo>
                    <a:pt x="915739" y="188131"/>
                  </a:lnTo>
                  <a:lnTo>
                    <a:pt x="918417" y="197056"/>
                  </a:lnTo>
                  <a:lnTo>
                    <a:pt x="919309" y="213122"/>
                  </a:lnTo>
                  <a:lnTo>
                    <a:pt x="915739" y="226510"/>
                  </a:lnTo>
                  <a:lnTo>
                    <a:pt x="908599" y="230079"/>
                  </a:lnTo>
                  <a:lnTo>
                    <a:pt x="899674" y="230972"/>
                  </a:lnTo>
                  <a:lnTo>
                    <a:pt x="893426" y="237220"/>
                  </a:lnTo>
                  <a:lnTo>
                    <a:pt x="880038" y="222939"/>
                  </a:lnTo>
                  <a:lnTo>
                    <a:pt x="873790" y="212229"/>
                  </a:lnTo>
                  <a:lnTo>
                    <a:pt x="871113" y="199734"/>
                  </a:lnTo>
                  <a:lnTo>
                    <a:pt x="880038" y="204196"/>
                  </a:lnTo>
                  <a:lnTo>
                    <a:pt x="888070" y="204196"/>
                  </a:lnTo>
                  <a:lnTo>
                    <a:pt x="895211" y="200626"/>
                  </a:lnTo>
                  <a:lnTo>
                    <a:pt x="900566" y="194378"/>
                  </a:lnTo>
                  <a:lnTo>
                    <a:pt x="900566" y="189023"/>
                  </a:lnTo>
                  <a:lnTo>
                    <a:pt x="871113" y="162247"/>
                  </a:lnTo>
                  <a:lnTo>
                    <a:pt x="853262" y="153322"/>
                  </a:lnTo>
                  <a:lnTo>
                    <a:pt x="830949" y="121191"/>
                  </a:lnTo>
                  <a:lnTo>
                    <a:pt x="821130" y="114050"/>
                  </a:lnTo>
                  <a:lnTo>
                    <a:pt x="810420" y="110480"/>
                  </a:lnTo>
                  <a:lnTo>
                    <a:pt x="785429" y="109587"/>
                  </a:lnTo>
                  <a:lnTo>
                    <a:pt x="779182" y="112266"/>
                  </a:lnTo>
                  <a:lnTo>
                    <a:pt x="780966" y="117621"/>
                  </a:lnTo>
                  <a:lnTo>
                    <a:pt x="790785" y="126546"/>
                  </a:lnTo>
                  <a:lnTo>
                    <a:pt x="797032" y="129223"/>
                  </a:lnTo>
                  <a:lnTo>
                    <a:pt x="802387" y="128331"/>
                  </a:lnTo>
                  <a:lnTo>
                    <a:pt x="806850" y="129223"/>
                  </a:lnTo>
                  <a:lnTo>
                    <a:pt x="809528" y="137256"/>
                  </a:lnTo>
                  <a:lnTo>
                    <a:pt x="798817" y="141719"/>
                  </a:lnTo>
                  <a:lnTo>
                    <a:pt x="798817" y="147967"/>
                  </a:lnTo>
                  <a:lnTo>
                    <a:pt x="803280" y="155999"/>
                  </a:lnTo>
                  <a:lnTo>
                    <a:pt x="805958" y="165818"/>
                  </a:lnTo>
                  <a:lnTo>
                    <a:pt x="801495" y="174743"/>
                  </a:lnTo>
                  <a:lnTo>
                    <a:pt x="792570" y="172958"/>
                  </a:lnTo>
                  <a:lnTo>
                    <a:pt x="784537" y="166710"/>
                  </a:lnTo>
                  <a:lnTo>
                    <a:pt x="781859" y="163139"/>
                  </a:lnTo>
                  <a:lnTo>
                    <a:pt x="777397" y="159570"/>
                  </a:lnTo>
                  <a:lnTo>
                    <a:pt x="774719" y="152430"/>
                  </a:lnTo>
                  <a:lnTo>
                    <a:pt x="771149" y="145289"/>
                  </a:lnTo>
                  <a:lnTo>
                    <a:pt x="764009" y="141719"/>
                  </a:lnTo>
                  <a:lnTo>
                    <a:pt x="758653" y="145289"/>
                  </a:lnTo>
                  <a:lnTo>
                    <a:pt x="754190" y="152430"/>
                  </a:lnTo>
                  <a:lnTo>
                    <a:pt x="747943" y="157784"/>
                  </a:lnTo>
                  <a:lnTo>
                    <a:pt x="739018" y="158677"/>
                  </a:lnTo>
                  <a:lnTo>
                    <a:pt x="743480" y="152430"/>
                  </a:lnTo>
                  <a:lnTo>
                    <a:pt x="740802" y="147967"/>
                  </a:lnTo>
                  <a:lnTo>
                    <a:pt x="739910" y="146182"/>
                  </a:lnTo>
                  <a:lnTo>
                    <a:pt x="739910" y="142611"/>
                  </a:lnTo>
                  <a:lnTo>
                    <a:pt x="750621" y="138149"/>
                  </a:lnTo>
                  <a:lnTo>
                    <a:pt x="746158" y="125654"/>
                  </a:lnTo>
                  <a:lnTo>
                    <a:pt x="725630" y="99770"/>
                  </a:lnTo>
                  <a:lnTo>
                    <a:pt x="730985" y="94415"/>
                  </a:lnTo>
                  <a:lnTo>
                    <a:pt x="732770" y="86382"/>
                  </a:lnTo>
                  <a:lnTo>
                    <a:pt x="732770" y="65854"/>
                  </a:lnTo>
                  <a:lnTo>
                    <a:pt x="729200" y="61391"/>
                  </a:lnTo>
                  <a:lnTo>
                    <a:pt x="706886" y="52466"/>
                  </a:lnTo>
                  <a:lnTo>
                    <a:pt x="706886" y="78349"/>
                  </a:lnTo>
                  <a:lnTo>
                    <a:pt x="704209" y="90845"/>
                  </a:lnTo>
                  <a:lnTo>
                    <a:pt x="697069" y="96199"/>
                  </a:lnTo>
                  <a:lnTo>
                    <a:pt x="672970" y="81919"/>
                  </a:lnTo>
                  <a:lnTo>
                    <a:pt x="667615" y="77457"/>
                  </a:lnTo>
                  <a:lnTo>
                    <a:pt x="643517" y="33722"/>
                  </a:lnTo>
                  <a:lnTo>
                    <a:pt x="639054" y="28367"/>
                  </a:lnTo>
                  <a:lnTo>
                    <a:pt x="632806" y="23012"/>
                  </a:lnTo>
                  <a:lnTo>
                    <a:pt x="632806" y="18550"/>
                  </a:lnTo>
                  <a:lnTo>
                    <a:pt x="639946" y="18550"/>
                  </a:lnTo>
                  <a:cubicBezTo>
                    <a:pt x="637269" y="15872"/>
                    <a:pt x="635484" y="13194"/>
                    <a:pt x="632806" y="13194"/>
                  </a:cubicBezTo>
                  <a:cubicBezTo>
                    <a:pt x="629236" y="13194"/>
                    <a:pt x="618526" y="6054"/>
                    <a:pt x="614955" y="1591"/>
                  </a:cubicBezTo>
                  <a:cubicBezTo>
                    <a:pt x="611385" y="-2871"/>
                    <a:pt x="609600" y="3376"/>
                    <a:pt x="603353" y="4269"/>
                  </a:cubicBezTo>
                  <a:cubicBezTo>
                    <a:pt x="597105" y="5162"/>
                    <a:pt x="614063" y="52466"/>
                    <a:pt x="610493" y="64961"/>
                  </a:cubicBezTo>
                  <a:cubicBezTo>
                    <a:pt x="609600" y="69424"/>
                    <a:pt x="606030" y="73886"/>
                    <a:pt x="602460" y="78349"/>
                  </a:cubicBezTo>
                  <a:lnTo>
                    <a:pt x="603353" y="79242"/>
                  </a:lnTo>
                  <a:lnTo>
                    <a:pt x="619418" y="110480"/>
                  </a:lnTo>
                  <a:lnTo>
                    <a:pt x="622096" y="122083"/>
                  </a:lnTo>
                  <a:lnTo>
                    <a:pt x="616741" y="131008"/>
                  </a:lnTo>
                  <a:lnTo>
                    <a:pt x="610493" y="139042"/>
                  </a:lnTo>
                  <a:lnTo>
                    <a:pt x="611385" y="147967"/>
                  </a:lnTo>
                  <a:lnTo>
                    <a:pt x="618526" y="174743"/>
                  </a:lnTo>
                  <a:lnTo>
                    <a:pt x="619418" y="180098"/>
                  </a:lnTo>
                  <a:lnTo>
                    <a:pt x="615848" y="186346"/>
                  </a:lnTo>
                  <a:lnTo>
                    <a:pt x="613170" y="193486"/>
                  </a:lnTo>
                  <a:lnTo>
                    <a:pt x="614063" y="199734"/>
                  </a:lnTo>
                  <a:lnTo>
                    <a:pt x="620310" y="202411"/>
                  </a:lnTo>
                  <a:lnTo>
                    <a:pt x="622096" y="205981"/>
                  </a:lnTo>
                  <a:lnTo>
                    <a:pt x="617633" y="214907"/>
                  </a:lnTo>
                  <a:lnTo>
                    <a:pt x="607815" y="228295"/>
                  </a:lnTo>
                  <a:lnTo>
                    <a:pt x="614063" y="232757"/>
                  </a:lnTo>
                  <a:lnTo>
                    <a:pt x="617633" y="230079"/>
                  </a:lnTo>
                  <a:lnTo>
                    <a:pt x="621203" y="225617"/>
                  </a:lnTo>
                  <a:lnTo>
                    <a:pt x="627451" y="222939"/>
                  </a:lnTo>
                  <a:lnTo>
                    <a:pt x="640839" y="222047"/>
                  </a:lnTo>
                  <a:lnTo>
                    <a:pt x="671185" y="230079"/>
                  </a:lnTo>
                  <a:lnTo>
                    <a:pt x="681003" y="235435"/>
                  </a:lnTo>
                  <a:lnTo>
                    <a:pt x="690821" y="244360"/>
                  </a:lnTo>
                  <a:lnTo>
                    <a:pt x="681003" y="249715"/>
                  </a:lnTo>
                  <a:lnTo>
                    <a:pt x="663152" y="254178"/>
                  </a:lnTo>
                  <a:lnTo>
                    <a:pt x="654227" y="258641"/>
                  </a:lnTo>
                  <a:lnTo>
                    <a:pt x="646194" y="255071"/>
                  </a:lnTo>
                  <a:lnTo>
                    <a:pt x="645302" y="269351"/>
                  </a:lnTo>
                  <a:lnTo>
                    <a:pt x="646194" y="287202"/>
                  </a:lnTo>
                  <a:lnTo>
                    <a:pt x="645302" y="296127"/>
                  </a:lnTo>
                  <a:lnTo>
                    <a:pt x="633698" y="297912"/>
                  </a:lnTo>
                  <a:lnTo>
                    <a:pt x="627451" y="297019"/>
                  </a:lnTo>
                  <a:lnTo>
                    <a:pt x="624773" y="293450"/>
                  </a:lnTo>
                  <a:lnTo>
                    <a:pt x="622988" y="288987"/>
                  </a:lnTo>
                  <a:lnTo>
                    <a:pt x="618526" y="284524"/>
                  </a:lnTo>
                  <a:lnTo>
                    <a:pt x="612278" y="281847"/>
                  </a:lnTo>
                  <a:lnTo>
                    <a:pt x="606922" y="280062"/>
                  </a:lnTo>
                  <a:lnTo>
                    <a:pt x="601567" y="280954"/>
                  </a:lnTo>
                  <a:lnTo>
                    <a:pt x="595320" y="283631"/>
                  </a:lnTo>
                  <a:lnTo>
                    <a:pt x="584609" y="290772"/>
                  </a:lnTo>
                  <a:lnTo>
                    <a:pt x="572114" y="306838"/>
                  </a:lnTo>
                  <a:lnTo>
                    <a:pt x="559618" y="310407"/>
                  </a:lnTo>
                  <a:lnTo>
                    <a:pt x="554263" y="311300"/>
                  </a:lnTo>
                  <a:lnTo>
                    <a:pt x="548015" y="309515"/>
                  </a:lnTo>
                  <a:lnTo>
                    <a:pt x="538198" y="302375"/>
                  </a:lnTo>
                  <a:lnTo>
                    <a:pt x="534627" y="300590"/>
                  </a:lnTo>
                  <a:lnTo>
                    <a:pt x="526594" y="304160"/>
                  </a:lnTo>
                  <a:lnTo>
                    <a:pt x="504281" y="318440"/>
                  </a:lnTo>
                  <a:lnTo>
                    <a:pt x="496249" y="322011"/>
                  </a:lnTo>
                  <a:lnTo>
                    <a:pt x="480183" y="339861"/>
                  </a:lnTo>
                  <a:lnTo>
                    <a:pt x="477505" y="345216"/>
                  </a:lnTo>
                  <a:lnTo>
                    <a:pt x="457870" y="353249"/>
                  </a:lnTo>
                  <a:lnTo>
                    <a:pt x="418598" y="377347"/>
                  </a:lnTo>
                  <a:lnTo>
                    <a:pt x="399855" y="379133"/>
                  </a:lnTo>
                  <a:lnTo>
                    <a:pt x="381112" y="368422"/>
                  </a:lnTo>
                  <a:lnTo>
                    <a:pt x="372186" y="356819"/>
                  </a:lnTo>
                  <a:lnTo>
                    <a:pt x="366831" y="353249"/>
                  </a:lnTo>
                  <a:lnTo>
                    <a:pt x="362369" y="357712"/>
                  </a:lnTo>
                  <a:lnTo>
                    <a:pt x="361476" y="365745"/>
                  </a:lnTo>
                  <a:lnTo>
                    <a:pt x="365939" y="370207"/>
                  </a:lnTo>
                  <a:lnTo>
                    <a:pt x="371294" y="372885"/>
                  </a:lnTo>
                  <a:lnTo>
                    <a:pt x="373972" y="375563"/>
                  </a:lnTo>
                  <a:lnTo>
                    <a:pt x="371294" y="384488"/>
                  </a:lnTo>
                  <a:lnTo>
                    <a:pt x="364154" y="389843"/>
                  </a:lnTo>
                  <a:lnTo>
                    <a:pt x="242769" y="446073"/>
                  </a:lnTo>
                  <a:lnTo>
                    <a:pt x="206175" y="471063"/>
                  </a:lnTo>
                  <a:lnTo>
                    <a:pt x="190110" y="488022"/>
                  </a:lnTo>
                  <a:lnTo>
                    <a:pt x="186540" y="493377"/>
                  </a:lnTo>
                  <a:lnTo>
                    <a:pt x="184754" y="497839"/>
                  </a:lnTo>
                  <a:lnTo>
                    <a:pt x="183862" y="504087"/>
                  </a:lnTo>
                  <a:lnTo>
                    <a:pt x="184754" y="509443"/>
                  </a:lnTo>
                  <a:lnTo>
                    <a:pt x="186540" y="516583"/>
                  </a:lnTo>
                  <a:lnTo>
                    <a:pt x="185647" y="522831"/>
                  </a:lnTo>
                  <a:lnTo>
                    <a:pt x="178507" y="525508"/>
                  </a:lnTo>
                  <a:lnTo>
                    <a:pt x="172259" y="524615"/>
                  </a:lnTo>
                  <a:lnTo>
                    <a:pt x="161549" y="521046"/>
                  </a:lnTo>
                  <a:lnTo>
                    <a:pt x="156193" y="520153"/>
                  </a:lnTo>
                  <a:lnTo>
                    <a:pt x="148161" y="521938"/>
                  </a:lnTo>
                  <a:lnTo>
                    <a:pt x="143698" y="525508"/>
                  </a:lnTo>
                  <a:lnTo>
                    <a:pt x="140128" y="530863"/>
                  </a:lnTo>
                  <a:lnTo>
                    <a:pt x="135665" y="536219"/>
                  </a:lnTo>
                  <a:lnTo>
                    <a:pt x="127633" y="542466"/>
                  </a:lnTo>
                  <a:lnTo>
                    <a:pt x="119600" y="546929"/>
                  </a:lnTo>
                  <a:lnTo>
                    <a:pt x="109782" y="549607"/>
                  </a:lnTo>
                  <a:lnTo>
                    <a:pt x="97286" y="550499"/>
                  </a:lnTo>
                  <a:lnTo>
                    <a:pt x="86576" y="553176"/>
                  </a:lnTo>
                  <a:lnTo>
                    <a:pt x="23206" y="601373"/>
                  </a:lnTo>
                  <a:lnTo>
                    <a:pt x="7141" y="618331"/>
                  </a:lnTo>
                  <a:lnTo>
                    <a:pt x="0" y="638860"/>
                  </a:lnTo>
                  <a:lnTo>
                    <a:pt x="2678" y="649570"/>
                  </a:lnTo>
                  <a:lnTo>
                    <a:pt x="16958" y="690627"/>
                  </a:lnTo>
                  <a:lnTo>
                    <a:pt x="28561" y="692412"/>
                  </a:lnTo>
                  <a:lnTo>
                    <a:pt x="47305" y="702230"/>
                  </a:lnTo>
                  <a:lnTo>
                    <a:pt x="58908" y="705800"/>
                  </a:lnTo>
                  <a:lnTo>
                    <a:pt x="97286" y="705800"/>
                  </a:lnTo>
                  <a:lnTo>
                    <a:pt x="105319" y="701337"/>
                  </a:lnTo>
                  <a:lnTo>
                    <a:pt x="124062" y="680809"/>
                  </a:lnTo>
                  <a:lnTo>
                    <a:pt x="132095" y="674561"/>
                  </a:lnTo>
                  <a:lnTo>
                    <a:pt x="143698" y="672776"/>
                  </a:lnTo>
                  <a:lnTo>
                    <a:pt x="223133" y="679916"/>
                  </a:lnTo>
                  <a:lnTo>
                    <a:pt x="245447" y="688842"/>
                  </a:lnTo>
                  <a:lnTo>
                    <a:pt x="265082" y="701337"/>
                  </a:lnTo>
                  <a:lnTo>
                    <a:pt x="300784" y="731683"/>
                  </a:lnTo>
                  <a:lnTo>
                    <a:pt x="305246" y="734361"/>
                  </a:lnTo>
                  <a:lnTo>
                    <a:pt x="315065" y="737931"/>
                  </a:lnTo>
                  <a:lnTo>
                    <a:pt x="320420" y="741501"/>
                  </a:lnTo>
                  <a:lnTo>
                    <a:pt x="326667" y="753104"/>
                  </a:lnTo>
                  <a:lnTo>
                    <a:pt x="331130" y="759352"/>
                  </a:lnTo>
                  <a:lnTo>
                    <a:pt x="344518" y="767384"/>
                  </a:lnTo>
                  <a:lnTo>
                    <a:pt x="363261" y="790591"/>
                  </a:lnTo>
                  <a:lnTo>
                    <a:pt x="371294" y="798623"/>
                  </a:lnTo>
                  <a:lnTo>
                    <a:pt x="395393" y="805763"/>
                  </a:lnTo>
                  <a:lnTo>
                    <a:pt x="406995" y="812011"/>
                  </a:lnTo>
                  <a:lnTo>
                    <a:pt x="412350" y="822722"/>
                  </a:lnTo>
                  <a:lnTo>
                    <a:pt x="417706" y="829862"/>
                  </a:lnTo>
                  <a:lnTo>
                    <a:pt x="430201" y="826292"/>
                  </a:lnTo>
                  <a:lnTo>
                    <a:pt x="448945" y="814689"/>
                  </a:lnTo>
                  <a:lnTo>
                    <a:pt x="468580" y="806656"/>
                  </a:lnTo>
                  <a:lnTo>
                    <a:pt x="490893" y="803979"/>
                  </a:lnTo>
                  <a:lnTo>
                    <a:pt x="499818" y="807548"/>
                  </a:lnTo>
                  <a:lnTo>
                    <a:pt x="529273" y="834324"/>
                  </a:lnTo>
                  <a:lnTo>
                    <a:pt x="565866" y="858423"/>
                  </a:lnTo>
                  <a:lnTo>
                    <a:pt x="579254" y="876274"/>
                  </a:lnTo>
                  <a:lnTo>
                    <a:pt x="588179" y="906620"/>
                  </a:lnTo>
                  <a:lnTo>
                    <a:pt x="589965" y="926255"/>
                  </a:lnTo>
                  <a:lnTo>
                    <a:pt x="591750" y="933396"/>
                  </a:lnTo>
                  <a:lnTo>
                    <a:pt x="601567" y="952139"/>
                  </a:lnTo>
                  <a:lnTo>
                    <a:pt x="603353" y="956601"/>
                  </a:lnTo>
                  <a:lnTo>
                    <a:pt x="605138" y="969097"/>
                  </a:lnTo>
                  <a:lnTo>
                    <a:pt x="611385" y="998551"/>
                  </a:lnTo>
                  <a:lnTo>
                    <a:pt x="611385" y="1015508"/>
                  </a:lnTo>
                  <a:lnTo>
                    <a:pt x="609600" y="1029789"/>
                  </a:lnTo>
                  <a:lnTo>
                    <a:pt x="606030" y="1043177"/>
                  </a:lnTo>
                  <a:lnTo>
                    <a:pt x="599782" y="1052103"/>
                  </a:lnTo>
                  <a:lnTo>
                    <a:pt x="589072" y="1055672"/>
                  </a:lnTo>
                  <a:lnTo>
                    <a:pt x="579254" y="1059243"/>
                  </a:lnTo>
                  <a:lnTo>
                    <a:pt x="572114" y="1069060"/>
                  </a:lnTo>
                  <a:lnTo>
                    <a:pt x="567651" y="1082448"/>
                  </a:lnTo>
                  <a:lnTo>
                    <a:pt x="564081" y="1097622"/>
                  </a:lnTo>
                  <a:lnTo>
                    <a:pt x="562296" y="1102084"/>
                  </a:lnTo>
                  <a:lnTo>
                    <a:pt x="560511" y="1104762"/>
                  </a:lnTo>
                  <a:lnTo>
                    <a:pt x="556048" y="1108332"/>
                  </a:lnTo>
                  <a:lnTo>
                    <a:pt x="560511" y="1118150"/>
                  </a:lnTo>
                  <a:lnTo>
                    <a:pt x="563189" y="1129753"/>
                  </a:lnTo>
                  <a:lnTo>
                    <a:pt x="566758" y="1150281"/>
                  </a:lnTo>
                  <a:lnTo>
                    <a:pt x="572114" y="1165454"/>
                  </a:lnTo>
                  <a:lnTo>
                    <a:pt x="573006" y="1173487"/>
                  </a:lnTo>
                  <a:lnTo>
                    <a:pt x="571221" y="1185090"/>
                  </a:lnTo>
                  <a:lnTo>
                    <a:pt x="566758" y="1193123"/>
                  </a:lnTo>
                  <a:lnTo>
                    <a:pt x="560511" y="1201156"/>
                  </a:lnTo>
                  <a:lnTo>
                    <a:pt x="556048" y="1210081"/>
                  </a:lnTo>
                  <a:lnTo>
                    <a:pt x="556941" y="1220791"/>
                  </a:lnTo>
                  <a:lnTo>
                    <a:pt x="561403" y="1225254"/>
                  </a:lnTo>
                  <a:lnTo>
                    <a:pt x="579254" y="1228824"/>
                  </a:lnTo>
                  <a:lnTo>
                    <a:pt x="586394" y="1231502"/>
                  </a:lnTo>
                  <a:lnTo>
                    <a:pt x="575684" y="1235964"/>
                  </a:lnTo>
                  <a:lnTo>
                    <a:pt x="548015" y="1236857"/>
                  </a:lnTo>
                  <a:lnTo>
                    <a:pt x="539982" y="1239535"/>
                  </a:lnTo>
                  <a:lnTo>
                    <a:pt x="535520" y="1242212"/>
                  </a:lnTo>
                  <a:lnTo>
                    <a:pt x="529273" y="1243104"/>
                  </a:lnTo>
                  <a:lnTo>
                    <a:pt x="517669" y="1242212"/>
                  </a:lnTo>
                  <a:lnTo>
                    <a:pt x="513206" y="1243104"/>
                  </a:lnTo>
                  <a:lnTo>
                    <a:pt x="501604" y="1252030"/>
                  </a:lnTo>
                  <a:lnTo>
                    <a:pt x="497141" y="1254708"/>
                  </a:lnTo>
                  <a:lnTo>
                    <a:pt x="481075" y="1258278"/>
                  </a:lnTo>
                  <a:lnTo>
                    <a:pt x="479290" y="1255600"/>
                  </a:lnTo>
                  <a:lnTo>
                    <a:pt x="479290" y="1255600"/>
                  </a:lnTo>
                  <a:lnTo>
                    <a:pt x="480183" y="1264525"/>
                  </a:lnTo>
                  <a:lnTo>
                    <a:pt x="483753" y="1273451"/>
                  </a:lnTo>
                  <a:lnTo>
                    <a:pt x="540875" y="1313615"/>
                  </a:lnTo>
                  <a:lnTo>
                    <a:pt x="547123" y="1320755"/>
                  </a:lnTo>
                  <a:lnTo>
                    <a:pt x="556941" y="1328788"/>
                  </a:lnTo>
                  <a:lnTo>
                    <a:pt x="568544" y="1327895"/>
                  </a:lnTo>
                  <a:lnTo>
                    <a:pt x="580146" y="1324325"/>
                  </a:lnTo>
                  <a:lnTo>
                    <a:pt x="589965" y="1323432"/>
                  </a:lnTo>
                  <a:lnTo>
                    <a:pt x="596212" y="1328788"/>
                  </a:lnTo>
                  <a:lnTo>
                    <a:pt x="612278" y="1349316"/>
                  </a:lnTo>
                  <a:lnTo>
                    <a:pt x="615848" y="1356456"/>
                  </a:lnTo>
                  <a:lnTo>
                    <a:pt x="618526" y="1370737"/>
                  </a:lnTo>
                  <a:lnTo>
                    <a:pt x="625666" y="1377877"/>
                  </a:lnTo>
                  <a:lnTo>
                    <a:pt x="665830" y="1396620"/>
                  </a:lnTo>
                  <a:lnTo>
                    <a:pt x="676540" y="1399298"/>
                  </a:lnTo>
                  <a:lnTo>
                    <a:pt x="712242" y="1400191"/>
                  </a:lnTo>
                  <a:lnTo>
                    <a:pt x="718489" y="1399298"/>
                  </a:lnTo>
                  <a:lnTo>
                    <a:pt x="730092" y="1395728"/>
                  </a:lnTo>
                  <a:lnTo>
                    <a:pt x="736340" y="1395728"/>
                  </a:lnTo>
                  <a:lnTo>
                    <a:pt x="770256" y="1409116"/>
                  </a:lnTo>
                  <a:lnTo>
                    <a:pt x="781859" y="1410901"/>
                  </a:lnTo>
                  <a:lnTo>
                    <a:pt x="782752" y="1410901"/>
                  </a:lnTo>
                  <a:lnTo>
                    <a:pt x="793462" y="1409116"/>
                  </a:lnTo>
                  <a:lnTo>
                    <a:pt x="851477" y="1381447"/>
                  </a:lnTo>
                  <a:lnTo>
                    <a:pt x="863972" y="1379662"/>
                  </a:lnTo>
                  <a:lnTo>
                    <a:pt x="871113" y="1376984"/>
                  </a:lnTo>
                  <a:lnTo>
                    <a:pt x="888963" y="1364489"/>
                  </a:lnTo>
                  <a:lnTo>
                    <a:pt x="895211" y="1358241"/>
                  </a:lnTo>
                  <a:lnTo>
                    <a:pt x="902351" y="1345746"/>
                  </a:lnTo>
                  <a:lnTo>
                    <a:pt x="907706" y="1334143"/>
                  </a:lnTo>
                  <a:lnTo>
                    <a:pt x="913954" y="1326110"/>
                  </a:lnTo>
                  <a:lnTo>
                    <a:pt x="938945" y="1320755"/>
                  </a:lnTo>
                  <a:lnTo>
                    <a:pt x="946085" y="1315400"/>
                  </a:lnTo>
                  <a:lnTo>
                    <a:pt x="956795" y="1297549"/>
                  </a:lnTo>
                  <a:lnTo>
                    <a:pt x="958581" y="1294872"/>
                  </a:lnTo>
                  <a:lnTo>
                    <a:pt x="958581" y="1292194"/>
                  </a:lnTo>
                  <a:lnTo>
                    <a:pt x="958581" y="1290409"/>
                  </a:lnTo>
                  <a:lnTo>
                    <a:pt x="961258" y="1287731"/>
                  </a:lnTo>
                  <a:lnTo>
                    <a:pt x="963936" y="1286839"/>
                  </a:lnTo>
                  <a:lnTo>
                    <a:pt x="969291" y="1287731"/>
                  </a:lnTo>
                  <a:lnTo>
                    <a:pt x="976431" y="1287731"/>
                  </a:lnTo>
                  <a:lnTo>
                    <a:pt x="988034" y="1289516"/>
                  </a:lnTo>
                  <a:lnTo>
                    <a:pt x="992497" y="1287731"/>
                  </a:lnTo>
                  <a:lnTo>
                    <a:pt x="997852" y="1277913"/>
                  </a:lnTo>
                  <a:lnTo>
                    <a:pt x="1018380" y="1223469"/>
                  </a:lnTo>
                  <a:lnTo>
                    <a:pt x="1036231" y="1191338"/>
                  </a:lnTo>
                  <a:lnTo>
                    <a:pt x="1041586" y="1185090"/>
                  </a:lnTo>
                  <a:lnTo>
                    <a:pt x="1044264" y="1179735"/>
                  </a:lnTo>
                  <a:lnTo>
                    <a:pt x="1065685" y="1149388"/>
                  </a:lnTo>
                  <a:lnTo>
                    <a:pt x="1068362" y="1149388"/>
                  </a:lnTo>
                  <a:lnTo>
                    <a:pt x="1069255" y="1150281"/>
                  </a:lnTo>
                  <a:lnTo>
                    <a:pt x="1069255" y="1152066"/>
                  </a:lnTo>
                  <a:lnTo>
                    <a:pt x="1070147" y="1153851"/>
                  </a:lnTo>
                  <a:lnTo>
                    <a:pt x="1083535" y="1139571"/>
                  </a:lnTo>
                  <a:lnTo>
                    <a:pt x="1101386" y="1131538"/>
                  </a:lnTo>
                  <a:lnTo>
                    <a:pt x="1144227" y="1122612"/>
                  </a:lnTo>
                  <a:lnTo>
                    <a:pt x="1164756" y="1113687"/>
                  </a:lnTo>
                  <a:lnTo>
                    <a:pt x="1202242" y="1088696"/>
                  </a:lnTo>
                  <a:lnTo>
                    <a:pt x="1221878" y="1081556"/>
                  </a:lnTo>
                  <a:lnTo>
                    <a:pt x="1259364" y="1087804"/>
                  </a:lnTo>
                  <a:lnTo>
                    <a:pt x="1268290" y="1084234"/>
                  </a:lnTo>
                  <a:lnTo>
                    <a:pt x="1276322" y="1078879"/>
                  </a:lnTo>
                  <a:lnTo>
                    <a:pt x="1294173" y="1083341"/>
                  </a:lnTo>
                  <a:lnTo>
                    <a:pt x="1303991" y="1081556"/>
                  </a:lnTo>
                  <a:lnTo>
                    <a:pt x="1308454" y="1077986"/>
                  </a:lnTo>
                  <a:lnTo>
                    <a:pt x="1312023" y="1073523"/>
                  </a:lnTo>
                  <a:lnTo>
                    <a:pt x="1316486" y="1069953"/>
                  </a:lnTo>
                  <a:lnTo>
                    <a:pt x="1322734" y="1067276"/>
                  </a:lnTo>
                  <a:lnTo>
                    <a:pt x="1328090" y="1066383"/>
                  </a:lnTo>
                  <a:lnTo>
                    <a:pt x="1345940" y="1067276"/>
                  </a:lnTo>
                  <a:lnTo>
                    <a:pt x="1356650" y="1070846"/>
                  </a:lnTo>
                  <a:lnTo>
                    <a:pt x="1362898" y="1079771"/>
                  </a:lnTo>
                  <a:lnTo>
                    <a:pt x="1368253" y="1090481"/>
                  </a:lnTo>
                  <a:lnTo>
                    <a:pt x="1373608" y="1098514"/>
                  </a:lnTo>
                  <a:lnTo>
                    <a:pt x="1396814" y="1102084"/>
                  </a:lnTo>
                  <a:lnTo>
                    <a:pt x="1411987" y="1078879"/>
                  </a:lnTo>
                  <a:lnTo>
                    <a:pt x="1423590" y="1045855"/>
                  </a:lnTo>
                  <a:lnTo>
                    <a:pt x="1436978" y="1021756"/>
                  </a:lnTo>
                  <a:lnTo>
                    <a:pt x="1446796" y="1017294"/>
                  </a:lnTo>
                  <a:lnTo>
                    <a:pt x="1470002" y="1011939"/>
                  </a:lnTo>
                  <a:lnTo>
                    <a:pt x="1479820" y="1003013"/>
                  </a:lnTo>
                  <a:lnTo>
                    <a:pt x="1492315" y="978023"/>
                  </a:lnTo>
                  <a:lnTo>
                    <a:pt x="1501241" y="971775"/>
                  </a:lnTo>
                  <a:lnTo>
                    <a:pt x="1514629" y="979807"/>
                  </a:lnTo>
                  <a:lnTo>
                    <a:pt x="1518199" y="976237"/>
                  </a:lnTo>
                  <a:lnTo>
                    <a:pt x="1523554" y="972667"/>
                  </a:lnTo>
                  <a:lnTo>
                    <a:pt x="1525339" y="969989"/>
                  </a:lnTo>
                  <a:lnTo>
                    <a:pt x="1551223" y="990518"/>
                  </a:lnTo>
                  <a:lnTo>
                    <a:pt x="1547652" y="967312"/>
                  </a:lnTo>
                  <a:lnTo>
                    <a:pt x="1548545" y="957494"/>
                  </a:lnTo>
                  <a:lnTo>
                    <a:pt x="1554793" y="948568"/>
                  </a:lnTo>
                  <a:lnTo>
                    <a:pt x="1562826" y="945891"/>
                  </a:lnTo>
                  <a:lnTo>
                    <a:pt x="1580676" y="946784"/>
                  </a:lnTo>
                  <a:lnTo>
                    <a:pt x="1587816" y="943213"/>
                  </a:lnTo>
                  <a:lnTo>
                    <a:pt x="1587816" y="938751"/>
                  </a:lnTo>
                  <a:lnTo>
                    <a:pt x="1572643" y="931611"/>
                  </a:lnTo>
                  <a:lnTo>
                    <a:pt x="1569073" y="928040"/>
                  </a:lnTo>
                  <a:lnTo>
                    <a:pt x="1567288" y="920008"/>
                  </a:lnTo>
                  <a:lnTo>
                    <a:pt x="1569073" y="913760"/>
                  </a:lnTo>
                  <a:lnTo>
                    <a:pt x="1571751" y="907512"/>
                  </a:lnTo>
                  <a:lnTo>
                    <a:pt x="1573536" y="898587"/>
                  </a:lnTo>
                  <a:lnTo>
                    <a:pt x="1577999" y="892339"/>
                  </a:lnTo>
                  <a:lnTo>
                    <a:pt x="1606559" y="870026"/>
                  </a:lnTo>
                  <a:lnTo>
                    <a:pt x="1626195" y="860208"/>
                  </a:lnTo>
                  <a:lnTo>
                    <a:pt x="1648509" y="855745"/>
                  </a:lnTo>
                  <a:lnTo>
                    <a:pt x="1671715" y="855745"/>
                  </a:lnTo>
                  <a:lnTo>
                    <a:pt x="1694920" y="859315"/>
                  </a:lnTo>
                  <a:lnTo>
                    <a:pt x="1733299" y="874488"/>
                  </a:lnTo>
                  <a:lnTo>
                    <a:pt x="1768108" y="896802"/>
                  </a:lnTo>
                  <a:lnTo>
                    <a:pt x="1774356" y="903050"/>
                  </a:lnTo>
                  <a:lnTo>
                    <a:pt x="1790421" y="922685"/>
                  </a:lnTo>
                  <a:lnTo>
                    <a:pt x="1793991" y="930718"/>
                  </a:lnTo>
                  <a:lnTo>
                    <a:pt x="1798454" y="947676"/>
                  </a:lnTo>
                  <a:lnTo>
                    <a:pt x="1809164" y="953031"/>
                  </a:lnTo>
                  <a:lnTo>
                    <a:pt x="1845759" y="945891"/>
                  </a:lnTo>
                  <a:lnTo>
                    <a:pt x="1886815" y="948568"/>
                  </a:lnTo>
                  <a:lnTo>
                    <a:pt x="1894848" y="939643"/>
                  </a:lnTo>
                  <a:lnTo>
                    <a:pt x="1903773" y="921792"/>
                  </a:lnTo>
                  <a:lnTo>
                    <a:pt x="1915376" y="910190"/>
                  </a:lnTo>
                  <a:lnTo>
                    <a:pt x="1932334" y="917330"/>
                  </a:lnTo>
                  <a:lnTo>
                    <a:pt x="1932334" y="911975"/>
                  </a:lnTo>
                  <a:lnTo>
                    <a:pt x="1962680" y="930718"/>
                  </a:lnTo>
                  <a:lnTo>
                    <a:pt x="2009984" y="941428"/>
                  </a:lnTo>
                  <a:lnTo>
                    <a:pt x="2020695" y="938751"/>
                  </a:lnTo>
                  <a:lnTo>
                    <a:pt x="2022480" y="935180"/>
                  </a:lnTo>
                  <a:lnTo>
                    <a:pt x="2025158" y="922685"/>
                  </a:lnTo>
                  <a:lnTo>
                    <a:pt x="2026943" y="918223"/>
                  </a:lnTo>
                  <a:lnTo>
                    <a:pt x="2032298" y="914652"/>
                  </a:lnTo>
                  <a:lnTo>
                    <a:pt x="2037653" y="912867"/>
                  </a:lnTo>
                  <a:lnTo>
                    <a:pt x="2085850" y="911083"/>
                  </a:lnTo>
                  <a:lnTo>
                    <a:pt x="2124229" y="896802"/>
                  </a:lnTo>
                  <a:lnTo>
                    <a:pt x="2131369" y="889662"/>
                  </a:lnTo>
                  <a:lnTo>
                    <a:pt x="2132262" y="878059"/>
                  </a:lnTo>
                  <a:lnTo>
                    <a:pt x="2125121" y="866456"/>
                  </a:lnTo>
                  <a:lnTo>
                    <a:pt x="2110841" y="850390"/>
                  </a:lnTo>
                  <a:lnTo>
                    <a:pt x="2107271" y="834324"/>
                  </a:lnTo>
                  <a:lnTo>
                    <a:pt x="2107271" y="818259"/>
                  </a:lnTo>
                  <a:lnTo>
                    <a:pt x="2111733" y="773632"/>
                  </a:lnTo>
                  <a:lnTo>
                    <a:pt x="2116196" y="757567"/>
                  </a:lnTo>
                  <a:lnTo>
                    <a:pt x="2122444" y="742394"/>
                  </a:lnTo>
                  <a:lnTo>
                    <a:pt x="2129584" y="732576"/>
                  </a:lnTo>
                  <a:lnTo>
                    <a:pt x="2134047" y="730791"/>
                  </a:lnTo>
                  <a:lnTo>
                    <a:pt x="2146542" y="729898"/>
                  </a:lnTo>
                  <a:lnTo>
                    <a:pt x="2151005" y="727220"/>
                  </a:lnTo>
                  <a:lnTo>
                    <a:pt x="2154575" y="720973"/>
                  </a:lnTo>
                  <a:lnTo>
                    <a:pt x="2152790" y="717403"/>
                  </a:lnTo>
                  <a:lnTo>
                    <a:pt x="2149220" y="714725"/>
                  </a:lnTo>
                  <a:lnTo>
                    <a:pt x="2147435" y="709370"/>
                  </a:lnTo>
                  <a:lnTo>
                    <a:pt x="2150112" y="694197"/>
                  </a:lnTo>
                  <a:lnTo>
                    <a:pt x="2157252" y="686164"/>
                  </a:lnTo>
                  <a:lnTo>
                    <a:pt x="2167963" y="683487"/>
                  </a:lnTo>
                  <a:lnTo>
                    <a:pt x="2180459" y="685271"/>
                  </a:lnTo>
                  <a:lnTo>
                    <a:pt x="2196524" y="694197"/>
                  </a:lnTo>
                  <a:lnTo>
                    <a:pt x="2202772" y="695982"/>
                  </a:lnTo>
                  <a:lnTo>
                    <a:pt x="2209019" y="695982"/>
                  </a:lnTo>
                  <a:lnTo>
                    <a:pt x="2226870" y="691519"/>
                  </a:lnTo>
                  <a:lnTo>
                    <a:pt x="2230440" y="683487"/>
                  </a:lnTo>
                  <a:lnTo>
                    <a:pt x="2217052" y="665636"/>
                  </a:lnTo>
                  <a:close/>
                </a:path>
              </a:pathLst>
            </a:custGeom>
            <a:solidFill>
              <a:srgbClr val="CFD1D7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grpSp>
          <p:nvGrpSpPr>
            <p:cNvPr id="35" name="Графіка 4">
              <a:extLst>
                <a:ext uri="{FF2B5EF4-FFF2-40B4-BE49-F238E27FC236}">
                  <a16:creationId xmlns:a16="http://schemas.microsoft.com/office/drawing/2014/main" id="{D1BBE50F-A86F-46FF-93C1-A38485F84F02}"/>
                </a:ext>
              </a:extLst>
            </p:cNvPr>
            <p:cNvGrpSpPr/>
            <p:nvPr/>
          </p:nvGrpSpPr>
          <p:grpSpPr>
            <a:xfrm>
              <a:off x="5414297" y="1713551"/>
              <a:ext cx="314059" cy="310185"/>
              <a:chOff x="5414297" y="1713551"/>
              <a:chExt cx="314059" cy="310185"/>
            </a:xfrm>
            <a:solidFill>
              <a:srgbClr val="ADE2E0"/>
            </a:solidFill>
          </p:grpSpPr>
          <p:sp>
            <p:nvSpPr>
              <p:cNvPr id="97" name="Полілінія: фігура 96">
                <a:extLst>
                  <a:ext uri="{FF2B5EF4-FFF2-40B4-BE49-F238E27FC236}">
                    <a16:creationId xmlns:a16="http://schemas.microsoft.com/office/drawing/2014/main" id="{E327ADDA-E2A6-4C87-852B-73317C57B25E}"/>
                  </a:ext>
                </a:extLst>
              </p:cNvPr>
              <p:cNvSpPr/>
              <p:nvPr/>
            </p:nvSpPr>
            <p:spPr>
              <a:xfrm>
                <a:off x="5452037" y="1793509"/>
                <a:ext cx="18631" cy="16471"/>
              </a:xfrm>
              <a:custGeom>
                <a:avLst/>
                <a:gdLst>
                  <a:gd name="connsiteX0" fmla="*/ 10264 w 18631"/>
                  <a:gd name="connsiteY0" fmla="*/ 370 h 16471"/>
                  <a:gd name="connsiteX1" fmla="*/ 1339 w 18631"/>
                  <a:gd name="connsiteY1" fmla="*/ 1262 h 16471"/>
                  <a:gd name="connsiteX2" fmla="*/ 1339 w 18631"/>
                  <a:gd name="connsiteY2" fmla="*/ 8402 h 16471"/>
                  <a:gd name="connsiteX3" fmla="*/ 7587 w 18631"/>
                  <a:gd name="connsiteY3" fmla="*/ 15543 h 16471"/>
                  <a:gd name="connsiteX4" fmla="*/ 15619 w 18631"/>
                  <a:gd name="connsiteY4" fmla="*/ 13758 h 16471"/>
                  <a:gd name="connsiteX5" fmla="*/ 18297 w 18631"/>
                  <a:gd name="connsiteY5" fmla="*/ 5725 h 16471"/>
                  <a:gd name="connsiteX6" fmla="*/ 10264 w 18631"/>
                  <a:gd name="connsiteY6" fmla="*/ 370 h 16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631" h="16471">
                    <a:moveTo>
                      <a:pt x="10264" y="370"/>
                    </a:moveTo>
                    <a:cubicBezTo>
                      <a:pt x="6694" y="-523"/>
                      <a:pt x="3124" y="370"/>
                      <a:pt x="1339" y="1262"/>
                    </a:cubicBezTo>
                    <a:cubicBezTo>
                      <a:pt x="-446" y="2155"/>
                      <a:pt x="-446" y="5725"/>
                      <a:pt x="1339" y="8402"/>
                    </a:cubicBezTo>
                    <a:cubicBezTo>
                      <a:pt x="2231" y="11080"/>
                      <a:pt x="4909" y="14650"/>
                      <a:pt x="7587" y="15543"/>
                    </a:cubicBezTo>
                    <a:cubicBezTo>
                      <a:pt x="9372" y="17328"/>
                      <a:pt x="12942" y="16435"/>
                      <a:pt x="15619" y="13758"/>
                    </a:cubicBezTo>
                    <a:cubicBezTo>
                      <a:pt x="18297" y="11080"/>
                      <a:pt x="19190" y="7510"/>
                      <a:pt x="18297" y="5725"/>
                    </a:cubicBezTo>
                    <a:cubicBezTo>
                      <a:pt x="17404" y="3047"/>
                      <a:pt x="13835" y="1262"/>
                      <a:pt x="10264" y="370"/>
                    </a:cubicBezTo>
                    <a:close/>
                  </a:path>
                </a:pathLst>
              </a:custGeom>
              <a:solidFill>
                <a:srgbClr val="ADE2E0"/>
              </a:solidFill>
              <a:ln w="7331" cap="flat">
                <a:solidFill>
                  <a:srgbClr val="FFFFFF">
                    <a:alpha val="25000"/>
                  </a:srgb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1100"/>
              </a:p>
            </p:txBody>
          </p:sp>
          <p:sp>
            <p:nvSpPr>
              <p:cNvPr id="98" name="Полілінія: фігура 97">
                <a:extLst>
                  <a:ext uri="{FF2B5EF4-FFF2-40B4-BE49-F238E27FC236}">
                    <a16:creationId xmlns:a16="http://schemas.microsoft.com/office/drawing/2014/main" id="{D0372614-67D6-43EC-B9A6-F3ED4A09B3D5}"/>
                  </a:ext>
                </a:extLst>
              </p:cNvPr>
              <p:cNvSpPr/>
              <p:nvPr/>
            </p:nvSpPr>
            <p:spPr>
              <a:xfrm>
                <a:off x="5414297" y="1713551"/>
                <a:ext cx="314059" cy="310185"/>
              </a:xfrm>
              <a:custGeom>
                <a:avLst/>
                <a:gdLst>
                  <a:gd name="connsiteX0" fmla="*/ 39079 w 314059"/>
                  <a:gd name="connsiteY0" fmla="*/ 81220 h 310185"/>
                  <a:gd name="connsiteX1" fmla="*/ 39079 w 314059"/>
                  <a:gd name="connsiteY1" fmla="*/ 88361 h 310185"/>
                  <a:gd name="connsiteX2" fmla="*/ 45327 w 314059"/>
                  <a:gd name="connsiteY2" fmla="*/ 95501 h 310185"/>
                  <a:gd name="connsiteX3" fmla="*/ 53359 w 314059"/>
                  <a:gd name="connsiteY3" fmla="*/ 93716 h 310185"/>
                  <a:gd name="connsiteX4" fmla="*/ 56037 w 314059"/>
                  <a:gd name="connsiteY4" fmla="*/ 85683 h 310185"/>
                  <a:gd name="connsiteX5" fmla="*/ 48004 w 314059"/>
                  <a:gd name="connsiteY5" fmla="*/ 80328 h 310185"/>
                  <a:gd name="connsiteX6" fmla="*/ 39079 w 314059"/>
                  <a:gd name="connsiteY6" fmla="*/ 81220 h 310185"/>
                  <a:gd name="connsiteX7" fmla="*/ 11411 w 314059"/>
                  <a:gd name="connsiteY7" fmla="*/ 91931 h 310185"/>
                  <a:gd name="connsiteX8" fmla="*/ 17658 w 314059"/>
                  <a:gd name="connsiteY8" fmla="*/ 84791 h 310185"/>
                  <a:gd name="connsiteX9" fmla="*/ 14088 w 314059"/>
                  <a:gd name="connsiteY9" fmla="*/ 72295 h 310185"/>
                  <a:gd name="connsiteX10" fmla="*/ 23906 w 314059"/>
                  <a:gd name="connsiteY10" fmla="*/ 57122 h 310185"/>
                  <a:gd name="connsiteX11" fmla="*/ 33724 w 314059"/>
                  <a:gd name="connsiteY11" fmla="*/ 43734 h 310185"/>
                  <a:gd name="connsiteX12" fmla="*/ 45327 w 314059"/>
                  <a:gd name="connsiteY12" fmla="*/ 43734 h 310185"/>
                  <a:gd name="connsiteX13" fmla="*/ 53359 w 314059"/>
                  <a:gd name="connsiteY13" fmla="*/ 46412 h 310185"/>
                  <a:gd name="connsiteX14" fmla="*/ 54252 w 314059"/>
                  <a:gd name="connsiteY14" fmla="*/ 40164 h 310185"/>
                  <a:gd name="connsiteX15" fmla="*/ 55145 w 314059"/>
                  <a:gd name="connsiteY15" fmla="*/ 33024 h 310185"/>
                  <a:gd name="connsiteX16" fmla="*/ 48004 w 314059"/>
                  <a:gd name="connsiteY16" fmla="*/ 17851 h 310185"/>
                  <a:gd name="connsiteX17" fmla="*/ 53359 w 314059"/>
                  <a:gd name="connsiteY17" fmla="*/ 10710 h 310185"/>
                  <a:gd name="connsiteX18" fmla="*/ 71210 w 314059"/>
                  <a:gd name="connsiteY18" fmla="*/ 11603 h 310185"/>
                  <a:gd name="connsiteX19" fmla="*/ 95309 w 314059"/>
                  <a:gd name="connsiteY19" fmla="*/ 8925 h 310185"/>
                  <a:gd name="connsiteX20" fmla="*/ 117622 w 314059"/>
                  <a:gd name="connsiteY20" fmla="*/ 15173 h 310185"/>
                  <a:gd name="connsiteX21" fmla="*/ 124762 w 314059"/>
                  <a:gd name="connsiteY21" fmla="*/ 23206 h 310185"/>
                  <a:gd name="connsiteX22" fmla="*/ 139935 w 314059"/>
                  <a:gd name="connsiteY22" fmla="*/ 33024 h 310185"/>
                  <a:gd name="connsiteX23" fmla="*/ 162249 w 314059"/>
                  <a:gd name="connsiteY23" fmla="*/ 49982 h 310185"/>
                  <a:gd name="connsiteX24" fmla="*/ 177422 w 314059"/>
                  <a:gd name="connsiteY24" fmla="*/ 55337 h 310185"/>
                  <a:gd name="connsiteX25" fmla="*/ 202413 w 314059"/>
                  <a:gd name="connsiteY25" fmla="*/ 49089 h 310185"/>
                  <a:gd name="connsiteX26" fmla="*/ 227403 w 314059"/>
                  <a:gd name="connsiteY26" fmla="*/ 41949 h 310185"/>
                  <a:gd name="connsiteX27" fmla="*/ 234544 w 314059"/>
                  <a:gd name="connsiteY27" fmla="*/ 31239 h 310185"/>
                  <a:gd name="connsiteX28" fmla="*/ 242577 w 314059"/>
                  <a:gd name="connsiteY28" fmla="*/ 27668 h 310185"/>
                  <a:gd name="connsiteX29" fmla="*/ 248824 w 314059"/>
                  <a:gd name="connsiteY29" fmla="*/ 27668 h 310185"/>
                  <a:gd name="connsiteX30" fmla="*/ 249717 w 314059"/>
                  <a:gd name="connsiteY30" fmla="*/ 22313 h 310185"/>
                  <a:gd name="connsiteX31" fmla="*/ 262212 w 314059"/>
                  <a:gd name="connsiteY31" fmla="*/ 0 h 310185"/>
                  <a:gd name="connsiteX32" fmla="*/ 268460 w 314059"/>
                  <a:gd name="connsiteY32" fmla="*/ 6248 h 310185"/>
                  <a:gd name="connsiteX33" fmla="*/ 273815 w 314059"/>
                  <a:gd name="connsiteY33" fmla="*/ 12495 h 310185"/>
                  <a:gd name="connsiteX34" fmla="*/ 290774 w 314059"/>
                  <a:gd name="connsiteY34" fmla="*/ 20528 h 310185"/>
                  <a:gd name="connsiteX35" fmla="*/ 305054 w 314059"/>
                  <a:gd name="connsiteY35" fmla="*/ 27668 h 310185"/>
                  <a:gd name="connsiteX36" fmla="*/ 313979 w 314059"/>
                  <a:gd name="connsiteY36" fmla="*/ 41056 h 310185"/>
                  <a:gd name="connsiteX37" fmla="*/ 303269 w 314059"/>
                  <a:gd name="connsiteY37" fmla="*/ 53552 h 310185"/>
                  <a:gd name="connsiteX38" fmla="*/ 289881 w 314059"/>
                  <a:gd name="connsiteY38" fmla="*/ 58015 h 310185"/>
                  <a:gd name="connsiteX39" fmla="*/ 283633 w 314059"/>
                  <a:gd name="connsiteY39" fmla="*/ 58015 h 310185"/>
                  <a:gd name="connsiteX40" fmla="*/ 280063 w 314059"/>
                  <a:gd name="connsiteY40" fmla="*/ 64262 h 310185"/>
                  <a:gd name="connsiteX41" fmla="*/ 275600 w 314059"/>
                  <a:gd name="connsiteY41" fmla="*/ 72295 h 310185"/>
                  <a:gd name="connsiteX42" fmla="*/ 270245 w 314059"/>
                  <a:gd name="connsiteY42" fmla="*/ 82113 h 310185"/>
                  <a:gd name="connsiteX43" fmla="*/ 273815 w 314059"/>
                  <a:gd name="connsiteY43" fmla="*/ 89253 h 310185"/>
                  <a:gd name="connsiteX44" fmla="*/ 279171 w 314059"/>
                  <a:gd name="connsiteY44" fmla="*/ 105319 h 310185"/>
                  <a:gd name="connsiteX45" fmla="*/ 288988 w 314059"/>
                  <a:gd name="connsiteY45" fmla="*/ 122277 h 310185"/>
                  <a:gd name="connsiteX46" fmla="*/ 304162 w 314059"/>
                  <a:gd name="connsiteY46" fmla="*/ 132095 h 310185"/>
                  <a:gd name="connsiteX47" fmla="*/ 309517 w 314059"/>
                  <a:gd name="connsiteY47" fmla="*/ 141913 h 310185"/>
                  <a:gd name="connsiteX48" fmla="*/ 312194 w 314059"/>
                  <a:gd name="connsiteY48" fmla="*/ 149946 h 310185"/>
                  <a:gd name="connsiteX49" fmla="*/ 313087 w 314059"/>
                  <a:gd name="connsiteY49" fmla="*/ 157086 h 310185"/>
                  <a:gd name="connsiteX50" fmla="*/ 305054 w 314059"/>
                  <a:gd name="connsiteY50" fmla="*/ 158871 h 310185"/>
                  <a:gd name="connsiteX51" fmla="*/ 298806 w 314059"/>
                  <a:gd name="connsiteY51" fmla="*/ 162441 h 310185"/>
                  <a:gd name="connsiteX52" fmla="*/ 292559 w 314059"/>
                  <a:gd name="connsiteY52" fmla="*/ 173151 h 310185"/>
                  <a:gd name="connsiteX53" fmla="*/ 288096 w 314059"/>
                  <a:gd name="connsiteY53" fmla="*/ 184754 h 310185"/>
                  <a:gd name="connsiteX54" fmla="*/ 282741 w 314059"/>
                  <a:gd name="connsiteY54" fmla="*/ 192787 h 310185"/>
                  <a:gd name="connsiteX55" fmla="*/ 276493 w 314059"/>
                  <a:gd name="connsiteY55" fmla="*/ 186539 h 310185"/>
                  <a:gd name="connsiteX56" fmla="*/ 271138 w 314059"/>
                  <a:gd name="connsiteY56" fmla="*/ 182077 h 310185"/>
                  <a:gd name="connsiteX57" fmla="*/ 267567 w 314059"/>
                  <a:gd name="connsiteY57" fmla="*/ 191002 h 310185"/>
                  <a:gd name="connsiteX58" fmla="*/ 257750 w 314059"/>
                  <a:gd name="connsiteY58" fmla="*/ 203498 h 310185"/>
                  <a:gd name="connsiteX59" fmla="*/ 242577 w 314059"/>
                  <a:gd name="connsiteY59" fmla="*/ 203498 h 310185"/>
                  <a:gd name="connsiteX60" fmla="*/ 234544 w 314059"/>
                  <a:gd name="connsiteY60" fmla="*/ 200820 h 310185"/>
                  <a:gd name="connsiteX61" fmla="*/ 228296 w 314059"/>
                  <a:gd name="connsiteY61" fmla="*/ 198142 h 310185"/>
                  <a:gd name="connsiteX62" fmla="*/ 214015 w 314059"/>
                  <a:gd name="connsiteY62" fmla="*/ 197250 h 310185"/>
                  <a:gd name="connsiteX63" fmla="*/ 204198 w 314059"/>
                  <a:gd name="connsiteY63" fmla="*/ 201712 h 310185"/>
                  <a:gd name="connsiteX64" fmla="*/ 211338 w 314059"/>
                  <a:gd name="connsiteY64" fmla="*/ 210638 h 310185"/>
                  <a:gd name="connsiteX65" fmla="*/ 217586 w 314059"/>
                  <a:gd name="connsiteY65" fmla="*/ 218671 h 310185"/>
                  <a:gd name="connsiteX66" fmla="*/ 221156 w 314059"/>
                  <a:gd name="connsiteY66" fmla="*/ 235629 h 310185"/>
                  <a:gd name="connsiteX67" fmla="*/ 221156 w 314059"/>
                  <a:gd name="connsiteY67" fmla="*/ 257050 h 310185"/>
                  <a:gd name="connsiteX68" fmla="*/ 216693 w 314059"/>
                  <a:gd name="connsiteY68" fmla="*/ 271330 h 310185"/>
                  <a:gd name="connsiteX69" fmla="*/ 214908 w 314059"/>
                  <a:gd name="connsiteY69" fmla="*/ 279363 h 310185"/>
                  <a:gd name="connsiteX70" fmla="*/ 214908 w 314059"/>
                  <a:gd name="connsiteY70" fmla="*/ 289181 h 310185"/>
                  <a:gd name="connsiteX71" fmla="*/ 214908 w 314059"/>
                  <a:gd name="connsiteY71" fmla="*/ 296321 h 310185"/>
                  <a:gd name="connsiteX72" fmla="*/ 219371 w 314059"/>
                  <a:gd name="connsiteY72" fmla="*/ 302569 h 310185"/>
                  <a:gd name="connsiteX73" fmla="*/ 205090 w 314059"/>
                  <a:gd name="connsiteY73" fmla="*/ 309709 h 310185"/>
                  <a:gd name="connsiteX74" fmla="*/ 176529 w 314059"/>
                  <a:gd name="connsiteY74" fmla="*/ 290966 h 310185"/>
                  <a:gd name="connsiteX75" fmla="*/ 164926 w 314059"/>
                  <a:gd name="connsiteY75" fmla="*/ 260620 h 310185"/>
                  <a:gd name="connsiteX76" fmla="*/ 155108 w 314059"/>
                  <a:gd name="connsiteY76" fmla="*/ 251694 h 310185"/>
                  <a:gd name="connsiteX77" fmla="*/ 153323 w 314059"/>
                  <a:gd name="connsiteY77" fmla="*/ 240091 h 310185"/>
                  <a:gd name="connsiteX78" fmla="*/ 148861 w 314059"/>
                  <a:gd name="connsiteY78" fmla="*/ 225811 h 310185"/>
                  <a:gd name="connsiteX79" fmla="*/ 136365 w 314059"/>
                  <a:gd name="connsiteY79" fmla="*/ 219563 h 310185"/>
                  <a:gd name="connsiteX80" fmla="*/ 128332 w 314059"/>
                  <a:gd name="connsiteY80" fmla="*/ 210638 h 310185"/>
                  <a:gd name="connsiteX81" fmla="*/ 126547 w 314059"/>
                  <a:gd name="connsiteY81" fmla="*/ 203498 h 310185"/>
                  <a:gd name="connsiteX82" fmla="*/ 114944 w 314059"/>
                  <a:gd name="connsiteY82" fmla="*/ 203498 h 310185"/>
                  <a:gd name="connsiteX83" fmla="*/ 102449 w 314059"/>
                  <a:gd name="connsiteY83" fmla="*/ 199927 h 310185"/>
                  <a:gd name="connsiteX84" fmla="*/ 104234 w 314059"/>
                  <a:gd name="connsiteY84" fmla="*/ 188324 h 310185"/>
                  <a:gd name="connsiteX85" fmla="*/ 95309 w 314059"/>
                  <a:gd name="connsiteY85" fmla="*/ 168689 h 310185"/>
                  <a:gd name="connsiteX86" fmla="*/ 81028 w 314059"/>
                  <a:gd name="connsiteY86" fmla="*/ 157086 h 310185"/>
                  <a:gd name="connsiteX87" fmla="*/ 74780 w 314059"/>
                  <a:gd name="connsiteY87" fmla="*/ 156193 h 310185"/>
                  <a:gd name="connsiteX88" fmla="*/ 72995 w 314059"/>
                  <a:gd name="connsiteY88" fmla="*/ 149946 h 310185"/>
                  <a:gd name="connsiteX89" fmla="*/ 68533 w 314059"/>
                  <a:gd name="connsiteY89" fmla="*/ 136558 h 310185"/>
                  <a:gd name="connsiteX90" fmla="*/ 58715 w 314059"/>
                  <a:gd name="connsiteY90" fmla="*/ 125847 h 310185"/>
                  <a:gd name="connsiteX91" fmla="*/ 52467 w 314059"/>
                  <a:gd name="connsiteY91" fmla="*/ 122277 h 310185"/>
                  <a:gd name="connsiteX92" fmla="*/ 33724 w 314059"/>
                  <a:gd name="connsiteY92" fmla="*/ 122277 h 310185"/>
                  <a:gd name="connsiteX93" fmla="*/ 14981 w 314059"/>
                  <a:gd name="connsiteY93" fmla="*/ 128525 h 310185"/>
                  <a:gd name="connsiteX94" fmla="*/ 14088 w 314059"/>
                  <a:gd name="connsiteY94" fmla="*/ 134772 h 310185"/>
                  <a:gd name="connsiteX95" fmla="*/ 4270 w 314059"/>
                  <a:gd name="connsiteY95" fmla="*/ 138343 h 310185"/>
                  <a:gd name="connsiteX96" fmla="*/ 700 w 314059"/>
                  <a:gd name="connsiteY96" fmla="*/ 124062 h 310185"/>
                  <a:gd name="connsiteX97" fmla="*/ 5163 w 314059"/>
                  <a:gd name="connsiteY97" fmla="*/ 104426 h 310185"/>
                  <a:gd name="connsiteX98" fmla="*/ 11411 w 314059"/>
                  <a:gd name="connsiteY98" fmla="*/ 91931 h 310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314059" h="310185">
                    <a:moveTo>
                      <a:pt x="39079" y="81220"/>
                    </a:moveTo>
                    <a:cubicBezTo>
                      <a:pt x="37294" y="82113"/>
                      <a:pt x="37294" y="85683"/>
                      <a:pt x="39079" y="88361"/>
                    </a:cubicBezTo>
                    <a:cubicBezTo>
                      <a:pt x="39971" y="91038"/>
                      <a:pt x="42650" y="94608"/>
                      <a:pt x="45327" y="95501"/>
                    </a:cubicBezTo>
                    <a:cubicBezTo>
                      <a:pt x="47112" y="97286"/>
                      <a:pt x="50682" y="96394"/>
                      <a:pt x="53359" y="93716"/>
                    </a:cubicBezTo>
                    <a:cubicBezTo>
                      <a:pt x="56037" y="91038"/>
                      <a:pt x="56930" y="87468"/>
                      <a:pt x="56037" y="85683"/>
                    </a:cubicBezTo>
                    <a:cubicBezTo>
                      <a:pt x="55145" y="83006"/>
                      <a:pt x="51575" y="81220"/>
                      <a:pt x="48004" y="80328"/>
                    </a:cubicBezTo>
                    <a:cubicBezTo>
                      <a:pt x="44434" y="79435"/>
                      <a:pt x="40864" y="80328"/>
                      <a:pt x="39079" y="81220"/>
                    </a:cubicBezTo>
                    <a:close/>
                    <a:moveTo>
                      <a:pt x="11411" y="91931"/>
                    </a:moveTo>
                    <a:cubicBezTo>
                      <a:pt x="13195" y="88361"/>
                      <a:pt x="15874" y="85683"/>
                      <a:pt x="17658" y="84791"/>
                    </a:cubicBezTo>
                    <a:cubicBezTo>
                      <a:pt x="18551" y="83898"/>
                      <a:pt x="15874" y="75865"/>
                      <a:pt x="14088" y="72295"/>
                    </a:cubicBezTo>
                    <a:cubicBezTo>
                      <a:pt x="12303" y="68725"/>
                      <a:pt x="20336" y="60692"/>
                      <a:pt x="23906" y="57122"/>
                    </a:cubicBezTo>
                    <a:cubicBezTo>
                      <a:pt x="27476" y="53552"/>
                      <a:pt x="32831" y="45519"/>
                      <a:pt x="33724" y="43734"/>
                    </a:cubicBezTo>
                    <a:cubicBezTo>
                      <a:pt x="34616" y="41056"/>
                      <a:pt x="42650" y="41056"/>
                      <a:pt x="45327" y="43734"/>
                    </a:cubicBezTo>
                    <a:cubicBezTo>
                      <a:pt x="48897" y="46412"/>
                      <a:pt x="52467" y="47304"/>
                      <a:pt x="53359" y="46412"/>
                    </a:cubicBezTo>
                    <a:cubicBezTo>
                      <a:pt x="54252" y="45519"/>
                      <a:pt x="55145" y="42842"/>
                      <a:pt x="54252" y="40164"/>
                    </a:cubicBezTo>
                    <a:cubicBezTo>
                      <a:pt x="53359" y="37486"/>
                      <a:pt x="54252" y="33916"/>
                      <a:pt x="55145" y="33024"/>
                    </a:cubicBezTo>
                    <a:cubicBezTo>
                      <a:pt x="56037" y="31239"/>
                      <a:pt x="53359" y="24991"/>
                      <a:pt x="48004" y="17851"/>
                    </a:cubicBezTo>
                    <a:cubicBezTo>
                      <a:pt x="42650" y="11603"/>
                      <a:pt x="45327" y="8033"/>
                      <a:pt x="53359" y="10710"/>
                    </a:cubicBezTo>
                    <a:cubicBezTo>
                      <a:pt x="61392" y="13388"/>
                      <a:pt x="69425" y="13388"/>
                      <a:pt x="71210" y="11603"/>
                    </a:cubicBezTo>
                    <a:cubicBezTo>
                      <a:pt x="72995" y="9818"/>
                      <a:pt x="84598" y="8033"/>
                      <a:pt x="95309" y="8925"/>
                    </a:cubicBezTo>
                    <a:cubicBezTo>
                      <a:pt x="106911" y="9818"/>
                      <a:pt x="116730" y="11603"/>
                      <a:pt x="117622" y="15173"/>
                    </a:cubicBezTo>
                    <a:cubicBezTo>
                      <a:pt x="118515" y="17851"/>
                      <a:pt x="121192" y="21421"/>
                      <a:pt x="124762" y="23206"/>
                    </a:cubicBezTo>
                    <a:cubicBezTo>
                      <a:pt x="128332" y="24991"/>
                      <a:pt x="134580" y="29454"/>
                      <a:pt x="139935" y="33024"/>
                    </a:cubicBezTo>
                    <a:cubicBezTo>
                      <a:pt x="145291" y="36594"/>
                      <a:pt x="155108" y="44627"/>
                      <a:pt x="162249" y="49982"/>
                    </a:cubicBezTo>
                    <a:cubicBezTo>
                      <a:pt x="169389" y="55337"/>
                      <a:pt x="176529" y="58015"/>
                      <a:pt x="177422" y="55337"/>
                    </a:cubicBezTo>
                    <a:cubicBezTo>
                      <a:pt x="178314" y="52659"/>
                      <a:pt x="189917" y="49982"/>
                      <a:pt x="202413" y="49089"/>
                    </a:cubicBezTo>
                    <a:cubicBezTo>
                      <a:pt x="214908" y="48197"/>
                      <a:pt x="226511" y="45519"/>
                      <a:pt x="227403" y="41949"/>
                    </a:cubicBezTo>
                    <a:cubicBezTo>
                      <a:pt x="228296" y="38379"/>
                      <a:pt x="231866" y="33916"/>
                      <a:pt x="234544" y="31239"/>
                    </a:cubicBezTo>
                    <a:cubicBezTo>
                      <a:pt x="237222" y="28561"/>
                      <a:pt x="241684" y="26776"/>
                      <a:pt x="242577" y="27668"/>
                    </a:cubicBezTo>
                    <a:cubicBezTo>
                      <a:pt x="244362" y="28561"/>
                      <a:pt x="247039" y="28561"/>
                      <a:pt x="248824" y="27668"/>
                    </a:cubicBezTo>
                    <a:cubicBezTo>
                      <a:pt x="250610" y="26776"/>
                      <a:pt x="250610" y="24098"/>
                      <a:pt x="249717" y="22313"/>
                    </a:cubicBezTo>
                    <a:cubicBezTo>
                      <a:pt x="247932" y="20528"/>
                      <a:pt x="255965" y="7140"/>
                      <a:pt x="262212" y="0"/>
                    </a:cubicBezTo>
                    <a:cubicBezTo>
                      <a:pt x="262212" y="0"/>
                      <a:pt x="262212" y="0"/>
                      <a:pt x="268460" y="6248"/>
                    </a:cubicBezTo>
                    <a:cubicBezTo>
                      <a:pt x="273815" y="12495"/>
                      <a:pt x="273815" y="12495"/>
                      <a:pt x="273815" y="12495"/>
                    </a:cubicBezTo>
                    <a:cubicBezTo>
                      <a:pt x="280063" y="16958"/>
                      <a:pt x="288096" y="20528"/>
                      <a:pt x="290774" y="20528"/>
                    </a:cubicBezTo>
                    <a:cubicBezTo>
                      <a:pt x="293451" y="20528"/>
                      <a:pt x="299699" y="24098"/>
                      <a:pt x="305054" y="27668"/>
                    </a:cubicBezTo>
                    <a:cubicBezTo>
                      <a:pt x="309517" y="32131"/>
                      <a:pt x="313979" y="38379"/>
                      <a:pt x="313979" y="41056"/>
                    </a:cubicBezTo>
                    <a:cubicBezTo>
                      <a:pt x="313979" y="43734"/>
                      <a:pt x="309517" y="49982"/>
                      <a:pt x="303269" y="53552"/>
                    </a:cubicBezTo>
                    <a:cubicBezTo>
                      <a:pt x="297021" y="57122"/>
                      <a:pt x="291666" y="59800"/>
                      <a:pt x="289881" y="58015"/>
                    </a:cubicBezTo>
                    <a:cubicBezTo>
                      <a:pt x="288096" y="56230"/>
                      <a:pt x="285418" y="56230"/>
                      <a:pt x="283633" y="58015"/>
                    </a:cubicBezTo>
                    <a:cubicBezTo>
                      <a:pt x="281848" y="58907"/>
                      <a:pt x="280063" y="62477"/>
                      <a:pt x="280063" y="64262"/>
                    </a:cubicBezTo>
                    <a:cubicBezTo>
                      <a:pt x="280063" y="66940"/>
                      <a:pt x="278278" y="70510"/>
                      <a:pt x="275600" y="72295"/>
                    </a:cubicBezTo>
                    <a:cubicBezTo>
                      <a:pt x="272923" y="74080"/>
                      <a:pt x="271138" y="78543"/>
                      <a:pt x="270245" y="82113"/>
                    </a:cubicBezTo>
                    <a:cubicBezTo>
                      <a:pt x="270245" y="85683"/>
                      <a:pt x="272030" y="88361"/>
                      <a:pt x="273815" y="89253"/>
                    </a:cubicBezTo>
                    <a:cubicBezTo>
                      <a:pt x="276493" y="90146"/>
                      <a:pt x="278278" y="97286"/>
                      <a:pt x="279171" y="105319"/>
                    </a:cubicBezTo>
                    <a:cubicBezTo>
                      <a:pt x="280063" y="113352"/>
                      <a:pt x="283633" y="121384"/>
                      <a:pt x="288988" y="122277"/>
                    </a:cubicBezTo>
                    <a:cubicBezTo>
                      <a:pt x="293451" y="124062"/>
                      <a:pt x="300591" y="127632"/>
                      <a:pt x="304162" y="132095"/>
                    </a:cubicBezTo>
                    <a:cubicBezTo>
                      <a:pt x="307731" y="135665"/>
                      <a:pt x="309517" y="140128"/>
                      <a:pt x="309517" y="141913"/>
                    </a:cubicBezTo>
                    <a:cubicBezTo>
                      <a:pt x="308624" y="143698"/>
                      <a:pt x="310409" y="147268"/>
                      <a:pt x="312194" y="149946"/>
                    </a:cubicBezTo>
                    <a:cubicBezTo>
                      <a:pt x="313979" y="152623"/>
                      <a:pt x="314872" y="156193"/>
                      <a:pt x="313087" y="157086"/>
                    </a:cubicBezTo>
                    <a:cubicBezTo>
                      <a:pt x="311302" y="157978"/>
                      <a:pt x="307731" y="158871"/>
                      <a:pt x="305054" y="158871"/>
                    </a:cubicBezTo>
                    <a:cubicBezTo>
                      <a:pt x="302376" y="158871"/>
                      <a:pt x="299699" y="160656"/>
                      <a:pt x="298806" y="162441"/>
                    </a:cubicBezTo>
                    <a:cubicBezTo>
                      <a:pt x="297914" y="165119"/>
                      <a:pt x="295236" y="169581"/>
                      <a:pt x="292559" y="173151"/>
                    </a:cubicBezTo>
                    <a:cubicBezTo>
                      <a:pt x="289881" y="176722"/>
                      <a:pt x="288096" y="182077"/>
                      <a:pt x="288096" y="184754"/>
                    </a:cubicBezTo>
                    <a:cubicBezTo>
                      <a:pt x="288988" y="187432"/>
                      <a:pt x="284526" y="191895"/>
                      <a:pt x="282741" y="192787"/>
                    </a:cubicBezTo>
                    <a:cubicBezTo>
                      <a:pt x="280955" y="193680"/>
                      <a:pt x="277386" y="188324"/>
                      <a:pt x="276493" y="186539"/>
                    </a:cubicBezTo>
                    <a:cubicBezTo>
                      <a:pt x="275600" y="183862"/>
                      <a:pt x="272923" y="182077"/>
                      <a:pt x="271138" y="182077"/>
                    </a:cubicBezTo>
                    <a:cubicBezTo>
                      <a:pt x="269353" y="182077"/>
                      <a:pt x="267567" y="185647"/>
                      <a:pt x="267567" y="191002"/>
                    </a:cubicBezTo>
                    <a:cubicBezTo>
                      <a:pt x="267567" y="195465"/>
                      <a:pt x="263105" y="200820"/>
                      <a:pt x="257750" y="203498"/>
                    </a:cubicBezTo>
                    <a:cubicBezTo>
                      <a:pt x="252395" y="205283"/>
                      <a:pt x="245254" y="205283"/>
                      <a:pt x="242577" y="203498"/>
                    </a:cubicBezTo>
                    <a:cubicBezTo>
                      <a:pt x="239899" y="201712"/>
                      <a:pt x="236329" y="199927"/>
                      <a:pt x="234544" y="200820"/>
                    </a:cubicBezTo>
                    <a:cubicBezTo>
                      <a:pt x="232759" y="200820"/>
                      <a:pt x="230081" y="199927"/>
                      <a:pt x="228296" y="198142"/>
                    </a:cubicBezTo>
                    <a:cubicBezTo>
                      <a:pt x="226511" y="196357"/>
                      <a:pt x="220263" y="196357"/>
                      <a:pt x="214015" y="197250"/>
                    </a:cubicBezTo>
                    <a:cubicBezTo>
                      <a:pt x="207768" y="198142"/>
                      <a:pt x="203305" y="199927"/>
                      <a:pt x="204198" y="201712"/>
                    </a:cubicBezTo>
                    <a:cubicBezTo>
                      <a:pt x="205090" y="202605"/>
                      <a:pt x="210446" y="208853"/>
                      <a:pt x="211338" y="210638"/>
                    </a:cubicBezTo>
                    <a:cubicBezTo>
                      <a:pt x="212231" y="211530"/>
                      <a:pt x="215801" y="216886"/>
                      <a:pt x="217586" y="218671"/>
                    </a:cubicBezTo>
                    <a:cubicBezTo>
                      <a:pt x="219371" y="221348"/>
                      <a:pt x="221156" y="231166"/>
                      <a:pt x="221156" y="235629"/>
                    </a:cubicBezTo>
                    <a:cubicBezTo>
                      <a:pt x="221156" y="240091"/>
                      <a:pt x="221156" y="249909"/>
                      <a:pt x="221156" y="257050"/>
                    </a:cubicBezTo>
                    <a:cubicBezTo>
                      <a:pt x="221156" y="264190"/>
                      <a:pt x="219371" y="270438"/>
                      <a:pt x="216693" y="271330"/>
                    </a:cubicBezTo>
                    <a:cubicBezTo>
                      <a:pt x="214015" y="272223"/>
                      <a:pt x="213123" y="275793"/>
                      <a:pt x="214908" y="279363"/>
                    </a:cubicBezTo>
                    <a:cubicBezTo>
                      <a:pt x="216693" y="282933"/>
                      <a:pt x="216693" y="286503"/>
                      <a:pt x="214908" y="289181"/>
                    </a:cubicBezTo>
                    <a:cubicBezTo>
                      <a:pt x="213123" y="290966"/>
                      <a:pt x="214015" y="294536"/>
                      <a:pt x="214908" y="296321"/>
                    </a:cubicBezTo>
                    <a:cubicBezTo>
                      <a:pt x="216693" y="298106"/>
                      <a:pt x="218478" y="300784"/>
                      <a:pt x="219371" y="302569"/>
                    </a:cubicBezTo>
                    <a:cubicBezTo>
                      <a:pt x="220263" y="304354"/>
                      <a:pt x="214015" y="307924"/>
                      <a:pt x="205090" y="309709"/>
                    </a:cubicBezTo>
                    <a:cubicBezTo>
                      <a:pt x="196165" y="312387"/>
                      <a:pt x="183670" y="303461"/>
                      <a:pt x="176529" y="290966"/>
                    </a:cubicBezTo>
                    <a:cubicBezTo>
                      <a:pt x="170282" y="278470"/>
                      <a:pt x="164926" y="265082"/>
                      <a:pt x="164926" y="260620"/>
                    </a:cubicBezTo>
                    <a:cubicBezTo>
                      <a:pt x="164926" y="257050"/>
                      <a:pt x="158679" y="252587"/>
                      <a:pt x="155108" y="251694"/>
                    </a:cubicBezTo>
                    <a:cubicBezTo>
                      <a:pt x="151538" y="250802"/>
                      <a:pt x="152431" y="242769"/>
                      <a:pt x="153323" y="240091"/>
                    </a:cubicBezTo>
                    <a:cubicBezTo>
                      <a:pt x="154216" y="237414"/>
                      <a:pt x="150646" y="228488"/>
                      <a:pt x="148861" y="225811"/>
                    </a:cubicBezTo>
                    <a:cubicBezTo>
                      <a:pt x="146183" y="223133"/>
                      <a:pt x="137258" y="220456"/>
                      <a:pt x="136365" y="219563"/>
                    </a:cubicBezTo>
                    <a:cubicBezTo>
                      <a:pt x="134580" y="218671"/>
                      <a:pt x="129225" y="213315"/>
                      <a:pt x="128332" y="210638"/>
                    </a:cubicBezTo>
                    <a:cubicBezTo>
                      <a:pt x="127440" y="207960"/>
                      <a:pt x="127440" y="204390"/>
                      <a:pt x="126547" y="203498"/>
                    </a:cubicBezTo>
                    <a:cubicBezTo>
                      <a:pt x="125655" y="201712"/>
                      <a:pt x="121192" y="201712"/>
                      <a:pt x="114944" y="203498"/>
                    </a:cubicBezTo>
                    <a:cubicBezTo>
                      <a:pt x="108697" y="204390"/>
                      <a:pt x="103342" y="203498"/>
                      <a:pt x="102449" y="199927"/>
                    </a:cubicBezTo>
                    <a:cubicBezTo>
                      <a:pt x="101556" y="197250"/>
                      <a:pt x="102449" y="191895"/>
                      <a:pt x="104234" y="188324"/>
                    </a:cubicBezTo>
                    <a:cubicBezTo>
                      <a:pt x="106019" y="184754"/>
                      <a:pt x="102449" y="175829"/>
                      <a:pt x="95309" y="168689"/>
                    </a:cubicBezTo>
                    <a:cubicBezTo>
                      <a:pt x="88168" y="161548"/>
                      <a:pt x="81921" y="156193"/>
                      <a:pt x="81028" y="157086"/>
                    </a:cubicBezTo>
                    <a:cubicBezTo>
                      <a:pt x="79243" y="157978"/>
                      <a:pt x="77458" y="157086"/>
                      <a:pt x="74780" y="156193"/>
                    </a:cubicBezTo>
                    <a:cubicBezTo>
                      <a:pt x="72995" y="154408"/>
                      <a:pt x="72103" y="151731"/>
                      <a:pt x="72995" y="149946"/>
                    </a:cubicBezTo>
                    <a:cubicBezTo>
                      <a:pt x="73888" y="148160"/>
                      <a:pt x="71210" y="142805"/>
                      <a:pt x="68533" y="136558"/>
                    </a:cubicBezTo>
                    <a:cubicBezTo>
                      <a:pt x="64963" y="131202"/>
                      <a:pt x="61392" y="126740"/>
                      <a:pt x="58715" y="125847"/>
                    </a:cubicBezTo>
                    <a:cubicBezTo>
                      <a:pt x="56930" y="125847"/>
                      <a:pt x="53359" y="124062"/>
                      <a:pt x="52467" y="122277"/>
                    </a:cubicBezTo>
                    <a:cubicBezTo>
                      <a:pt x="50682" y="120492"/>
                      <a:pt x="42650" y="120492"/>
                      <a:pt x="33724" y="122277"/>
                    </a:cubicBezTo>
                    <a:cubicBezTo>
                      <a:pt x="24799" y="124062"/>
                      <a:pt x="15874" y="125847"/>
                      <a:pt x="14981" y="128525"/>
                    </a:cubicBezTo>
                    <a:cubicBezTo>
                      <a:pt x="13195" y="130310"/>
                      <a:pt x="13195" y="132987"/>
                      <a:pt x="14088" y="134772"/>
                    </a:cubicBezTo>
                    <a:cubicBezTo>
                      <a:pt x="14981" y="136558"/>
                      <a:pt x="7840" y="138343"/>
                      <a:pt x="4270" y="138343"/>
                    </a:cubicBezTo>
                    <a:cubicBezTo>
                      <a:pt x="700" y="138343"/>
                      <a:pt x="-1085" y="131202"/>
                      <a:pt x="700" y="124062"/>
                    </a:cubicBezTo>
                    <a:cubicBezTo>
                      <a:pt x="2486" y="116922"/>
                      <a:pt x="4270" y="107996"/>
                      <a:pt x="5163" y="104426"/>
                    </a:cubicBezTo>
                    <a:cubicBezTo>
                      <a:pt x="7840" y="100856"/>
                      <a:pt x="9626" y="95501"/>
                      <a:pt x="11411" y="919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331" cap="flat">
                <a:solidFill>
                  <a:srgbClr val="FFFFFF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uk-UA" sz="1100"/>
              </a:p>
            </p:txBody>
          </p:sp>
        </p:grpSp>
        <p:sp>
          <p:nvSpPr>
            <p:cNvPr id="36" name="Полілінія: фігура 35">
              <a:extLst>
                <a:ext uri="{FF2B5EF4-FFF2-40B4-BE49-F238E27FC236}">
                  <a16:creationId xmlns:a16="http://schemas.microsoft.com/office/drawing/2014/main" id="{545D986D-8236-4107-8AEF-02A098F59A39}"/>
                </a:ext>
              </a:extLst>
            </p:cNvPr>
            <p:cNvSpPr/>
            <p:nvPr/>
          </p:nvSpPr>
          <p:spPr>
            <a:xfrm>
              <a:off x="5559587" y="226591"/>
              <a:ext cx="1591386" cy="1729728"/>
            </a:xfrm>
            <a:custGeom>
              <a:avLst/>
              <a:gdLst>
                <a:gd name="connsiteX0" fmla="*/ 1591386 w 1591386"/>
                <a:gd name="connsiteY0" fmla="*/ 249909 h 1729728"/>
                <a:gd name="connsiteX1" fmla="*/ 1590493 w 1591386"/>
                <a:gd name="connsiteY1" fmla="*/ 247232 h 1729728"/>
                <a:gd name="connsiteX2" fmla="*/ 1587816 w 1591386"/>
                <a:gd name="connsiteY2" fmla="*/ 246339 h 1729728"/>
                <a:gd name="connsiteX3" fmla="*/ 1571750 w 1591386"/>
                <a:gd name="connsiteY3" fmla="*/ 245447 h 1729728"/>
                <a:gd name="connsiteX4" fmla="*/ 1569073 w 1591386"/>
                <a:gd name="connsiteY4" fmla="*/ 243661 h 1729728"/>
                <a:gd name="connsiteX5" fmla="*/ 1567288 w 1591386"/>
                <a:gd name="connsiteY5" fmla="*/ 241876 h 1729728"/>
                <a:gd name="connsiteX6" fmla="*/ 1565503 w 1591386"/>
                <a:gd name="connsiteY6" fmla="*/ 239199 h 1729728"/>
                <a:gd name="connsiteX7" fmla="*/ 1564610 w 1591386"/>
                <a:gd name="connsiteY7" fmla="*/ 236521 h 1729728"/>
                <a:gd name="connsiteX8" fmla="*/ 1563717 w 1591386"/>
                <a:gd name="connsiteY8" fmla="*/ 233844 h 1729728"/>
                <a:gd name="connsiteX9" fmla="*/ 1561933 w 1591386"/>
                <a:gd name="connsiteY9" fmla="*/ 232059 h 1729728"/>
                <a:gd name="connsiteX10" fmla="*/ 1555685 w 1591386"/>
                <a:gd name="connsiteY10" fmla="*/ 225811 h 1729728"/>
                <a:gd name="connsiteX11" fmla="*/ 1545867 w 1591386"/>
                <a:gd name="connsiteY11" fmla="*/ 211530 h 1729728"/>
                <a:gd name="connsiteX12" fmla="*/ 1534264 w 1591386"/>
                <a:gd name="connsiteY12" fmla="*/ 199927 h 1729728"/>
                <a:gd name="connsiteX13" fmla="*/ 1531586 w 1591386"/>
                <a:gd name="connsiteY13" fmla="*/ 198142 h 1729728"/>
                <a:gd name="connsiteX14" fmla="*/ 1508381 w 1591386"/>
                <a:gd name="connsiteY14" fmla="*/ 190110 h 1729728"/>
                <a:gd name="connsiteX15" fmla="*/ 1505703 w 1591386"/>
                <a:gd name="connsiteY15" fmla="*/ 188324 h 1729728"/>
                <a:gd name="connsiteX16" fmla="*/ 1504810 w 1591386"/>
                <a:gd name="connsiteY16" fmla="*/ 180292 h 1729728"/>
                <a:gd name="connsiteX17" fmla="*/ 1501240 w 1591386"/>
                <a:gd name="connsiteY17" fmla="*/ 139235 h 1729728"/>
                <a:gd name="connsiteX18" fmla="*/ 1503918 w 1591386"/>
                <a:gd name="connsiteY18" fmla="*/ 128525 h 1729728"/>
                <a:gd name="connsiteX19" fmla="*/ 1518198 w 1591386"/>
                <a:gd name="connsiteY19" fmla="*/ 114244 h 1729728"/>
                <a:gd name="connsiteX20" fmla="*/ 1523553 w 1591386"/>
                <a:gd name="connsiteY20" fmla="*/ 105319 h 1729728"/>
                <a:gd name="connsiteX21" fmla="*/ 1524446 w 1591386"/>
                <a:gd name="connsiteY21" fmla="*/ 99071 h 1729728"/>
                <a:gd name="connsiteX22" fmla="*/ 1526231 w 1591386"/>
                <a:gd name="connsiteY22" fmla="*/ 83006 h 1729728"/>
                <a:gd name="connsiteX23" fmla="*/ 1527124 w 1591386"/>
                <a:gd name="connsiteY23" fmla="*/ 75865 h 1729728"/>
                <a:gd name="connsiteX24" fmla="*/ 1529801 w 1591386"/>
                <a:gd name="connsiteY24" fmla="*/ 70510 h 1729728"/>
                <a:gd name="connsiteX25" fmla="*/ 1536941 w 1591386"/>
                <a:gd name="connsiteY25" fmla="*/ 59800 h 1729728"/>
                <a:gd name="connsiteX26" fmla="*/ 1537834 w 1591386"/>
                <a:gd name="connsiteY26" fmla="*/ 54444 h 1729728"/>
                <a:gd name="connsiteX27" fmla="*/ 1539619 w 1591386"/>
                <a:gd name="connsiteY27" fmla="*/ 41057 h 1729728"/>
                <a:gd name="connsiteX28" fmla="*/ 1544082 w 1591386"/>
                <a:gd name="connsiteY28" fmla="*/ 25883 h 1729728"/>
                <a:gd name="connsiteX29" fmla="*/ 1545867 w 1591386"/>
                <a:gd name="connsiteY29" fmla="*/ 21421 h 1729728"/>
                <a:gd name="connsiteX30" fmla="*/ 1532479 w 1591386"/>
                <a:gd name="connsiteY30" fmla="*/ 12495 h 1729728"/>
                <a:gd name="connsiteX31" fmla="*/ 1523553 w 1591386"/>
                <a:gd name="connsiteY31" fmla="*/ 10710 h 1729728"/>
                <a:gd name="connsiteX32" fmla="*/ 1488745 w 1591386"/>
                <a:gd name="connsiteY32" fmla="*/ 10710 h 1729728"/>
                <a:gd name="connsiteX33" fmla="*/ 1436978 w 1591386"/>
                <a:gd name="connsiteY33" fmla="*/ 0 h 1729728"/>
                <a:gd name="connsiteX34" fmla="*/ 1428945 w 1591386"/>
                <a:gd name="connsiteY34" fmla="*/ 1785 h 1729728"/>
                <a:gd name="connsiteX35" fmla="*/ 1420912 w 1591386"/>
                <a:gd name="connsiteY35" fmla="*/ 8033 h 1729728"/>
                <a:gd name="connsiteX36" fmla="*/ 1406632 w 1591386"/>
                <a:gd name="connsiteY36" fmla="*/ 24991 h 1729728"/>
                <a:gd name="connsiteX37" fmla="*/ 1400384 w 1591386"/>
                <a:gd name="connsiteY37" fmla="*/ 32131 h 1729728"/>
                <a:gd name="connsiteX38" fmla="*/ 1389673 w 1591386"/>
                <a:gd name="connsiteY38" fmla="*/ 35701 h 1729728"/>
                <a:gd name="connsiteX39" fmla="*/ 1384318 w 1591386"/>
                <a:gd name="connsiteY39" fmla="*/ 39271 h 1729728"/>
                <a:gd name="connsiteX40" fmla="*/ 1378071 w 1591386"/>
                <a:gd name="connsiteY40" fmla="*/ 50874 h 1729728"/>
                <a:gd name="connsiteX41" fmla="*/ 1374501 w 1591386"/>
                <a:gd name="connsiteY41" fmla="*/ 55337 h 1729728"/>
                <a:gd name="connsiteX42" fmla="*/ 1369145 w 1591386"/>
                <a:gd name="connsiteY42" fmla="*/ 57122 h 1729728"/>
                <a:gd name="connsiteX43" fmla="*/ 1362005 w 1591386"/>
                <a:gd name="connsiteY43" fmla="*/ 52659 h 1729728"/>
                <a:gd name="connsiteX44" fmla="*/ 1357542 w 1591386"/>
                <a:gd name="connsiteY44" fmla="*/ 52659 h 1729728"/>
                <a:gd name="connsiteX45" fmla="*/ 1347725 w 1591386"/>
                <a:gd name="connsiteY45" fmla="*/ 57122 h 1729728"/>
                <a:gd name="connsiteX46" fmla="*/ 1292388 w 1591386"/>
                <a:gd name="connsiteY46" fmla="*/ 107104 h 1729728"/>
                <a:gd name="connsiteX47" fmla="*/ 1282569 w 1591386"/>
                <a:gd name="connsiteY47" fmla="*/ 111567 h 1729728"/>
                <a:gd name="connsiteX48" fmla="*/ 1273644 w 1591386"/>
                <a:gd name="connsiteY48" fmla="*/ 110674 h 1729728"/>
                <a:gd name="connsiteX49" fmla="*/ 1257579 w 1591386"/>
                <a:gd name="connsiteY49" fmla="*/ 98179 h 1729728"/>
                <a:gd name="connsiteX50" fmla="*/ 1248653 w 1591386"/>
                <a:gd name="connsiteY50" fmla="*/ 93716 h 1729728"/>
                <a:gd name="connsiteX51" fmla="*/ 1232588 w 1591386"/>
                <a:gd name="connsiteY51" fmla="*/ 93716 h 1729728"/>
                <a:gd name="connsiteX52" fmla="*/ 1201349 w 1591386"/>
                <a:gd name="connsiteY52" fmla="*/ 101749 h 1729728"/>
                <a:gd name="connsiteX53" fmla="*/ 1185284 w 1591386"/>
                <a:gd name="connsiteY53" fmla="*/ 102641 h 1729728"/>
                <a:gd name="connsiteX54" fmla="*/ 1079965 w 1591386"/>
                <a:gd name="connsiteY54" fmla="*/ 46412 h 1729728"/>
                <a:gd name="connsiteX55" fmla="*/ 1054081 w 1591386"/>
                <a:gd name="connsiteY55" fmla="*/ 54444 h 1729728"/>
                <a:gd name="connsiteX56" fmla="*/ 1007669 w 1591386"/>
                <a:gd name="connsiteY56" fmla="*/ 37486 h 1729728"/>
                <a:gd name="connsiteX57" fmla="*/ 986249 w 1591386"/>
                <a:gd name="connsiteY57" fmla="*/ 41949 h 1729728"/>
                <a:gd name="connsiteX58" fmla="*/ 978216 w 1591386"/>
                <a:gd name="connsiteY58" fmla="*/ 71403 h 1729728"/>
                <a:gd name="connsiteX59" fmla="*/ 980893 w 1591386"/>
                <a:gd name="connsiteY59" fmla="*/ 81220 h 1729728"/>
                <a:gd name="connsiteX60" fmla="*/ 991604 w 1591386"/>
                <a:gd name="connsiteY60" fmla="*/ 99071 h 1729728"/>
                <a:gd name="connsiteX61" fmla="*/ 993389 w 1591386"/>
                <a:gd name="connsiteY61" fmla="*/ 106211 h 1729728"/>
                <a:gd name="connsiteX62" fmla="*/ 990712 w 1591386"/>
                <a:gd name="connsiteY62" fmla="*/ 116029 h 1729728"/>
                <a:gd name="connsiteX63" fmla="*/ 984464 w 1591386"/>
                <a:gd name="connsiteY63" fmla="*/ 121384 h 1729728"/>
                <a:gd name="connsiteX64" fmla="*/ 978216 w 1591386"/>
                <a:gd name="connsiteY64" fmla="*/ 124955 h 1729728"/>
                <a:gd name="connsiteX65" fmla="*/ 972861 w 1591386"/>
                <a:gd name="connsiteY65" fmla="*/ 131202 h 1729728"/>
                <a:gd name="connsiteX66" fmla="*/ 967505 w 1591386"/>
                <a:gd name="connsiteY66" fmla="*/ 146375 h 1729728"/>
                <a:gd name="connsiteX67" fmla="*/ 961258 w 1591386"/>
                <a:gd name="connsiteY67" fmla="*/ 199035 h 1729728"/>
                <a:gd name="connsiteX68" fmla="*/ 945192 w 1591386"/>
                <a:gd name="connsiteY68" fmla="*/ 232059 h 1729728"/>
                <a:gd name="connsiteX69" fmla="*/ 921986 w 1591386"/>
                <a:gd name="connsiteY69" fmla="*/ 250802 h 1729728"/>
                <a:gd name="connsiteX70" fmla="*/ 847906 w 1591386"/>
                <a:gd name="connsiteY70" fmla="*/ 285611 h 1729728"/>
                <a:gd name="connsiteX71" fmla="*/ 838088 w 1591386"/>
                <a:gd name="connsiteY71" fmla="*/ 286503 h 1729728"/>
                <a:gd name="connsiteX72" fmla="*/ 805957 w 1591386"/>
                <a:gd name="connsiteY72" fmla="*/ 277578 h 1729728"/>
                <a:gd name="connsiteX73" fmla="*/ 787214 w 1591386"/>
                <a:gd name="connsiteY73" fmla="*/ 280255 h 1729728"/>
                <a:gd name="connsiteX74" fmla="*/ 758653 w 1591386"/>
                <a:gd name="connsiteY74" fmla="*/ 294536 h 1729728"/>
                <a:gd name="connsiteX75" fmla="*/ 749728 w 1591386"/>
                <a:gd name="connsiteY75" fmla="*/ 296321 h 1729728"/>
                <a:gd name="connsiteX76" fmla="*/ 739910 w 1591386"/>
                <a:gd name="connsiteY76" fmla="*/ 290073 h 1729728"/>
                <a:gd name="connsiteX77" fmla="*/ 737232 w 1591386"/>
                <a:gd name="connsiteY77" fmla="*/ 276685 h 1729728"/>
                <a:gd name="connsiteX78" fmla="*/ 737232 w 1591386"/>
                <a:gd name="connsiteY78" fmla="*/ 260620 h 1729728"/>
                <a:gd name="connsiteX79" fmla="*/ 734555 w 1591386"/>
                <a:gd name="connsiteY79" fmla="*/ 246339 h 1729728"/>
                <a:gd name="connsiteX80" fmla="*/ 722059 w 1591386"/>
                <a:gd name="connsiteY80" fmla="*/ 234736 h 1729728"/>
                <a:gd name="connsiteX81" fmla="*/ 704208 w 1591386"/>
                <a:gd name="connsiteY81" fmla="*/ 231166 h 1729728"/>
                <a:gd name="connsiteX82" fmla="*/ 671184 w 1591386"/>
                <a:gd name="connsiteY82" fmla="*/ 233844 h 1729728"/>
                <a:gd name="connsiteX83" fmla="*/ 610492 w 1591386"/>
                <a:gd name="connsiteY83" fmla="*/ 237414 h 1729728"/>
                <a:gd name="connsiteX84" fmla="*/ 516776 w 1591386"/>
                <a:gd name="connsiteY84" fmla="*/ 218671 h 1729728"/>
                <a:gd name="connsiteX85" fmla="*/ 467687 w 1591386"/>
                <a:gd name="connsiteY85" fmla="*/ 219563 h 1729728"/>
                <a:gd name="connsiteX86" fmla="*/ 425738 w 1591386"/>
                <a:gd name="connsiteY86" fmla="*/ 236521 h 1729728"/>
                <a:gd name="connsiteX87" fmla="*/ 415028 w 1591386"/>
                <a:gd name="connsiteY87" fmla="*/ 250802 h 1729728"/>
                <a:gd name="connsiteX88" fmla="*/ 406995 w 1591386"/>
                <a:gd name="connsiteY88" fmla="*/ 267760 h 1729728"/>
                <a:gd name="connsiteX89" fmla="*/ 398069 w 1591386"/>
                <a:gd name="connsiteY89" fmla="*/ 282933 h 1729728"/>
                <a:gd name="connsiteX90" fmla="*/ 385574 w 1591386"/>
                <a:gd name="connsiteY90" fmla="*/ 288288 h 1729728"/>
                <a:gd name="connsiteX91" fmla="*/ 372186 w 1591386"/>
                <a:gd name="connsiteY91" fmla="*/ 282933 h 1729728"/>
                <a:gd name="connsiteX92" fmla="*/ 348088 w 1591386"/>
                <a:gd name="connsiteY92" fmla="*/ 262405 h 1729728"/>
                <a:gd name="connsiteX93" fmla="*/ 334700 w 1591386"/>
                <a:gd name="connsiteY93" fmla="*/ 254372 h 1729728"/>
                <a:gd name="connsiteX94" fmla="*/ 314171 w 1591386"/>
                <a:gd name="connsiteY94" fmla="*/ 251694 h 1729728"/>
                <a:gd name="connsiteX95" fmla="*/ 240984 w 1591386"/>
                <a:gd name="connsiteY95" fmla="*/ 256157 h 1729728"/>
                <a:gd name="connsiteX96" fmla="*/ 227596 w 1591386"/>
                <a:gd name="connsiteY96" fmla="*/ 260620 h 1729728"/>
                <a:gd name="connsiteX97" fmla="*/ 219563 w 1591386"/>
                <a:gd name="connsiteY97" fmla="*/ 269545 h 1729728"/>
                <a:gd name="connsiteX98" fmla="*/ 223133 w 1591386"/>
                <a:gd name="connsiteY98" fmla="*/ 284718 h 1729728"/>
                <a:gd name="connsiteX99" fmla="*/ 220455 w 1591386"/>
                <a:gd name="connsiteY99" fmla="*/ 289181 h 1729728"/>
                <a:gd name="connsiteX100" fmla="*/ 218671 w 1591386"/>
                <a:gd name="connsiteY100" fmla="*/ 292751 h 1729728"/>
                <a:gd name="connsiteX101" fmla="*/ 216885 w 1591386"/>
                <a:gd name="connsiteY101" fmla="*/ 297213 h 1729728"/>
                <a:gd name="connsiteX102" fmla="*/ 215100 w 1591386"/>
                <a:gd name="connsiteY102" fmla="*/ 301676 h 1729728"/>
                <a:gd name="connsiteX103" fmla="*/ 231166 w 1591386"/>
                <a:gd name="connsiteY103" fmla="*/ 303461 h 1729728"/>
                <a:gd name="connsiteX104" fmla="*/ 236521 w 1591386"/>
                <a:gd name="connsiteY104" fmla="*/ 315064 h 1729728"/>
                <a:gd name="connsiteX105" fmla="*/ 231166 w 1591386"/>
                <a:gd name="connsiteY105" fmla="*/ 326667 h 1729728"/>
                <a:gd name="connsiteX106" fmla="*/ 217778 w 1591386"/>
                <a:gd name="connsiteY106" fmla="*/ 327560 h 1729728"/>
                <a:gd name="connsiteX107" fmla="*/ 214208 w 1591386"/>
                <a:gd name="connsiteY107" fmla="*/ 322204 h 1729728"/>
                <a:gd name="connsiteX108" fmla="*/ 210638 w 1591386"/>
                <a:gd name="connsiteY108" fmla="*/ 321312 h 1729728"/>
                <a:gd name="connsiteX109" fmla="*/ 207960 w 1591386"/>
                <a:gd name="connsiteY109" fmla="*/ 322204 h 1729728"/>
                <a:gd name="connsiteX110" fmla="*/ 203497 w 1591386"/>
                <a:gd name="connsiteY110" fmla="*/ 325775 h 1729728"/>
                <a:gd name="connsiteX111" fmla="*/ 199035 w 1591386"/>
                <a:gd name="connsiteY111" fmla="*/ 331130 h 1729728"/>
                <a:gd name="connsiteX112" fmla="*/ 198142 w 1591386"/>
                <a:gd name="connsiteY112" fmla="*/ 336485 h 1729728"/>
                <a:gd name="connsiteX113" fmla="*/ 199035 w 1591386"/>
                <a:gd name="connsiteY113" fmla="*/ 340948 h 1729728"/>
                <a:gd name="connsiteX114" fmla="*/ 198142 w 1591386"/>
                <a:gd name="connsiteY114" fmla="*/ 343625 h 1729728"/>
                <a:gd name="connsiteX115" fmla="*/ 192787 w 1591386"/>
                <a:gd name="connsiteY115" fmla="*/ 351658 h 1729728"/>
                <a:gd name="connsiteX116" fmla="*/ 187432 w 1591386"/>
                <a:gd name="connsiteY116" fmla="*/ 357906 h 1729728"/>
                <a:gd name="connsiteX117" fmla="*/ 180291 w 1591386"/>
                <a:gd name="connsiteY117" fmla="*/ 363261 h 1729728"/>
                <a:gd name="connsiteX118" fmla="*/ 173151 w 1591386"/>
                <a:gd name="connsiteY118" fmla="*/ 367724 h 1729728"/>
                <a:gd name="connsiteX119" fmla="*/ 157978 w 1591386"/>
                <a:gd name="connsiteY119" fmla="*/ 373971 h 1729728"/>
                <a:gd name="connsiteX120" fmla="*/ 157086 w 1591386"/>
                <a:gd name="connsiteY120" fmla="*/ 376649 h 1729728"/>
                <a:gd name="connsiteX121" fmla="*/ 158871 w 1591386"/>
                <a:gd name="connsiteY121" fmla="*/ 382004 h 1729728"/>
                <a:gd name="connsiteX122" fmla="*/ 161548 w 1591386"/>
                <a:gd name="connsiteY122" fmla="*/ 385574 h 1729728"/>
                <a:gd name="connsiteX123" fmla="*/ 161548 w 1591386"/>
                <a:gd name="connsiteY123" fmla="*/ 391822 h 1729728"/>
                <a:gd name="connsiteX124" fmla="*/ 154408 w 1591386"/>
                <a:gd name="connsiteY124" fmla="*/ 401640 h 1729728"/>
                <a:gd name="connsiteX125" fmla="*/ 149945 w 1591386"/>
                <a:gd name="connsiteY125" fmla="*/ 406995 h 1729728"/>
                <a:gd name="connsiteX126" fmla="*/ 145483 w 1591386"/>
                <a:gd name="connsiteY126" fmla="*/ 409673 h 1729728"/>
                <a:gd name="connsiteX127" fmla="*/ 129417 w 1591386"/>
                <a:gd name="connsiteY127" fmla="*/ 407888 h 1729728"/>
                <a:gd name="connsiteX128" fmla="*/ 124955 w 1591386"/>
                <a:gd name="connsiteY128" fmla="*/ 409673 h 1729728"/>
                <a:gd name="connsiteX129" fmla="*/ 123169 w 1591386"/>
                <a:gd name="connsiteY129" fmla="*/ 415028 h 1729728"/>
                <a:gd name="connsiteX130" fmla="*/ 122277 w 1591386"/>
                <a:gd name="connsiteY130" fmla="*/ 423061 h 1729728"/>
                <a:gd name="connsiteX131" fmla="*/ 121384 w 1591386"/>
                <a:gd name="connsiteY131" fmla="*/ 430201 h 1729728"/>
                <a:gd name="connsiteX132" fmla="*/ 109781 w 1591386"/>
                <a:gd name="connsiteY132" fmla="*/ 436449 h 1729728"/>
                <a:gd name="connsiteX133" fmla="*/ 107104 w 1591386"/>
                <a:gd name="connsiteY133" fmla="*/ 441804 h 1729728"/>
                <a:gd name="connsiteX134" fmla="*/ 104426 w 1591386"/>
                <a:gd name="connsiteY134" fmla="*/ 447159 h 1729728"/>
                <a:gd name="connsiteX135" fmla="*/ 100856 w 1591386"/>
                <a:gd name="connsiteY135" fmla="*/ 449837 h 1729728"/>
                <a:gd name="connsiteX136" fmla="*/ 99963 w 1591386"/>
                <a:gd name="connsiteY136" fmla="*/ 453407 h 1729728"/>
                <a:gd name="connsiteX137" fmla="*/ 88360 w 1591386"/>
                <a:gd name="connsiteY137" fmla="*/ 468580 h 1729728"/>
                <a:gd name="connsiteX138" fmla="*/ 84791 w 1591386"/>
                <a:gd name="connsiteY138" fmla="*/ 474828 h 1729728"/>
                <a:gd name="connsiteX139" fmla="*/ 82113 w 1591386"/>
                <a:gd name="connsiteY139" fmla="*/ 477505 h 1729728"/>
                <a:gd name="connsiteX140" fmla="*/ 82113 w 1591386"/>
                <a:gd name="connsiteY140" fmla="*/ 480183 h 1729728"/>
                <a:gd name="connsiteX141" fmla="*/ 86575 w 1591386"/>
                <a:gd name="connsiteY141" fmla="*/ 488216 h 1729728"/>
                <a:gd name="connsiteX142" fmla="*/ 86575 w 1591386"/>
                <a:gd name="connsiteY142" fmla="*/ 501604 h 1729728"/>
                <a:gd name="connsiteX143" fmla="*/ 77650 w 1591386"/>
                <a:gd name="connsiteY143" fmla="*/ 511421 h 1729728"/>
                <a:gd name="connsiteX144" fmla="*/ 65155 w 1591386"/>
                <a:gd name="connsiteY144" fmla="*/ 519454 h 1729728"/>
                <a:gd name="connsiteX145" fmla="*/ 58907 w 1591386"/>
                <a:gd name="connsiteY145" fmla="*/ 527487 h 1729728"/>
                <a:gd name="connsiteX146" fmla="*/ 69617 w 1591386"/>
                <a:gd name="connsiteY146" fmla="*/ 532842 h 1729728"/>
                <a:gd name="connsiteX147" fmla="*/ 74080 w 1591386"/>
                <a:gd name="connsiteY147" fmla="*/ 532842 h 1729728"/>
                <a:gd name="connsiteX148" fmla="*/ 74080 w 1591386"/>
                <a:gd name="connsiteY148" fmla="*/ 539090 h 1729728"/>
                <a:gd name="connsiteX149" fmla="*/ 67832 w 1591386"/>
                <a:gd name="connsiteY149" fmla="*/ 545338 h 1729728"/>
                <a:gd name="connsiteX150" fmla="*/ 66047 w 1591386"/>
                <a:gd name="connsiteY150" fmla="*/ 556048 h 1729728"/>
                <a:gd name="connsiteX151" fmla="*/ 65155 w 1591386"/>
                <a:gd name="connsiteY151" fmla="*/ 566758 h 1729728"/>
                <a:gd name="connsiteX152" fmla="*/ 62477 w 1591386"/>
                <a:gd name="connsiteY152" fmla="*/ 574791 h 1729728"/>
                <a:gd name="connsiteX153" fmla="*/ 56229 w 1591386"/>
                <a:gd name="connsiteY153" fmla="*/ 577469 h 1729728"/>
                <a:gd name="connsiteX154" fmla="*/ 40164 w 1591386"/>
                <a:gd name="connsiteY154" fmla="*/ 577469 h 1729728"/>
                <a:gd name="connsiteX155" fmla="*/ 33023 w 1591386"/>
                <a:gd name="connsiteY155" fmla="*/ 580146 h 1729728"/>
                <a:gd name="connsiteX156" fmla="*/ 36594 w 1591386"/>
                <a:gd name="connsiteY156" fmla="*/ 591749 h 1729728"/>
                <a:gd name="connsiteX157" fmla="*/ 30346 w 1591386"/>
                <a:gd name="connsiteY157" fmla="*/ 609600 h 1729728"/>
                <a:gd name="connsiteX158" fmla="*/ 33023 w 1591386"/>
                <a:gd name="connsiteY158" fmla="*/ 621203 h 1729728"/>
                <a:gd name="connsiteX159" fmla="*/ 29453 w 1591386"/>
                <a:gd name="connsiteY159" fmla="*/ 624773 h 1729728"/>
                <a:gd name="connsiteX160" fmla="*/ 24991 w 1591386"/>
                <a:gd name="connsiteY160" fmla="*/ 631913 h 1729728"/>
                <a:gd name="connsiteX161" fmla="*/ 22313 w 1591386"/>
                <a:gd name="connsiteY161" fmla="*/ 633698 h 1729728"/>
                <a:gd name="connsiteX162" fmla="*/ 24098 w 1591386"/>
                <a:gd name="connsiteY162" fmla="*/ 637269 h 1729728"/>
                <a:gd name="connsiteX163" fmla="*/ 25883 w 1591386"/>
                <a:gd name="connsiteY163" fmla="*/ 645301 h 1729728"/>
                <a:gd name="connsiteX164" fmla="*/ 19635 w 1591386"/>
                <a:gd name="connsiteY164" fmla="*/ 648871 h 1729728"/>
                <a:gd name="connsiteX165" fmla="*/ 3570 w 1591386"/>
                <a:gd name="connsiteY165" fmla="*/ 662259 h 1729728"/>
                <a:gd name="connsiteX166" fmla="*/ 3570 w 1591386"/>
                <a:gd name="connsiteY166" fmla="*/ 669400 h 1729728"/>
                <a:gd name="connsiteX167" fmla="*/ 14280 w 1591386"/>
                <a:gd name="connsiteY167" fmla="*/ 678325 h 1729728"/>
                <a:gd name="connsiteX168" fmla="*/ 18743 w 1591386"/>
                <a:gd name="connsiteY168" fmla="*/ 681003 h 1729728"/>
                <a:gd name="connsiteX169" fmla="*/ 18743 w 1591386"/>
                <a:gd name="connsiteY169" fmla="*/ 686358 h 1729728"/>
                <a:gd name="connsiteX170" fmla="*/ 14280 w 1591386"/>
                <a:gd name="connsiteY170" fmla="*/ 687250 h 1729728"/>
                <a:gd name="connsiteX171" fmla="*/ 12495 w 1591386"/>
                <a:gd name="connsiteY171" fmla="*/ 689035 h 1729728"/>
                <a:gd name="connsiteX172" fmla="*/ 10710 w 1591386"/>
                <a:gd name="connsiteY172" fmla="*/ 690821 h 1729728"/>
                <a:gd name="connsiteX173" fmla="*/ 8032 w 1591386"/>
                <a:gd name="connsiteY173" fmla="*/ 692606 h 1729728"/>
                <a:gd name="connsiteX174" fmla="*/ 8032 w 1591386"/>
                <a:gd name="connsiteY174" fmla="*/ 697961 h 1729728"/>
                <a:gd name="connsiteX175" fmla="*/ 14280 w 1591386"/>
                <a:gd name="connsiteY175" fmla="*/ 705994 h 1729728"/>
                <a:gd name="connsiteX176" fmla="*/ 32131 w 1591386"/>
                <a:gd name="connsiteY176" fmla="*/ 711349 h 1729728"/>
                <a:gd name="connsiteX177" fmla="*/ 41056 w 1591386"/>
                <a:gd name="connsiteY177" fmla="*/ 714919 h 1729728"/>
                <a:gd name="connsiteX178" fmla="*/ 36594 w 1591386"/>
                <a:gd name="connsiteY178" fmla="*/ 724737 h 1729728"/>
                <a:gd name="connsiteX179" fmla="*/ 33916 w 1591386"/>
                <a:gd name="connsiteY179" fmla="*/ 729199 h 1729728"/>
                <a:gd name="connsiteX180" fmla="*/ 29453 w 1591386"/>
                <a:gd name="connsiteY180" fmla="*/ 732770 h 1729728"/>
                <a:gd name="connsiteX181" fmla="*/ 35701 w 1591386"/>
                <a:gd name="connsiteY181" fmla="*/ 738125 h 1729728"/>
                <a:gd name="connsiteX182" fmla="*/ 41056 w 1591386"/>
                <a:gd name="connsiteY182" fmla="*/ 743480 h 1729728"/>
                <a:gd name="connsiteX183" fmla="*/ 43734 w 1591386"/>
                <a:gd name="connsiteY183" fmla="*/ 749728 h 1729728"/>
                <a:gd name="connsiteX184" fmla="*/ 41056 w 1591386"/>
                <a:gd name="connsiteY184" fmla="*/ 756868 h 1729728"/>
                <a:gd name="connsiteX185" fmla="*/ 43734 w 1591386"/>
                <a:gd name="connsiteY185" fmla="*/ 766686 h 1729728"/>
                <a:gd name="connsiteX186" fmla="*/ 48196 w 1591386"/>
                <a:gd name="connsiteY186" fmla="*/ 773826 h 1729728"/>
                <a:gd name="connsiteX187" fmla="*/ 53552 w 1591386"/>
                <a:gd name="connsiteY187" fmla="*/ 777396 h 1729728"/>
                <a:gd name="connsiteX188" fmla="*/ 58907 w 1591386"/>
                <a:gd name="connsiteY188" fmla="*/ 779181 h 1729728"/>
                <a:gd name="connsiteX189" fmla="*/ 58907 w 1591386"/>
                <a:gd name="connsiteY189" fmla="*/ 786322 h 1729728"/>
                <a:gd name="connsiteX190" fmla="*/ 51767 w 1591386"/>
                <a:gd name="connsiteY190" fmla="*/ 784536 h 1729728"/>
                <a:gd name="connsiteX191" fmla="*/ 45519 w 1591386"/>
                <a:gd name="connsiteY191" fmla="*/ 786322 h 1729728"/>
                <a:gd name="connsiteX192" fmla="*/ 41949 w 1591386"/>
                <a:gd name="connsiteY192" fmla="*/ 792569 h 1729728"/>
                <a:gd name="connsiteX193" fmla="*/ 41056 w 1591386"/>
                <a:gd name="connsiteY193" fmla="*/ 803280 h 1729728"/>
                <a:gd name="connsiteX194" fmla="*/ 42841 w 1591386"/>
                <a:gd name="connsiteY194" fmla="*/ 813990 h 1729728"/>
                <a:gd name="connsiteX195" fmla="*/ 47304 w 1591386"/>
                <a:gd name="connsiteY195" fmla="*/ 815775 h 1729728"/>
                <a:gd name="connsiteX196" fmla="*/ 52659 w 1591386"/>
                <a:gd name="connsiteY196" fmla="*/ 815775 h 1729728"/>
                <a:gd name="connsiteX197" fmla="*/ 58907 w 1591386"/>
                <a:gd name="connsiteY197" fmla="*/ 821130 h 1729728"/>
                <a:gd name="connsiteX198" fmla="*/ 61584 w 1591386"/>
                <a:gd name="connsiteY198" fmla="*/ 826486 h 1729728"/>
                <a:gd name="connsiteX199" fmla="*/ 66940 w 1591386"/>
                <a:gd name="connsiteY199" fmla="*/ 850584 h 1729728"/>
                <a:gd name="connsiteX200" fmla="*/ 69617 w 1591386"/>
                <a:gd name="connsiteY200" fmla="*/ 855047 h 1729728"/>
                <a:gd name="connsiteX201" fmla="*/ 73187 w 1591386"/>
                <a:gd name="connsiteY201" fmla="*/ 860402 h 1729728"/>
                <a:gd name="connsiteX202" fmla="*/ 73187 w 1591386"/>
                <a:gd name="connsiteY202" fmla="*/ 864864 h 1729728"/>
                <a:gd name="connsiteX203" fmla="*/ 66940 w 1591386"/>
                <a:gd name="connsiteY203" fmla="*/ 867542 h 1729728"/>
                <a:gd name="connsiteX204" fmla="*/ 69617 w 1591386"/>
                <a:gd name="connsiteY204" fmla="*/ 891640 h 1729728"/>
                <a:gd name="connsiteX205" fmla="*/ 54444 w 1591386"/>
                <a:gd name="connsiteY205" fmla="*/ 907706 h 1729728"/>
                <a:gd name="connsiteX206" fmla="*/ 38379 w 1591386"/>
                <a:gd name="connsiteY206" fmla="*/ 919309 h 1729728"/>
                <a:gd name="connsiteX207" fmla="*/ 37486 w 1591386"/>
                <a:gd name="connsiteY207" fmla="*/ 931804 h 1729728"/>
                <a:gd name="connsiteX208" fmla="*/ 27668 w 1591386"/>
                <a:gd name="connsiteY208" fmla="*/ 948763 h 1729728"/>
                <a:gd name="connsiteX209" fmla="*/ 25883 w 1591386"/>
                <a:gd name="connsiteY209" fmla="*/ 950548 h 1729728"/>
                <a:gd name="connsiteX210" fmla="*/ 24991 w 1591386"/>
                <a:gd name="connsiteY210" fmla="*/ 970183 h 1729728"/>
                <a:gd name="connsiteX211" fmla="*/ 24991 w 1591386"/>
                <a:gd name="connsiteY211" fmla="*/ 971076 h 1729728"/>
                <a:gd name="connsiteX212" fmla="*/ 26776 w 1591386"/>
                <a:gd name="connsiteY212" fmla="*/ 977324 h 1729728"/>
                <a:gd name="connsiteX213" fmla="*/ 25883 w 1591386"/>
                <a:gd name="connsiteY213" fmla="*/ 980894 h 1729728"/>
                <a:gd name="connsiteX214" fmla="*/ 24098 w 1591386"/>
                <a:gd name="connsiteY214" fmla="*/ 982679 h 1729728"/>
                <a:gd name="connsiteX215" fmla="*/ 22313 w 1591386"/>
                <a:gd name="connsiteY215" fmla="*/ 984464 h 1729728"/>
                <a:gd name="connsiteX216" fmla="*/ 19635 w 1591386"/>
                <a:gd name="connsiteY216" fmla="*/ 984464 h 1729728"/>
                <a:gd name="connsiteX217" fmla="*/ 8925 w 1591386"/>
                <a:gd name="connsiteY217" fmla="*/ 983571 h 1729728"/>
                <a:gd name="connsiteX218" fmla="*/ 6247 w 1591386"/>
                <a:gd name="connsiteY218" fmla="*/ 984464 h 1729728"/>
                <a:gd name="connsiteX219" fmla="*/ 4463 w 1591386"/>
                <a:gd name="connsiteY219" fmla="*/ 986249 h 1729728"/>
                <a:gd name="connsiteX220" fmla="*/ 3570 w 1591386"/>
                <a:gd name="connsiteY220" fmla="*/ 989819 h 1729728"/>
                <a:gd name="connsiteX221" fmla="*/ 4463 w 1591386"/>
                <a:gd name="connsiteY221" fmla="*/ 995174 h 1729728"/>
                <a:gd name="connsiteX222" fmla="*/ 10710 w 1591386"/>
                <a:gd name="connsiteY222" fmla="*/ 1012132 h 1729728"/>
                <a:gd name="connsiteX223" fmla="*/ 11603 w 1591386"/>
                <a:gd name="connsiteY223" fmla="*/ 1017488 h 1729728"/>
                <a:gd name="connsiteX224" fmla="*/ 12495 w 1591386"/>
                <a:gd name="connsiteY224" fmla="*/ 1024628 h 1729728"/>
                <a:gd name="connsiteX225" fmla="*/ 12495 w 1591386"/>
                <a:gd name="connsiteY225" fmla="*/ 1030876 h 1729728"/>
                <a:gd name="connsiteX226" fmla="*/ 2677 w 1591386"/>
                <a:gd name="connsiteY226" fmla="*/ 1078180 h 1729728"/>
                <a:gd name="connsiteX227" fmla="*/ 1785 w 1591386"/>
                <a:gd name="connsiteY227" fmla="*/ 1085320 h 1729728"/>
                <a:gd name="connsiteX228" fmla="*/ 0 w 1591386"/>
                <a:gd name="connsiteY228" fmla="*/ 1137980 h 1729728"/>
                <a:gd name="connsiteX229" fmla="*/ 2677 w 1591386"/>
                <a:gd name="connsiteY229" fmla="*/ 1162970 h 1729728"/>
                <a:gd name="connsiteX230" fmla="*/ 2677 w 1591386"/>
                <a:gd name="connsiteY230" fmla="*/ 1165648 h 1729728"/>
                <a:gd name="connsiteX231" fmla="*/ 4463 w 1591386"/>
                <a:gd name="connsiteY231" fmla="*/ 1168326 h 1729728"/>
                <a:gd name="connsiteX232" fmla="*/ 7140 w 1591386"/>
                <a:gd name="connsiteY232" fmla="*/ 1170111 h 1729728"/>
                <a:gd name="connsiteX233" fmla="*/ 13388 w 1591386"/>
                <a:gd name="connsiteY233" fmla="*/ 1170111 h 1729728"/>
                <a:gd name="connsiteX234" fmla="*/ 16065 w 1591386"/>
                <a:gd name="connsiteY234" fmla="*/ 1168326 h 1729728"/>
                <a:gd name="connsiteX235" fmla="*/ 18743 w 1591386"/>
                <a:gd name="connsiteY235" fmla="*/ 1166541 h 1729728"/>
                <a:gd name="connsiteX236" fmla="*/ 20528 w 1591386"/>
                <a:gd name="connsiteY236" fmla="*/ 1163863 h 1729728"/>
                <a:gd name="connsiteX237" fmla="*/ 23206 w 1591386"/>
                <a:gd name="connsiteY237" fmla="*/ 1162970 h 1729728"/>
                <a:gd name="connsiteX238" fmla="*/ 25883 w 1591386"/>
                <a:gd name="connsiteY238" fmla="*/ 1162970 h 1729728"/>
                <a:gd name="connsiteX239" fmla="*/ 28561 w 1591386"/>
                <a:gd name="connsiteY239" fmla="*/ 1163863 h 1729728"/>
                <a:gd name="connsiteX240" fmla="*/ 32131 w 1591386"/>
                <a:gd name="connsiteY240" fmla="*/ 1165648 h 1729728"/>
                <a:gd name="connsiteX241" fmla="*/ 38379 w 1591386"/>
                <a:gd name="connsiteY241" fmla="*/ 1171003 h 1729728"/>
                <a:gd name="connsiteX242" fmla="*/ 44627 w 1591386"/>
                <a:gd name="connsiteY242" fmla="*/ 1172788 h 1729728"/>
                <a:gd name="connsiteX243" fmla="*/ 49089 w 1591386"/>
                <a:gd name="connsiteY243" fmla="*/ 1173681 h 1729728"/>
                <a:gd name="connsiteX244" fmla="*/ 52659 w 1591386"/>
                <a:gd name="connsiteY244" fmla="*/ 1172788 h 1729728"/>
                <a:gd name="connsiteX245" fmla="*/ 57122 w 1591386"/>
                <a:gd name="connsiteY245" fmla="*/ 1173681 h 1729728"/>
                <a:gd name="connsiteX246" fmla="*/ 62477 w 1591386"/>
                <a:gd name="connsiteY246" fmla="*/ 1177251 h 1729728"/>
                <a:gd name="connsiteX247" fmla="*/ 75865 w 1591386"/>
                <a:gd name="connsiteY247" fmla="*/ 1189746 h 1729728"/>
                <a:gd name="connsiteX248" fmla="*/ 78543 w 1591386"/>
                <a:gd name="connsiteY248" fmla="*/ 1193317 h 1729728"/>
                <a:gd name="connsiteX249" fmla="*/ 79435 w 1591386"/>
                <a:gd name="connsiteY249" fmla="*/ 1195102 h 1729728"/>
                <a:gd name="connsiteX250" fmla="*/ 80328 w 1591386"/>
                <a:gd name="connsiteY250" fmla="*/ 1197779 h 1729728"/>
                <a:gd name="connsiteX251" fmla="*/ 81220 w 1591386"/>
                <a:gd name="connsiteY251" fmla="*/ 1201349 h 1729728"/>
                <a:gd name="connsiteX252" fmla="*/ 83005 w 1591386"/>
                <a:gd name="connsiteY252" fmla="*/ 1206705 h 1729728"/>
                <a:gd name="connsiteX253" fmla="*/ 83005 w 1591386"/>
                <a:gd name="connsiteY253" fmla="*/ 1210275 h 1729728"/>
                <a:gd name="connsiteX254" fmla="*/ 83005 w 1591386"/>
                <a:gd name="connsiteY254" fmla="*/ 1212952 h 1729728"/>
                <a:gd name="connsiteX255" fmla="*/ 83005 w 1591386"/>
                <a:gd name="connsiteY255" fmla="*/ 1220093 h 1729728"/>
                <a:gd name="connsiteX256" fmla="*/ 80328 w 1591386"/>
                <a:gd name="connsiteY256" fmla="*/ 1235266 h 1729728"/>
                <a:gd name="connsiteX257" fmla="*/ 77650 w 1591386"/>
                <a:gd name="connsiteY257" fmla="*/ 1249546 h 1729728"/>
                <a:gd name="connsiteX258" fmla="*/ 76758 w 1591386"/>
                <a:gd name="connsiteY258" fmla="*/ 1253116 h 1729728"/>
                <a:gd name="connsiteX259" fmla="*/ 76758 w 1591386"/>
                <a:gd name="connsiteY259" fmla="*/ 1256686 h 1729728"/>
                <a:gd name="connsiteX260" fmla="*/ 76758 w 1591386"/>
                <a:gd name="connsiteY260" fmla="*/ 1260257 h 1729728"/>
                <a:gd name="connsiteX261" fmla="*/ 76758 w 1591386"/>
                <a:gd name="connsiteY261" fmla="*/ 1262934 h 1729728"/>
                <a:gd name="connsiteX262" fmla="*/ 77650 w 1591386"/>
                <a:gd name="connsiteY262" fmla="*/ 1265612 h 1729728"/>
                <a:gd name="connsiteX263" fmla="*/ 78543 w 1591386"/>
                <a:gd name="connsiteY263" fmla="*/ 1268289 h 1729728"/>
                <a:gd name="connsiteX264" fmla="*/ 82113 w 1591386"/>
                <a:gd name="connsiteY264" fmla="*/ 1270967 h 1729728"/>
                <a:gd name="connsiteX265" fmla="*/ 87468 w 1591386"/>
                <a:gd name="connsiteY265" fmla="*/ 1274537 h 1729728"/>
                <a:gd name="connsiteX266" fmla="*/ 116029 w 1591386"/>
                <a:gd name="connsiteY266" fmla="*/ 1285247 h 1729728"/>
                <a:gd name="connsiteX267" fmla="*/ 121384 w 1591386"/>
                <a:gd name="connsiteY267" fmla="*/ 1287925 h 1729728"/>
                <a:gd name="connsiteX268" fmla="*/ 138343 w 1591386"/>
                <a:gd name="connsiteY268" fmla="*/ 1301313 h 1729728"/>
                <a:gd name="connsiteX269" fmla="*/ 143698 w 1591386"/>
                <a:gd name="connsiteY269" fmla="*/ 1305776 h 1729728"/>
                <a:gd name="connsiteX270" fmla="*/ 145483 w 1591386"/>
                <a:gd name="connsiteY270" fmla="*/ 1309346 h 1729728"/>
                <a:gd name="connsiteX271" fmla="*/ 145483 w 1591386"/>
                <a:gd name="connsiteY271" fmla="*/ 1312023 h 1729728"/>
                <a:gd name="connsiteX272" fmla="*/ 142805 w 1591386"/>
                <a:gd name="connsiteY272" fmla="*/ 1329874 h 1729728"/>
                <a:gd name="connsiteX273" fmla="*/ 141020 w 1591386"/>
                <a:gd name="connsiteY273" fmla="*/ 1337014 h 1729728"/>
                <a:gd name="connsiteX274" fmla="*/ 137450 w 1591386"/>
                <a:gd name="connsiteY274" fmla="*/ 1345940 h 1729728"/>
                <a:gd name="connsiteX275" fmla="*/ 132095 w 1591386"/>
                <a:gd name="connsiteY275" fmla="*/ 1357543 h 1729728"/>
                <a:gd name="connsiteX276" fmla="*/ 124955 w 1591386"/>
                <a:gd name="connsiteY276" fmla="*/ 1370931 h 1729728"/>
                <a:gd name="connsiteX277" fmla="*/ 124062 w 1591386"/>
                <a:gd name="connsiteY277" fmla="*/ 1373608 h 1729728"/>
                <a:gd name="connsiteX278" fmla="*/ 123169 w 1591386"/>
                <a:gd name="connsiteY278" fmla="*/ 1376286 h 1729728"/>
                <a:gd name="connsiteX279" fmla="*/ 123169 w 1591386"/>
                <a:gd name="connsiteY279" fmla="*/ 1379856 h 1729728"/>
                <a:gd name="connsiteX280" fmla="*/ 124062 w 1591386"/>
                <a:gd name="connsiteY280" fmla="*/ 1381641 h 1729728"/>
                <a:gd name="connsiteX281" fmla="*/ 127632 w 1591386"/>
                <a:gd name="connsiteY281" fmla="*/ 1383426 h 1729728"/>
                <a:gd name="connsiteX282" fmla="*/ 133880 w 1591386"/>
                <a:gd name="connsiteY282" fmla="*/ 1383426 h 1729728"/>
                <a:gd name="connsiteX283" fmla="*/ 149053 w 1591386"/>
                <a:gd name="connsiteY283" fmla="*/ 1378963 h 1729728"/>
                <a:gd name="connsiteX284" fmla="*/ 152623 w 1591386"/>
                <a:gd name="connsiteY284" fmla="*/ 1379856 h 1729728"/>
                <a:gd name="connsiteX285" fmla="*/ 157086 w 1591386"/>
                <a:gd name="connsiteY285" fmla="*/ 1382534 h 1729728"/>
                <a:gd name="connsiteX286" fmla="*/ 163333 w 1591386"/>
                <a:gd name="connsiteY286" fmla="*/ 1387889 h 1729728"/>
                <a:gd name="connsiteX287" fmla="*/ 166011 w 1591386"/>
                <a:gd name="connsiteY287" fmla="*/ 1391459 h 1729728"/>
                <a:gd name="connsiteX288" fmla="*/ 169581 w 1591386"/>
                <a:gd name="connsiteY288" fmla="*/ 1396814 h 1729728"/>
                <a:gd name="connsiteX289" fmla="*/ 172259 w 1591386"/>
                <a:gd name="connsiteY289" fmla="*/ 1398599 h 1729728"/>
                <a:gd name="connsiteX290" fmla="*/ 175829 w 1591386"/>
                <a:gd name="connsiteY290" fmla="*/ 1399492 h 1729728"/>
                <a:gd name="connsiteX291" fmla="*/ 180291 w 1591386"/>
                <a:gd name="connsiteY291" fmla="*/ 1398599 h 1729728"/>
                <a:gd name="connsiteX292" fmla="*/ 182969 w 1591386"/>
                <a:gd name="connsiteY292" fmla="*/ 1396814 h 1729728"/>
                <a:gd name="connsiteX293" fmla="*/ 184754 w 1591386"/>
                <a:gd name="connsiteY293" fmla="*/ 1394136 h 1729728"/>
                <a:gd name="connsiteX294" fmla="*/ 189217 w 1591386"/>
                <a:gd name="connsiteY294" fmla="*/ 1386104 h 1729728"/>
                <a:gd name="connsiteX295" fmla="*/ 191895 w 1591386"/>
                <a:gd name="connsiteY295" fmla="*/ 1384319 h 1729728"/>
                <a:gd name="connsiteX296" fmla="*/ 194572 w 1591386"/>
                <a:gd name="connsiteY296" fmla="*/ 1383426 h 1729728"/>
                <a:gd name="connsiteX297" fmla="*/ 219563 w 1591386"/>
                <a:gd name="connsiteY297" fmla="*/ 1390566 h 1729728"/>
                <a:gd name="connsiteX298" fmla="*/ 225811 w 1591386"/>
                <a:gd name="connsiteY298" fmla="*/ 1391459 h 1729728"/>
                <a:gd name="connsiteX299" fmla="*/ 230273 w 1591386"/>
                <a:gd name="connsiteY299" fmla="*/ 1390566 h 1729728"/>
                <a:gd name="connsiteX300" fmla="*/ 238306 w 1591386"/>
                <a:gd name="connsiteY300" fmla="*/ 1383426 h 1729728"/>
                <a:gd name="connsiteX301" fmla="*/ 243661 w 1591386"/>
                <a:gd name="connsiteY301" fmla="*/ 1380748 h 1729728"/>
                <a:gd name="connsiteX302" fmla="*/ 249909 w 1591386"/>
                <a:gd name="connsiteY302" fmla="*/ 1380748 h 1729728"/>
                <a:gd name="connsiteX303" fmla="*/ 278470 w 1591386"/>
                <a:gd name="connsiteY303" fmla="*/ 1383426 h 1729728"/>
                <a:gd name="connsiteX304" fmla="*/ 285611 w 1591386"/>
                <a:gd name="connsiteY304" fmla="*/ 1382534 h 1729728"/>
                <a:gd name="connsiteX305" fmla="*/ 290966 w 1591386"/>
                <a:gd name="connsiteY305" fmla="*/ 1381641 h 1729728"/>
                <a:gd name="connsiteX306" fmla="*/ 293643 w 1591386"/>
                <a:gd name="connsiteY306" fmla="*/ 1379856 h 1729728"/>
                <a:gd name="connsiteX307" fmla="*/ 299891 w 1591386"/>
                <a:gd name="connsiteY307" fmla="*/ 1375393 h 1729728"/>
                <a:gd name="connsiteX308" fmla="*/ 301676 w 1591386"/>
                <a:gd name="connsiteY308" fmla="*/ 1373608 h 1729728"/>
                <a:gd name="connsiteX309" fmla="*/ 304354 w 1591386"/>
                <a:gd name="connsiteY309" fmla="*/ 1372716 h 1729728"/>
                <a:gd name="connsiteX310" fmla="*/ 307924 w 1591386"/>
                <a:gd name="connsiteY310" fmla="*/ 1372716 h 1729728"/>
                <a:gd name="connsiteX311" fmla="*/ 310601 w 1591386"/>
                <a:gd name="connsiteY311" fmla="*/ 1373608 h 1729728"/>
                <a:gd name="connsiteX312" fmla="*/ 313279 w 1591386"/>
                <a:gd name="connsiteY312" fmla="*/ 1376286 h 1729728"/>
                <a:gd name="connsiteX313" fmla="*/ 315064 w 1591386"/>
                <a:gd name="connsiteY313" fmla="*/ 1380748 h 1729728"/>
                <a:gd name="connsiteX314" fmla="*/ 316849 w 1591386"/>
                <a:gd name="connsiteY314" fmla="*/ 1384319 h 1729728"/>
                <a:gd name="connsiteX315" fmla="*/ 319527 w 1591386"/>
                <a:gd name="connsiteY315" fmla="*/ 1387889 h 1729728"/>
                <a:gd name="connsiteX316" fmla="*/ 323989 w 1591386"/>
                <a:gd name="connsiteY316" fmla="*/ 1392351 h 1729728"/>
                <a:gd name="connsiteX317" fmla="*/ 323989 w 1591386"/>
                <a:gd name="connsiteY317" fmla="*/ 1395029 h 1729728"/>
                <a:gd name="connsiteX318" fmla="*/ 323989 w 1591386"/>
                <a:gd name="connsiteY318" fmla="*/ 1398599 h 1729728"/>
                <a:gd name="connsiteX319" fmla="*/ 323097 w 1591386"/>
                <a:gd name="connsiteY319" fmla="*/ 1401277 h 1729728"/>
                <a:gd name="connsiteX320" fmla="*/ 322204 w 1591386"/>
                <a:gd name="connsiteY320" fmla="*/ 1404847 h 1729728"/>
                <a:gd name="connsiteX321" fmla="*/ 322204 w 1591386"/>
                <a:gd name="connsiteY321" fmla="*/ 1407524 h 1729728"/>
                <a:gd name="connsiteX322" fmla="*/ 323097 w 1591386"/>
                <a:gd name="connsiteY322" fmla="*/ 1410202 h 1729728"/>
                <a:gd name="connsiteX323" fmla="*/ 326667 w 1591386"/>
                <a:gd name="connsiteY323" fmla="*/ 1412880 h 1729728"/>
                <a:gd name="connsiteX324" fmla="*/ 333807 w 1591386"/>
                <a:gd name="connsiteY324" fmla="*/ 1413772 h 1729728"/>
                <a:gd name="connsiteX325" fmla="*/ 342732 w 1591386"/>
                <a:gd name="connsiteY325" fmla="*/ 1414665 h 1729728"/>
                <a:gd name="connsiteX326" fmla="*/ 345410 w 1591386"/>
                <a:gd name="connsiteY326" fmla="*/ 1415557 h 1729728"/>
                <a:gd name="connsiteX327" fmla="*/ 347195 w 1591386"/>
                <a:gd name="connsiteY327" fmla="*/ 1417342 h 1729728"/>
                <a:gd name="connsiteX328" fmla="*/ 348088 w 1591386"/>
                <a:gd name="connsiteY328" fmla="*/ 1421805 h 1729728"/>
                <a:gd name="connsiteX329" fmla="*/ 348088 w 1591386"/>
                <a:gd name="connsiteY329" fmla="*/ 1428945 h 1729728"/>
                <a:gd name="connsiteX330" fmla="*/ 348980 w 1591386"/>
                <a:gd name="connsiteY330" fmla="*/ 1430730 h 1729728"/>
                <a:gd name="connsiteX331" fmla="*/ 349872 w 1591386"/>
                <a:gd name="connsiteY331" fmla="*/ 1432515 h 1729728"/>
                <a:gd name="connsiteX332" fmla="*/ 361476 w 1591386"/>
                <a:gd name="connsiteY332" fmla="*/ 1442333 h 1729728"/>
                <a:gd name="connsiteX333" fmla="*/ 369508 w 1591386"/>
                <a:gd name="connsiteY333" fmla="*/ 1450366 h 1729728"/>
                <a:gd name="connsiteX334" fmla="*/ 372186 w 1591386"/>
                <a:gd name="connsiteY334" fmla="*/ 1454829 h 1729728"/>
                <a:gd name="connsiteX335" fmla="*/ 374864 w 1591386"/>
                <a:gd name="connsiteY335" fmla="*/ 1460184 h 1729728"/>
                <a:gd name="connsiteX336" fmla="*/ 376648 w 1591386"/>
                <a:gd name="connsiteY336" fmla="*/ 1464647 h 1729728"/>
                <a:gd name="connsiteX337" fmla="*/ 379327 w 1591386"/>
                <a:gd name="connsiteY337" fmla="*/ 1476250 h 1729728"/>
                <a:gd name="connsiteX338" fmla="*/ 381111 w 1591386"/>
                <a:gd name="connsiteY338" fmla="*/ 1485175 h 1729728"/>
                <a:gd name="connsiteX339" fmla="*/ 381111 w 1591386"/>
                <a:gd name="connsiteY339" fmla="*/ 1488745 h 1729728"/>
                <a:gd name="connsiteX340" fmla="*/ 380219 w 1591386"/>
                <a:gd name="connsiteY340" fmla="*/ 1492315 h 1729728"/>
                <a:gd name="connsiteX341" fmla="*/ 379327 w 1591386"/>
                <a:gd name="connsiteY341" fmla="*/ 1494993 h 1729728"/>
                <a:gd name="connsiteX342" fmla="*/ 377541 w 1591386"/>
                <a:gd name="connsiteY342" fmla="*/ 1501240 h 1729728"/>
                <a:gd name="connsiteX343" fmla="*/ 375756 w 1591386"/>
                <a:gd name="connsiteY343" fmla="*/ 1503918 h 1729728"/>
                <a:gd name="connsiteX344" fmla="*/ 373971 w 1591386"/>
                <a:gd name="connsiteY344" fmla="*/ 1506596 h 1729728"/>
                <a:gd name="connsiteX345" fmla="*/ 372186 w 1591386"/>
                <a:gd name="connsiteY345" fmla="*/ 1507488 h 1729728"/>
                <a:gd name="connsiteX346" fmla="*/ 369508 w 1591386"/>
                <a:gd name="connsiteY346" fmla="*/ 1508381 h 1729728"/>
                <a:gd name="connsiteX347" fmla="*/ 364153 w 1591386"/>
                <a:gd name="connsiteY347" fmla="*/ 1508381 h 1729728"/>
                <a:gd name="connsiteX348" fmla="*/ 362368 w 1591386"/>
                <a:gd name="connsiteY348" fmla="*/ 1509273 h 1729728"/>
                <a:gd name="connsiteX349" fmla="*/ 360583 w 1591386"/>
                <a:gd name="connsiteY349" fmla="*/ 1511951 h 1729728"/>
                <a:gd name="connsiteX350" fmla="*/ 358798 w 1591386"/>
                <a:gd name="connsiteY350" fmla="*/ 1518199 h 1729728"/>
                <a:gd name="connsiteX351" fmla="*/ 358798 w 1591386"/>
                <a:gd name="connsiteY351" fmla="*/ 1521769 h 1729728"/>
                <a:gd name="connsiteX352" fmla="*/ 358798 w 1591386"/>
                <a:gd name="connsiteY352" fmla="*/ 1524446 h 1729728"/>
                <a:gd name="connsiteX353" fmla="*/ 360583 w 1591386"/>
                <a:gd name="connsiteY353" fmla="*/ 1527124 h 1729728"/>
                <a:gd name="connsiteX354" fmla="*/ 362368 w 1591386"/>
                <a:gd name="connsiteY354" fmla="*/ 1528909 h 1729728"/>
                <a:gd name="connsiteX355" fmla="*/ 377541 w 1591386"/>
                <a:gd name="connsiteY355" fmla="*/ 1544975 h 1729728"/>
                <a:gd name="connsiteX356" fmla="*/ 380219 w 1591386"/>
                <a:gd name="connsiteY356" fmla="*/ 1546760 h 1729728"/>
                <a:gd name="connsiteX357" fmla="*/ 383789 w 1591386"/>
                <a:gd name="connsiteY357" fmla="*/ 1547652 h 1729728"/>
                <a:gd name="connsiteX358" fmla="*/ 394499 w 1591386"/>
                <a:gd name="connsiteY358" fmla="*/ 1547652 h 1729728"/>
                <a:gd name="connsiteX359" fmla="*/ 398069 w 1591386"/>
                <a:gd name="connsiteY359" fmla="*/ 1548545 h 1729728"/>
                <a:gd name="connsiteX360" fmla="*/ 400747 w 1591386"/>
                <a:gd name="connsiteY360" fmla="*/ 1550330 h 1729728"/>
                <a:gd name="connsiteX361" fmla="*/ 402532 w 1591386"/>
                <a:gd name="connsiteY361" fmla="*/ 1554792 h 1729728"/>
                <a:gd name="connsiteX362" fmla="*/ 403424 w 1591386"/>
                <a:gd name="connsiteY362" fmla="*/ 1558363 h 1729728"/>
                <a:gd name="connsiteX363" fmla="*/ 402532 w 1591386"/>
                <a:gd name="connsiteY363" fmla="*/ 1566395 h 1729728"/>
                <a:gd name="connsiteX364" fmla="*/ 402532 w 1591386"/>
                <a:gd name="connsiteY364" fmla="*/ 1569966 h 1729728"/>
                <a:gd name="connsiteX365" fmla="*/ 403424 w 1591386"/>
                <a:gd name="connsiteY365" fmla="*/ 1572643 h 1729728"/>
                <a:gd name="connsiteX366" fmla="*/ 404317 w 1591386"/>
                <a:gd name="connsiteY366" fmla="*/ 1574428 h 1729728"/>
                <a:gd name="connsiteX367" fmla="*/ 406103 w 1591386"/>
                <a:gd name="connsiteY367" fmla="*/ 1577106 h 1729728"/>
                <a:gd name="connsiteX368" fmla="*/ 407887 w 1591386"/>
                <a:gd name="connsiteY368" fmla="*/ 1578891 h 1729728"/>
                <a:gd name="connsiteX369" fmla="*/ 409672 w 1591386"/>
                <a:gd name="connsiteY369" fmla="*/ 1580676 h 1729728"/>
                <a:gd name="connsiteX370" fmla="*/ 413243 w 1591386"/>
                <a:gd name="connsiteY370" fmla="*/ 1582461 h 1729728"/>
                <a:gd name="connsiteX371" fmla="*/ 415920 w 1591386"/>
                <a:gd name="connsiteY371" fmla="*/ 1583354 h 1729728"/>
                <a:gd name="connsiteX372" fmla="*/ 422168 w 1591386"/>
                <a:gd name="connsiteY372" fmla="*/ 1583354 h 1729728"/>
                <a:gd name="connsiteX373" fmla="*/ 426631 w 1591386"/>
                <a:gd name="connsiteY373" fmla="*/ 1585139 h 1729728"/>
                <a:gd name="connsiteX374" fmla="*/ 431986 w 1591386"/>
                <a:gd name="connsiteY374" fmla="*/ 1588709 h 1729728"/>
                <a:gd name="connsiteX375" fmla="*/ 434663 w 1591386"/>
                <a:gd name="connsiteY375" fmla="*/ 1590494 h 1729728"/>
                <a:gd name="connsiteX376" fmla="*/ 438233 w 1591386"/>
                <a:gd name="connsiteY376" fmla="*/ 1591386 h 1729728"/>
                <a:gd name="connsiteX377" fmla="*/ 444481 w 1591386"/>
                <a:gd name="connsiteY377" fmla="*/ 1590494 h 1729728"/>
                <a:gd name="connsiteX378" fmla="*/ 448051 w 1591386"/>
                <a:gd name="connsiteY378" fmla="*/ 1588709 h 1729728"/>
                <a:gd name="connsiteX379" fmla="*/ 450729 w 1591386"/>
                <a:gd name="connsiteY379" fmla="*/ 1586924 h 1729728"/>
                <a:gd name="connsiteX380" fmla="*/ 457869 w 1591386"/>
                <a:gd name="connsiteY380" fmla="*/ 1586031 h 1729728"/>
                <a:gd name="connsiteX381" fmla="*/ 468580 w 1591386"/>
                <a:gd name="connsiteY381" fmla="*/ 1587816 h 1729728"/>
                <a:gd name="connsiteX382" fmla="*/ 510528 w 1591386"/>
                <a:gd name="connsiteY382" fmla="*/ 1598527 h 1729728"/>
                <a:gd name="connsiteX383" fmla="*/ 515884 w 1591386"/>
                <a:gd name="connsiteY383" fmla="*/ 1593171 h 1729728"/>
                <a:gd name="connsiteX384" fmla="*/ 521239 w 1591386"/>
                <a:gd name="connsiteY384" fmla="*/ 1586924 h 1729728"/>
                <a:gd name="connsiteX385" fmla="*/ 523024 w 1591386"/>
                <a:gd name="connsiteY385" fmla="*/ 1585139 h 1729728"/>
                <a:gd name="connsiteX386" fmla="*/ 525702 w 1591386"/>
                <a:gd name="connsiteY386" fmla="*/ 1583354 h 1729728"/>
                <a:gd name="connsiteX387" fmla="*/ 528379 w 1591386"/>
                <a:gd name="connsiteY387" fmla="*/ 1583354 h 1729728"/>
                <a:gd name="connsiteX388" fmla="*/ 530164 w 1591386"/>
                <a:gd name="connsiteY388" fmla="*/ 1583354 h 1729728"/>
                <a:gd name="connsiteX389" fmla="*/ 563188 w 1591386"/>
                <a:gd name="connsiteY389" fmla="*/ 1590494 h 1729728"/>
                <a:gd name="connsiteX390" fmla="*/ 565866 w 1591386"/>
                <a:gd name="connsiteY390" fmla="*/ 1590494 h 1729728"/>
                <a:gd name="connsiteX391" fmla="*/ 568543 w 1591386"/>
                <a:gd name="connsiteY391" fmla="*/ 1589601 h 1729728"/>
                <a:gd name="connsiteX392" fmla="*/ 571221 w 1591386"/>
                <a:gd name="connsiteY392" fmla="*/ 1588709 h 1729728"/>
                <a:gd name="connsiteX393" fmla="*/ 574791 w 1591386"/>
                <a:gd name="connsiteY393" fmla="*/ 1585139 h 1729728"/>
                <a:gd name="connsiteX394" fmla="*/ 577468 w 1591386"/>
                <a:gd name="connsiteY394" fmla="*/ 1583354 h 1729728"/>
                <a:gd name="connsiteX395" fmla="*/ 580146 w 1591386"/>
                <a:gd name="connsiteY395" fmla="*/ 1583354 h 1729728"/>
                <a:gd name="connsiteX396" fmla="*/ 587287 w 1591386"/>
                <a:gd name="connsiteY396" fmla="*/ 1584246 h 1729728"/>
                <a:gd name="connsiteX397" fmla="*/ 590856 w 1591386"/>
                <a:gd name="connsiteY397" fmla="*/ 1583354 h 1729728"/>
                <a:gd name="connsiteX398" fmla="*/ 593534 w 1591386"/>
                <a:gd name="connsiteY398" fmla="*/ 1582461 h 1729728"/>
                <a:gd name="connsiteX399" fmla="*/ 595319 w 1591386"/>
                <a:gd name="connsiteY399" fmla="*/ 1580676 h 1729728"/>
                <a:gd name="connsiteX400" fmla="*/ 600675 w 1591386"/>
                <a:gd name="connsiteY400" fmla="*/ 1573536 h 1729728"/>
                <a:gd name="connsiteX401" fmla="*/ 602460 w 1591386"/>
                <a:gd name="connsiteY401" fmla="*/ 1571751 h 1729728"/>
                <a:gd name="connsiteX402" fmla="*/ 604244 w 1591386"/>
                <a:gd name="connsiteY402" fmla="*/ 1569966 h 1729728"/>
                <a:gd name="connsiteX403" fmla="*/ 606922 w 1591386"/>
                <a:gd name="connsiteY403" fmla="*/ 1569073 h 1729728"/>
                <a:gd name="connsiteX404" fmla="*/ 613170 w 1591386"/>
                <a:gd name="connsiteY404" fmla="*/ 1568180 h 1729728"/>
                <a:gd name="connsiteX405" fmla="*/ 615848 w 1591386"/>
                <a:gd name="connsiteY405" fmla="*/ 1567288 h 1729728"/>
                <a:gd name="connsiteX406" fmla="*/ 617632 w 1591386"/>
                <a:gd name="connsiteY406" fmla="*/ 1565503 h 1729728"/>
                <a:gd name="connsiteX407" fmla="*/ 621203 w 1591386"/>
                <a:gd name="connsiteY407" fmla="*/ 1561040 h 1729728"/>
                <a:gd name="connsiteX408" fmla="*/ 624773 w 1591386"/>
                <a:gd name="connsiteY408" fmla="*/ 1556578 h 1729728"/>
                <a:gd name="connsiteX409" fmla="*/ 627451 w 1591386"/>
                <a:gd name="connsiteY409" fmla="*/ 1554792 h 1729728"/>
                <a:gd name="connsiteX410" fmla="*/ 630128 w 1591386"/>
                <a:gd name="connsiteY410" fmla="*/ 1553900 h 1729728"/>
                <a:gd name="connsiteX411" fmla="*/ 632806 w 1591386"/>
                <a:gd name="connsiteY411" fmla="*/ 1553007 h 1729728"/>
                <a:gd name="connsiteX412" fmla="*/ 635483 w 1591386"/>
                <a:gd name="connsiteY412" fmla="*/ 1553007 h 1729728"/>
                <a:gd name="connsiteX413" fmla="*/ 656904 w 1591386"/>
                <a:gd name="connsiteY413" fmla="*/ 1554792 h 1729728"/>
                <a:gd name="connsiteX414" fmla="*/ 660474 w 1591386"/>
                <a:gd name="connsiteY414" fmla="*/ 1554792 h 1729728"/>
                <a:gd name="connsiteX415" fmla="*/ 663152 w 1591386"/>
                <a:gd name="connsiteY415" fmla="*/ 1553900 h 1729728"/>
                <a:gd name="connsiteX416" fmla="*/ 664937 w 1591386"/>
                <a:gd name="connsiteY416" fmla="*/ 1552115 h 1729728"/>
                <a:gd name="connsiteX417" fmla="*/ 666722 w 1591386"/>
                <a:gd name="connsiteY417" fmla="*/ 1549437 h 1729728"/>
                <a:gd name="connsiteX418" fmla="*/ 670292 w 1591386"/>
                <a:gd name="connsiteY418" fmla="*/ 1544975 h 1729728"/>
                <a:gd name="connsiteX419" fmla="*/ 671184 w 1591386"/>
                <a:gd name="connsiteY419" fmla="*/ 1542297 h 1729728"/>
                <a:gd name="connsiteX420" fmla="*/ 672970 w 1591386"/>
                <a:gd name="connsiteY420" fmla="*/ 1539619 h 1729728"/>
                <a:gd name="connsiteX421" fmla="*/ 675647 w 1591386"/>
                <a:gd name="connsiteY421" fmla="*/ 1537834 h 1729728"/>
                <a:gd name="connsiteX422" fmla="*/ 680110 w 1591386"/>
                <a:gd name="connsiteY422" fmla="*/ 1536049 h 1729728"/>
                <a:gd name="connsiteX423" fmla="*/ 681895 w 1591386"/>
                <a:gd name="connsiteY423" fmla="*/ 1534264 h 1729728"/>
                <a:gd name="connsiteX424" fmla="*/ 681895 w 1591386"/>
                <a:gd name="connsiteY424" fmla="*/ 1531587 h 1729728"/>
                <a:gd name="connsiteX425" fmla="*/ 681895 w 1591386"/>
                <a:gd name="connsiteY425" fmla="*/ 1528909 h 1729728"/>
                <a:gd name="connsiteX426" fmla="*/ 681003 w 1591386"/>
                <a:gd name="connsiteY426" fmla="*/ 1526231 h 1729728"/>
                <a:gd name="connsiteX427" fmla="*/ 681895 w 1591386"/>
                <a:gd name="connsiteY427" fmla="*/ 1523554 h 1729728"/>
                <a:gd name="connsiteX428" fmla="*/ 682788 w 1591386"/>
                <a:gd name="connsiteY428" fmla="*/ 1520876 h 1729728"/>
                <a:gd name="connsiteX429" fmla="*/ 685465 w 1591386"/>
                <a:gd name="connsiteY429" fmla="*/ 1516414 h 1729728"/>
                <a:gd name="connsiteX430" fmla="*/ 686358 w 1591386"/>
                <a:gd name="connsiteY430" fmla="*/ 1513736 h 1729728"/>
                <a:gd name="connsiteX431" fmla="*/ 687250 w 1591386"/>
                <a:gd name="connsiteY431" fmla="*/ 1511058 h 1729728"/>
                <a:gd name="connsiteX432" fmla="*/ 687250 w 1591386"/>
                <a:gd name="connsiteY432" fmla="*/ 1508381 h 1729728"/>
                <a:gd name="connsiteX433" fmla="*/ 687250 w 1591386"/>
                <a:gd name="connsiteY433" fmla="*/ 1504811 h 1729728"/>
                <a:gd name="connsiteX434" fmla="*/ 689035 w 1591386"/>
                <a:gd name="connsiteY434" fmla="*/ 1502133 h 1729728"/>
                <a:gd name="connsiteX435" fmla="*/ 690820 w 1591386"/>
                <a:gd name="connsiteY435" fmla="*/ 1500348 h 1729728"/>
                <a:gd name="connsiteX436" fmla="*/ 692605 w 1591386"/>
                <a:gd name="connsiteY436" fmla="*/ 1499455 h 1729728"/>
                <a:gd name="connsiteX437" fmla="*/ 703316 w 1591386"/>
                <a:gd name="connsiteY437" fmla="*/ 1495885 h 1729728"/>
                <a:gd name="connsiteX438" fmla="*/ 715811 w 1591386"/>
                <a:gd name="connsiteY438" fmla="*/ 1494100 h 1729728"/>
                <a:gd name="connsiteX439" fmla="*/ 720274 w 1591386"/>
                <a:gd name="connsiteY439" fmla="*/ 1496778 h 1729728"/>
                <a:gd name="connsiteX440" fmla="*/ 726522 w 1591386"/>
                <a:gd name="connsiteY440" fmla="*/ 1500348 h 1729728"/>
                <a:gd name="connsiteX441" fmla="*/ 741695 w 1591386"/>
                <a:gd name="connsiteY441" fmla="*/ 1515521 h 1729728"/>
                <a:gd name="connsiteX442" fmla="*/ 748835 w 1591386"/>
                <a:gd name="connsiteY442" fmla="*/ 1520876 h 1729728"/>
                <a:gd name="connsiteX443" fmla="*/ 767578 w 1591386"/>
                <a:gd name="connsiteY443" fmla="*/ 1546760 h 1729728"/>
                <a:gd name="connsiteX444" fmla="*/ 772933 w 1591386"/>
                <a:gd name="connsiteY444" fmla="*/ 1553007 h 1729728"/>
                <a:gd name="connsiteX445" fmla="*/ 776504 w 1591386"/>
                <a:gd name="connsiteY445" fmla="*/ 1556578 h 1729728"/>
                <a:gd name="connsiteX446" fmla="*/ 780073 w 1591386"/>
                <a:gd name="connsiteY446" fmla="*/ 1557470 h 1729728"/>
                <a:gd name="connsiteX447" fmla="*/ 786321 w 1591386"/>
                <a:gd name="connsiteY447" fmla="*/ 1558363 h 1729728"/>
                <a:gd name="connsiteX448" fmla="*/ 809527 w 1591386"/>
                <a:gd name="connsiteY448" fmla="*/ 1557470 h 1729728"/>
                <a:gd name="connsiteX449" fmla="*/ 812205 w 1591386"/>
                <a:gd name="connsiteY449" fmla="*/ 1560148 h 1729728"/>
                <a:gd name="connsiteX450" fmla="*/ 814882 w 1591386"/>
                <a:gd name="connsiteY450" fmla="*/ 1565503 h 1729728"/>
                <a:gd name="connsiteX451" fmla="*/ 815775 w 1591386"/>
                <a:gd name="connsiteY451" fmla="*/ 1577106 h 1729728"/>
                <a:gd name="connsiteX452" fmla="*/ 815775 w 1591386"/>
                <a:gd name="connsiteY452" fmla="*/ 1588709 h 1729728"/>
                <a:gd name="connsiteX453" fmla="*/ 814882 w 1591386"/>
                <a:gd name="connsiteY453" fmla="*/ 1591386 h 1729728"/>
                <a:gd name="connsiteX454" fmla="*/ 813990 w 1591386"/>
                <a:gd name="connsiteY454" fmla="*/ 1594956 h 1729728"/>
                <a:gd name="connsiteX455" fmla="*/ 812205 w 1591386"/>
                <a:gd name="connsiteY455" fmla="*/ 1596742 h 1729728"/>
                <a:gd name="connsiteX456" fmla="*/ 810420 w 1591386"/>
                <a:gd name="connsiteY456" fmla="*/ 1598527 h 1729728"/>
                <a:gd name="connsiteX457" fmla="*/ 809527 w 1591386"/>
                <a:gd name="connsiteY457" fmla="*/ 1598527 h 1729728"/>
                <a:gd name="connsiteX458" fmla="*/ 808635 w 1591386"/>
                <a:gd name="connsiteY458" fmla="*/ 1598527 h 1729728"/>
                <a:gd name="connsiteX459" fmla="*/ 797924 w 1591386"/>
                <a:gd name="connsiteY459" fmla="*/ 1595849 h 1729728"/>
                <a:gd name="connsiteX460" fmla="*/ 796139 w 1591386"/>
                <a:gd name="connsiteY460" fmla="*/ 1596742 h 1729728"/>
                <a:gd name="connsiteX461" fmla="*/ 794354 w 1591386"/>
                <a:gd name="connsiteY461" fmla="*/ 1596742 h 1729728"/>
                <a:gd name="connsiteX462" fmla="*/ 793461 w 1591386"/>
                <a:gd name="connsiteY462" fmla="*/ 1597634 h 1729728"/>
                <a:gd name="connsiteX463" fmla="*/ 792569 w 1591386"/>
                <a:gd name="connsiteY463" fmla="*/ 1598527 h 1729728"/>
                <a:gd name="connsiteX464" fmla="*/ 787214 w 1591386"/>
                <a:gd name="connsiteY464" fmla="*/ 1606559 h 1729728"/>
                <a:gd name="connsiteX465" fmla="*/ 783644 w 1591386"/>
                <a:gd name="connsiteY465" fmla="*/ 1611915 h 1729728"/>
                <a:gd name="connsiteX466" fmla="*/ 782751 w 1591386"/>
                <a:gd name="connsiteY466" fmla="*/ 1615485 h 1729728"/>
                <a:gd name="connsiteX467" fmla="*/ 782751 w 1591386"/>
                <a:gd name="connsiteY467" fmla="*/ 1619055 h 1729728"/>
                <a:gd name="connsiteX468" fmla="*/ 785429 w 1591386"/>
                <a:gd name="connsiteY468" fmla="*/ 1623518 h 1729728"/>
                <a:gd name="connsiteX469" fmla="*/ 797924 w 1591386"/>
                <a:gd name="connsiteY469" fmla="*/ 1634228 h 1729728"/>
                <a:gd name="connsiteX470" fmla="*/ 799709 w 1591386"/>
                <a:gd name="connsiteY470" fmla="*/ 1636013 h 1729728"/>
                <a:gd name="connsiteX471" fmla="*/ 801495 w 1591386"/>
                <a:gd name="connsiteY471" fmla="*/ 1639583 h 1729728"/>
                <a:gd name="connsiteX472" fmla="*/ 802387 w 1591386"/>
                <a:gd name="connsiteY472" fmla="*/ 1644938 h 1729728"/>
                <a:gd name="connsiteX473" fmla="*/ 802387 w 1591386"/>
                <a:gd name="connsiteY473" fmla="*/ 1648508 h 1729728"/>
                <a:gd name="connsiteX474" fmla="*/ 802387 w 1591386"/>
                <a:gd name="connsiteY474" fmla="*/ 1652971 h 1729728"/>
                <a:gd name="connsiteX475" fmla="*/ 802387 w 1591386"/>
                <a:gd name="connsiteY475" fmla="*/ 1655649 h 1729728"/>
                <a:gd name="connsiteX476" fmla="*/ 803280 w 1591386"/>
                <a:gd name="connsiteY476" fmla="*/ 1658326 h 1729728"/>
                <a:gd name="connsiteX477" fmla="*/ 804172 w 1591386"/>
                <a:gd name="connsiteY477" fmla="*/ 1661004 h 1729728"/>
                <a:gd name="connsiteX478" fmla="*/ 805064 w 1591386"/>
                <a:gd name="connsiteY478" fmla="*/ 1662789 h 1729728"/>
                <a:gd name="connsiteX479" fmla="*/ 807742 w 1591386"/>
                <a:gd name="connsiteY479" fmla="*/ 1665467 h 1729728"/>
                <a:gd name="connsiteX480" fmla="*/ 811312 w 1591386"/>
                <a:gd name="connsiteY480" fmla="*/ 1668144 h 1729728"/>
                <a:gd name="connsiteX481" fmla="*/ 820237 w 1591386"/>
                <a:gd name="connsiteY481" fmla="*/ 1672607 h 1729728"/>
                <a:gd name="connsiteX482" fmla="*/ 824700 w 1591386"/>
                <a:gd name="connsiteY482" fmla="*/ 1673499 h 1729728"/>
                <a:gd name="connsiteX483" fmla="*/ 828270 w 1591386"/>
                <a:gd name="connsiteY483" fmla="*/ 1673499 h 1729728"/>
                <a:gd name="connsiteX484" fmla="*/ 834518 w 1591386"/>
                <a:gd name="connsiteY484" fmla="*/ 1672607 h 1729728"/>
                <a:gd name="connsiteX485" fmla="*/ 840766 w 1591386"/>
                <a:gd name="connsiteY485" fmla="*/ 1673499 h 1729728"/>
                <a:gd name="connsiteX486" fmla="*/ 843444 w 1591386"/>
                <a:gd name="connsiteY486" fmla="*/ 1675284 h 1729728"/>
                <a:gd name="connsiteX487" fmla="*/ 845228 w 1591386"/>
                <a:gd name="connsiteY487" fmla="*/ 1677070 h 1729728"/>
                <a:gd name="connsiteX488" fmla="*/ 845228 w 1591386"/>
                <a:gd name="connsiteY488" fmla="*/ 1681532 h 1729728"/>
                <a:gd name="connsiteX489" fmla="*/ 843444 w 1591386"/>
                <a:gd name="connsiteY489" fmla="*/ 1683317 h 1729728"/>
                <a:gd name="connsiteX490" fmla="*/ 841658 w 1591386"/>
                <a:gd name="connsiteY490" fmla="*/ 1685995 h 1729728"/>
                <a:gd name="connsiteX491" fmla="*/ 839873 w 1591386"/>
                <a:gd name="connsiteY491" fmla="*/ 1687780 h 1729728"/>
                <a:gd name="connsiteX492" fmla="*/ 835411 w 1591386"/>
                <a:gd name="connsiteY492" fmla="*/ 1691350 h 1729728"/>
                <a:gd name="connsiteX493" fmla="*/ 834518 w 1591386"/>
                <a:gd name="connsiteY493" fmla="*/ 1693135 h 1729728"/>
                <a:gd name="connsiteX494" fmla="*/ 832733 w 1591386"/>
                <a:gd name="connsiteY494" fmla="*/ 1695813 h 1729728"/>
                <a:gd name="connsiteX495" fmla="*/ 836303 w 1591386"/>
                <a:gd name="connsiteY495" fmla="*/ 1700275 h 1729728"/>
                <a:gd name="connsiteX496" fmla="*/ 838981 w 1591386"/>
                <a:gd name="connsiteY496" fmla="*/ 1703845 h 1729728"/>
                <a:gd name="connsiteX497" fmla="*/ 872004 w 1591386"/>
                <a:gd name="connsiteY497" fmla="*/ 1723481 h 1729728"/>
                <a:gd name="connsiteX498" fmla="*/ 904136 w 1591386"/>
                <a:gd name="connsiteY498" fmla="*/ 1723481 h 1729728"/>
                <a:gd name="connsiteX499" fmla="*/ 905921 w 1591386"/>
                <a:gd name="connsiteY499" fmla="*/ 1724374 h 1729728"/>
                <a:gd name="connsiteX500" fmla="*/ 910384 w 1591386"/>
                <a:gd name="connsiteY500" fmla="*/ 1727944 h 1729728"/>
                <a:gd name="connsiteX501" fmla="*/ 913061 w 1591386"/>
                <a:gd name="connsiteY501" fmla="*/ 1729729 h 1729728"/>
                <a:gd name="connsiteX502" fmla="*/ 916631 w 1591386"/>
                <a:gd name="connsiteY502" fmla="*/ 1729729 h 1729728"/>
                <a:gd name="connsiteX503" fmla="*/ 921094 w 1591386"/>
                <a:gd name="connsiteY503" fmla="*/ 1727944 h 1729728"/>
                <a:gd name="connsiteX504" fmla="*/ 927341 w 1591386"/>
                <a:gd name="connsiteY504" fmla="*/ 1723481 h 1729728"/>
                <a:gd name="connsiteX505" fmla="*/ 932697 w 1591386"/>
                <a:gd name="connsiteY505" fmla="*/ 1716341 h 1729728"/>
                <a:gd name="connsiteX506" fmla="*/ 943407 w 1591386"/>
                <a:gd name="connsiteY506" fmla="*/ 1698490 h 1729728"/>
                <a:gd name="connsiteX507" fmla="*/ 946977 w 1591386"/>
                <a:gd name="connsiteY507" fmla="*/ 1694028 h 1729728"/>
                <a:gd name="connsiteX508" fmla="*/ 948762 w 1591386"/>
                <a:gd name="connsiteY508" fmla="*/ 1692243 h 1729728"/>
                <a:gd name="connsiteX509" fmla="*/ 951440 w 1591386"/>
                <a:gd name="connsiteY509" fmla="*/ 1691350 h 1729728"/>
                <a:gd name="connsiteX510" fmla="*/ 984464 w 1591386"/>
                <a:gd name="connsiteY510" fmla="*/ 1675284 h 1729728"/>
                <a:gd name="connsiteX511" fmla="*/ 997852 w 1591386"/>
                <a:gd name="connsiteY511" fmla="*/ 1674392 h 1729728"/>
                <a:gd name="connsiteX512" fmla="*/ 1001422 w 1591386"/>
                <a:gd name="connsiteY512" fmla="*/ 1675284 h 1729728"/>
                <a:gd name="connsiteX513" fmla="*/ 1004100 w 1591386"/>
                <a:gd name="connsiteY513" fmla="*/ 1677070 h 1729728"/>
                <a:gd name="connsiteX514" fmla="*/ 1007669 w 1591386"/>
                <a:gd name="connsiteY514" fmla="*/ 1681532 h 1729728"/>
                <a:gd name="connsiteX515" fmla="*/ 1008562 w 1591386"/>
                <a:gd name="connsiteY515" fmla="*/ 1683317 h 1729728"/>
                <a:gd name="connsiteX516" fmla="*/ 1012132 w 1591386"/>
                <a:gd name="connsiteY516" fmla="*/ 1687780 h 1729728"/>
                <a:gd name="connsiteX517" fmla="*/ 1014810 w 1591386"/>
                <a:gd name="connsiteY517" fmla="*/ 1688672 h 1729728"/>
                <a:gd name="connsiteX518" fmla="*/ 1017488 w 1591386"/>
                <a:gd name="connsiteY518" fmla="*/ 1687780 h 1729728"/>
                <a:gd name="connsiteX519" fmla="*/ 1033553 w 1591386"/>
                <a:gd name="connsiteY519" fmla="*/ 1676177 h 1729728"/>
                <a:gd name="connsiteX520" fmla="*/ 1038016 w 1591386"/>
                <a:gd name="connsiteY520" fmla="*/ 1675284 h 1729728"/>
                <a:gd name="connsiteX521" fmla="*/ 1045156 w 1591386"/>
                <a:gd name="connsiteY521" fmla="*/ 1675284 h 1729728"/>
                <a:gd name="connsiteX522" fmla="*/ 1049619 w 1591386"/>
                <a:gd name="connsiteY522" fmla="*/ 1675284 h 1729728"/>
                <a:gd name="connsiteX523" fmla="*/ 1052296 w 1591386"/>
                <a:gd name="connsiteY523" fmla="*/ 1677070 h 1729728"/>
                <a:gd name="connsiteX524" fmla="*/ 1054081 w 1591386"/>
                <a:gd name="connsiteY524" fmla="*/ 1677962 h 1729728"/>
                <a:gd name="connsiteX525" fmla="*/ 1055866 w 1591386"/>
                <a:gd name="connsiteY525" fmla="*/ 1680640 h 1729728"/>
                <a:gd name="connsiteX526" fmla="*/ 1057652 w 1591386"/>
                <a:gd name="connsiteY526" fmla="*/ 1685995 h 1729728"/>
                <a:gd name="connsiteX527" fmla="*/ 1057652 w 1591386"/>
                <a:gd name="connsiteY527" fmla="*/ 1688672 h 1729728"/>
                <a:gd name="connsiteX528" fmla="*/ 1058544 w 1591386"/>
                <a:gd name="connsiteY528" fmla="*/ 1691350 h 1729728"/>
                <a:gd name="connsiteX529" fmla="*/ 1059436 w 1591386"/>
                <a:gd name="connsiteY529" fmla="*/ 1694028 h 1729728"/>
                <a:gd name="connsiteX530" fmla="*/ 1061221 w 1591386"/>
                <a:gd name="connsiteY530" fmla="*/ 1699383 h 1729728"/>
                <a:gd name="connsiteX531" fmla="*/ 1063899 w 1591386"/>
                <a:gd name="connsiteY531" fmla="*/ 1703845 h 1729728"/>
                <a:gd name="connsiteX532" fmla="*/ 1064792 w 1591386"/>
                <a:gd name="connsiteY532" fmla="*/ 1705631 h 1729728"/>
                <a:gd name="connsiteX533" fmla="*/ 1066577 w 1591386"/>
                <a:gd name="connsiteY533" fmla="*/ 1706523 h 1729728"/>
                <a:gd name="connsiteX534" fmla="*/ 1078180 w 1591386"/>
                <a:gd name="connsiteY534" fmla="*/ 1710986 h 1729728"/>
                <a:gd name="connsiteX535" fmla="*/ 1132624 w 1591386"/>
                <a:gd name="connsiteY535" fmla="*/ 1712771 h 1729728"/>
                <a:gd name="connsiteX536" fmla="*/ 1153152 w 1591386"/>
                <a:gd name="connsiteY536" fmla="*/ 1709201 h 1729728"/>
                <a:gd name="connsiteX537" fmla="*/ 1158508 w 1591386"/>
                <a:gd name="connsiteY537" fmla="*/ 1709201 h 1729728"/>
                <a:gd name="connsiteX538" fmla="*/ 1161185 w 1591386"/>
                <a:gd name="connsiteY538" fmla="*/ 1710986 h 1729728"/>
                <a:gd name="connsiteX539" fmla="*/ 1162970 w 1591386"/>
                <a:gd name="connsiteY539" fmla="*/ 1713663 h 1729728"/>
                <a:gd name="connsiteX540" fmla="*/ 1163863 w 1591386"/>
                <a:gd name="connsiteY540" fmla="*/ 1715448 h 1729728"/>
                <a:gd name="connsiteX541" fmla="*/ 1166540 w 1591386"/>
                <a:gd name="connsiteY541" fmla="*/ 1716341 h 1729728"/>
                <a:gd name="connsiteX542" fmla="*/ 1186176 w 1591386"/>
                <a:gd name="connsiteY542" fmla="*/ 1717233 h 1729728"/>
                <a:gd name="connsiteX543" fmla="*/ 1230803 w 1591386"/>
                <a:gd name="connsiteY543" fmla="*/ 1692243 h 1729728"/>
                <a:gd name="connsiteX544" fmla="*/ 1239728 w 1591386"/>
                <a:gd name="connsiteY544" fmla="*/ 1689565 h 1729728"/>
                <a:gd name="connsiteX545" fmla="*/ 1258472 w 1591386"/>
                <a:gd name="connsiteY545" fmla="*/ 1687780 h 1729728"/>
                <a:gd name="connsiteX546" fmla="*/ 1263826 w 1591386"/>
                <a:gd name="connsiteY546" fmla="*/ 1685995 h 1729728"/>
                <a:gd name="connsiteX547" fmla="*/ 1266504 w 1591386"/>
                <a:gd name="connsiteY547" fmla="*/ 1684210 h 1729728"/>
                <a:gd name="connsiteX548" fmla="*/ 1269181 w 1591386"/>
                <a:gd name="connsiteY548" fmla="*/ 1680640 h 1729728"/>
                <a:gd name="connsiteX549" fmla="*/ 1271860 w 1591386"/>
                <a:gd name="connsiteY549" fmla="*/ 1673499 h 1729728"/>
                <a:gd name="connsiteX550" fmla="*/ 1275429 w 1591386"/>
                <a:gd name="connsiteY550" fmla="*/ 1664574 h 1729728"/>
                <a:gd name="connsiteX551" fmla="*/ 1278107 w 1591386"/>
                <a:gd name="connsiteY551" fmla="*/ 1661004 h 1729728"/>
                <a:gd name="connsiteX552" fmla="*/ 1281677 w 1591386"/>
                <a:gd name="connsiteY552" fmla="*/ 1657434 h 1729728"/>
                <a:gd name="connsiteX553" fmla="*/ 1293280 w 1591386"/>
                <a:gd name="connsiteY553" fmla="*/ 1650294 h 1729728"/>
                <a:gd name="connsiteX554" fmla="*/ 1303098 w 1591386"/>
                <a:gd name="connsiteY554" fmla="*/ 1646723 h 1729728"/>
                <a:gd name="connsiteX555" fmla="*/ 1304883 w 1591386"/>
                <a:gd name="connsiteY555" fmla="*/ 1644938 h 1729728"/>
                <a:gd name="connsiteX556" fmla="*/ 1307561 w 1591386"/>
                <a:gd name="connsiteY556" fmla="*/ 1642261 h 1729728"/>
                <a:gd name="connsiteX557" fmla="*/ 1311131 w 1591386"/>
                <a:gd name="connsiteY557" fmla="*/ 1632443 h 1729728"/>
                <a:gd name="connsiteX558" fmla="*/ 1313808 w 1591386"/>
                <a:gd name="connsiteY558" fmla="*/ 1627980 h 1729728"/>
                <a:gd name="connsiteX559" fmla="*/ 1316486 w 1591386"/>
                <a:gd name="connsiteY559" fmla="*/ 1624410 h 1729728"/>
                <a:gd name="connsiteX560" fmla="*/ 1323626 w 1591386"/>
                <a:gd name="connsiteY560" fmla="*/ 1620840 h 1729728"/>
                <a:gd name="connsiteX561" fmla="*/ 1336121 w 1591386"/>
                <a:gd name="connsiteY561" fmla="*/ 1615485 h 1729728"/>
                <a:gd name="connsiteX562" fmla="*/ 1344154 w 1591386"/>
                <a:gd name="connsiteY562" fmla="*/ 1605667 h 1729728"/>
                <a:gd name="connsiteX563" fmla="*/ 1364683 w 1591386"/>
                <a:gd name="connsiteY563" fmla="*/ 1566395 h 1729728"/>
                <a:gd name="connsiteX564" fmla="*/ 1382533 w 1591386"/>
                <a:gd name="connsiteY564" fmla="*/ 1512843 h 1729728"/>
                <a:gd name="connsiteX565" fmla="*/ 1387889 w 1591386"/>
                <a:gd name="connsiteY565" fmla="*/ 1493208 h 1729728"/>
                <a:gd name="connsiteX566" fmla="*/ 1388781 w 1591386"/>
                <a:gd name="connsiteY566" fmla="*/ 1482497 h 1729728"/>
                <a:gd name="connsiteX567" fmla="*/ 1388781 w 1591386"/>
                <a:gd name="connsiteY567" fmla="*/ 1478927 h 1729728"/>
                <a:gd name="connsiteX568" fmla="*/ 1387889 w 1591386"/>
                <a:gd name="connsiteY568" fmla="*/ 1476250 h 1729728"/>
                <a:gd name="connsiteX569" fmla="*/ 1386104 w 1591386"/>
                <a:gd name="connsiteY569" fmla="*/ 1469109 h 1729728"/>
                <a:gd name="connsiteX570" fmla="*/ 1386104 w 1591386"/>
                <a:gd name="connsiteY570" fmla="*/ 1463754 h 1729728"/>
                <a:gd name="connsiteX571" fmla="*/ 1386104 w 1591386"/>
                <a:gd name="connsiteY571" fmla="*/ 1461076 h 1729728"/>
                <a:gd name="connsiteX572" fmla="*/ 1388781 w 1591386"/>
                <a:gd name="connsiteY572" fmla="*/ 1458399 h 1729728"/>
                <a:gd name="connsiteX573" fmla="*/ 1394136 w 1591386"/>
                <a:gd name="connsiteY573" fmla="*/ 1454829 h 1729728"/>
                <a:gd name="connsiteX574" fmla="*/ 1397706 w 1591386"/>
                <a:gd name="connsiteY574" fmla="*/ 1451259 h 1729728"/>
                <a:gd name="connsiteX575" fmla="*/ 1399492 w 1591386"/>
                <a:gd name="connsiteY575" fmla="*/ 1447688 h 1729728"/>
                <a:gd name="connsiteX576" fmla="*/ 1399492 w 1591386"/>
                <a:gd name="connsiteY576" fmla="*/ 1444118 h 1729728"/>
                <a:gd name="connsiteX577" fmla="*/ 1400384 w 1591386"/>
                <a:gd name="connsiteY577" fmla="*/ 1430730 h 1729728"/>
                <a:gd name="connsiteX578" fmla="*/ 1401277 w 1591386"/>
                <a:gd name="connsiteY578" fmla="*/ 1421805 h 1729728"/>
                <a:gd name="connsiteX579" fmla="*/ 1403954 w 1591386"/>
                <a:gd name="connsiteY579" fmla="*/ 1416450 h 1729728"/>
                <a:gd name="connsiteX580" fmla="*/ 1406632 w 1591386"/>
                <a:gd name="connsiteY580" fmla="*/ 1412880 h 1729728"/>
                <a:gd name="connsiteX581" fmla="*/ 1410202 w 1591386"/>
                <a:gd name="connsiteY581" fmla="*/ 1410202 h 1729728"/>
                <a:gd name="connsiteX582" fmla="*/ 1414665 w 1591386"/>
                <a:gd name="connsiteY582" fmla="*/ 1405739 h 1729728"/>
                <a:gd name="connsiteX583" fmla="*/ 1419127 w 1591386"/>
                <a:gd name="connsiteY583" fmla="*/ 1399492 h 1729728"/>
                <a:gd name="connsiteX584" fmla="*/ 1420912 w 1591386"/>
                <a:gd name="connsiteY584" fmla="*/ 1394136 h 1729728"/>
                <a:gd name="connsiteX585" fmla="*/ 1420912 w 1591386"/>
                <a:gd name="connsiteY585" fmla="*/ 1388781 h 1729728"/>
                <a:gd name="connsiteX586" fmla="*/ 1419127 w 1591386"/>
                <a:gd name="connsiteY586" fmla="*/ 1385211 h 1729728"/>
                <a:gd name="connsiteX587" fmla="*/ 1415557 w 1591386"/>
                <a:gd name="connsiteY587" fmla="*/ 1382534 h 1729728"/>
                <a:gd name="connsiteX588" fmla="*/ 1411987 w 1591386"/>
                <a:gd name="connsiteY588" fmla="*/ 1380748 h 1729728"/>
                <a:gd name="connsiteX589" fmla="*/ 1405739 w 1591386"/>
                <a:gd name="connsiteY589" fmla="*/ 1375393 h 1729728"/>
                <a:gd name="connsiteX590" fmla="*/ 1400384 w 1591386"/>
                <a:gd name="connsiteY590" fmla="*/ 1369146 h 1729728"/>
                <a:gd name="connsiteX591" fmla="*/ 1398599 w 1591386"/>
                <a:gd name="connsiteY591" fmla="*/ 1365575 h 1729728"/>
                <a:gd name="connsiteX592" fmla="*/ 1397706 w 1591386"/>
                <a:gd name="connsiteY592" fmla="*/ 1359328 h 1729728"/>
                <a:gd name="connsiteX593" fmla="*/ 1396814 w 1591386"/>
                <a:gd name="connsiteY593" fmla="*/ 1350402 h 1729728"/>
                <a:gd name="connsiteX594" fmla="*/ 1396814 w 1591386"/>
                <a:gd name="connsiteY594" fmla="*/ 1335229 h 1729728"/>
                <a:gd name="connsiteX595" fmla="*/ 1397706 w 1591386"/>
                <a:gd name="connsiteY595" fmla="*/ 1326304 h 1729728"/>
                <a:gd name="connsiteX596" fmla="*/ 1410202 w 1591386"/>
                <a:gd name="connsiteY596" fmla="*/ 1277215 h 1729728"/>
                <a:gd name="connsiteX597" fmla="*/ 1411987 w 1591386"/>
                <a:gd name="connsiteY597" fmla="*/ 1273645 h 1729728"/>
                <a:gd name="connsiteX598" fmla="*/ 1413772 w 1591386"/>
                <a:gd name="connsiteY598" fmla="*/ 1270967 h 1729728"/>
                <a:gd name="connsiteX599" fmla="*/ 1415557 w 1591386"/>
                <a:gd name="connsiteY599" fmla="*/ 1269182 h 1729728"/>
                <a:gd name="connsiteX600" fmla="*/ 1419127 w 1591386"/>
                <a:gd name="connsiteY600" fmla="*/ 1267397 h 1729728"/>
                <a:gd name="connsiteX601" fmla="*/ 1422697 w 1591386"/>
                <a:gd name="connsiteY601" fmla="*/ 1265612 h 1729728"/>
                <a:gd name="connsiteX602" fmla="*/ 1427160 w 1591386"/>
                <a:gd name="connsiteY602" fmla="*/ 1257579 h 1729728"/>
                <a:gd name="connsiteX603" fmla="*/ 1428945 w 1591386"/>
                <a:gd name="connsiteY603" fmla="*/ 1252224 h 1729728"/>
                <a:gd name="connsiteX604" fmla="*/ 1429837 w 1591386"/>
                <a:gd name="connsiteY604" fmla="*/ 1246869 h 1729728"/>
                <a:gd name="connsiteX605" fmla="*/ 1429837 w 1591386"/>
                <a:gd name="connsiteY605" fmla="*/ 1240621 h 1729728"/>
                <a:gd name="connsiteX606" fmla="*/ 1428945 w 1591386"/>
                <a:gd name="connsiteY606" fmla="*/ 1237051 h 1729728"/>
                <a:gd name="connsiteX607" fmla="*/ 1429837 w 1591386"/>
                <a:gd name="connsiteY607" fmla="*/ 1218307 h 1729728"/>
                <a:gd name="connsiteX608" fmla="*/ 1431623 w 1591386"/>
                <a:gd name="connsiteY608" fmla="*/ 1209382 h 1729728"/>
                <a:gd name="connsiteX609" fmla="*/ 1430730 w 1591386"/>
                <a:gd name="connsiteY609" fmla="*/ 1204920 h 1729728"/>
                <a:gd name="connsiteX610" fmla="*/ 1428945 w 1591386"/>
                <a:gd name="connsiteY610" fmla="*/ 1201349 h 1729728"/>
                <a:gd name="connsiteX611" fmla="*/ 1418235 w 1591386"/>
                <a:gd name="connsiteY611" fmla="*/ 1192424 h 1729728"/>
                <a:gd name="connsiteX612" fmla="*/ 1415557 w 1591386"/>
                <a:gd name="connsiteY612" fmla="*/ 1189746 h 1729728"/>
                <a:gd name="connsiteX613" fmla="*/ 1414665 w 1591386"/>
                <a:gd name="connsiteY613" fmla="*/ 1186176 h 1729728"/>
                <a:gd name="connsiteX614" fmla="*/ 1414665 w 1591386"/>
                <a:gd name="connsiteY614" fmla="*/ 1182606 h 1729728"/>
                <a:gd name="connsiteX615" fmla="*/ 1414665 w 1591386"/>
                <a:gd name="connsiteY615" fmla="*/ 1179036 h 1729728"/>
                <a:gd name="connsiteX616" fmla="*/ 1415557 w 1591386"/>
                <a:gd name="connsiteY616" fmla="*/ 1177251 h 1729728"/>
                <a:gd name="connsiteX617" fmla="*/ 1424482 w 1591386"/>
                <a:gd name="connsiteY617" fmla="*/ 1167433 h 1729728"/>
                <a:gd name="connsiteX618" fmla="*/ 1426268 w 1591386"/>
                <a:gd name="connsiteY618" fmla="*/ 1165648 h 1729728"/>
                <a:gd name="connsiteX619" fmla="*/ 1429837 w 1591386"/>
                <a:gd name="connsiteY619" fmla="*/ 1161185 h 1729728"/>
                <a:gd name="connsiteX620" fmla="*/ 1437870 w 1591386"/>
                <a:gd name="connsiteY620" fmla="*/ 1146012 h 1729728"/>
                <a:gd name="connsiteX621" fmla="*/ 1442333 w 1591386"/>
                <a:gd name="connsiteY621" fmla="*/ 1136194 h 1729728"/>
                <a:gd name="connsiteX622" fmla="*/ 1441441 w 1591386"/>
                <a:gd name="connsiteY622" fmla="*/ 1132624 h 1729728"/>
                <a:gd name="connsiteX623" fmla="*/ 1439656 w 1591386"/>
                <a:gd name="connsiteY623" fmla="*/ 1130839 h 1729728"/>
                <a:gd name="connsiteX624" fmla="*/ 1433408 w 1591386"/>
                <a:gd name="connsiteY624" fmla="*/ 1128162 h 1729728"/>
                <a:gd name="connsiteX625" fmla="*/ 1427160 w 1591386"/>
                <a:gd name="connsiteY625" fmla="*/ 1126377 h 1729728"/>
                <a:gd name="connsiteX626" fmla="*/ 1424482 w 1591386"/>
                <a:gd name="connsiteY626" fmla="*/ 1126377 h 1729728"/>
                <a:gd name="connsiteX627" fmla="*/ 1421805 w 1591386"/>
                <a:gd name="connsiteY627" fmla="*/ 1128162 h 1729728"/>
                <a:gd name="connsiteX628" fmla="*/ 1411094 w 1591386"/>
                <a:gd name="connsiteY628" fmla="*/ 1151368 h 1729728"/>
                <a:gd name="connsiteX629" fmla="*/ 1409309 w 1591386"/>
                <a:gd name="connsiteY629" fmla="*/ 1154045 h 1729728"/>
                <a:gd name="connsiteX630" fmla="*/ 1407524 w 1591386"/>
                <a:gd name="connsiteY630" fmla="*/ 1155830 h 1729728"/>
                <a:gd name="connsiteX631" fmla="*/ 1403954 w 1591386"/>
                <a:gd name="connsiteY631" fmla="*/ 1155830 h 1729728"/>
                <a:gd name="connsiteX632" fmla="*/ 1376285 w 1591386"/>
                <a:gd name="connsiteY632" fmla="*/ 1149582 h 1729728"/>
                <a:gd name="connsiteX633" fmla="*/ 1365575 w 1591386"/>
                <a:gd name="connsiteY633" fmla="*/ 1144227 h 1729728"/>
                <a:gd name="connsiteX634" fmla="*/ 1360220 w 1591386"/>
                <a:gd name="connsiteY634" fmla="*/ 1140657 h 1729728"/>
                <a:gd name="connsiteX635" fmla="*/ 1357542 w 1591386"/>
                <a:gd name="connsiteY635" fmla="*/ 1138872 h 1729728"/>
                <a:gd name="connsiteX636" fmla="*/ 1354865 w 1591386"/>
                <a:gd name="connsiteY636" fmla="*/ 1135302 h 1729728"/>
                <a:gd name="connsiteX637" fmla="*/ 1354865 w 1591386"/>
                <a:gd name="connsiteY637" fmla="*/ 1132624 h 1729728"/>
                <a:gd name="connsiteX638" fmla="*/ 1355757 w 1591386"/>
                <a:gd name="connsiteY638" fmla="*/ 1129947 h 1729728"/>
                <a:gd name="connsiteX639" fmla="*/ 1362897 w 1591386"/>
                <a:gd name="connsiteY639" fmla="*/ 1124592 h 1729728"/>
                <a:gd name="connsiteX640" fmla="*/ 1366468 w 1591386"/>
                <a:gd name="connsiteY640" fmla="*/ 1121021 h 1729728"/>
                <a:gd name="connsiteX641" fmla="*/ 1366468 w 1591386"/>
                <a:gd name="connsiteY641" fmla="*/ 1117451 h 1729728"/>
                <a:gd name="connsiteX642" fmla="*/ 1366468 w 1591386"/>
                <a:gd name="connsiteY642" fmla="*/ 1114774 h 1729728"/>
                <a:gd name="connsiteX643" fmla="*/ 1364683 w 1591386"/>
                <a:gd name="connsiteY643" fmla="*/ 1112989 h 1729728"/>
                <a:gd name="connsiteX644" fmla="*/ 1362897 w 1591386"/>
                <a:gd name="connsiteY644" fmla="*/ 1111204 h 1729728"/>
                <a:gd name="connsiteX645" fmla="*/ 1360220 w 1591386"/>
                <a:gd name="connsiteY645" fmla="*/ 1111204 h 1729728"/>
                <a:gd name="connsiteX646" fmla="*/ 1349509 w 1591386"/>
                <a:gd name="connsiteY646" fmla="*/ 1113881 h 1729728"/>
                <a:gd name="connsiteX647" fmla="*/ 1345940 w 1591386"/>
                <a:gd name="connsiteY647" fmla="*/ 1113881 h 1729728"/>
                <a:gd name="connsiteX648" fmla="*/ 1343262 w 1591386"/>
                <a:gd name="connsiteY648" fmla="*/ 1112989 h 1729728"/>
                <a:gd name="connsiteX649" fmla="*/ 1322733 w 1591386"/>
                <a:gd name="connsiteY649" fmla="*/ 1103171 h 1729728"/>
                <a:gd name="connsiteX650" fmla="*/ 1302205 w 1591386"/>
                <a:gd name="connsiteY650" fmla="*/ 1096923 h 1729728"/>
                <a:gd name="connsiteX651" fmla="*/ 1299528 w 1591386"/>
                <a:gd name="connsiteY651" fmla="*/ 1094245 h 1729728"/>
                <a:gd name="connsiteX652" fmla="*/ 1299528 w 1591386"/>
                <a:gd name="connsiteY652" fmla="*/ 1092460 h 1729728"/>
                <a:gd name="connsiteX653" fmla="*/ 1300420 w 1591386"/>
                <a:gd name="connsiteY653" fmla="*/ 1088890 h 1729728"/>
                <a:gd name="connsiteX654" fmla="*/ 1312916 w 1591386"/>
                <a:gd name="connsiteY654" fmla="*/ 1067469 h 1729728"/>
                <a:gd name="connsiteX655" fmla="*/ 1313808 w 1591386"/>
                <a:gd name="connsiteY655" fmla="*/ 1063899 h 1729728"/>
                <a:gd name="connsiteX656" fmla="*/ 1315593 w 1591386"/>
                <a:gd name="connsiteY656" fmla="*/ 1058544 h 1729728"/>
                <a:gd name="connsiteX657" fmla="*/ 1315593 w 1591386"/>
                <a:gd name="connsiteY657" fmla="*/ 1054974 h 1729728"/>
                <a:gd name="connsiteX658" fmla="*/ 1313808 w 1591386"/>
                <a:gd name="connsiteY658" fmla="*/ 1049619 h 1729728"/>
                <a:gd name="connsiteX659" fmla="*/ 1311131 w 1591386"/>
                <a:gd name="connsiteY659" fmla="*/ 1042479 h 1729728"/>
                <a:gd name="connsiteX660" fmla="*/ 1311131 w 1591386"/>
                <a:gd name="connsiteY660" fmla="*/ 1030876 h 1729728"/>
                <a:gd name="connsiteX661" fmla="*/ 1312023 w 1591386"/>
                <a:gd name="connsiteY661" fmla="*/ 1025520 h 1729728"/>
                <a:gd name="connsiteX662" fmla="*/ 1313808 w 1591386"/>
                <a:gd name="connsiteY662" fmla="*/ 1022843 h 1729728"/>
                <a:gd name="connsiteX663" fmla="*/ 1341477 w 1591386"/>
                <a:gd name="connsiteY663" fmla="*/ 1013917 h 1729728"/>
                <a:gd name="connsiteX664" fmla="*/ 1344154 w 1591386"/>
                <a:gd name="connsiteY664" fmla="*/ 1011240 h 1729728"/>
                <a:gd name="connsiteX665" fmla="*/ 1345940 w 1591386"/>
                <a:gd name="connsiteY665" fmla="*/ 1009455 h 1729728"/>
                <a:gd name="connsiteX666" fmla="*/ 1347725 w 1591386"/>
                <a:gd name="connsiteY666" fmla="*/ 1002315 h 1729728"/>
                <a:gd name="connsiteX667" fmla="*/ 1348617 w 1591386"/>
                <a:gd name="connsiteY667" fmla="*/ 996959 h 1729728"/>
                <a:gd name="connsiteX668" fmla="*/ 1346832 w 1591386"/>
                <a:gd name="connsiteY668" fmla="*/ 987141 h 1729728"/>
                <a:gd name="connsiteX669" fmla="*/ 1347725 w 1591386"/>
                <a:gd name="connsiteY669" fmla="*/ 982679 h 1729728"/>
                <a:gd name="connsiteX670" fmla="*/ 1349509 w 1591386"/>
                <a:gd name="connsiteY670" fmla="*/ 979109 h 1729728"/>
                <a:gd name="connsiteX671" fmla="*/ 1364683 w 1591386"/>
                <a:gd name="connsiteY671" fmla="*/ 971076 h 1729728"/>
                <a:gd name="connsiteX672" fmla="*/ 1367360 w 1591386"/>
                <a:gd name="connsiteY672" fmla="*/ 969291 h 1729728"/>
                <a:gd name="connsiteX673" fmla="*/ 1369145 w 1591386"/>
                <a:gd name="connsiteY673" fmla="*/ 965721 h 1729728"/>
                <a:gd name="connsiteX674" fmla="*/ 1369145 w 1591386"/>
                <a:gd name="connsiteY674" fmla="*/ 963043 h 1729728"/>
                <a:gd name="connsiteX675" fmla="*/ 1369145 w 1591386"/>
                <a:gd name="connsiteY675" fmla="*/ 959473 h 1729728"/>
                <a:gd name="connsiteX676" fmla="*/ 1365575 w 1591386"/>
                <a:gd name="connsiteY676" fmla="*/ 948763 h 1729728"/>
                <a:gd name="connsiteX677" fmla="*/ 1366468 w 1591386"/>
                <a:gd name="connsiteY677" fmla="*/ 944300 h 1729728"/>
                <a:gd name="connsiteX678" fmla="*/ 1367360 w 1591386"/>
                <a:gd name="connsiteY678" fmla="*/ 941622 h 1729728"/>
                <a:gd name="connsiteX679" fmla="*/ 1369145 w 1591386"/>
                <a:gd name="connsiteY679" fmla="*/ 938052 h 1729728"/>
                <a:gd name="connsiteX680" fmla="*/ 1370930 w 1591386"/>
                <a:gd name="connsiteY680" fmla="*/ 935375 h 1729728"/>
                <a:gd name="connsiteX681" fmla="*/ 1370930 w 1591386"/>
                <a:gd name="connsiteY681" fmla="*/ 931804 h 1729728"/>
                <a:gd name="connsiteX682" fmla="*/ 1369145 w 1591386"/>
                <a:gd name="connsiteY682" fmla="*/ 930019 h 1729728"/>
                <a:gd name="connsiteX683" fmla="*/ 1362897 w 1591386"/>
                <a:gd name="connsiteY683" fmla="*/ 923772 h 1729728"/>
                <a:gd name="connsiteX684" fmla="*/ 1360220 w 1591386"/>
                <a:gd name="connsiteY684" fmla="*/ 921094 h 1729728"/>
                <a:gd name="connsiteX685" fmla="*/ 1357542 w 1591386"/>
                <a:gd name="connsiteY685" fmla="*/ 915739 h 1729728"/>
                <a:gd name="connsiteX686" fmla="*/ 1358435 w 1591386"/>
                <a:gd name="connsiteY686" fmla="*/ 911276 h 1729728"/>
                <a:gd name="connsiteX687" fmla="*/ 1359328 w 1591386"/>
                <a:gd name="connsiteY687" fmla="*/ 906814 h 1729728"/>
                <a:gd name="connsiteX688" fmla="*/ 1361113 w 1591386"/>
                <a:gd name="connsiteY688" fmla="*/ 899673 h 1729728"/>
                <a:gd name="connsiteX689" fmla="*/ 1361113 w 1591386"/>
                <a:gd name="connsiteY689" fmla="*/ 895211 h 1729728"/>
                <a:gd name="connsiteX690" fmla="*/ 1361113 w 1591386"/>
                <a:gd name="connsiteY690" fmla="*/ 891640 h 1729728"/>
                <a:gd name="connsiteX691" fmla="*/ 1359328 w 1591386"/>
                <a:gd name="connsiteY691" fmla="*/ 888963 h 1729728"/>
                <a:gd name="connsiteX692" fmla="*/ 1357542 w 1591386"/>
                <a:gd name="connsiteY692" fmla="*/ 887178 h 1729728"/>
                <a:gd name="connsiteX693" fmla="*/ 1354865 w 1591386"/>
                <a:gd name="connsiteY693" fmla="*/ 886285 h 1729728"/>
                <a:gd name="connsiteX694" fmla="*/ 1349509 w 1591386"/>
                <a:gd name="connsiteY694" fmla="*/ 887178 h 1729728"/>
                <a:gd name="connsiteX695" fmla="*/ 1345940 w 1591386"/>
                <a:gd name="connsiteY695" fmla="*/ 886285 h 1729728"/>
                <a:gd name="connsiteX696" fmla="*/ 1344154 w 1591386"/>
                <a:gd name="connsiteY696" fmla="*/ 884500 h 1729728"/>
                <a:gd name="connsiteX697" fmla="*/ 1342369 w 1591386"/>
                <a:gd name="connsiteY697" fmla="*/ 880930 h 1729728"/>
                <a:gd name="connsiteX698" fmla="*/ 1339692 w 1591386"/>
                <a:gd name="connsiteY698" fmla="*/ 874682 h 1729728"/>
                <a:gd name="connsiteX699" fmla="*/ 1335229 w 1591386"/>
                <a:gd name="connsiteY699" fmla="*/ 865757 h 1729728"/>
                <a:gd name="connsiteX700" fmla="*/ 1332552 w 1591386"/>
                <a:gd name="connsiteY700" fmla="*/ 860402 h 1729728"/>
                <a:gd name="connsiteX701" fmla="*/ 1331659 w 1591386"/>
                <a:gd name="connsiteY701" fmla="*/ 857724 h 1729728"/>
                <a:gd name="connsiteX702" fmla="*/ 1331659 w 1591386"/>
                <a:gd name="connsiteY702" fmla="*/ 855047 h 1729728"/>
                <a:gd name="connsiteX703" fmla="*/ 1332552 w 1591386"/>
                <a:gd name="connsiteY703" fmla="*/ 853262 h 1729728"/>
                <a:gd name="connsiteX704" fmla="*/ 1336121 w 1591386"/>
                <a:gd name="connsiteY704" fmla="*/ 844336 h 1729728"/>
                <a:gd name="connsiteX705" fmla="*/ 1337907 w 1591386"/>
                <a:gd name="connsiteY705" fmla="*/ 842551 h 1729728"/>
                <a:gd name="connsiteX706" fmla="*/ 1339692 w 1591386"/>
                <a:gd name="connsiteY706" fmla="*/ 839874 h 1729728"/>
                <a:gd name="connsiteX707" fmla="*/ 1342369 w 1591386"/>
                <a:gd name="connsiteY707" fmla="*/ 839874 h 1729728"/>
                <a:gd name="connsiteX708" fmla="*/ 1345940 w 1591386"/>
                <a:gd name="connsiteY708" fmla="*/ 840766 h 1729728"/>
                <a:gd name="connsiteX709" fmla="*/ 1348617 w 1591386"/>
                <a:gd name="connsiteY709" fmla="*/ 841659 h 1729728"/>
                <a:gd name="connsiteX710" fmla="*/ 1350402 w 1591386"/>
                <a:gd name="connsiteY710" fmla="*/ 843444 h 1729728"/>
                <a:gd name="connsiteX711" fmla="*/ 1351295 w 1591386"/>
                <a:gd name="connsiteY711" fmla="*/ 844336 h 1729728"/>
                <a:gd name="connsiteX712" fmla="*/ 1352187 w 1591386"/>
                <a:gd name="connsiteY712" fmla="*/ 846121 h 1729728"/>
                <a:gd name="connsiteX713" fmla="*/ 1355757 w 1591386"/>
                <a:gd name="connsiteY713" fmla="*/ 856832 h 1729728"/>
                <a:gd name="connsiteX714" fmla="*/ 1357542 w 1591386"/>
                <a:gd name="connsiteY714" fmla="*/ 859509 h 1729728"/>
                <a:gd name="connsiteX715" fmla="*/ 1359328 w 1591386"/>
                <a:gd name="connsiteY715" fmla="*/ 861294 h 1729728"/>
                <a:gd name="connsiteX716" fmla="*/ 1361113 w 1591386"/>
                <a:gd name="connsiteY716" fmla="*/ 863079 h 1729728"/>
                <a:gd name="connsiteX717" fmla="*/ 1363790 w 1591386"/>
                <a:gd name="connsiteY717" fmla="*/ 864864 h 1729728"/>
                <a:gd name="connsiteX718" fmla="*/ 1367360 w 1591386"/>
                <a:gd name="connsiteY718" fmla="*/ 865757 h 1729728"/>
                <a:gd name="connsiteX719" fmla="*/ 1374501 w 1591386"/>
                <a:gd name="connsiteY719" fmla="*/ 865757 h 1729728"/>
                <a:gd name="connsiteX720" fmla="*/ 1386104 w 1591386"/>
                <a:gd name="connsiteY720" fmla="*/ 863079 h 1729728"/>
                <a:gd name="connsiteX721" fmla="*/ 1390566 w 1591386"/>
                <a:gd name="connsiteY721" fmla="*/ 861294 h 1729728"/>
                <a:gd name="connsiteX722" fmla="*/ 1393244 w 1591386"/>
                <a:gd name="connsiteY722" fmla="*/ 858617 h 1729728"/>
                <a:gd name="connsiteX723" fmla="*/ 1395029 w 1591386"/>
                <a:gd name="connsiteY723" fmla="*/ 855939 h 1729728"/>
                <a:gd name="connsiteX724" fmla="*/ 1397706 w 1591386"/>
                <a:gd name="connsiteY724" fmla="*/ 850584 h 1729728"/>
                <a:gd name="connsiteX725" fmla="*/ 1396814 w 1591386"/>
                <a:gd name="connsiteY725" fmla="*/ 846121 h 1729728"/>
                <a:gd name="connsiteX726" fmla="*/ 1396814 w 1591386"/>
                <a:gd name="connsiteY726" fmla="*/ 840766 h 1729728"/>
                <a:gd name="connsiteX727" fmla="*/ 1395029 w 1591386"/>
                <a:gd name="connsiteY727" fmla="*/ 833626 h 1729728"/>
                <a:gd name="connsiteX728" fmla="*/ 1395921 w 1591386"/>
                <a:gd name="connsiteY728" fmla="*/ 829163 h 1729728"/>
                <a:gd name="connsiteX729" fmla="*/ 1397706 w 1591386"/>
                <a:gd name="connsiteY729" fmla="*/ 826486 h 1729728"/>
                <a:gd name="connsiteX730" fmla="*/ 1399492 w 1591386"/>
                <a:gd name="connsiteY730" fmla="*/ 823808 h 1729728"/>
                <a:gd name="connsiteX731" fmla="*/ 1401277 w 1591386"/>
                <a:gd name="connsiteY731" fmla="*/ 820238 h 1729728"/>
                <a:gd name="connsiteX732" fmla="*/ 1401277 w 1591386"/>
                <a:gd name="connsiteY732" fmla="*/ 818453 h 1729728"/>
                <a:gd name="connsiteX733" fmla="*/ 1401277 w 1591386"/>
                <a:gd name="connsiteY733" fmla="*/ 816668 h 1729728"/>
                <a:gd name="connsiteX734" fmla="*/ 1396814 w 1591386"/>
                <a:gd name="connsiteY734" fmla="*/ 813098 h 1729728"/>
                <a:gd name="connsiteX735" fmla="*/ 1394136 w 1591386"/>
                <a:gd name="connsiteY735" fmla="*/ 808635 h 1729728"/>
                <a:gd name="connsiteX736" fmla="*/ 1391459 w 1591386"/>
                <a:gd name="connsiteY736" fmla="*/ 802387 h 1729728"/>
                <a:gd name="connsiteX737" fmla="*/ 1389673 w 1591386"/>
                <a:gd name="connsiteY737" fmla="*/ 788999 h 1729728"/>
                <a:gd name="connsiteX738" fmla="*/ 1389673 w 1591386"/>
                <a:gd name="connsiteY738" fmla="*/ 782751 h 1729728"/>
                <a:gd name="connsiteX739" fmla="*/ 1391459 w 1591386"/>
                <a:gd name="connsiteY739" fmla="*/ 779181 h 1729728"/>
                <a:gd name="connsiteX740" fmla="*/ 1394136 w 1591386"/>
                <a:gd name="connsiteY740" fmla="*/ 778289 h 1729728"/>
                <a:gd name="connsiteX741" fmla="*/ 1395921 w 1591386"/>
                <a:gd name="connsiteY741" fmla="*/ 776504 h 1729728"/>
                <a:gd name="connsiteX742" fmla="*/ 1398599 w 1591386"/>
                <a:gd name="connsiteY742" fmla="*/ 773826 h 1729728"/>
                <a:gd name="connsiteX743" fmla="*/ 1401277 w 1591386"/>
                <a:gd name="connsiteY743" fmla="*/ 768471 h 1729728"/>
                <a:gd name="connsiteX744" fmla="*/ 1402169 w 1591386"/>
                <a:gd name="connsiteY744" fmla="*/ 764901 h 1729728"/>
                <a:gd name="connsiteX745" fmla="*/ 1401277 w 1591386"/>
                <a:gd name="connsiteY745" fmla="*/ 762223 h 1729728"/>
                <a:gd name="connsiteX746" fmla="*/ 1396814 w 1591386"/>
                <a:gd name="connsiteY746" fmla="*/ 744372 h 1729728"/>
                <a:gd name="connsiteX747" fmla="*/ 1396814 w 1591386"/>
                <a:gd name="connsiteY747" fmla="*/ 742587 h 1729728"/>
                <a:gd name="connsiteX748" fmla="*/ 1398599 w 1591386"/>
                <a:gd name="connsiteY748" fmla="*/ 742587 h 1729728"/>
                <a:gd name="connsiteX749" fmla="*/ 1414665 w 1591386"/>
                <a:gd name="connsiteY749" fmla="*/ 750620 h 1729728"/>
                <a:gd name="connsiteX750" fmla="*/ 1418235 w 1591386"/>
                <a:gd name="connsiteY750" fmla="*/ 752405 h 1729728"/>
                <a:gd name="connsiteX751" fmla="*/ 1420020 w 1591386"/>
                <a:gd name="connsiteY751" fmla="*/ 752405 h 1729728"/>
                <a:gd name="connsiteX752" fmla="*/ 1421805 w 1591386"/>
                <a:gd name="connsiteY752" fmla="*/ 751513 h 1729728"/>
                <a:gd name="connsiteX753" fmla="*/ 1421805 w 1591386"/>
                <a:gd name="connsiteY753" fmla="*/ 751513 h 1729728"/>
                <a:gd name="connsiteX754" fmla="*/ 1429837 w 1591386"/>
                <a:gd name="connsiteY754" fmla="*/ 740802 h 1729728"/>
                <a:gd name="connsiteX755" fmla="*/ 1431623 w 1591386"/>
                <a:gd name="connsiteY755" fmla="*/ 738125 h 1729728"/>
                <a:gd name="connsiteX756" fmla="*/ 1430730 w 1591386"/>
                <a:gd name="connsiteY756" fmla="*/ 735447 h 1729728"/>
                <a:gd name="connsiteX757" fmla="*/ 1428945 w 1591386"/>
                <a:gd name="connsiteY757" fmla="*/ 732770 h 1729728"/>
                <a:gd name="connsiteX758" fmla="*/ 1427160 w 1591386"/>
                <a:gd name="connsiteY758" fmla="*/ 730984 h 1729728"/>
                <a:gd name="connsiteX759" fmla="*/ 1416449 w 1591386"/>
                <a:gd name="connsiteY759" fmla="*/ 721167 h 1729728"/>
                <a:gd name="connsiteX760" fmla="*/ 1414665 w 1591386"/>
                <a:gd name="connsiteY760" fmla="*/ 717596 h 1729728"/>
                <a:gd name="connsiteX761" fmla="*/ 1412880 w 1591386"/>
                <a:gd name="connsiteY761" fmla="*/ 712241 h 1729728"/>
                <a:gd name="connsiteX762" fmla="*/ 1411987 w 1591386"/>
                <a:gd name="connsiteY762" fmla="*/ 700638 h 1729728"/>
                <a:gd name="connsiteX763" fmla="*/ 1413772 w 1591386"/>
                <a:gd name="connsiteY763" fmla="*/ 695283 h 1729728"/>
                <a:gd name="connsiteX764" fmla="*/ 1415557 w 1591386"/>
                <a:gd name="connsiteY764" fmla="*/ 692606 h 1729728"/>
                <a:gd name="connsiteX765" fmla="*/ 1424482 w 1591386"/>
                <a:gd name="connsiteY765" fmla="*/ 689928 h 1729728"/>
                <a:gd name="connsiteX766" fmla="*/ 1428053 w 1591386"/>
                <a:gd name="connsiteY766" fmla="*/ 688143 h 1729728"/>
                <a:gd name="connsiteX767" fmla="*/ 1428945 w 1591386"/>
                <a:gd name="connsiteY767" fmla="*/ 685465 h 1729728"/>
                <a:gd name="connsiteX768" fmla="*/ 1428945 w 1591386"/>
                <a:gd name="connsiteY768" fmla="*/ 683680 h 1729728"/>
                <a:gd name="connsiteX769" fmla="*/ 1427160 w 1591386"/>
                <a:gd name="connsiteY769" fmla="*/ 681003 h 1729728"/>
                <a:gd name="connsiteX770" fmla="*/ 1425375 w 1591386"/>
                <a:gd name="connsiteY770" fmla="*/ 679218 h 1729728"/>
                <a:gd name="connsiteX771" fmla="*/ 1422697 w 1591386"/>
                <a:gd name="connsiteY771" fmla="*/ 677433 h 1729728"/>
                <a:gd name="connsiteX772" fmla="*/ 1420020 w 1591386"/>
                <a:gd name="connsiteY772" fmla="*/ 674755 h 1729728"/>
                <a:gd name="connsiteX773" fmla="*/ 1418235 w 1591386"/>
                <a:gd name="connsiteY773" fmla="*/ 670292 h 1729728"/>
                <a:gd name="connsiteX774" fmla="*/ 1415557 w 1591386"/>
                <a:gd name="connsiteY774" fmla="*/ 636376 h 1729728"/>
                <a:gd name="connsiteX775" fmla="*/ 1415557 w 1591386"/>
                <a:gd name="connsiteY775" fmla="*/ 632806 h 1729728"/>
                <a:gd name="connsiteX776" fmla="*/ 1413772 w 1591386"/>
                <a:gd name="connsiteY776" fmla="*/ 630128 h 1729728"/>
                <a:gd name="connsiteX777" fmla="*/ 1411094 w 1591386"/>
                <a:gd name="connsiteY777" fmla="*/ 629236 h 1729728"/>
                <a:gd name="connsiteX778" fmla="*/ 1407524 w 1591386"/>
                <a:gd name="connsiteY778" fmla="*/ 626558 h 1729728"/>
                <a:gd name="connsiteX779" fmla="*/ 1404847 w 1591386"/>
                <a:gd name="connsiteY779" fmla="*/ 623881 h 1729728"/>
                <a:gd name="connsiteX780" fmla="*/ 1403954 w 1591386"/>
                <a:gd name="connsiteY780" fmla="*/ 615848 h 1729728"/>
                <a:gd name="connsiteX781" fmla="*/ 1404847 w 1591386"/>
                <a:gd name="connsiteY781" fmla="*/ 606922 h 1729728"/>
                <a:gd name="connsiteX782" fmla="*/ 1412880 w 1591386"/>
                <a:gd name="connsiteY782" fmla="*/ 595320 h 1729728"/>
                <a:gd name="connsiteX783" fmla="*/ 1413772 w 1591386"/>
                <a:gd name="connsiteY783" fmla="*/ 585502 h 1729728"/>
                <a:gd name="connsiteX784" fmla="*/ 1384318 w 1591386"/>
                <a:gd name="connsiteY784" fmla="*/ 556941 h 1729728"/>
                <a:gd name="connsiteX785" fmla="*/ 1380748 w 1591386"/>
                <a:gd name="connsiteY785" fmla="*/ 550693 h 1729728"/>
                <a:gd name="connsiteX786" fmla="*/ 1377178 w 1591386"/>
                <a:gd name="connsiteY786" fmla="*/ 544445 h 1729728"/>
                <a:gd name="connsiteX787" fmla="*/ 1370930 w 1591386"/>
                <a:gd name="connsiteY787" fmla="*/ 523917 h 1729728"/>
                <a:gd name="connsiteX788" fmla="*/ 1368253 w 1591386"/>
                <a:gd name="connsiteY788" fmla="*/ 517669 h 1729728"/>
                <a:gd name="connsiteX789" fmla="*/ 1364683 w 1591386"/>
                <a:gd name="connsiteY789" fmla="*/ 499818 h 1729728"/>
                <a:gd name="connsiteX790" fmla="*/ 1370038 w 1591386"/>
                <a:gd name="connsiteY790" fmla="*/ 479290 h 1729728"/>
                <a:gd name="connsiteX791" fmla="*/ 1378963 w 1591386"/>
                <a:gd name="connsiteY791" fmla="*/ 463225 h 1729728"/>
                <a:gd name="connsiteX792" fmla="*/ 1386104 w 1591386"/>
                <a:gd name="connsiteY792" fmla="*/ 456084 h 1729728"/>
                <a:gd name="connsiteX793" fmla="*/ 1396814 w 1591386"/>
                <a:gd name="connsiteY793" fmla="*/ 449837 h 1729728"/>
                <a:gd name="connsiteX794" fmla="*/ 1401277 w 1591386"/>
                <a:gd name="connsiteY794" fmla="*/ 436449 h 1729728"/>
                <a:gd name="connsiteX795" fmla="*/ 1407524 w 1591386"/>
                <a:gd name="connsiteY795" fmla="*/ 423953 h 1729728"/>
                <a:gd name="connsiteX796" fmla="*/ 1420912 w 1591386"/>
                <a:gd name="connsiteY796" fmla="*/ 420383 h 1729728"/>
                <a:gd name="connsiteX797" fmla="*/ 1420912 w 1591386"/>
                <a:gd name="connsiteY797" fmla="*/ 414135 h 1729728"/>
                <a:gd name="connsiteX798" fmla="*/ 1417342 w 1591386"/>
                <a:gd name="connsiteY798" fmla="*/ 404317 h 1729728"/>
                <a:gd name="connsiteX799" fmla="*/ 1428053 w 1591386"/>
                <a:gd name="connsiteY799" fmla="*/ 400747 h 1729728"/>
                <a:gd name="connsiteX800" fmla="*/ 1452151 w 1591386"/>
                <a:gd name="connsiteY800" fmla="*/ 402532 h 1729728"/>
                <a:gd name="connsiteX801" fmla="*/ 1458399 w 1591386"/>
                <a:gd name="connsiteY801" fmla="*/ 398962 h 1729728"/>
                <a:gd name="connsiteX802" fmla="*/ 1477142 w 1591386"/>
                <a:gd name="connsiteY802" fmla="*/ 382897 h 1729728"/>
                <a:gd name="connsiteX803" fmla="*/ 1485175 w 1591386"/>
                <a:gd name="connsiteY803" fmla="*/ 379326 h 1729728"/>
                <a:gd name="connsiteX804" fmla="*/ 1497670 w 1591386"/>
                <a:gd name="connsiteY804" fmla="*/ 377541 h 1729728"/>
                <a:gd name="connsiteX805" fmla="*/ 1527124 w 1591386"/>
                <a:gd name="connsiteY805" fmla="*/ 366831 h 1729728"/>
                <a:gd name="connsiteX806" fmla="*/ 1533372 w 1591386"/>
                <a:gd name="connsiteY806" fmla="*/ 357013 h 1729728"/>
                <a:gd name="connsiteX807" fmla="*/ 1531586 w 1591386"/>
                <a:gd name="connsiteY807" fmla="*/ 348088 h 1729728"/>
                <a:gd name="connsiteX808" fmla="*/ 1523553 w 1591386"/>
                <a:gd name="connsiteY808" fmla="*/ 332915 h 1729728"/>
                <a:gd name="connsiteX809" fmla="*/ 1519984 w 1591386"/>
                <a:gd name="connsiteY809" fmla="*/ 331130 h 1729728"/>
                <a:gd name="connsiteX810" fmla="*/ 1520876 w 1591386"/>
                <a:gd name="connsiteY810" fmla="*/ 329345 h 1729728"/>
                <a:gd name="connsiteX811" fmla="*/ 1521769 w 1591386"/>
                <a:gd name="connsiteY811" fmla="*/ 327560 h 1729728"/>
                <a:gd name="connsiteX812" fmla="*/ 1524446 w 1591386"/>
                <a:gd name="connsiteY812" fmla="*/ 324882 h 1729728"/>
                <a:gd name="connsiteX813" fmla="*/ 1527124 w 1591386"/>
                <a:gd name="connsiteY813" fmla="*/ 322204 h 1729728"/>
                <a:gd name="connsiteX814" fmla="*/ 1529801 w 1591386"/>
                <a:gd name="connsiteY814" fmla="*/ 316849 h 1729728"/>
                <a:gd name="connsiteX815" fmla="*/ 1530694 w 1591386"/>
                <a:gd name="connsiteY815" fmla="*/ 312387 h 1729728"/>
                <a:gd name="connsiteX816" fmla="*/ 1531586 w 1591386"/>
                <a:gd name="connsiteY816" fmla="*/ 308816 h 1729728"/>
                <a:gd name="connsiteX817" fmla="*/ 1530694 w 1591386"/>
                <a:gd name="connsiteY817" fmla="*/ 280255 h 1729728"/>
                <a:gd name="connsiteX818" fmla="*/ 1532479 w 1591386"/>
                <a:gd name="connsiteY818" fmla="*/ 274900 h 1729728"/>
                <a:gd name="connsiteX819" fmla="*/ 1534264 w 1591386"/>
                <a:gd name="connsiteY819" fmla="*/ 272223 h 1729728"/>
                <a:gd name="connsiteX820" fmla="*/ 1536941 w 1591386"/>
                <a:gd name="connsiteY820" fmla="*/ 270437 h 1729728"/>
                <a:gd name="connsiteX821" fmla="*/ 1538727 w 1591386"/>
                <a:gd name="connsiteY821" fmla="*/ 270437 h 1729728"/>
                <a:gd name="connsiteX822" fmla="*/ 1540512 w 1591386"/>
                <a:gd name="connsiteY822" fmla="*/ 272223 h 1729728"/>
                <a:gd name="connsiteX823" fmla="*/ 1542297 w 1591386"/>
                <a:gd name="connsiteY823" fmla="*/ 274900 h 1729728"/>
                <a:gd name="connsiteX824" fmla="*/ 1543189 w 1591386"/>
                <a:gd name="connsiteY824" fmla="*/ 277578 h 1729728"/>
                <a:gd name="connsiteX825" fmla="*/ 1544082 w 1591386"/>
                <a:gd name="connsiteY825" fmla="*/ 280255 h 1729728"/>
                <a:gd name="connsiteX826" fmla="*/ 1545867 w 1591386"/>
                <a:gd name="connsiteY826" fmla="*/ 282040 h 1729728"/>
                <a:gd name="connsiteX827" fmla="*/ 1549437 w 1591386"/>
                <a:gd name="connsiteY827" fmla="*/ 282933 h 1729728"/>
                <a:gd name="connsiteX828" fmla="*/ 1555685 w 1591386"/>
                <a:gd name="connsiteY828" fmla="*/ 282933 h 1729728"/>
                <a:gd name="connsiteX829" fmla="*/ 1568180 w 1591386"/>
                <a:gd name="connsiteY829" fmla="*/ 282040 h 1729728"/>
                <a:gd name="connsiteX830" fmla="*/ 1579783 w 1591386"/>
                <a:gd name="connsiteY830" fmla="*/ 278470 h 1729728"/>
                <a:gd name="connsiteX831" fmla="*/ 1583353 w 1591386"/>
                <a:gd name="connsiteY831" fmla="*/ 276685 h 1729728"/>
                <a:gd name="connsiteX832" fmla="*/ 1586031 w 1591386"/>
                <a:gd name="connsiteY832" fmla="*/ 272223 h 1729728"/>
                <a:gd name="connsiteX833" fmla="*/ 1589601 w 1591386"/>
                <a:gd name="connsiteY833" fmla="*/ 263297 h 1729728"/>
                <a:gd name="connsiteX834" fmla="*/ 1591386 w 1591386"/>
                <a:gd name="connsiteY834" fmla="*/ 257942 h 1729728"/>
                <a:gd name="connsiteX835" fmla="*/ 1591386 w 1591386"/>
                <a:gd name="connsiteY835" fmla="*/ 253479 h 172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</a:cxnLst>
              <a:rect l="l" t="t" r="r" b="b"/>
              <a:pathLst>
                <a:path w="1591386" h="1729728">
                  <a:moveTo>
                    <a:pt x="1591386" y="249909"/>
                  </a:moveTo>
                  <a:lnTo>
                    <a:pt x="1590493" y="247232"/>
                  </a:lnTo>
                  <a:lnTo>
                    <a:pt x="1587816" y="246339"/>
                  </a:lnTo>
                  <a:lnTo>
                    <a:pt x="1571750" y="245447"/>
                  </a:lnTo>
                  <a:lnTo>
                    <a:pt x="1569073" y="243661"/>
                  </a:lnTo>
                  <a:lnTo>
                    <a:pt x="1567288" y="241876"/>
                  </a:lnTo>
                  <a:lnTo>
                    <a:pt x="1565503" y="239199"/>
                  </a:lnTo>
                  <a:lnTo>
                    <a:pt x="1564610" y="236521"/>
                  </a:lnTo>
                  <a:lnTo>
                    <a:pt x="1563717" y="233844"/>
                  </a:lnTo>
                  <a:lnTo>
                    <a:pt x="1561933" y="232059"/>
                  </a:lnTo>
                  <a:lnTo>
                    <a:pt x="1555685" y="225811"/>
                  </a:lnTo>
                  <a:lnTo>
                    <a:pt x="1545867" y="211530"/>
                  </a:lnTo>
                  <a:lnTo>
                    <a:pt x="1534264" y="199927"/>
                  </a:lnTo>
                  <a:lnTo>
                    <a:pt x="1531586" y="198142"/>
                  </a:lnTo>
                  <a:lnTo>
                    <a:pt x="1508381" y="190110"/>
                  </a:lnTo>
                  <a:lnTo>
                    <a:pt x="1505703" y="188324"/>
                  </a:lnTo>
                  <a:lnTo>
                    <a:pt x="1504810" y="180292"/>
                  </a:lnTo>
                  <a:lnTo>
                    <a:pt x="1501240" y="139235"/>
                  </a:lnTo>
                  <a:lnTo>
                    <a:pt x="1503918" y="128525"/>
                  </a:lnTo>
                  <a:lnTo>
                    <a:pt x="1518198" y="114244"/>
                  </a:lnTo>
                  <a:lnTo>
                    <a:pt x="1523553" y="105319"/>
                  </a:lnTo>
                  <a:lnTo>
                    <a:pt x="1524446" y="99071"/>
                  </a:lnTo>
                  <a:lnTo>
                    <a:pt x="1526231" y="83006"/>
                  </a:lnTo>
                  <a:lnTo>
                    <a:pt x="1527124" y="75865"/>
                  </a:lnTo>
                  <a:lnTo>
                    <a:pt x="1529801" y="70510"/>
                  </a:lnTo>
                  <a:lnTo>
                    <a:pt x="1536941" y="59800"/>
                  </a:lnTo>
                  <a:lnTo>
                    <a:pt x="1537834" y="54444"/>
                  </a:lnTo>
                  <a:lnTo>
                    <a:pt x="1539619" y="41057"/>
                  </a:lnTo>
                  <a:lnTo>
                    <a:pt x="1544082" y="25883"/>
                  </a:lnTo>
                  <a:lnTo>
                    <a:pt x="1545867" y="21421"/>
                  </a:lnTo>
                  <a:lnTo>
                    <a:pt x="1532479" y="12495"/>
                  </a:lnTo>
                  <a:lnTo>
                    <a:pt x="1523553" y="10710"/>
                  </a:lnTo>
                  <a:lnTo>
                    <a:pt x="1488745" y="10710"/>
                  </a:lnTo>
                  <a:lnTo>
                    <a:pt x="1436978" y="0"/>
                  </a:lnTo>
                  <a:lnTo>
                    <a:pt x="1428945" y="1785"/>
                  </a:lnTo>
                  <a:lnTo>
                    <a:pt x="1420912" y="8033"/>
                  </a:lnTo>
                  <a:lnTo>
                    <a:pt x="1406632" y="24991"/>
                  </a:lnTo>
                  <a:lnTo>
                    <a:pt x="1400384" y="32131"/>
                  </a:lnTo>
                  <a:lnTo>
                    <a:pt x="1389673" y="35701"/>
                  </a:lnTo>
                  <a:lnTo>
                    <a:pt x="1384318" y="39271"/>
                  </a:lnTo>
                  <a:lnTo>
                    <a:pt x="1378071" y="50874"/>
                  </a:lnTo>
                  <a:lnTo>
                    <a:pt x="1374501" y="55337"/>
                  </a:lnTo>
                  <a:lnTo>
                    <a:pt x="1369145" y="57122"/>
                  </a:lnTo>
                  <a:lnTo>
                    <a:pt x="1362005" y="52659"/>
                  </a:lnTo>
                  <a:lnTo>
                    <a:pt x="1357542" y="52659"/>
                  </a:lnTo>
                  <a:lnTo>
                    <a:pt x="1347725" y="57122"/>
                  </a:lnTo>
                  <a:lnTo>
                    <a:pt x="1292388" y="107104"/>
                  </a:lnTo>
                  <a:lnTo>
                    <a:pt x="1282569" y="111567"/>
                  </a:lnTo>
                  <a:lnTo>
                    <a:pt x="1273644" y="110674"/>
                  </a:lnTo>
                  <a:lnTo>
                    <a:pt x="1257579" y="98179"/>
                  </a:lnTo>
                  <a:lnTo>
                    <a:pt x="1248653" y="93716"/>
                  </a:lnTo>
                  <a:lnTo>
                    <a:pt x="1232588" y="93716"/>
                  </a:lnTo>
                  <a:lnTo>
                    <a:pt x="1201349" y="101749"/>
                  </a:lnTo>
                  <a:lnTo>
                    <a:pt x="1185284" y="102641"/>
                  </a:lnTo>
                  <a:lnTo>
                    <a:pt x="1079965" y="46412"/>
                  </a:lnTo>
                  <a:lnTo>
                    <a:pt x="1054081" y="54444"/>
                  </a:lnTo>
                  <a:lnTo>
                    <a:pt x="1007669" y="37486"/>
                  </a:lnTo>
                  <a:lnTo>
                    <a:pt x="986249" y="41949"/>
                  </a:lnTo>
                  <a:lnTo>
                    <a:pt x="978216" y="71403"/>
                  </a:lnTo>
                  <a:lnTo>
                    <a:pt x="980893" y="81220"/>
                  </a:lnTo>
                  <a:lnTo>
                    <a:pt x="991604" y="99071"/>
                  </a:lnTo>
                  <a:lnTo>
                    <a:pt x="993389" y="106211"/>
                  </a:lnTo>
                  <a:lnTo>
                    <a:pt x="990712" y="116029"/>
                  </a:lnTo>
                  <a:lnTo>
                    <a:pt x="984464" y="121384"/>
                  </a:lnTo>
                  <a:lnTo>
                    <a:pt x="978216" y="124955"/>
                  </a:lnTo>
                  <a:lnTo>
                    <a:pt x="972861" y="131202"/>
                  </a:lnTo>
                  <a:lnTo>
                    <a:pt x="967505" y="146375"/>
                  </a:lnTo>
                  <a:lnTo>
                    <a:pt x="961258" y="199035"/>
                  </a:lnTo>
                  <a:lnTo>
                    <a:pt x="945192" y="232059"/>
                  </a:lnTo>
                  <a:lnTo>
                    <a:pt x="921986" y="250802"/>
                  </a:lnTo>
                  <a:lnTo>
                    <a:pt x="847906" y="285611"/>
                  </a:lnTo>
                  <a:lnTo>
                    <a:pt x="838088" y="286503"/>
                  </a:lnTo>
                  <a:lnTo>
                    <a:pt x="805957" y="277578"/>
                  </a:lnTo>
                  <a:lnTo>
                    <a:pt x="787214" y="280255"/>
                  </a:lnTo>
                  <a:lnTo>
                    <a:pt x="758653" y="294536"/>
                  </a:lnTo>
                  <a:lnTo>
                    <a:pt x="749728" y="296321"/>
                  </a:lnTo>
                  <a:lnTo>
                    <a:pt x="739910" y="290073"/>
                  </a:lnTo>
                  <a:lnTo>
                    <a:pt x="737232" y="276685"/>
                  </a:lnTo>
                  <a:lnTo>
                    <a:pt x="737232" y="260620"/>
                  </a:lnTo>
                  <a:lnTo>
                    <a:pt x="734555" y="246339"/>
                  </a:lnTo>
                  <a:lnTo>
                    <a:pt x="722059" y="234736"/>
                  </a:lnTo>
                  <a:lnTo>
                    <a:pt x="704208" y="231166"/>
                  </a:lnTo>
                  <a:lnTo>
                    <a:pt x="671184" y="233844"/>
                  </a:lnTo>
                  <a:lnTo>
                    <a:pt x="610492" y="237414"/>
                  </a:lnTo>
                  <a:lnTo>
                    <a:pt x="516776" y="218671"/>
                  </a:lnTo>
                  <a:lnTo>
                    <a:pt x="467687" y="219563"/>
                  </a:lnTo>
                  <a:lnTo>
                    <a:pt x="425738" y="236521"/>
                  </a:lnTo>
                  <a:lnTo>
                    <a:pt x="415028" y="250802"/>
                  </a:lnTo>
                  <a:lnTo>
                    <a:pt x="406995" y="267760"/>
                  </a:lnTo>
                  <a:lnTo>
                    <a:pt x="398069" y="282933"/>
                  </a:lnTo>
                  <a:lnTo>
                    <a:pt x="385574" y="288288"/>
                  </a:lnTo>
                  <a:lnTo>
                    <a:pt x="372186" y="282933"/>
                  </a:lnTo>
                  <a:lnTo>
                    <a:pt x="348088" y="262405"/>
                  </a:lnTo>
                  <a:lnTo>
                    <a:pt x="334700" y="254372"/>
                  </a:lnTo>
                  <a:lnTo>
                    <a:pt x="314171" y="251694"/>
                  </a:lnTo>
                  <a:lnTo>
                    <a:pt x="240984" y="256157"/>
                  </a:lnTo>
                  <a:lnTo>
                    <a:pt x="227596" y="260620"/>
                  </a:lnTo>
                  <a:lnTo>
                    <a:pt x="219563" y="269545"/>
                  </a:lnTo>
                  <a:lnTo>
                    <a:pt x="223133" y="284718"/>
                  </a:lnTo>
                  <a:lnTo>
                    <a:pt x="220455" y="289181"/>
                  </a:lnTo>
                  <a:lnTo>
                    <a:pt x="218671" y="292751"/>
                  </a:lnTo>
                  <a:lnTo>
                    <a:pt x="216885" y="297213"/>
                  </a:lnTo>
                  <a:lnTo>
                    <a:pt x="215100" y="301676"/>
                  </a:lnTo>
                  <a:lnTo>
                    <a:pt x="231166" y="303461"/>
                  </a:lnTo>
                  <a:lnTo>
                    <a:pt x="236521" y="315064"/>
                  </a:lnTo>
                  <a:lnTo>
                    <a:pt x="231166" y="326667"/>
                  </a:lnTo>
                  <a:lnTo>
                    <a:pt x="217778" y="327560"/>
                  </a:lnTo>
                  <a:lnTo>
                    <a:pt x="214208" y="322204"/>
                  </a:lnTo>
                  <a:lnTo>
                    <a:pt x="210638" y="321312"/>
                  </a:lnTo>
                  <a:lnTo>
                    <a:pt x="207960" y="322204"/>
                  </a:lnTo>
                  <a:lnTo>
                    <a:pt x="203497" y="325775"/>
                  </a:lnTo>
                  <a:lnTo>
                    <a:pt x="199035" y="331130"/>
                  </a:lnTo>
                  <a:lnTo>
                    <a:pt x="198142" y="336485"/>
                  </a:lnTo>
                  <a:lnTo>
                    <a:pt x="199035" y="340948"/>
                  </a:lnTo>
                  <a:lnTo>
                    <a:pt x="198142" y="343625"/>
                  </a:lnTo>
                  <a:lnTo>
                    <a:pt x="192787" y="351658"/>
                  </a:lnTo>
                  <a:lnTo>
                    <a:pt x="187432" y="357906"/>
                  </a:lnTo>
                  <a:lnTo>
                    <a:pt x="180291" y="363261"/>
                  </a:lnTo>
                  <a:lnTo>
                    <a:pt x="173151" y="367724"/>
                  </a:lnTo>
                  <a:lnTo>
                    <a:pt x="157978" y="373971"/>
                  </a:lnTo>
                  <a:lnTo>
                    <a:pt x="157086" y="376649"/>
                  </a:lnTo>
                  <a:lnTo>
                    <a:pt x="158871" y="382004"/>
                  </a:lnTo>
                  <a:lnTo>
                    <a:pt x="161548" y="385574"/>
                  </a:lnTo>
                  <a:lnTo>
                    <a:pt x="161548" y="391822"/>
                  </a:lnTo>
                  <a:lnTo>
                    <a:pt x="154408" y="401640"/>
                  </a:lnTo>
                  <a:lnTo>
                    <a:pt x="149945" y="406995"/>
                  </a:lnTo>
                  <a:lnTo>
                    <a:pt x="145483" y="409673"/>
                  </a:lnTo>
                  <a:lnTo>
                    <a:pt x="129417" y="407888"/>
                  </a:lnTo>
                  <a:lnTo>
                    <a:pt x="124955" y="409673"/>
                  </a:lnTo>
                  <a:lnTo>
                    <a:pt x="123169" y="415028"/>
                  </a:lnTo>
                  <a:lnTo>
                    <a:pt x="122277" y="423061"/>
                  </a:lnTo>
                  <a:lnTo>
                    <a:pt x="121384" y="430201"/>
                  </a:lnTo>
                  <a:lnTo>
                    <a:pt x="109781" y="436449"/>
                  </a:lnTo>
                  <a:lnTo>
                    <a:pt x="107104" y="441804"/>
                  </a:lnTo>
                  <a:lnTo>
                    <a:pt x="104426" y="447159"/>
                  </a:lnTo>
                  <a:lnTo>
                    <a:pt x="100856" y="449837"/>
                  </a:lnTo>
                  <a:lnTo>
                    <a:pt x="99963" y="453407"/>
                  </a:lnTo>
                  <a:lnTo>
                    <a:pt x="88360" y="468580"/>
                  </a:lnTo>
                  <a:lnTo>
                    <a:pt x="84791" y="474828"/>
                  </a:lnTo>
                  <a:lnTo>
                    <a:pt x="82113" y="477505"/>
                  </a:lnTo>
                  <a:lnTo>
                    <a:pt x="82113" y="480183"/>
                  </a:lnTo>
                  <a:lnTo>
                    <a:pt x="86575" y="488216"/>
                  </a:lnTo>
                  <a:lnTo>
                    <a:pt x="86575" y="501604"/>
                  </a:lnTo>
                  <a:lnTo>
                    <a:pt x="77650" y="511421"/>
                  </a:lnTo>
                  <a:lnTo>
                    <a:pt x="65155" y="519454"/>
                  </a:lnTo>
                  <a:lnTo>
                    <a:pt x="58907" y="527487"/>
                  </a:lnTo>
                  <a:lnTo>
                    <a:pt x="69617" y="532842"/>
                  </a:lnTo>
                  <a:lnTo>
                    <a:pt x="74080" y="532842"/>
                  </a:lnTo>
                  <a:lnTo>
                    <a:pt x="74080" y="539090"/>
                  </a:lnTo>
                  <a:lnTo>
                    <a:pt x="67832" y="545338"/>
                  </a:lnTo>
                  <a:lnTo>
                    <a:pt x="66047" y="556048"/>
                  </a:lnTo>
                  <a:lnTo>
                    <a:pt x="65155" y="566758"/>
                  </a:lnTo>
                  <a:lnTo>
                    <a:pt x="62477" y="574791"/>
                  </a:lnTo>
                  <a:lnTo>
                    <a:pt x="56229" y="577469"/>
                  </a:lnTo>
                  <a:lnTo>
                    <a:pt x="40164" y="577469"/>
                  </a:lnTo>
                  <a:lnTo>
                    <a:pt x="33023" y="580146"/>
                  </a:lnTo>
                  <a:lnTo>
                    <a:pt x="36594" y="591749"/>
                  </a:lnTo>
                  <a:lnTo>
                    <a:pt x="30346" y="609600"/>
                  </a:lnTo>
                  <a:lnTo>
                    <a:pt x="33023" y="621203"/>
                  </a:lnTo>
                  <a:lnTo>
                    <a:pt x="29453" y="624773"/>
                  </a:lnTo>
                  <a:lnTo>
                    <a:pt x="24991" y="631913"/>
                  </a:lnTo>
                  <a:lnTo>
                    <a:pt x="22313" y="633698"/>
                  </a:lnTo>
                  <a:lnTo>
                    <a:pt x="24098" y="637269"/>
                  </a:lnTo>
                  <a:lnTo>
                    <a:pt x="25883" y="645301"/>
                  </a:lnTo>
                  <a:lnTo>
                    <a:pt x="19635" y="648871"/>
                  </a:lnTo>
                  <a:lnTo>
                    <a:pt x="3570" y="662259"/>
                  </a:lnTo>
                  <a:lnTo>
                    <a:pt x="3570" y="669400"/>
                  </a:lnTo>
                  <a:lnTo>
                    <a:pt x="14280" y="678325"/>
                  </a:lnTo>
                  <a:lnTo>
                    <a:pt x="18743" y="681003"/>
                  </a:lnTo>
                  <a:lnTo>
                    <a:pt x="18743" y="686358"/>
                  </a:lnTo>
                  <a:lnTo>
                    <a:pt x="14280" y="687250"/>
                  </a:lnTo>
                  <a:lnTo>
                    <a:pt x="12495" y="689035"/>
                  </a:lnTo>
                  <a:lnTo>
                    <a:pt x="10710" y="690821"/>
                  </a:lnTo>
                  <a:lnTo>
                    <a:pt x="8032" y="692606"/>
                  </a:lnTo>
                  <a:lnTo>
                    <a:pt x="8032" y="697961"/>
                  </a:lnTo>
                  <a:lnTo>
                    <a:pt x="14280" y="705994"/>
                  </a:lnTo>
                  <a:lnTo>
                    <a:pt x="32131" y="711349"/>
                  </a:lnTo>
                  <a:lnTo>
                    <a:pt x="41056" y="714919"/>
                  </a:lnTo>
                  <a:lnTo>
                    <a:pt x="36594" y="724737"/>
                  </a:lnTo>
                  <a:lnTo>
                    <a:pt x="33916" y="729199"/>
                  </a:lnTo>
                  <a:lnTo>
                    <a:pt x="29453" y="732770"/>
                  </a:lnTo>
                  <a:lnTo>
                    <a:pt x="35701" y="738125"/>
                  </a:lnTo>
                  <a:lnTo>
                    <a:pt x="41056" y="743480"/>
                  </a:lnTo>
                  <a:lnTo>
                    <a:pt x="43734" y="749728"/>
                  </a:lnTo>
                  <a:lnTo>
                    <a:pt x="41056" y="756868"/>
                  </a:lnTo>
                  <a:lnTo>
                    <a:pt x="43734" y="766686"/>
                  </a:lnTo>
                  <a:lnTo>
                    <a:pt x="48196" y="773826"/>
                  </a:lnTo>
                  <a:lnTo>
                    <a:pt x="53552" y="777396"/>
                  </a:lnTo>
                  <a:lnTo>
                    <a:pt x="58907" y="779181"/>
                  </a:lnTo>
                  <a:lnTo>
                    <a:pt x="58907" y="786322"/>
                  </a:lnTo>
                  <a:lnTo>
                    <a:pt x="51767" y="784536"/>
                  </a:lnTo>
                  <a:lnTo>
                    <a:pt x="45519" y="786322"/>
                  </a:lnTo>
                  <a:lnTo>
                    <a:pt x="41949" y="792569"/>
                  </a:lnTo>
                  <a:lnTo>
                    <a:pt x="41056" y="803280"/>
                  </a:lnTo>
                  <a:lnTo>
                    <a:pt x="42841" y="813990"/>
                  </a:lnTo>
                  <a:lnTo>
                    <a:pt x="47304" y="815775"/>
                  </a:lnTo>
                  <a:lnTo>
                    <a:pt x="52659" y="815775"/>
                  </a:lnTo>
                  <a:lnTo>
                    <a:pt x="58907" y="821130"/>
                  </a:lnTo>
                  <a:lnTo>
                    <a:pt x="61584" y="826486"/>
                  </a:lnTo>
                  <a:lnTo>
                    <a:pt x="66940" y="850584"/>
                  </a:lnTo>
                  <a:lnTo>
                    <a:pt x="69617" y="855047"/>
                  </a:lnTo>
                  <a:lnTo>
                    <a:pt x="73187" y="860402"/>
                  </a:lnTo>
                  <a:lnTo>
                    <a:pt x="73187" y="864864"/>
                  </a:lnTo>
                  <a:lnTo>
                    <a:pt x="66940" y="867542"/>
                  </a:lnTo>
                  <a:lnTo>
                    <a:pt x="69617" y="891640"/>
                  </a:lnTo>
                  <a:lnTo>
                    <a:pt x="54444" y="907706"/>
                  </a:lnTo>
                  <a:lnTo>
                    <a:pt x="38379" y="919309"/>
                  </a:lnTo>
                  <a:lnTo>
                    <a:pt x="37486" y="931804"/>
                  </a:lnTo>
                  <a:lnTo>
                    <a:pt x="27668" y="948763"/>
                  </a:lnTo>
                  <a:lnTo>
                    <a:pt x="25883" y="950548"/>
                  </a:lnTo>
                  <a:lnTo>
                    <a:pt x="24991" y="970183"/>
                  </a:lnTo>
                  <a:lnTo>
                    <a:pt x="24991" y="971076"/>
                  </a:lnTo>
                  <a:lnTo>
                    <a:pt x="26776" y="977324"/>
                  </a:lnTo>
                  <a:lnTo>
                    <a:pt x="25883" y="980894"/>
                  </a:lnTo>
                  <a:lnTo>
                    <a:pt x="24098" y="982679"/>
                  </a:lnTo>
                  <a:lnTo>
                    <a:pt x="22313" y="984464"/>
                  </a:lnTo>
                  <a:lnTo>
                    <a:pt x="19635" y="984464"/>
                  </a:lnTo>
                  <a:lnTo>
                    <a:pt x="8925" y="983571"/>
                  </a:lnTo>
                  <a:lnTo>
                    <a:pt x="6247" y="984464"/>
                  </a:lnTo>
                  <a:lnTo>
                    <a:pt x="4463" y="986249"/>
                  </a:lnTo>
                  <a:lnTo>
                    <a:pt x="3570" y="989819"/>
                  </a:lnTo>
                  <a:lnTo>
                    <a:pt x="4463" y="995174"/>
                  </a:lnTo>
                  <a:lnTo>
                    <a:pt x="10710" y="1012132"/>
                  </a:lnTo>
                  <a:lnTo>
                    <a:pt x="11603" y="1017488"/>
                  </a:lnTo>
                  <a:lnTo>
                    <a:pt x="12495" y="1024628"/>
                  </a:lnTo>
                  <a:lnTo>
                    <a:pt x="12495" y="1030876"/>
                  </a:lnTo>
                  <a:lnTo>
                    <a:pt x="2677" y="1078180"/>
                  </a:lnTo>
                  <a:lnTo>
                    <a:pt x="1785" y="1085320"/>
                  </a:lnTo>
                  <a:lnTo>
                    <a:pt x="0" y="1137980"/>
                  </a:lnTo>
                  <a:lnTo>
                    <a:pt x="2677" y="1162970"/>
                  </a:lnTo>
                  <a:lnTo>
                    <a:pt x="2677" y="1165648"/>
                  </a:lnTo>
                  <a:lnTo>
                    <a:pt x="4463" y="1168326"/>
                  </a:lnTo>
                  <a:lnTo>
                    <a:pt x="7140" y="1170111"/>
                  </a:lnTo>
                  <a:lnTo>
                    <a:pt x="13388" y="1170111"/>
                  </a:lnTo>
                  <a:lnTo>
                    <a:pt x="16065" y="1168326"/>
                  </a:lnTo>
                  <a:lnTo>
                    <a:pt x="18743" y="1166541"/>
                  </a:lnTo>
                  <a:lnTo>
                    <a:pt x="20528" y="1163863"/>
                  </a:lnTo>
                  <a:lnTo>
                    <a:pt x="23206" y="1162970"/>
                  </a:lnTo>
                  <a:lnTo>
                    <a:pt x="25883" y="1162970"/>
                  </a:lnTo>
                  <a:lnTo>
                    <a:pt x="28561" y="1163863"/>
                  </a:lnTo>
                  <a:lnTo>
                    <a:pt x="32131" y="1165648"/>
                  </a:lnTo>
                  <a:lnTo>
                    <a:pt x="38379" y="1171003"/>
                  </a:lnTo>
                  <a:lnTo>
                    <a:pt x="44627" y="1172788"/>
                  </a:lnTo>
                  <a:lnTo>
                    <a:pt x="49089" y="1173681"/>
                  </a:lnTo>
                  <a:lnTo>
                    <a:pt x="52659" y="1172788"/>
                  </a:lnTo>
                  <a:lnTo>
                    <a:pt x="57122" y="1173681"/>
                  </a:lnTo>
                  <a:lnTo>
                    <a:pt x="62477" y="1177251"/>
                  </a:lnTo>
                  <a:lnTo>
                    <a:pt x="75865" y="1189746"/>
                  </a:lnTo>
                  <a:lnTo>
                    <a:pt x="78543" y="1193317"/>
                  </a:lnTo>
                  <a:lnTo>
                    <a:pt x="79435" y="1195102"/>
                  </a:lnTo>
                  <a:lnTo>
                    <a:pt x="80328" y="1197779"/>
                  </a:lnTo>
                  <a:lnTo>
                    <a:pt x="81220" y="1201349"/>
                  </a:lnTo>
                  <a:lnTo>
                    <a:pt x="83005" y="1206705"/>
                  </a:lnTo>
                  <a:lnTo>
                    <a:pt x="83005" y="1210275"/>
                  </a:lnTo>
                  <a:lnTo>
                    <a:pt x="83005" y="1212952"/>
                  </a:lnTo>
                  <a:lnTo>
                    <a:pt x="83005" y="1220093"/>
                  </a:lnTo>
                  <a:lnTo>
                    <a:pt x="80328" y="1235266"/>
                  </a:lnTo>
                  <a:lnTo>
                    <a:pt x="77650" y="1249546"/>
                  </a:lnTo>
                  <a:lnTo>
                    <a:pt x="76758" y="1253116"/>
                  </a:lnTo>
                  <a:lnTo>
                    <a:pt x="76758" y="1256686"/>
                  </a:lnTo>
                  <a:lnTo>
                    <a:pt x="76758" y="1260257"/>
                  </a:lnTo>
                  <a:lnTo>
                    <a:pt x="76758" y="1262934"/>
                  </a:lnTo>
                  <a:lnTo>
                    <a:pt x="77650" y="1265612"/>
                  </a:lnTo>
                  <a:lnTo>
                    <a:pt x="78543" y="1268289"/>
                  </a:lnTo>
                  <a:lnTo>
                    <a:pt x="82113" y="1270967"/>
                  </a:lnTo>
                  <a:lnTo>
                    <a:pt x="87468" y="1274537"/>
                  </a:lnTo>
                  <a:lnTo>
                    <a:pt x="116029" y="1285247"/>
                  </a:lnTo>
                  <a:lnTo>
                    <a:pt x="121384" y="1287925"/>
                  </a:lnTo>
                  <a:lnTo>
                    <a:pt x="138343" y="1301313"/>
                  </a:lnTo>
                  <a:lnTo>
                    <a:pt x="143698" y="1305776"/>
                  </a:lnTo>
                  <a:lnTo>
                    <a:pt x="145483" y="1309346"/>
                  </a:lnTo>
                  <a:lnTo>
                    <a:pt x="145483" y="1312023"/>
                  </a:lnTo>
                  <a:lnTo>
                    <a:pt x="142805" y="1329874"/>
                  </a:lnTo>
                  <a:lnTo>
                    <a:pt x="141020" y="1337014"/>
                  </a:lnTo>
                  <a:lnTo>
                    <a:pt x="137450" y="1345940"/>
                  </a:lnTo>
                  <a:lnTo>
                    <a:pt x="132095" y="1357543"/>
                  </a:lnTo>
                  <a:lnTo>
                    <a:pt x="124955" y="1370931"/>
                  </a:lnTo>
                  <a:lnTo>
                    <a:pt x="124062" y="1373608"/>
                  </a:lnTo>
                  <a:lnTo>
                    <a:pt x="123169" y="1376286"/>
                  </a:lnTo>
                  <a:lnTo>
                    <a:pt x="123169" y="1379856"/>
                  </a:lnTo>
                  <a:lnTo>
                    <a:pt x="124062" y="1381641"/>
                  </a:lnTo>
                  <a:lnTo>
                    <a:pt x="127632" y="1383426"/>
                  </a:lnTo>
                  <a:lnTo>
                    <a:pt x="133880" y="1383426"/>
                  </a:lnTo>
                  <a:lnTo>
                    <a:pt x="149053" y="1378963"/>
                  </a:lnTo>
                  <a:lnTo>
                    <a:pt x="152623" y="1379856"/>
                  </a:lnTo>
                  <a:lnTo>
                    <a:pt x="157086" y="1382534"/>
                  </a:lnTo>
                  <a:lnTo>
                    <a:pt x="163333" y="1387889"/>
                  </a:lnTo>
                  <a:lnTo>
                    <a:pt x="166011" y="1391459"/>
                  </a:lnTo>
                  <a:lnTo>
                    <a:pt x="169581" y="1396814"/>
                  </a:lnTo>
                  <a:lnTo>
                    <a:pt x="172259" y="1398599"/>
                  </a:lnTo>
                  <a:lnTo>
                    <a:pt x="175829" y="1399492"/>
                  </a:lnTo>
                  <a:lnTo>
                    <a:pt x="180291" y="1398599"/>
                  </a:lnTo>
                  <a:lnTo>
                    <a:pt x="182969" y="1396814"/>
                  </a:lnTo>
                  <a:lnTo>
                    <a:pt x="184754" y="1394136"/>
                  </a:lnTo>
                  <a:lnTo>
                    <a:pt x="189217" y="1386104"/>
                  </a:lnTo>
                  <a:lnTo>
                    <a:pt x="191895" y="1384319"/>
                  </a:lnTo>
                  <a:lnTo>
                    <a:pt x="194572" y="1383426"/>
                  </a:lnTo>
                  <a:lnTo>
                    <a:pt x="219563" y="1390566"/>
                  </a:lnTo>
                  <a:lnTo>
                    <a:pt x="225811" y="1391459"/>
                  </a:lnTo>
                  <a:lnTo>
                    <a:pt x="230273" y="1390566"/>
                  </a:lnTo>
                  <a:lnTo>
                    <a:pt x="238306" y="1383426"/>
                  </a:lnTo>
                  <a:lnTo>
                    <a:pt x="243661" y="1380748"/>
                  </a:lnTo>
                  <a:lnTo>
                    <a:pt x="249909" y="1380748"/>
                  </a:lnTo>
                  <a:lnTo>
                    <a:pt x="278470" y="1383426"/>
                  </a:lnTo>
                  <a:lnTo>
                    <a:pt x="285611" y="1382534"/>
                  </a:lnTo>
                  <a:lnTo>
                    <a:pt x="290966" y="1381641"/>
                  </a:lnTo>
                  <a:lnTo>
                    <a:pt x="293643" y="1379856"/>
                  </a:lnTo>
                  <a:lnTo>
                    <a:pt x="299891" y="1375393"/>
                  </a:lnTo>
                  <a:lnTo>
                    <a:pt x="301676" y="1373608"/>
                  </a:lnTo>
                  <a:lnTo>
                    <a:pt x="304354" y="1372716"/>
                  </a:lnTo>
                  <a:lnTo>
                    <a:pt x="307924" y="1372716"/>
                  </a:lnTo>
                  <a:lnTo>
                    <a:pt x="310601" y="1373608"/>
                  </a:lnTo>
                  <a:lnTo>
                    <a:pt x="313279" y="1376286"/>
                  </a:lnTo>
                  <a:lnTo>
                    <a:pt x="315064" y="1380748"/>
                  </a:lnTo>
                  <a:lnTo>
                    <a:pt x="316849" y="1384319"/>
                  </a:lnTo>
                  <a:lnTo>
                    <a:pt x="319527" y="1387889"/>
                  </a:lnTo>
                  <a:lnTo>
                    <a:pt x="323989" y="1392351"/>
                  </a:lnTo>
                  <a:lnTo>
                    <a:pt x="323989" y="1395029"/>
                  </a:lnTo>
                  <a:lnTo>
                    <a:pt x="323989" y="1398599"/>
                  </a:lnTo>
                  <a:lnTo>
                    <a:pt x="323097" y="1401277"/>
                  </a:lnTo>
                  <a:lnTo>
                    <a:pt x="322204" y="1404847"/>
                  </a:lnTo>
                  <a:lnTo>
                    <a:pt x="322204" y="1407524"/>
                  </a:lnTo>
                  <a:lnTo>
                    <a:pt x="323097" y="1410202"/>
                  </a:lnTo>
                  <a:lnTo>
                    <a:pt x="326667" y="1412880"/>
                  </a:lnTo>
                  <a:lnTo>
                    <a:pt x="333807" y="1413772"/>
                  </a:lnTo>
                  <a:lnTo>
                    <a:pt x="342732" y="1414665"/>
                  </a:lnTo>
                  <a:lnTo>
                    <a:pt x="345410" y="1415557"/>
                  </a:lnTo>
                  <a:lnTo>
                    <a:pt x="347195" y="1417342"/>
                  </a:lnTo>
                  <a:lnTo>
                    <a:pt x="348088" y="1421805"/>
                  </a:lnTo>
                  <a:lnTo>
                    <a:pt x="348088" y="1428945"/>
                  </a:lnTo>
                  <a:lnTo>
                    <a:pt x="348980" y="1430730"/>
                  </a:lnTo>
                  <a:lnTo>
                    <a:pt x="349872" y="1432515"/>
                  </a:lnTo>
                  <a:lnTo>
                    <a:pt x="361476" y="1442333"/>
                  </a:lnTo>
                  <a:lnTo>
                    <a:pt x="369508" y="1450366"/>
                  </a:lnTo>
                  <a:lnTo>
                    <a:pt x="372186" y="1454829"/>
                  </a:lnTo>
                  <a:lnTo>
                    <a:pt x="374864" y="1460184"/>
                  </a:lnTo>
                  <a:lnTo>
                    <a:pt x="376648" y="1464647"/>
                  </a:lnTo>
                  <a:lnTo>
                    <a:pt x="379327" y="1476250"/>
                  </a:lnTo>
                  <a:lnTo>
                    <a:pt x="381111" y="1485175"/>
                  </a:lnTo>
                  <a:lnTo>
                    <a:pt x="381111" y="1488745"/>
                  </a:lnTo>
                  <a:lnTo>
                    <a:pt x="380219" y="1492315"/>
                  </a:lnTo>
                  <a:lnTo>
                    <a:pt x="379327" y="1494993"/>
                  </a:lnTo>
                  <a:lnTo>
                    <a:pt x="377541" y="1501240"/>
                  </a:lnTo>
                  <a:lnTo>
                    <a:pt x="375756" y="1503918"/>
                  </a:lnTo>
                  <a:lnTo>
                    <a:pt x="373971" y="1506596"/>
                  </a:lnTo>
                  <a:lnTo>
                    <a:pt x="372186" y="1507488"/>
                  </a:lnTo>
                  <a:lnTo>
                    <a:pt x="369508" y="1508381"/>
                  </a:lnTo>
                  <a:lnTo>
                    <a:pt x="364153" y="1508381"/>
                  </a:lnTo>
                  <a:lnTo>
                    <a:pt x="362368" y="1509273"/>
                  </a:lnTo>
                  <a:lnTo>
                    <a:pt x="360583" y="1511951"/>
                  </a:lnTo>
                  <a:lnTo>
                    <a:pt x="358798" y="1518199"/>
                  </a:lnTo>
                  <a:lnTo>
                    <a:pt x="358798" y="1521769"/>
                  </a:lnTo>
                  <a:lnTo>
                    <a:pt x="358798" y="1524446"/>
                  </a:lnTo>
                  <a:lnTo>
                    <a:pt x="360583" y="1527124"/>
                  </a:lnTo>
                  <a:lnTo>
                    <a:pt x="362368" y="1528909"/>
                  </a:lnTo>
                  <a:lnTo>
                    <a:pt x="377541" y="1544975"/>
                  </a:lnTo>
                  <a:lnTo>
                    <a:pt x="380219" y="1546760"/>
                  </a:lnTo>
                  <a:lnTo>
                    <a:pt x="383789" y="1547652"/>
                  </a:lnTo>
                  <a:lnTo>
                    <a:pt x="394499" y="1547652"/>
                  </a:lnTo>
                  <a:lnTo>
                    <a:pt x="398069" y="1548545"/>
                  </a:lnTo>
                  <a:lnTo>
                    <a:pt x="400747" y="1550330"/>
                  </a:lnTo>
                  <a:lnTo>
                    <a:pt x="402532" y="1554792"/>
                  </a:lnTo>
                  <a:lnTo>
                    <a:pt x="403424" y="1558363"/>
                  </a:lnTo>
                  <a:lnTo>
                    <a:pt x="402532" y="1566395"/>
                  </a:lnTo>
                  <a:lnTo>
                    <a:pt x="402532" y="1569966"/>
                  </a:lnTo>
                  <a:lnTo>
                    <a:pt x="403424" y="1572643"/>
                  </a:lnTo>
                  <a:lnTo>
                    <a:pt x="404317" y="1574428"/>
                  </a:lnTo>
                  <a:lnTo>
                    <a:pt x="406103" y="1577106"/>
                  </a:lnTo>
                  <a:lnTo>
                    <a:pt x="407887" y="1578891"/>
                  </a:lnTo>
                  <a:lnTo>
                    <a:pt x="409672" y="1580676"/>
                  </a:lnTo>
                  <a:lnTo>
                    <a:pt x="413243" y="1582461"/>
                  </a:lnTo>
                  <a:lnTo>
                    <a:pt x="415920" y="1583354"/>
                  </a:lnTo>
                  <a:lnTo>
                    <a:pt x="422168" y="1583354"/>
                  </a:lnTo>
                  <a:lnTo>
                    <a:pt x="426631" y="1585139"/>
                  </a:lnTo>
                  <a:lnTo>
                    <a:pt x="431986" y="1588709"/>
                  </a:lnTo>
                  <a:lnTo>
                    <a:pt x="434663" y="1590494"/>
                  </a:lnTo>
                  <a:lnTo>
                    <a:pt x="438233" y="1591386"/>
                  </a:lnTo>
                  <a:lnTo>
                    <a:pt x="444481" y="1590494"/>
                  </a:lnTo>
                  <a:lnTo>
                    <a:pt x="448051" y="1588709"/>
                  </a:lnTo>
                  <a:lnTo>
                    <a:pt x="450729" y="1586924"/>
                  </a:lnTo>
                  <a:lnTo>
                    <a:pt x="457869" y="1586031"/>
                  </a:lnTo>
                  <a:lnTo>
                    <a:pt x="468580" y="1587816"/>
                  </a:lnTo>
                  <a:lnTo>
                    <a:pt x="510528" y="1598527"/>
                  </a:lnTo>
                  <a:lnTo>
                    <a:pt x="515884" y="1593171"/>
                  </a:lnTo>
                  <a:lnTo>
                    <a:pt x="521239" y="1586924"/>
                  </a:lnTo>
                  <a:lnTo>
                    <a:pt x="523024" y="1585139"/>
                  </a:lnTo>
                  <a:lnTo>
                    <a:pt x="525702" y="1583354"/>
                  </a:lnTo>
                  <a:lnTo>
                    <a:pt x="528379" y="1583354"/>
                  </a:lnTo>
                  <a:lnTo>
                    <a:pt x="530164" y="1583354"/>
                  </a:lnTo>
                  <a:lnTo>
                    <a:pt x="563188" y="1590494"/>
                  </a:lnTo>
                  <a:lnTo>
                    <a:pt x="565866" y="1590494"/>
                  </a:lnTo>
                  <a:lnTo>
                    <a:pt x="568543" y="1589601"/>
                  </a:lnTo>
                  <a:lnTo>
                    <a:pt x="571221" y="1588709"/>
                  </a:lnTo>
                  <a:lnTo>
                    <a:pt x="574791" y="1585139"/>
                  </a:lnTo>
                  <a:lnTo>
                    <a:pt x="577468" y="1583354"/>
                  </a:lnTo>
                  <a:lnTo>
                    <a:pt x="580146" y="1583354"/>
                  </a:lnTo>
                  <a:lnTo>
                    <a:pt x="587287" y="1584246"/>
                  </a:lnTo>
                  <a:lnTo>
                    <a:pt x="590856" y="1583354"/>
                  </a:lnTo>
                  <a:lnTo>
                    <a:pt x="593534" y="1582461"/>
                  </a:lnTo>
                  <a:lnTo>
                    <a:pt x="595319" y="1580676"/>
                  </a:lnTo>
                  <a:lnTo>
                    <a:pt x="600675" y="1573536"/>
                  </a:lnTo>
                  <a:lnTo>
                    <a:pt x="602460" y="1571751"/>
                  </a:lnTo>
                  <a:lnTo>
                    <a:pt x="604244" y="1569966"/>
                  </a:lnTo>
                  <a:lnTo>
                    <a:pt x="606922" y="1569073"/>
                  </a:lnTo>
                  <a:lnTo>
                    <a:pt x="613170" y="1568180"/>
                  </a:lnTo>
                  <a:lnTo>
                    <a:pt x="615848" y="1567288"/>
                  </a:lnTo>
                  <a:lnTo>
                    <a:pt x="617632" y="1565503"/>
                  </a:lnTo>
                  <a:lnTo>
                    <a:pt x="621203" y="1561040"/>
                  </a:lnTo>
                  <a:lnTo>
                    <a:pt x="624773" y="1556578"/>
                  </a:lnTo>
                  <a:lnTo>
                    <a:pt x="627451" y="1554792"/>
                  </a:lnTo>
                  <a:lnTo>
                    <a:pt x="630128" y="1553900"/>
                  </a:lnTo>
                  <a:lnTo>
                    <a:pt x="632806" y="1553007"/>
                  </a:lnTo>
                  <a:lnTo>
                    <a:pt x="635483" y="1553007"/>
                  </a:lnTo>
                  <a:lnTo>
                    <a:pt x="656904" y="1554792"/>
                  </a:lnTo>
                  <a:lnTo>
                    <a:pt x="660474" y="1554792"/>
                  </a:lnTo>
                  <a:lnTo>
                    <a:pt x="663152" y="1553900"/>
                  </a:lnTo>
                  <a:lnTo>
                    <a:pt x="664937" y="1552115"/>
                  </a:lnTo>
                  <a:lnTo>
                    <a:pt x="666722" y="1549437"/>
                  </a:lnTo>
                  <a:lnTo>
                    <a:pt x="670292" y="1544975"/>
                  </a:lnTo>
                  <a:lnTo>
                    <a:pt x="671184" y="1542297"/>
                  </a:lnTo>
                  <a:lnTo>
                    <a:pt x="672970" y="1539619"/>
                  </a:lnTo>
                  <a:lnTo>
                    <a:pt x="675647" y="1537834"/>
                  </a:lnTo>
                  <a:lnTo>
                    <a:pt x="680110" y="1536049"/>
                  </a:lnTo>
                  <a:lnTo>
                    <a:pt x="681895" y="1534264"/>
                  </a:lnTo>
                  <a:lnTo>
                    <a:pt x="681895" y="1531587"/>
                  </a:lnTo>
                  <a:lnTo>
                    <a:pt x="681895" y="1528909"/>
                  </a:lnTo>
                  <a:lnTo>
                    <a:pt x="681003" y="1526231"/>
                  </a:lnTo>
                  <a:lnTo>
                    <a:pt x="681895" y="1523554"/>
                  </a:lnTo>
                  <a:lnTo>
                    <a:pt x="682788" y="1520876"/>
                  </a:lnTo>
                  <a:lnTo>
                    <a:pt x="685465" y="1516414"/>
                  </a:lnTo>
                  <a:lnTo>
                    <a:pt x="686358" y="1513736"/>
                  </a:lnTo>
                  <a:lnTo>
                    <a:pt x="687250" y="1511058"/>
                  </a:lnTo>
                  <a:lnTo>
                    <a:pt x="687250" y="1508381"/>
                  </a:lnTo>
                  <a:lnTo>
                    <a:pt x="687250" y="1504811"/>
                  </a:lnTo>
                  <a:lnTo>
                    <a:pt x="689035" y="1502133"/>
                  </a:lnTo>
                  <a:lnTo>
                    <a:pt x="690820" y="1500348"/>
                  </a:lnTo>
                  <a:lnTo>
                    <a:pt x="692605" y="1499455"/>
                  </a:lnTo>
                  <a:lnTo>
                    <a:pt x="703316" y="1495885"/>
                  </a:lnTo>
                  <a:lnTo>
                    <a:pt x="715811" y="1494100"/>
                  </a:lnTo>
                  <a:lnTo>
                    <a:pt x="720274" y="1496778"/>
                  </a:lnTo>
                  <a:lnTo>
                    <a:pt x="726522" y="1500348"/>
                  </a:lnTo>
                  <a:lnTo>
                    <a:pt x="741695" y="1515521"/>
                  </a:lnTo>
                  <a:lnTo>
                    <a:pt x="748835" y="1520876"/>
                  </a:lnTo>
                  <a:lnTo>
                    <a:pt x="767578" y="1546760"/>
                  </a:lnTo>
                  <a:lnTo>
                    <a:pt x="772933" y="1553007"/>
                  </a:lnTo>
                  <a:lnTo>
                    <a:pt x="776504" y="1556578"/>
                  </a:lnTo>
                  <a:lnTo>
                    <a:pt x="780073" y="1557470"/>
                  </a:lnTo>
                  <a:lnTo>
                    <a:pt x="786321" y="1558363"/>
                  </a:lnTo>
                  <a:lnTo>
                    <a:pt x="809527" y="1557470"/>
                  </a:lnTo>
                  <a:lnTo>
                    <a:pt x="812205" y="1560148"/>
                  </a:lnTo>
                  <a:lnTo>
                    <a:pt x="814882" y="1565503"/>
                  </a:lnTo>
                  <a:lnTo>
                    <a:pt x="815775" y="1577106"/>
                  </a:lnTo>
                  <a:lnTo>
                    <a:pt x="815775" y="1588709"/>
                  </a:lnTo>
                  <a:lnTo>
                    <a:pt x="814882" y="1591386"/>
                  </a:lnTo>
                  <a:lnTo>
                    <a:pt x="813990" y="1594956"/>
                  </a:lnTo>
                  <a:lnTo>
                    <a:pt x="812205" y="1596742"/>
                  </a:lnTo>
                  <a:lnTo>
                    <a:pt x="810420" y="1598527"/>
                  </a:lnTo>
                  <a:lnTo>
                    <a:pt x="809527" y="1598527"/>
                  </a:lnTo>
                  <a:lnTo>
                    <a:pt x="808635" y="1598527"/>
                  </a:lnTo>
                  <a:lnTo>
                    <a:pt x="797924" y="1595849"/>
                  </a:lnTo>
                  <a:lnTo>
                    <a:pt x="796139" y="1596742"/>
                  </a:lnTo>
                  <a:lnTo>
                    <a:pt x="794354" y="1596742"/>
                  </a:lnTo>
                  <a:lnTo>
                    <a:pt x="793461" y="1597634"/>
                  </a:lnTo>
                  <a:lnTo>
                    <a:pt x="792569" y="1598527"/>
                  </a:lnTo>
                  <a:lnTo>
                    <a:pt x="787214" y="1606559"/>
                  </a:lnTo>
                  <a:lnTo>
                    <a:pt x="783644" y="1611915"/>
                  </a:lnTo>
                  <a:lnTo>
                    <a:pt x="782751" y="1615485"/>
                  </a:lnTo>
                  <a:lnTo>
                    <a:pt x="782751" y="1619055"/>
                  </a:lnTo>
                  <a:lnTo>
                    <a:pt x="785429" y="1623518"/>
                  </a:lnTo>
                  <a:lnTo>
                    <a:pt x="797924" y="1634228"/>
                  </a:lnTo>
                  <a:lnTo>
                    <a:pt x="799709" y="1636013"/>
                  </a:lnTo>
                  <a:lnTo>
                    <a:pt x="801495" y="1639583"/>
                  </a:lnTo>
                  <a:lnTo>
                    <a:pt x="802387" y="1644938"/>
                  </a:lnTo>
                  <a:lnTo>
                    <a:pt x="802387" y="1648508"/>
                  </a:lnTo>
                  <a:lnTo>
                    <a:pt x="802387" y="1652971"/>
                  </a:lnTo>
                  <a:lnTo>
                    <a:pt x="802387" y="1655649"/>
                  </a:lnTo>
                  <a:lnTo>
                    <a:pt x="803280" y="1658326"/>
                  </a:lnTo>
                  <a:lnTo>
                    <a:pt x="804172" y="1661004"/>
                  </a:lnTo>
                  <a:lnTo>
                    <a:pt x="805064" y="1662789"/>
                  </a:lnTo>
                  <a:lnTo>
                    <a:pt x="807742" y="1665467"/>
                  </a:lnTo>
                  <a:lnTo>
                    <a:pt x="811312" y="1668144"/>
                  </a:lnTo>
                  <a:lnTo>
                    <a:pt x="820237" y="1672607"/>
                  </a:lnTo>
                  <a:lnTo>
                    <a:pt x="824700" y="1673499"/>
                  </a:lnTo>
                  <a:lnTo>
                    <a:pt x="828270" y="1673499"/>
                  </a:lnTo>
                  <a:lnTo>
                    <a:pt x="834518" y="1672607"/>
                  </a:lnTo>
                  <a:lnTo>
                    <a:pt x="840766" y="1673499"/>
                  </a:lnTo>
                  <a:lnTo>
                    <a:pt x="843444" y="1675284"/>
                  </a:lnTo>
                  <a:lnTo>
                    <a:pt x="845228" y="1677070"/>
                  </a:lnTo>
                  <a:lnTo>
                    <a:pt x="845228" y="1681532"/>
                  </a:lnTo>
                  <a:lnTo>
                    <a:pt x="843444" y="1683317"/>
                  </a:lnTo>
                  <a:lnTo>
                    <a:pt x="841658" y="1685995"/>
                  </a:lnTo>
                  <a:lnTo>
                    <a:pt x="839873" y="1687780"/>
                  </a:lnTo>
                  <a:lnTo>
                    <a:pt x="835411" y="1691350"/>
                  </a:lnTo>
                  <a:lnTo>
                    <a:pt x="834518" y="1693135"/>
                  </a:lnTo>
                  <a:lnTo>
                    <a:pt x="832733" y="1695813"/>
                  </a:lnTo>
                  <a:lnTo>
                    <a:pt x="836303" y="1700275"/>
                  </a:lnTo>
                  <a:lnTo>
                    <a:pt x="838981" y="1703845"/>
                  </a:lnTo>
                  <a:lnTo>
                    <a:pt x="872004" y="1723481"/>
                  </a:lnTo>
                  <a:lnTo>
                    <a:pt x="904136" y="1723481"/>
                  </a:lnTo>
                  <a:lnTo>
                    <a:pt x="905921" y="1724374"/>
                  </a:lnTo>
                  <a:lnTo>
                    <a:pt x="910384" y="1727944"/>
                  </a:lnTo>
                  <a:lnTo>
                    <a:pt x="913061" y="1729729"/>
                  </a:lnTo>
                  <a:lnTo>
                    <a:pt x="916631" y="1729729"/>
                  </a:lnTo>
                  <a:lnTo>
                    <a:pt x="921094" y="1727944"/>
                  </a:lnTo>
                  <a:lnTo>
                    <a:pt x="927341" y="1723481"/>
                  </a:lnTo>
                  <a:lnTo>
                    <a:pt x="932697" y="1716341"/>
                  </a:lnTo>
                  <a:lnTo>
                    <a:pt x="943407" y="1698490"/>
                  </a:lnTo>
                  <a:lnTo>
                    <a:pt x="946977" y="1694028"/>
                  </a:lnTo>
                  <a:lnTo>
                    <a:pt x="948762" y="1692243"/>
                  </a:lnTo>
                  <a:lnTo>
                    <a:pt x="951440" y="1691350"/>
                  </a:lnTo>
                  <a:lnTo>
                    <a:pt x="984464" y="1675284"/>
                  </a:lnTo>
                  <a:lnTo>
                    <a:pt x="997852" y="1674392"/>
                  </a:lnTo>
                  <a:lnTo>
                    <a:pt x="1001422" y="1675284"/>
                  </a:lnTo>
                  <a:lnTo>
                    <a:pt x="1004100" y="1677070"/>
                  </a:lnTo>
                  <a:lnTo>
                    <a:pt x="1007669" y="1681532"/>
                  </a:lnTo>
                  <a:lnTo>
                    <a:pt x="1008562" y="1683317"/>
                  </a:lnTo>
                  <a:lnTo>
                    <a:pt x="1012132" y="1687780"/>
                  </a:lnTo>
                  <a:lnTo>
                    <a:pt x="1014810" y="1688672"/>
                  </a:lnTo>
                  <a:lnTo>
                    <a:pt x="1017488" y="1687780"/>
                  </a:lnTo>
                  <a:lnTo>
                    <a:pt x="1033553" y="1676177"/>
                  </a:lnTo>
                  <a:lnTo>
                    <a:pt x="1038016" y="1675284"/>
                  </a:lnTo>
                  <a:lnTo>
                    <a:pt x="1045156" y="1675284"/>
                  </a:lnTo>
                  <a:lnTo>
                    <a:pt x="1049619" y="1675284"/>
                  </a:lnTo>
                  <a:lnTo>
                    <a:pt x="1052296" y="1677070"/>
                  </a:lnTo>
                  <a:lnTo>
                    <a:pt x="1054081" y="1677962"/>
                  </a:lnTo>
                  <a:lnTo>
                    <a:pt x="1055866" y="1680640"/>
                  </a:lnTo>
                  <a:lnTo>
                    <a:pt x="1057652" y="1685995"/>
                  </a:lnTo>
                  <a:lnTo>
                    <a:pt x="1057652" y="1688672"/>
                  </a:lnTo>
                  <a:lnTo>
                    <a:pt x="1058544" y="1691350"/>
                  </a:lnTo>
                  <a:lnTo>
                    <a:pt x="1059436" y="1694028"/>
                  </a:lnTo>
                  <a:lnTo>
                    <a:pt x="1061221" y="1699383"/>
                  </a:lnTo>
                  <a:lnTo>
                    <a:pt x="1063899" y="1703845"/>
                  </a:lnTo>
                  <a:lnTo>
                    <a:pt x="1064792" y="1705631"/>
                  </a:lnTo>
                  <a:lnTo>
                    <a:pt x="1066577" y="1706523"/>
                  </a:lnTo>
                  <a:lnTo>
                    <a:pt x="1078180" y="1710986"/>
                  </a:lnTo>
                  <a:lnTo>
                    <a:pt x="1132624" y="1712771"/>
                  </a:lnTo>
                  <a:lnTo>
                    <a:pt x="1153152" y="1709201"/>
                  </a:lnTo>
                  <a:lnTo>
                    <a:pt x="1158508" y="1709201"/>
                  </a:lnTo>
                  <a:lnTo>
                    <a:pt x="1161185" y="1710986"/>
                  </a:lnTo>
                  <a:lnTo>
                    <a:pt x="1162970" y="1713663"/>
                  </a:lnTo>
                  <a:lnTo>
                    <a:pt x="1163863" y="1715448"/>
                  </a:lnTo>
                  <a:lnTo>
                    <a:pt x="1166540" y="1716341"/>
                  </a:lnTo>
                  <a:lnTo>
                    <a:pt x="1186176" y="1717233"/>
                  </a:lnTo>
                  <a:lnTo>
                    <a:pt x="1230803" y="1692243"/>
                  </a:lnTo>
                  <a:lnTo>
                    <a:pt x="1239728" y="1689565"/>
                  </a:lnTo>
                  <a:lnTo>
                    <a:pt x="1258472" y="1687780"/>
                  </a:lnTo>
                  <a:lnTo>
                    <a:pt x="1263826" y="1685995"/>
                  </a:lnTo>
                  <a:lnTo>
                    <a:pt x="1266504" y="1684210"/>
                  </a:lnTo>
                  <a:lnTo>
                    <a:pt x="1269181" y="1680640"/>
                  </a:lnTo>
                  <a:lnTo>
                    <a:pt x="1271860" y="1673499"/>
                  </a:lnTo>
                  <a:lnTo>
                    <a:pt x="1275429" y="1664574"/>
                  </a:lnTo>
                  <a:lnTo>
                    <a:pt x="1278107" y="1661004"/>
                  </a:lnTo>
                  <a:lnTo>
                    <a:pt x="1281677" y="1657434"/>
                  </a:lnTo>
                  <a:lnTo>
                    <a:pt x="1293280" y="1650294"/>
                  </a:lnTo>
                  <a:lnTo>
                    <a:pt x="1303098" y="1646723"/>
                  </a:lnTo>
                  <a:lnTo>
                    <a:pt x="1304883" y="1644938"/>
                  </a:lnTo>
                  <a:lnTo>
                    <a:pt x="1307561" y="1642261"/>
                  </a:lnTo>
                  <a:lnTo>
                    <a:pt x="1311131" y="1632443"/>
                  </a:lnTo>
                  <a:lnTo>
                    <a:pt x="1313808" y="1627980"/>
                  </a:lnTo>
                  <a:lnTo>
                    <a:pt x="1316486" y="1624410"/>
                  </a:lnTo>
                  <a:lnTo>
                    <a:pt x="1323626" y="1620840"/>
                  </a:lnTo>
                  <a:lnTo>
                    <a:pt x="1336121" y="1615485"/>
                  </a:lnTo>
                  <a:lnTo>
                    <a:pt x="1344154" y="1605667"/>
                  </a:lnTo>
                  <a:lnTo>
                    <a:pt x="1364683" y="1566395"/>
                  </a:lnTo>
                  <a:lnTo>
                    <a:pt x="1382533" y="1512843"/>
                  </a:lnTo>
                  <a:lnTo>
                    <a:pt x="1387889" y="1493208"/>
                  </a:lnTo>
                  <a:lnTo>
                    <a:pt x="1388781" y="1482497"/>
                  </a:lnTo>
                  <a:lnTo>
                    <a:pt x="1388781" y="1478927"/>
                  </a:lnTo>
                  <a:lnTo>
                    <a:pt x="1387889" y="1476250"/>
                  </a:lnTo>
                  <a:lnTo>
                    <a:pt x="1386104" y="1469109"/>
                  </a:lnTo>
                  <a:lnTo>
                    <a:pt x="1386104" y="1463754"/>
                  </a:lnTo>
                  <a:lnTo>
                    <a:pt x="1386104" y="1461076"/>
                  </a:lnTo>
                  <a:lnTo>
                    <a:pt x="1388781" y="1458399"/>
                  </a:lnTo>
                  <a:lnTo>
                    <a:pt x="1394136" y="1454829"/>
                  </a:lnTo>
                  <a:lnTo>
                    <a:pt x="1397706" y="1451259"/>
                  </a:lnTo>
                  <a:lnTo>
                    <a:pt x="1399492" y="1447688"/>
                  </a:lnTo>
                  <a:lnTo>
                    <a:pt x="1399492" y="1444118"/>
                  </a:lnTo>
                  <a:lnTo>
                    <a:pt x="1400384" y="1430730"/>
                  </a:lnTo>
                  <a:lnTo>
                    <a:pt x="1401277" y="1421805"/>
                  </a:lnTo>
                  <a:lnTo>
                    <a:pt x="1403954" y="1416450"/>
                  </a:lnTo>
                  <a:lnTo>
                    <a:pt x="1406632" y="1412880"/>
                  </a:lnTo>
                  <a:lnTo>
                    <a:pt x="1410202" y="1410202"/>
                  </a:lnTo>
                  <a:lnTo>
                    <a:pt x="1414665" y="1405739"/>
                  </a:lnTo>
                  <a:lnTo>
                    <a:pt x="1419127" y="1399492"/>
                  </a:lnTo>
                  <a:lnTo>
                    <a:pt x="1420912" y="1394136"/>
                  </a:lnTo>
                  <a:lnTo>
                    <a:pt x="1420912" y="1388781"/>
                  </a:lnTo>
                  <a:lnTo>
                    <a:pt x="1419127" y="1385211"/>
                  </a:lnTo>
                  <a:lnTo>
                    <a:pt x="1415557" y="1382534"/>
                  </a:lnTo>
                  <a:lnTo>
                    <a:pt x="1411987" y="1380748"/>
                  </a:lnTo>
                  <a:lnTo>
                    <a:pt x="1405739" y="1375393"/>
                  </a:lnTo>
                  <a:lnTo>
                    <a:pt x="1400384" y="1369146"/>
                  </a:lnTo>
                  <a:lnTo>
                    <a:pt x="1398599" y="1365575"/>
                  </a:lnTo>
                  <a:lnTo>
                    <a:pt x="1397706" y="1359328"/>
                  </a:lnTo>
                  <a:lnTo>
                    <a:pt x="1396814" y="1350402"/>
                  </a:lnTo>
                  <a:lnTo>
                    <a:pt x="1396814" y="1335229"/>
                  </a:lnTo>
                  <a:lnTo>
                    <a:pt x="1397706" y="1326304"/>
                  </a:lnTo>
                  <a:lnTo>
                    <a:pt x="1410202" y="1277215"/>
                  </a:lnTo>
                  <a:lnTo>
                    <a:pt x="1411987" y="1273645"/>
                  </a:lnTo>
                  <a:lnTo>
                    <a:pt x="1413772" y="1270967"/>
                  </a:lnTo>
                  <a:lnTo>
                    <a:pt x="1415557" y="1269182"/>
                  </a:lnTo>
                  <a:lnTo>
                    <a:pt x="1419127" y="1267397"/>
                  </a:lnTo>
                  <a:lnTo>
                    <a:pt x="1422697" y="1265612"/>
                  </a:lnTo>
                  <a:lnTo>
                    <a:pt x="1427160" y="1257579"/>
                  </a:lnTo>
                  <a:lnTo>
                    <a:pt x="1428945" y="1252224"/>
                  </a:lnTo>
                  <a:lnTo>
                    <a:pt x="1429837" y="1246869"/>
                  </a:lnTo>
                  <a:lnTo>
                    <a:pt x="1429837" y="1240621"/>
                  </a:lnTo>
                  <a:lnTo>
                    <a:pt x="1428945" y="1237051"/>
                  </a:lnTo>
                  <a:lnTo>
                    <a:pt x="1429837" y="1218307"/>
                  </a:lnTo>
                  <a:lnTo>
                    <a:pt x="1431623" y="1209382"/>
                  </a:lnTo>
                  <a:lnTo>
                    <a:pt x="1430730" y="1204920"/>
                  </a:lnTo>
                  <a:lnTo>
                    <a:pt x="1428945" y="1201349"/>
                  </a:lnTo>
                  <a:lnTo>
                    <a:pt x="1418235" y="1192424"/>
                  </a:lnTo>
                  <a:lnTo>
                    <a:pt x="1415557" y="1189746"/>
                  </a:lnTo>
                  <a:lnTo>
                    <a:pt x="1414665" y="1186176"/>
                  </a:lnTo>
                  <a:lnTo>
                    <a:pt x="1414665" y="1182606"/>
                  </a:lnTo>
                  <a:lnTo>
                    <a:pt x="1414665" y="1179036"/>
                  </a:lnTo>
                  <a:lnTo>
                    <a:pt x="1415557" y="1177251"/>
                  </a:lnTo>
                  <a:lnTo>
                    <a:pt x="1424482" y="1167433"/>
                  </a:lnTo>
                  <a:lnTo>
                    <a:pt x="1426268" y="1165648"/>
                  </a:lnTo>
                  <a:lnTo>
                    <a:pt x="1429837" y="1161185"/>
                  </a:lnTo>
                  <a:lnTo>
                    <a:pt x="1437870" y="1146012"/>
                  </a:lnTo>
                  <a:lnTo>
                    <a:pt x="1442333" y="1136194"/>
                  </a:lnTo>
                  <a:lnTo>
                    <a:pt x="1441441" y="1132624"/>
                  </a:lnTo>
                  <a:lnTo>
                    <a:pt x="1439656" y="1130839"/>
                  </a:lnTo>
                  <a:lnTo>
                    <a:pt x="1433408" y="1128162"/>
                  </a:lnTo>
                  <a:lnTo>
                    <a:pt x="1427160" y="1126377"/>
                  </a:lnTo>
                  <a:lnTo>
                    <a:pt x="1424482" y="1126377"/>
                  </a:lnTo>
                  <a:lnTo>
                    <a:pt x="1421805" y="1128162"/>
                  </a:lnTo>
                  <a:lnTo>
                    <a:pt x="1411094" y="1151368"/>
                  </a:lnTo>
                  <a:lnTo>
                    <a:pt x="1409309" y="1154045"/>
                  </a:lnTo>
                  <a:lnTo>
                    <a:pt x="1407524" y="1155830"/>
                  </a:lnTo>
                  <a:lnTo>
                    <a:pt x="1403954" y="1155830"/>
                  </a:lnTo>
                  <a:lnTo>
                    <a:pt x="1376285" y="1149582"/>
                  </a:lnTo>
                  <a:lnTo>
                    <a:pt x="1365575" y="1144227"/>
                  </a:lnTo>
                  <a:lnTo>
                    <a:pt x="1360220" y="1140657"/>
                  </a:lnTo>
                  <a:lnTo>
                    <a:pt x="1357542" y="1138872"/>
                  </a:lnTo>
                  <a:lnTo>
                    <a:pt x="1354865" y="1135302"/>
                  </a:lnTo>
                  <a:lnTo>
                    <a:pt x="1354865" y="1132624"/>
                  </a:lnTo>
                  <a:lnTo>
                    <a:pt x="1355757" y="1129947"/>
                  </a:lnTo>
                  <a:lnTo>
                    <a:pt x="1362897" y="1124592"/>
                  </a:lnTo>
                  <a:lnTo>
                    <a:pt x="1366468" y="1121021"/>
                  </a:lnTo>
                  <a:lnTo>
                    <a:pt x="1366468" y="1117451"/>
                  </a:lnTo>
                  <a:lnTo>
                    <a:pt x="1366468" y="1114774"/>
                  </a:lnTo>
                  <a:lnTo>
                    <a:pt x="1364683" y="1112989"/>
                  </a:lnTo>
                  <a:lnTo>
                    <a:pt x="1362897" y="1111204"/>
                  </a:lnTo>
                  <a:lnTo>
                    <a:pt x="1360220" y="1111204"/>
                  </a:lnTo>
                  <a:lnTo>
                    <a:pt x="1349509" y="1113881"/>
                  </a:lnTo>
                  <a:lnTo>
                    <a:pt x="1345940" y="1113881"/>
                  </a:lnTo>
                  <a:lnTo>
                    <a:pt x="1343262" y="1112989"/>
                  </a:lnTo>
                  <a:lnTo>
                    <a:pt x="1322733" y="1103171"/>
                  </a:lnTo>
                  <a:lnTo>
                    <a:pt x="1302205" y="1096923"/>
                  </a:lnTo>
                  <a:lnTo>
                    <a:pt x="1299528" y="1094245"/>
                  </a:lnTo>
                  <a:lnTo>
                    <a:pt x="1299528" y="1092460"/>
                  </a:lnTo>
                  <a:lnTo>
                    <a:pt x="1300420" y="1088890"/>
                  </a:lnTo>
                  <a:lnTo>
                    <a:pt x="1312916" y="1067469"/>
                  </a:lnTo>
                  <a:lnTo>
                    <a:pt x="1313808" y="1063899"/>
                  </a:lnTo>
                  <a:lnTo>
                    <a:pt x="1315593" y="1058544"/>
                  </a:lnTo>
                  <a:lnTo>
                    <a:pt x="1315593" y="1054974"/>
                  </a:lnTo>
                  <a:lnTo>
                    <a:pt x="1313808" y="1049619"/>
                  </a:lnTo>
                  <a:lnTo>
                    <a:pt x="1311131" y="1042479"/>
                  </a:lnTo>
                  <a:lnTo>
                    <a:pt x="1311131" y="1030876"/>
                  </a:lnTo>
                  <a:lnTo>
                    <a:pt x="1312023" y="1025520"/>
                  </a:lnTo>
                  <a:lnTo>
                    <a:pt x="1313808" y="1022843"/>
                  </a:lnTo>
                  <a:lnTo>
                    <a:pt x="1341477" y="1013917"/>
                  </a:lnTo>
                  <a:lnTo>
                    <a:pt x="1344154" y="1011240"/>
                  </a:lnTo>
                  <a:lnTo>
                    <a:pt x="1345940" y="1009455"/>
                  </a:lnTo>
                  <a:lnTo>
                    <a:pt x="1347725" y="1002315"/>
                  </a:lnTo>
                  <a:lnTo>
                    <a:pt x="1348617" y="996959"/>
                  </a:lnTo>
                  <a:lnTo>
                    <a:pt x="1346832" y="987141"/>
                  </a:lnTo>
                  <a:lnTo>
                    <a:pt x="1347725" y="982679"/>
                  </a:lnTo>
                  <a:lnTo>
                    <a:pt x="1349509" y="979109"/>
                  </a:lnTo>
                  <a:lnTo>
                    <a:pt x="1364683" y="971076"/>
                  </a:lnTo>
                  <a:lnTo>
                    <a:pt x="1367360" y="969291"/>
                  </a:lnTo>
                  <a:lnTo>
                    <a:pt x="1369145" y="965721"/>
                  </a:lnTo>
                  <a:lnTo>
                    <a:pt x="1369145" y="963043"/>
                  </a:lnTo>
                  <a:lnTo>
                    <a:pt x="1369145" y="959473"/>
                  </a:lnTo>
                  <a:lnTo>
                    <a:pt x="1365575" y="948763"/>
                  </a:lnTo>
                  <a:lnTo>
                    <a:pt x="1366468" y="944300"/>
                  </a:lnTo>
                  <a:lnTo>
                    <a:pt x="1367360" y="941622"/>
                  </a:lnTo>
                  <a:lnTo>
                    <a:pt x="1369145" y="938052"/>
                  </a:lnTo>
                  <a:lnTo>
                    <a:pt x="1370930" y="935375"/>
                  </a:lnTo>
                  <a:lnTo>
                    <a:pt x="1370930" y="931804"/>
                  </a:lnTo>
                  <a:lnTo>
                    <a:pt x="1369145" y="930019"/>
                  </a:lnTo>
                  <a:lnTo>
                    <a:pt x="1362897" y="923772"/>
                  </a:lnTo>
                  <a:lnTo>
                    <a:pt x="1360220" y="921094"/>
                  </a:lnTo>
                  <a:lnTo>
                    <a:pt x="1357542" y="915739"/>
                  </a:lnTo>
                  <a:lnTo>
                    <a:pt x="1358435" y="911276"/>
                  </a:lnTo>
                  <a:lnTo>
                    <a:pt x="1359328" y="906814"/>
                  </a:lnTo>
                  <a:lnTo>
                    <a:pt x="1361113" y="899673"/>
                  </a:lnTo>
                  <a:lnTo>
                    <a:pt x="1361113" y="895211"/>
                  </a:lnTo>
                  <a:lnTo>
                    <a:pt x="1361113" y="891640"/>
                  </a:lnTo>
                  <a:lnTo>
                    <a:pt x="1359328" y="888963"/>
                  </a:lnTo>
                  <a:lnTo>
                    <a:pt x="1357542" y="887178"/>
                  </a:lnTo>
                  <a:lnTo>
                    <a:pt x="1354865" y="886285"/>
                  </a:lnTo>
                  <a:lnTo>
                    <a:pt x="1349509" y="887178"/>
                  </a:lnTo>
                  <a:lnTo>
                    <a:pt x="1345940" y="886285"/>
                  </a:lnTo>
                  <a:lnTo>
                    <a:pt x="1344154" y="884500"/>
                  </a:lnTo>
                  <a:lnTo>
                    <a:pt x="1342369" y="880930"/>
                  </a:lnTo>
                  <a:lnTo>
                    <a:pt x="1339692" y="874682"/>
                  </a:lnTo>
                  <a:lnTo>
                    <a:pt x="1335229" y="865757"/>
                  </a:lnTo>
                  <a:lnTo>
                    <a:pt x="1332552" y="860402"/>
                  </a:lnTo>
                  <a:lnTo>
                    <a:pt x="1331659" y="857724"/>
                  </a:lnTo>
                  <a:lnTo>
                    <a:pt x="1331659" y="855047"/>
                  </a:lnTo>
                  <a:lnTo>
                    <a:pt x="1332552" y="853262"/>
                  </a:lnTo>
                  <a:lnTo>
                    <a:pt x="1336121" y="844336"/>
                  </a:lnTo>
                  <a:lnTo>
                    <a:pt x="1337907" y="842551"/>
                  </a:lnTo>
                  <a:lnTo>
                    <a:pt x="1339692" y="839874"/>
                  </a:lnTo>
                  <a:lnTo>
                    <a:pt x="1342369" y="839874"/>
                  </a:lnTo>
                  <a:lnTo>
                    <a:pt x="1345940" y="840766"/>
                  </a:lnTo>
                  <a:lnTo>
                    <a:pt x="1348617" y="841659"/>
                  </a:lnTo>
                  <a:lnTo>
                    <a:pt x="1350402" y="843444"/>
                  </a:lnTo>
                  <a:lnTo>
                    <a:pt x="1351295" y="844336"/>
                  </a:lnTo>
                  <a:lnTo>
                    <a:pt x="1352187" y="846121"/>
                  </a:lnTo>
                  <a:lnTo>
                    <a:pt x="1355757" y="856832"/>
                  </a:lnTo>
                  <a:lnTo>
                    <a:pt x="1357542" y="859509"/>
                  </a:lnTo>
                  <a:lnTo>
                    <a:pt x="1359328" y="861294"/>
                  </a:lnTo>
                  <a:lnTo>
                    <a:pt x="1361113" y="863079"/>
                  </a:lnTo>
                  <a:lnTo>
                    <a:pt x="1363790" y="864864"/>
                  </a:lnTo>
                  <a:lnTo>
                    <a:pt x="1367360" y="865757"/>
                  </a:lnTo>
                  <a:lnTo>
                    <a:pt x="1374501" y="865757"/>
                  </a:lnTo>
                  <a:lnTo>
                    <a:pt x="1386104" y="863079"/>
                  </a:lnTo>
                  <a:lnTo>
                    <a:pt x="1390566" y="861294"/>
                  </a:lnTo>
                  <a:lnTo>
                    <a:pt x="1393244" y="858617"/>
                  </a:lnTo>
                  <a:lnTo>
                    <a:pt x="1395029" y="855939"/>
                  </a:lnTo>
                  <a:lnTo>
                    <a:pt x="1397706" y="850584"/>
                  </a:lnTo>
                  <a:lnTo>
                    <a:pt x="1396814" y="846121"/>
                  </a:lnTo>
                  <a:lnTo>
                    <a:pt x="1396814" y="840766"/>
                  </a:lnTo>
                  <a:lnTo>
                    <a:pt x="1395029" y="833626"/>
                  </a:lnTo>
                  <a:lnTo>
                    <a:pt x="1395921" y="829163"/>
                  </a:lnTo>
                  <a:lnTo>
                    <a:pt x="1397706" y="826486"/>
                  </a:lnTo>
                  <a:lnTo>
                    <a:pt x="1399492" y="823808"/>
                  </a:lnTo>
                  <a:lnTo>
                    <a:pt x="1401277" y="820238"/>
                  </a:lnTo>
                  <a:lnTo>
                    <a:pt x="1401277" y="818453"/>
                  </a:lnTo>
                  <a:lnTo>
                    <a:pt x="1401277" y="816668"/>
                  </a:lnTo>
                  <a:lnTo>
                    <a:pt x="1396814" y="813098"/>
                  </a:lnTo>
                  <a:lnTo>
                    <a:pt x="1394136" y="808635"/>
                  </a:lnTo>
                  <a:lnTo>
                    <a:pt x="1391459" y="802387"/>
                  </a:lnTo>
                  <a:lnTo>
                    <a:pt x="1389673" y="788999"/>
                  </a:lnTo>
                  <a:lnTo>
                    <a:pt x="1389673" y="782751"/>
                  </a:lnTo>
                  <a:lnTo>
                    <a:pt x="1391459" y="779181"/>
                  </a:lnTo>
                  <a:lnTo>
                    <a:pt x="1394136" y="778289"/>
                  </a:lnTo>
                  <a:lnTo>
                    <a:pt x="1395921" y="776504"/>
                  </a:lnTo>
                  <a:lnTo>
                    <a:pt x="1398599" y="773826"/>
                  </a:lnTo>
                  <a:lnTo>
                    <a:pt x="1401277" y="768471"/>
                  </a:lnTo>
                  <a:lnTo>
                    <a:pt x="1402169" y="764901"/>
                  </a:lnTo>
                  <a:lnTo>
                    <a:pt x="1401277" y="762223"/>
                  </a:lnTo>
                  <a:lnTo>
                    <a:pt x="1396814" y="744372"/>
                  </a:lnTo>
                  <a:lnTo>
                    <a:pt x="1396814" y="742587"/>
                  </a:lnTo>
                  <a:lnTo>
                    <a:pt x="1398599" y="742587"/>
                  </a:lnTo>
                  <a:lnTo>
                    <a:pt x="1414665" y="750620"/>
                  </a:lnTo>
                  <a:lnTo>
                    <a:pt x="1418235" y="752405"/>
                  </a:lnTo>
                  <a:lnTo>
                    <a:pt x="1420020" y="752405"/>
                  </a:lnTo>
                  <a:lnTo>
                    <a:pt x="1421805" y="751513"/>
                  </a:lnTo>
                  <a:lnTo>
                    <a:pt x="1421805" y="751513"/>
                  </a:lnTo>
                  <a:lnTo>
                    <a:pt x="1429837" y="740802"/>
                  </a:lnTo>
                  <a:lnTo>
                    <a:pt x="1431623" y="738125"/>
                  </a:lnTo>
                  <a:lnTo>
                    <a:pt x="1430730" y="735447"/>
                  </a:lnTo>
                  <a:lnTo>
                    <a:pt x="1428945" y="732770"/>
                  </a:lnTo>
                  <a:lnTo>
                    <a:pt x="1427160" y="730984"/>
                  </a:lnTo>
                  <a:lnTo>
                    <a:pt x="1416449" y="721167"/>
                  </a:lnTo>
                  <a:lnTo>
                    <a:pt x="1414665" y="717596"/>
                  </a:lnTo>
                  <a:lnTo>
                    <a:pt x="1412880" y="712241"/>
                  </a:lnTo>
                  <a:lnTo>
                    <a:pt x="1411987" y="700638"/>
                  </a:lnTo>
                  <a:lnTo>
                    <a:pt x="1413772" y="695283"/>
                  </a:lnTo>
                  <a:lnTo>
                    <a:pt x="1415557" y="692606"/>
                  </a:lnTo>
                  <a:lnTo>
                    <a:pt x="1424482" y="689928"/>
                  </a:lnTo>
                  <a:lnTo>
                    <a:pt x="1428053" y="688143"/>
                  </a:lnTo>
                  <a:lnTo>
                    <a:pt x="1428945" y="685465"/>
                  </a:lnTo>
                  <a:lnTo>
                    <a:pt x="1428945" y="683680"/>
                  </a:lnTo>
                  <a:lnTo>
                    <a:pt x="1427160" y="681003"/>
                  </a:lnTo>
                  <a:lnTo>
                    <a:pt x="1425375" y="679218"/>
                  </a:lnTo>
                  <a:lnTo>
                    <a:pt x="1422697" y="677433"/>
                  </a:lnTo>
                  <a:lnTo>
                    <a:pt x="1420020" y="674755"/>
                  </a:lnTo>
                  <a:lnTo>
                    <a:pt x="1418235" y="670292"/>
                  </a:lnTo>
                  <a:lnTo>
                    <a:pt x="1415557" y="636376"/>
                  </a:lnTo>
                  <a:lnTo>
                    <a:pt x="1415557" y="632806"/>
                  </a:lnTo>
                  <a:lnTo>
                    <a:pt x="1413772" y="630128"/>
                  </a:lnTo>
                  <a:lnTo>
                    <a:pt x="1411094" y="629236"/>
                  </a:lnTo>
                  <a:lnTo>
                    <a:pt x="1407524" y="626558"/>
                  </a:lnTo>
                  <a:lnTo>
                    <a:pt x="1404847" y="623881"/>
                  </a:lnTo>
                  <a:lnTo>
                    <a:pt x="1403954" y="615848"/>
                  </a:lnTo>
                  <a:lnTo>
                    <a:pt x="1404847" y="606922"/>
                  </a:lnTo>
                  <a:lnTo>
                    <a:pt x="1412880" y="595320"/>
                  </a:lnTo>
                  <a:lnTo>
                    <a:pt x="1413772" y="585502"/>
                  </a:lnTo>
                  <a:lnTo>
                    <a:pt x="1384318" y="556941"/>
                  </a:lnTo>
                  <a:lnTo>
                    <a:pt x="1380748" y="550693"/>
                  </a:lnTo>
                  <a:lnTo>
                    <a:pt x="1377178" y="544445"/>
                  </a:lnTo>
                  <a:lnTo>
                    <a:pt x="1370930" y="523917"/>
                  </a:lnTo>
                  <a:lnTo>
                    <a:pt x="1368253" y="517669"/>
                  </a:lnTo>
                  <a:lnTo>
                    <a:pt x="1364683" y="499818"/>
                  </a:lnTo>
                  <a:lnTo>
                    <a:pt x="1370038" y="479290"/>
                  </a:lnTo>
                  <a:lnTo>
                    <a:pt x="1378963" y="463225"/>
                  </a:lnTo>
                  <a:lnTo>
                    <a:pt x="1386104" y="456084"/>
                  </a:lnTo>
                  <a:lnTo>
                    <a:pt x="1396814" y="449837"/>
                  </a:lnTo>
                  <a:lnTo>
                    <a:pt x="1401277" y="436449"/>
                  </a:lnTo>
                  <a:lnTo>
                    <a:pt x="1407524" y="423953"/>
                  </a:lnTo>
                  <a:lnTo>
                    <a:pt x="1420912" y="420383"/>
                  </a:lnTo>
                  <a:lnTo>
                    <a:pt x="1420912" y="414135"/>
                  </a:lnTo>
                  <a:lnTo>
                    <a:pt x="1417342" y="404317"/>
                  </a:lnTo>
                  <a:lnTo>
                    <a:pt x="1428053" y="400747"/>
                  </a:lnTo>
                  <a:lnTo>
                    <a:pt x="1452151" y="402532"/>
                  </a:lnTo>
                  <a:lnTo>
                    <a:pt x="1458399" y="398962"/>
                  </a:lnTo>
                  <a:lnTo>
                    <a:pt x="1477142" y="382897"/>
                  </a:lnTo>
                  <a:lnTo>
                    <a:pt x="1485175" y="379326"/>
                  </a:lnTo>
                  <a:lnTo>
                    <a:pt x="1497670" y="377541"/>
                  </a:lnTo>
                  <a:lnTo>
                    <a:pt x="1527124" y="366831"/>
                  </a:lnTo>
                  <a:lnTo>
                    <a:pt x="1533372" y="357013"/>
                  </a:lnTo>
                  <a:lnTo>
                    <a:pt x="1531586" y="348088"/>
                  </a:lnTo>
                  <a:lnTo>
                    <a:pt x="1523553" y="332915"/>
                  </a:lnTo>
                  <a:lnTo>
                    <a:pt x="1519984" y="331130"/>
                  </a:lnTo>
                  <a:lnTo>
                    <a:pt x="1520876" y="329345"/>
                  </a:lnTo>
                  <a:lnTo>
                    <a:pt x="1521769" y="327560"/>
                  </a:lnTo>
                  <a:lnTo>
                    <a:pt x="1524446" y="324882"/>
                  </a:lnTo>
                  <a:lnTo>
                    <a:pt x="1527124" y="322204"/>
                  </a:lnTo>
                  <a:lnTo>
                    <a:pt x="1529801" y="316849"/>
                  </a:lnTo>
                  <a:lnTo>
                    <a:pt x="1530694" y="312387"/>
                  </a:lnTo>
                  <a:lnTo>
                    <a:pt x="1531586" y="308816"/>
                  </a:lnTo>
                  <a:lnTo>
                    <a:pt x="1530694" y="280255"/>
                  </a:lnTo>
                  <a:lnTo>
                    <a:pt x="1532479" y="274900"/>
                  </a:lnTo>
                  <a:lnTo>
                    <a:pt x="1534264" y="272223"/>
                  </a:lnTo>
                  <a:lnTo>
                    <a:pt x="1536941" y="270437"/>
                  </a:lnTo>
                  <a:lnTo>
                    <a:pt x="1538727" y="270437"/>
                  </a:lnTo>
                  <a:lnTo>
                    <a:pt x="1540512" y="272223"/>
                  </a:lnTo>
                  <a:lnTo>
                    <a:pt x="1542297" y="274900"/>
                  </a:lnTo>
                  <a:lnTo>
                    <a:pt x="1543189" y="277578"/>
                  </a:lnTo>
                  <a:lnTo>
                    <a:pt x="1544082" y="280255"/>
                  </a:lnTo>
                  <a:lnTo>
                    <a:pt x="1545867" y="282040"/>
                  </a:lnTo>
                  <a:lnTo>
                    <a:pt x="1549437" y="282933"/>
                  </a:lnTo>
                  <a:lnTo>
                    <a:pt x="1555685" y="282933"/>
                  </a:lnTo>
                  <a:lnTo>
                    <a:pt x="1568180" y="282040"/>
                  </a:lnTo>
                  <a:lnTo>
                    <a:pt x="1579783" y="278470"/>
                  </a:lnTo>
                  <a:lnTo>
                    <a:pt x="1583353" y="276685"/>
                  </a:lnTo>
                  <a:lnTo>
                    <a:pt x="1586031" y="272223"/>
                  </a:lnTo>
                  <a:lnTo>
                    <a:pt x="1589601" y="263297"/>
                  </a:lnTo>
                  <a:lnTo>
                    <a:pt x="1591386" y="257942"/>
                  </a:lnTo>
                  <a:lnTo>
                    <a:pt x="1591386" y="253479"/>
                  </a:lnTo>
                  <a:close/>
                </a:path>
              </a:pathLst>
            </a:custGeom>
            <a:solidFill>
              <a:srgbClr val="33B6B1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37" name="Полілінія: фігура 36">
              <a:extLst>
                <a:ext uri="{FF2B5EF4-FFF2-40B4-BE49-F238E27FC236}">
                  <a16:creationId xmlns:a16="http://schemas.microsoft.com/office/drawing/2014/main" id="{960116EC-1740-494D-A664-CC2D426AA2B1}"/>
                </a:ext>
              </a:extLst>
            </p:cNvPr>
            <p:cNvSpPr/>
            <p:nvPr/>
          </p:nvSpPr>
          <p:spPr>
            <a:xfrm>
              <a:off x="2577635" y="3322788"/>
              <a:ext cx="1377178" cy="770255"/>
            </a:xfrm>
            <a:custGeom>
              <a:avLst/>
              <a:gdLst>
                <a:gd name="connsiteX0" fmla="*/ 1377179 w 1377178"/>
                <a:gd name="connsiteY0" fmla="*/ 165119 h 770255"/>
                <a:gd name="connsiteX1" fmla="*/ 1371823 w 1377178"/>
                <a:gd name="connsiteY1" fmla="*/ 157086 h 770255"/>
                <a:gd name="connsiteX2" fmla="*/ 1360220 w 1377178"/>
                <a:gd name="connsiteY2" fmla="*/ 105319 h 770255"/>
                <a:gd name="connsiteX3" fmla="*/ 1352187 w 1377178"/>
                <a:gd name="connsiteY3" fmla="*/ 81221 h 770255"/>
                <a:gd name="connsiteX4" fmla="*/ 1341477 w 1377178"/>
                <a:gd name="connsiteY4" fmla="*/ 60692 h 770255"/>
                <a:gd name="connsiteX5" fmla="*/ 1326304 w 1377178"/>
                <a:gd name="connsiteY5" fmla="*/ 46412 h 770255"/>
                <a:gd name="connsiteX6" fmla="*/ 1305776 w 1377178"/>
                <a:gd name="connsiteY6" fmla="*/ 38379 h 770255"/>
                <a:gd name="connsiteX7" fmla="*/ 1299528 w 1377178"/>
                <a:gd name="connsiteY7" fmla="*/ 42841 h 770255"/>
                <a:gd name="connsiteX8" fmla="*/ 1292388 w 1377178"/>
                <a:gd name="connsiteY8" fmla="*/ 56229 h 770255"/>
                <a:gd name="connsiteX9" fmla="*/ 1287033 w 1377178"/>
                <a:gd name="connsiteY9" fmla="*/ 61585 h 770255"/>
                <a:gd name="connsiteX10" fmla="*/ 1279893 w 1377178"/>
                <a:gd name="connsiteY10" fmla="*/ 61585 h 770255"/>
                <a:gd name="connsiteX11" fmla="*/ 1274537 w 1377178"/>
                <a:gd name="connsiteY11" fmla="*/ 58907 h 770255"/>
                <a:gd name="connsiteX12" fmla="*/ 1270075 w 1377178"/>
                <a:gd name="connsiteY12" fmla="*/ 53552 h 770255"/>
                <a:gd name="connsiteX13" fmla="*/ 1264719 w 1377178"/>
                <a:gd name="connsiteY13" fmla="*/ 49982 h 770255"/>
                <a:gd name="connsiteX14" fmla="*/ 1244191 w 1377178"/>
                <a:gd name="connsiteY14" fmla="*/ 45519 h 770255"/>
                <a:gd name="connsiteX15" fmla="*/ 1232588 w 1377178"/>
                <a:gd name="connsiteY15" fmla="*/ 48197 h 770255"/>
                <a:gd name="connsiteX16" fmla="*/ 1233481 w 1377178"/>
                <a:gd name="connsiteY16" fmla="*/ 58015 h 770255"/>
                <a:gd name="connsiteX17" fmla="*/ 1238836 w 1377178"/>
                <a:gd name="connsiteY17" fmla="*/ 61585 h 770255"/>
                <a:gd name="connsiteX18" fmla="*/ 1244191 w 1377178"/>
                <a:gd name="connsiteY18" fmla="*/ 62477 h 770255"/>
                <a:gd name="connsiteX19" fmla="*/ 1247761 w 1377178"/>
                <a:gd name="connsiteY19" fmla="*/ 66047 h 770255"/>
                <a:gd name="connsiteX20" fmla="*/ 1246869 w 1377178"/>
                <a:gd name="connsiteY20" fmla="*/ 77650 h 770255"/>
                <a:gd name="connsiteX21" fmla="*/ 1244191 w 1377178"/>
                <a:gd name="connsiteY21" fmla="*/ 83005 h 770255"/>
                <a:gd name="connsiteX22" fmla="*/ 1239729 w 1377178"/>
                <a:gd name="connsiteY22" fmla="*/ 86576 h 770255"/>
                <a:gd name="connsiteX23" fmla="*/ 1234373 w 1377178"/>
                <a:gd name="connsiteY23" fmla="*/ 87468 h 770255"/>
                <a:gd name="connsiteX24" fmla="*/ 1229018 w 1377178"/>
                <a:gd name="connsiteY24" fmla="*/ 88361 h 770255"/>
                <a:gd name="connsiteX25" fmla="*/ 1221878 w 1377178"/>
                <a:gd name="connsiteY25" fmla="*/ 86576 h 770255"/>
                <a:gd name="connsiteX26" fmla="*/ 1210275 w 1377178"/>
                <a:gd name="connsiteY26" fmla="*/ 79435 h 770255"/>
                <a:gd name="connsiteX27" fmla="*/ 1204920 w 1377178"/>
                <a:gd name="connsiteY27" fmla="*/ 77650 h 770255"/>
                <a:gd name="connsiteX28" fmla="*/ 1186177 w 1377178"/>
                <a:gd name="connsiteY28" fmla="*/ 77650 h 770255"/>
                <a:gd name="connsiteX29" fmla="*/ 1183499 w 1377178"/>
                <a:gd name="connsiteY29" fmla="*/ 79435 h 770255"/>
                <a:gd name="connsiteX30" fmla="*/ 1177251 w 1377178"/>
                <a:gd name="connsiteY30" fmla="*/ 90146 h 770255"/>
                <a:gd name="connsiteX31" fmla="*/ 1173681 w 1377178"/>
                <a:gd name="connsiteY31" fmla="*/ 94609 h 770255"/>
                <a:gd name="connsiteX32" fmla="*/ 1168326 w 1377178"/>
                <a:gd name="connsiteY32" fmla="*/ 95501 h 770255"/>
                <a:gd name="connsiteX33" fmla="*/ 1145120 w 1377178"/>
                <a:gd name="connsiteY33" fmla="*/ 92823 h 770255"/>
                <a:gd name="connsiteX34" fmla="*/ 1134409 w 1377178"/>
                <a:gd name="connsiteY34" fmla="*/ 89253 h 770255"/>
                <a:gd name="connsiteX35" fmla="*/ 1128162 w 1377178"/>
                <a:gd name="connsiteY35" fmla="*/ 88361 h 770255"/>
                <a:gd name="connsiteX36" fmla="*/ 1124592 w 1377178"/>
                <a:gd name="connsiteY36" fmla="*/ 90146 h 770255"/>
                <a:gd name="connsiteX37" fmla="*/ 1122807 w 1377178"/>
                <a:gd name="connsiteY37" fmla="*/ 92823 h 770255"/>
                <a:gd name="connsiteX38" fmla="*/ 1120129 w 1377178"/>
                <a:gd name="connsiteY38" fmla="*/ 94609 h 770255"/>
                <a:gd name="connsiteX39" fmla="*/ 1116559 w 1377178"/>
                <a:gd name="connsiteY39" fmla="*/ 91038 h 770255"/>
                <a:gd name="connsiteX40" fmla="*/ 1109419 w 1377178"/>
                <a:gd name="connsiteY40" fmla="*/ 83005 h 770255"/>
                <a:gd name="connsiteX41" fmla="*/ 1089783 w 1377178"/>
                <a:gd name="connsiteY41" fmla="*/ 78543 h 770255"/>
                <a:gd name="connsiteX42" fmla="*/ 1078180 w 1377178"/>
                <a:gd name="connsiteY42" fmla="*/ 77650 h 770255"/>
                <a:gd name="connsiteX43" fmla="*/ 1067470 w 1377178"/>
                <a:gd name="connsiteY43" fmla="*/ 83005 h 770255"/>
                <a:gd name="connsiteX44" fmla="*/ 1059437 w 1377178"/>
                <a:gd name="connsiteY44" fmla="*/ 92823 h 770255"/>
                <a:gd name="connsiteX45" fmla="*/ 1054082 w 1377178"/>
                <a:gd name="connsiteY45" fmla="*/ 101749 h 770255"/>
                <a:gd name="connsiteX46" fmla="*/ 1046049 w 1377178"/>
                <a:gd name="connsiteY46" fmla="*/ 107997 h 770255"/>
                <a:gd name="connsiteX47" fmla="*/ 1032661 w 1377178"/>
                <a:gd name="connsiteY47" fmla="*/ 110674 h 770255"/>
                <a:gd name="connsiteX48" fmla="*/ 1022843 w 1377178"/>
                <a:gd name="connsiteY48" fmla="*/ 106211 h 770255"/>
                <a:gd name="connsiteX49" fmla="*/ 1015703 w 1377178"/>
                <a:gd name="connsiteY49" fmla="*/ 93716 h 770255"/>
                <a:gd name="connsiteX50" fmla="*/ 1013025 w 1377178"/>
                <a:gd name="connsiteY50" fmla="*/ 77650 h 770255"/>
                <a:gd name="connsiteX51" fmla="*/ 1016595 w 1377178"/>
                <a:gd name="connsiteY51" fmla="*/ 61585 h 770255"/>
                <a:gd name="connsiteX52" fmla="*/ 1011240 w 1377178"/>
                <a:gd name="connsiteY52" fmla="*/ 57122 h 770255"/>
                <a:gd name="connsiteX53" fmla="*/ 1004992 w 1377178"/>
                <a:gd name="connsiteY53" fmla="*/ 55337 h 770255"/>
                <a:gd name="connsiteX54" fmla="*/ 999637 w 1377178"/>
                <a:gd name="connsiteY54" fmla="*/ 56229 h 770255"/>
                <a:gd name="connsiteX55" fmla="*/ 994282 w 1377178"/>
                <a:gd name="connsiteY55" fmla="*/ 61585 h 770255"/>
                <a:gd name="connsiteX56" fmla="*/ 991604 w 1377178"/>
                <a:gd name="connsiteY56" fmla="*/ 67833 h 770255"/>
                <a:gd name="connsiteX57" fmla="*/ 995174 w 1377178"/>
                <a:gd name="connsiteY57" fmla="*/ 80328 h 770255"/>
                <a:gd name="connsiteX58" fmla="*/ 994282 w 1377178"/>
                <a:gd name="connsiteY58" fmla="*/ 88361 h 770255"/>
                <a:gd name="connsiteX59" fmla="*/ 986249 w 1377178"/>
                <a:gd name="connsiteY59" fmla="*/ 101749 h 770255"/>
                <a:gd name="connsiteX60" fmla="*/ 979109 w 1377178"/>
                <a:gd name="connsiteY60" fmla="*/ 102641 h 770255"/>
                <a:gd name="connsiteX61" fmla="*/ 973754 w 1377178"/>
                <a:gd name="connsiteY61" fmla="*/ 93716 h 770255"/>
                <a:gd name="connsiteX62" fmla="*/ 971969 w 1377178"/>
                <a:gd name="connsiteY62" fmla="*/ 80328 h 770255"/>
                <a:gd name="connsiteX63" fmla="*/ 969291 w 1377178"/>
                <a:gd name="connsiteY63" fmla="*/ 71403 h 770255"/>
                <a:gd name="connsiteX64" fmla="*/ 963043 w 1377178"/>
                <a:gd name="connsiteY64" fmla="*/ 66940 h 770255"/>
                <a:gd name="connsiteX65" fmla="*/ 956795 w 1377178"/>
                <a:gd name="connsiteY65" fmla="*/ 66940 h 770255"/>
                <a:gd name="connsiteX66" fmla="*/ 954118 w 1377178"/>
                <a:gd name="connsiteY66" fmla="*/ 74080 h 770255"/>
                <a:gd name="connsiteX67" fmla="*/ 955903 w 1377178"/>
                <a:gd name="connsiteY67" fmla="*/ 80328 h 770255"/>
                <a:gd name="connsiteX68" fmla="*/ 965721 w 1377178"/>
                <a:gd name="connsiteY68" fmla="*/ 91931 h 770255"/>
                <a:gd name="connsiteX69" fmla="*/ 968398 w 1377178"/>
                <a:gd name="connsiteY69" fmla="*/ 96393 h 770255"/>
                <a:gd name="connsiteX70" fmla="*/ 965721 w 1377178"/>
                <a:gd name="connsiteY70" fmla="*/ 109781 h 770255"/>
                <a:gd name="connsiteX71" fmla="*/ 959473 w 1377178"/>
                <a:gd name="connsiteY71" fmla="*/ 115137 h 770255"/>
                <a:gd name="connsiteX72" fmla="*/ 950548 w 1377178"/>
                <a:gd name="connsiteY72" fmla="*/ 114244 h 770255"/>
                <a:gd name="connsiteX73" fmla="*/ 942515 w 1377178"/>
                <a:gd name="connsiteY73" fmla="*/ 110674 h 770255"/>
                <a:gd name="connsiteX74" fmla="*/ 922879 w 1377178"/>
                <a:gd name="connsiteY74" fmla="*/ 95501 h 770255"/>
                <a:gd name="connsiteX75" fmla="*/ 911276 w 1377178"/>
                <a:gd name="connsiteY75" fmla="*/ 92823 h 770255"/>
                <a:gd name="connsiteX76" fmla="*/ 900566 w 1377178"/>
                <a:gd name="connsiteY76" fmla="*/ 102641 h 770255"/>
                <a:gd name="connsiteX77" fmla="*/ 901458 w 1377178"/>
                <a:gd name="connsiteY77" fmla="*/ 110674 h 770255"/>
                <a:gd name="connsiteX78" fmla="*/ 911276 w 1377178"/>
                <a:gd name="connsiteY78" fmla="*/ 116029 h 770255"/>
                <a:gd name="connsiteX79" fmla="*/ 931805 w 1377178"/>
                <a:gd name="connsiteY79" fmla="*/ 121385 h 770255"/>
                <a:gd name="connsiteX80" fmla="*/ 941622 w 1377178"/>
                <a:gd name="connsiteY80" fmla="*/ 128525 h 770255"/>
                <a:gd name="connsiteX81" fmla="*/ 950548 w 1377178"/>
                <a:gd name="connsiteY81" fmla="*/ 137450 h 770255"/>
                <a:gd name="connsiteX82" fmla="*/ 952333 w 1377178"/>
                <a:gd name="connsiteY82" fmla="*/ 145483 h 770255"/>
                <a:gd name="connsiteX83" fmla="*/ 940730 w 1377178"/>
                <a:gd name="connsiteY83" fmla="*/ 149053 h 770255"/>
                <a:gd name="connsiteX84" fmla="*/ 922879 w 1377178"/>
                <a:gd name="connsiteY84" fmla="*/ 149945 h 770255"/>
                <a:gd name="connsiteX85" fmla="*/ 917524 w 1377178"/>
                <a:gd name="connsiteY85" fmla="*/ 149053 h 770255"/>
                <a:gd name="connsiteX86" fmla="*/ 914846 w 1377178"/>
                <a:gd name="connsiteY86" fmla="*/ 145483 h 770255"/>
                <a:gd name="connsiteX87" fmla="*/ 912169 w 1377178"/>
                <a:gd name="connsiteY87" fmla="*/ 140128 h 770255"/>
                <a:gd name="connsiteX88" fmla="*/ 908599 w 1377178"/>
                <a:gd name="connsiteY88" fmla="*/ 136557 h 770255"/>
                <a:gd name="connsiteX89" fmla="*/ 902351 w 1377178"/>
                <a:gd name="connsiteY89" fmla="*/ 137450 h 770255"/>
                <a:gd name="connsiteX90" fmla="*/ 897888 w 1377178"/>
                <a:gd name="connsiteY90" fmla="*/ 149053 h 770255"/>
                <a:gd name="connsiteX91" fmla="*/ 905921 w 1377178"/>
                <a:gd name="connsiteY91" fmla="*/ 176721 h 770255"/>
                <a:gd name="connsiteX92" fmla="*/ 896996 w 1377178"/>
                <a:gd name="connsiteY92" fmla="*/ 182077 h 770255"/>
                <a:gd name="connsiteX93" fmla="*/ 885393 w 1377178"/>
                <a:gd name="connsiteY93" fmla="*/ 181184 h 770255"/>
                <a:gd name="connsiteX94" fmla="*/ 875575 w 1377178"/>
                <a:gd name="connsiteY94" fmla="*/ 177614 h 770255"/>
                <a:gd name="connsiteX95" fmla="*/ 868435 w 1377178"/>
                <a:gd name="connsiteY95" fmla="*/ 170474 h 770255"/>
                <a:gd name="connsiteX96" fmla="*/ 862187 w 1377178"/>
                <a:gd name="connsiteY96" fmla="*/ 159763 h 770255"/>
                <a:gd name="connsiteX97" fmla="*/ 852369 w 1377178"/>
                <a:gd name="connsiteY97" fmla="*/ 137450 h 770255"/>
                <a:gd name="connsiteX98" fmla="*/ 848799 w 1377178"/>
                <a:gd name="connsiteY98" fmla="*/ 131202 h 770255"/>
                <a:gd name="connsiteX99" fmla="*/ 834518 w 1377178"/>
                <a:gd name="connsiteY99" fmla="*/ 118707 h 770255"/>
                <a:gd name="connsiteX100" fmla="*/ 824701 w 1377178"/>
                <a:gd name="connsiteY100" fmla="*/ 112459 h 770255"/>
                <a:gd name="connsiteX101" fmla="*/ 798817 w 1377178"/>
                <a:gd name="connsiteY101" fmla="*/ 119599 h 770255"/>
                <a:gd name="connsiteX102" fmla="*/ 788999 w 1377178"/>
                <a:gd name="connsiteY102" fmla="*/ 116029 h 770255"/>
                <a:gd name="connsiteX103" fmla="*/ 776504 w 1377178"/>
                <a:gd name="connsiteY103" fmla="*/ 129417 h 770255"/>
                <a:gd name="connsiteX104" fmla="*/ 763116 w 1377178"/>
                <a:gd name="connsiteY104" fmla="*/ 134773 h 770255"/>
                <a:gd name="connsiteX105" fmla="*/ 747943 w 1377178"/>
                <a:gd name="connsiteY105" fmla="*/ 133880 h 770255"/>
                <a:gd name="connsiteX106" fmla="*/ 730092 w 1377178"/>
                <a:gd name="connsiteY106" fmla="*/ 126740 h 770255"/>
                <a:gd name="connsiteX107" fmla="*/ 716704 w 1377178"/>
                <a:gd name="connsiteY107" fmla="*/ 118707 h 770255"/>
                <a:gd name="connsiteX108" fmla="*/ 710456 w 1377178"/>
                <a:gd name="connsiteY108" fmla="*/ 116029 h 770255"/>
                <a:gd name="connsiteX109" fmla="*/ 700638 w 1377178"/>
                <a:gd name="connsiteY109" fmla="*/ 116029 h 770255"/>
                <a:gd name="connsiteX110" fmla="*/ 670292 w 1377178"/>
                <a:gd name="connsiteY110" fmla="*/ 121385 h 770255"/>
                <a:gd name="connsiteX111" fmla="*/ 653334 w 1377178"/>
                <a:gd name="connsiteY111" fmla="*/ 111567 h 770255"/>
                <a:gd name="connsiteX112" fmla="*/ 650657 w 1377178"/>
                <a:gd name="connsiteY112" fmla="*/ 88361 h 770255"/>
                <a:gd name="connsiteX113" fmla="*/ 651549 w 1377178"/>
                <a:gd name="connsiteY113" fmla="*/ 66047 h 770255"/>
                <a:gd name="connsiteX114" fmla="*/ 644409 w 1377178"/>
                <a:gd name="connsiteY114" fmla="*/ 55337 h 770255"/>
                <a:gd name="connsiteX115" fmla="*/ 629236 w 1377178"/>
                <a:gd name="connsiteY115" fmla="*/ 53552 h 770255"/>
                <a:gd name="connsiteX116" fmla="*/ 628343 w 1377178"/>
                <a:gd name="connsiteY116" fmla="*/ 57122 h 770255"/>
                <a:gd name="connsiteX117" fmla="*/ 628343 w 1377178"/>
                <a:gd name="connsiteY117" fmla="*/ 68725 h 770255"/>
                <a:gd name="connsiteX118" fmla="*/ 630128 w 1377178"/>
                <a:gd name="connsiteY118" fmla="*/ 77650 h 770255"/>
                <a:gd name="connsiteX119" fmla="*/ 634591 w 1377178"/>
                <a:gd name="connsiteY119" fmla="*/ 86576 h 770255"/>
                <a:gd name="connsiteX120" fmla="*/ 642624 w 1377178"/>
                <a:gd name="connsiteY120" fmla="*/ 99071 h 770255"/>
                <a:gd name="connsiteX121" fmla="*/ 636376 w 1377178"/>
                <a:gd name="connsiteY121" fmla="*/ 109781 h 770255"/>
                <a:gd name="connsiteX122" fmla="*/ 626558 w 1377178"/>
                <a:gd name="connsiteY122" fmla="*/ 110674 h 770255"/>
                <a:gd name="connsiteX123" fmla="*/ 615848 w 1377178"/>
                <a:gd name="connsiteY123" fmla="*/ 105319 h 770255"/>
                <a:gd name="connsiteX124" fmla="*/ 607815 w 1377178"/>
                <a:gd name="connsiteY124" fmla="*/ 96393 h 770255"/>
                <a:gd name="connsiteX125" fmla="*/ 601567 w 1377178"/>
                <a:gd name="connsiteY125" fmla="*/ 85683 h 770255"/>
                <a:gd name="connsiteX126" fmla="*/ 600675 w 1377178"/>
                <a:gd name="connsiteY126" fmla="*/ 76758 h 770255"/>
                <a:gd name="connsiteX127" fmla="*/ 606030 w 1377178"/>
                <a:gd name="connsiteY127" fmla="*/ 49982 h 770255"/>
                <a:gd name="connsiteX128" fmla="*/ 606030 w 1377178"/>
                <a:gd name="connsiteY128" fmla="*/ 55337 h 770255"/>
                <a:gd name="connsiteX129" fmla="*/ 606922 w 1377178"/>
                <a:gd name="connsiteY129" fmla="*/ 40164 h 770255"/>
                <a:gd name="connsiteX130" fmla="*/ 604245 w 1377178"/>
                <a:gd name="connsiteY130" fmla="*/ 28561 h 770255"/>
                <a:gd name="connsiteX131" fmla="*/ 599782 w 1377178"/>
                <a:gd name="connsiteY131" fmla="*/ 24098 h 770255"/>
                <a:gd name="connsiteX132" fmla="*/ 590857 w 1377178"/>
                <a:gd name="connsiteY132" fmla="*/ 27669 h 770255"/>
                <a:gd name="connsiteX133" fmla="*/ 589072 w 1377178"/>
                <a:gd name="connsiteY133" fmla="*/ 32131 h 770255"/>
                <a:gd name="connsiteX134" fmla="*/ 586394 w 1377178"/>
                <a:gd name="connsiteY134" fmla="*/ 45519 h 770255"/>
                <a:gd name="connsiteX135" fmla="*/ 583717 w 1377178"/>
                <a:gd name="connsiteY135" fmla="*/ 49982 h 770255"/>
                <a:gd name="connsiteX136" fmla="*/ 579254 w 1377178"/>
                <a:gd name="connsiteY136" fmla="*/ 49982 h 770255"/>
                <a:gd name="connsiteX137" fmla="*/ 565866 w 1377178"/>
                <a:gd name="connsiteY137" fmla="*/ 43734 h 770255"/>
                <a:gd name="connsiteX138" fmla="*/ 559618 w 1377178"/>
                <a:gd name="connsiteY138" fmla="*/ 49089 h 770255"/>
                <a:gd name="connsiteX139" fmla="*/ 552478 w 1377178"/>
                <a:gd name="connsiteY139" fmla="*/ 65155 h 770255"/>
                <a:gd name="connsiteX140" fmla="*/ 543553 w 1377178"/>
                <a:gd name="connsiteY140" fmla="*/ 71403 h 770255"/>
                <a:gd name="connsiteX141" fmla="*/ 534627 w 1377178"/>
                <a:gd name="connsiteY141" fmla="*/ 73188 h 770255"/>
                <a:gd name="connsiteX142" fmla="*/ 526594 w 1377178"/>
                <a:gd name="connsiteY142" fmla="*/ 72295 h 770255"/>
                <a:gd name="connsiteX143" fmla="*/ 499818 w 1377178"/>
                <a:gd name="connsiteY143" fmla="*/ 62477 h 770255"/>
                <a:gd name="connsiteX144" fmla="*/ 499818 w 1377178"/>
                <a:gd name="connsiteY144" fmla="*/ 59800 h 770255"/>
                <a:gd name="connsiteX145" fmla="*/ 500711 w 1377178"/>
                <a:gd name="connsiteY145" fmla="*/ 52659 h 770255"/>
                <a:gd name="connsiteX146" fmla="*/ 498034 w 1377178"/>
                <a:gd name="connsiteY146" fmla="*/ 47304 h 770255"/>
                <a:gd name="connsiteX147" fmla="*/ 487323 w 1377178"/>
                <a:gd name="connsiteY147" fmla="*/ 33024 h 770255"/>
                <a:gd name="connsiteX148" fmla="*/ 477505 w 1377178"/>
                <a:gd name="connsiteY148" fmla="*/ 26776 h 770255"/>
                <a:gd name="connsiteX149" fmla="*/ 471258 w 1377178"/>
                <a:gd name="connsiteY149" fmla="*/ 13388 h 770255"/>
                <a:gd name="connsiteX150" fmla="*/ 463225 w 1377178"/>
                <a:gd name="connsiteY150" fmla="*/ 6248 h 770255"/>
                <a:gd name="connsiteX151" fmla="*/ 448944 w 1377178"/>
                <a:gd name="connsiteY151" fmla="*/ 16065 h 770255"/>
                <a:gd name="connsiteX152" fmla="*/ 445374 w 1377178"/>
                <a:gd name="connsiteY152" fmla="*/ 23206 h 770255"/>
                <a:gd name="connsiteX153" fmla="*/ 443589 w 1377178"/>
                <a:gd name="connsiteY153" fmla="*/ 30346 h 770255"/>
                <a:gd name="connsiteX154" fmla="*/ 441804 w 1377178"/>
                <a:gd name="connsiteY154" fmla="*/ 36594 h 770255"/>
                <a:gd name="connsiteX155" fmla="*/ 435556 w 1377178"/>
                <a:gd name="connsiteY155" fmla="*/ 38379 h 770255"/>
                <a:gd name="connsiteX156" fmla="*/ 429308 w 1377178"/>
                <a:gd name="connsiteY156" fmla="*/ 33916 h 770255"/>
                <a:gd name="connsiteX157" fmla="*/ 425738 w 1377178"/>
                <a:gd name="connsiteY157" fmla="*/ 15173 h 770255"/>
                <a:gd name="connsiteX158" fmla="*/ 421276 w 1377178"/>
                <a:gd name="connsiteY158" fmla="*/ 10710 h 770255"/>
                <a:gd name="connsiteX159" fmla="*/ 398070 w 1377178"/>
                <a:gd name="connsiteY159" fmla="*/ 8033 h 770255"/>
                <a:gd name="connsiteX160" fmla="*/ 385574 w 1377178"/>
                <a:gd name="connsiteY160" fmla="*/ 5355 h 770255"/>
                <a:gd name="connsiteX161" fmla="*/ 379327 w 1377178"/>
                <a:gd name="connsiteY161" fmla="*/ 0 h 770255"/>
                <a:gd name="connsiteX162" fmla="*/ 358798 w 1377178"/>
                <a:gd name="connsiteY162" fmla="*/ 16065 h 770255"/>
                <a:gd name="connsiteX163" fmla="*/ 352551 w 1377178"/>
                <a:gd name="connsiteY163" fmla="*/ 21421 h 770255"/>
                <a:gd name="connsiteX164" fmla="*/ 347196 w 1377178"/>
                <a:gd name="connsiteY164" fmla="*/ 27669 h 770255"/>
                <a:gd name="connsiteX165" fmla="*/ 344518 w 1377178"/>
                <a:gd name="connsiteY165" fmla="*/ 31239 h 770255"/>
                <a:gd name="connsiteX166" fmla="*/ 341840 w 1377178"/>
                <a:gd name="connsiteY166" fmla="*/ 38379 h 770255"/>
                <a:gd name="connsiteX167" fmla="*/ 340948 w 1377178"/>
                <a:gd name="connsiteY167" fmla="*/ 41949 h 770255"/>
                <a:gd name="connsiteX168" fmla="*/ 340948 w 1377178"/>
                <a:gd name="connsiteY168" fmla="*/ 45519 h 770255"/>
                <a:gd name="connsiteX169" fmla="*/ 341840 w 1377178"/>
                <a:gd name="connsiteY169" fmla="*/ 55337 h 770255"/>
                <a:gd name="connsiteX170" fmla="*/ 348088 w 1377178"/>
                <a:gd name="connsiteY170" fmla="*/ 78543 h 770255"/>
                <a:gd name="connsiteX171" fmla="*/ 362368 w 1377178"/>
                <a:gd name="connsiteY171" fmla="*/ 116922 h 770255"/>
                <a:gd name="connsiteX172" fmla="*/ 362368 w 1377178"/>
                <a:gd name="connsiteY172" fmla="*/ 125847 h 770255"/>
                <a:gd name="connsiteX173" fmla="*/ 359691 w 1377178"/>
                <a:gd name="connsiteY173" fmla="*/ 197250 h 770255"/>
                <a:gd name="connsiteX174" fmla="*/ 356121 w 1377178"/>
                <a:gd name="connsiteY174" fmla="*/ 217778 h 770255"/>
                <a:gd name="connsiteX175" fmla="*/ 354336 w 1377178"/>
                <a:gd name="connsiteY175" fmla="*/ 224026 h 770255"/>
                <a:gd name="connsiteX176" fmla="*/ 351658 w 1377178"/>
                <a:gd name="connsiteY176" fmla="*/ 229381 h 770255"/>
                <a:gd name="connsiteX177" fmla="*/ 348980 w 1377178"/>
                <a:gd name="connsiteY177" fmla="*/ 231166 h 770255"/>
                <a:gd name="connsiteX178" fmla="*/ 346303 w 1377178"/>
                <a:gd name="connsiteY178" fmla="*/ 232951 h 770255"/>
                <a:gd name="connsiteX179" fmla="*/ 343625 w 1377178"/>
                <a:gd name="connsiteY179" fmla="*/ 232951 h 770255"/>
                <a:gd name="connsiteX180" fmla="*/ 340055 w 1377178"/>
                <a:gd name="connsiteY180" fmla="*/ 232059 h 770255"/>
                <a:gd name="connsiteX181" fmla="*/ 335592 w 1377178"/>
                <a:gd name="connsiteY181" fmla="*/ 230273 h 770255"/>
                <a:gd name="connsiteX182" fmla="*/ 330237 w 1377178"/>
                <a:gd name="connsiteY182" fmla="*/ 226703 h 770255"/>
                <a:gd name="connsiteX183" fmla="*/ 319527 w 1377178"/>
                <a:gd name="connsiteY183" fmla="*/ 223133 h 770255"/>
                <a:gd name="connsiteX184" fmla="*/ 313279 w 1377178"/>
                <a:gd name="connsiteY184" fmla="*/ 221348 h 770255"/>
                <a:gd name="connsiteX185" fmla="*/ 302569 w 1377178"/>
                <a:gd name="connsiteY185" fmla="*/ 220455 h 770255"/>
                <a:gd name="connsiteX186" fmla="*/ 278470 w 1377178"/>
                <a:gd name="connsiteY186" fmla="*/ 223133 h 770255"/>
                <a:gd name="connsiteX187" fmla="*/ 256157 w 1377178"/>
                <a:gd name="connsiteY187" fmla="*/ 230273 h 770255"/>
                <a:gd name="connsiteX188" fmla="*/ 236521 w 1377178"/>
                <a:gd name="connsiteY188" fmla="*/ 239199 h 770255"/>
                <a:gd name="connsiteX189" fmla="*/ 195465 w 1377178"/>
                <a:gd name="connsiteY189" fmla="*/ 271330 h 770255"/>
                <a:gd name="connsiteX190" fmla="*/ 143698 w 1377178"/>
                <a:gd name="connsiteY190" fmla="*/ 338270 h 770255"/>
                <a:gd name="connsiteX191" fmla="*/ 139235 w 1377178"/>
                <a:gd name="connsiteY191" fmla="*/ 341840 h 770255"/>
                <a:gd name="connsiteX192" fmla="*/ 133880 w 1377178"/>
                <a:gd name="connsiteY192" fmla="*/ 343625 h 770255"/>
                <a:gd name="connsiteX193" fmla="*/ 125847 w 1377178"/>
                <a:gd name="connsiteY193" fmla="*/ 348088 h 770255"/>
                <a:gd name="connsiteX194" fmla="*/ 117814 w 1377178"/>
                <a:gd name="connsiteY194" fmla="*/ 354335 h 770255"/>
                <a:gd name="connsiteX195" fmla="*/ 114244 w 1377178"/>
                <a:gd name="connsiteY195" fmla="*/ 357906 h 770255"/>
                <a:gd name="connsiteX196" fmla="*/ 111567 w 1377178"/>
                <a:gd name="connsiteY196" fmla="*/ 361476 h 770255"/>
                <a:gd name="connsiteX197" fmla="*/ 110674 w 1377178"/>
                <a:gd name="connsiteY197" fmla="*/ 364153 h 770255"/>
                <a:gd name="connsiteX198" fmla="*/ 110674 w 1377178"/>
                <a:gd name="connsiteY198" fmla="*/ 367723 h 770255"/>
                <a:gd name="connsiteX199" fmla="*/ 109782 w 1377178"/>
                <a:gd name="connsiteY199" fmla="*/ 371294 h 770255"/>
                <a:gd name="connsiteX200" fmla="*/ 109782 w 1377178"/>
                <a:gd name="connsiteY200" fmla="*/ 377541 h 770255"/>
                <a:gd name="connsiteX201" fmla="*/ 110674 w 1377178"/>
                <a:gd name="connsiteY201" fmla="*/ 381111 h 770255"/>
                <a:gd name="connsiteX202" fmla="*/ 110674 w 1377178"/>
                <a:gd name="connsiteY202" fmla="*/ 383789 h 770255"/>
                <a:gd name="connsiteX203" fmla="*/ 111567 w 1377178"/>
                <a:gd name="connsiteY203" fmla="*/ 386467 h 770255"/>
                <a:gd name="connsiteX204" fmla="*/ 114244 w 1377178"/>
                <a:gd name="connsiteY204" fmla="*/ 391822 h 770255"/>
                <a:gd name="connsiteX205" fmla="*/ 114244 w 1377178"/>
                <a:gd name="connsiteY205" fmla="*/ 394499 h 770255"/>
                <a:gd name="connsiteX206" fmla="*/ 114244 w 1377178"/>
                <a:gd name="connsiteY206" fmla="*/ 398070 h 770255"/>
                <a:gd name="connsiteX207" fmla="*/ 112459 w 1377178"/>
                <a:gd name="connsiteY207" fmla="*/ 399855 h 770255"/>
                <a:gd name="connsiteX208" fmla="*/ 109782 w 1377178"/>
                <a:gd name="connsiteY208" fmla="*/ 400747 h 770255"/>
                <a:gd name="connsiteX209" fmla="*/ 106212 w 1377178"/>
                <a:gd name="connsiteY209" fmla="*/ 401640 h 770255"/>
                <a:gd name="connsiteX210" fmla="*/ 101749 w 1377178"/>
                <a:gd name="connsiteY210" fmla="*/ 403425 h 770255"/>
                <a:gd name="connsiteX211" fmla="*/ 95501 w 1377178"/>
                <a:gd name="connsiteY211" fmla="*/ 407887 h 770255"/>
                <a:gd name="connsiteX212" fmla="*/ 67833 w 1377178"/>
                <a:gd name="connsiteY212" fmla="*/ 440911 h 770255"/>
                <a:gd name="connsiteX213" fmla="*/ 66048 w 1377178"/>
                <a:gd name="connsiteY213" fmla="*/ 442696 h 770255"/>
                <a:gd name="connsiteX214" fmla="*/ 64262 w 1377178"/>
                <a:gd name="connsiteY214" fmla="*/ 443589 h 770255"/>
                <a:gd name="connsiteX215" fmla="*/ 53552 w 1377178"/>
                <a:gd name="connsiteY215" fmla="*/ 446266 h 770255"/>
                <a:gd name="connsiteX216" fmla="*/ 48197 w 1377178"/>
                <a:gd name="connsiteY216" fmla="*/ 448944 h 770255"/>
                <a:gd name="connsiteX217" fmla="*/ 39272 w 1377178"/>
                <a:gd name="connsiteY217" fmla="*/ 455192 h 770255"/>
                <a:gd name="connsiteX218" fmla="*/ 35701 w 1377178"/>
                <a:gd name="connsiteY218" fmla="*/ 459654 h 770255"/>
                <a:gd name="connsiteX219" fmla="*/ 33024 w 1377178"/>
                <a:gd name="connsiteY219" fmla="*/ 463225 h 770255"/>
                <a:gd name="connsiteX220" fmla="*/ 33024 w 1377178"/>
                <a:gd name="connsiteY220" fmla="*/ 466795 h 770255"/>
                <a:gd name="connsiteX221" fmla="*/ 31239 w 1377178"/>
                <a:gd name="connsiteY221" fmla="*/ 480183 h 770255"/>
                <a:gd name="connsiteX222" fmla="*/ 28561 w 1377178"/>
                <a:gd name="connsiteY222" fmla="*/ 487323 h 770255"/>
                <a:gd name="connsiteX223" fmla="*/ 4463 w 1377178"/>
                <a:gd name="connsiteY223" fmla="*/ 532842 h 770255"/>
                <a:gd name="connsiteX224" fmla="*/ 1785 w 1377178"/>
                <a:gd name="connsiteY224" fmla="*/ 538197 h 770255"/>
                <a:gd name="connsiteX225" fmla="*/ 893 w 1377178"/>
                <a:gd name="connsiteY225" fmla="*/ 545338 h 770255"/>
                <a:gd name="connsiteX226" fmla="*/ 0 w 1377178"/>
                <a:gd name="connsiteY226" fmla="*/ 548015 h 770255"/>
                <a:gd name="connsiteX227" fmla="*/ 0 w 1377178"/>
                <a:gd name="connsiteY227" fmla="*/ 551585 h 770255"/>
                <a:gd name="connsiteX228" fmla="*/ 2678 w 1377178"/>
                <a:gd name="connsiteY228" fmla="*/ 565866 h 770255"/>
                <a:gd name="connsiteX229" fmla="*/ 3570 w 1377178"/>
                <a:gd name="connsiteY229" fmla="*/ 579254 h 770255"/>
                <a:gd name="connsiteX230" fmla="*/ 4463 w 1377178"/>
                <a:gd name="connsiteY230" fmla="*/ 584609 h 770255"/>
                <a:gd name="connsiteX231" fmla="*/ 8925 w 1377178"/>
                <a:gd name="connsiteY231" fmla="*/ 597997 h 770255"/>
                <a:gd name="connsiteX232" fmla="*/ 9818 w 1377178"/>
                <a:gd name="connsiteY232" fmla="*/ 600675 h 770255"/>
                <a:gd name="connsiteX233" fmla="*/ 11603 w 1377178"/>
                <a:gd name="connsiteY233" fmla="*/ 602460 h 770255"/>
                <a:gd name="connsiteX234" fmla="*/ 19636 w 1377178"/>
                <a:gd name="connsiteY234" fmla="*/ 613170 h 770255"/>
                <a:gd name="connsiteX235" fmla="*/ 20528 w 1377178"/>
                <a:gd name="connsiteY235" fmla="*/ 614955 h 770255"/>
                <a:gd name="connsiteX236" fmla="*/ 21421 w 1377178"/>
                <a:gd name="connsiteY236" fmla="*/ 617633 h 770255"/>
                <a:gd name="connsiteX237" fmla="*/ 22313 w 1377178"/>
                <a:gd name="connsiteY237" fmla="*/ 620310 h 770255"/>
                <a:gd name="connsiteX238" fmla="*/ 22313 w 1377178"/>
                <a:gd name="connsiteY238" fmla="*/ 622988 h 770255"/>
                <a:gd name="connsiteX239" fmla="*/ 22313 w 1377178"/>
                <a:gd name="connsiteY239" fmla="*/ 639946 h 770255"/>
                <a:gd name="connsiteX240" fmla="*/ 23206 w 1377178"/>
                <a:gd name="connsiteY240" fmla="*/ 642624 h 770255"/>
                <a:gd name="connsiteX241" fmla="*/ 24991 w 1377178"/>
                <a:gd name="connsiteY241" fmla="*/ 648871 h 770255"/>
                <a:gd name="connsiteX242" fmla="*/ 28561 w 1377178"/>
                <a:gd name="connsiteY242" fmla="*/ 658689 h 770255"/>
                <a:gd name="connsiteX243" fmla="*/ 29454 w 1377178"/>
                <a:gd name="connsiteY243" fmla="*/ 660474 h 770255"/>
                <a:gd name="connsiteX244" fmla="*/ 30346 w 1377178"/>
                <a:gd name="connsiteY244" fmla="*/ 664044 h 770255"/>
                <a:gd name="connsiteX245" fmla="*/ 31239 w 1377178"/>
                <a:gd name="connsiteY245" fmla="*/ 666722 h 770255"/>
                <a:gd name="connsiteX246" fmla="*/ 31239 w 1377178"/>
                <a:gd name="connsiteY246" fmla="*/ 670292 h 770255"/>
                <a:gd name="connsiteX247" fmla="*/ 31239 w 1377178"/>
                <a:gd name="connsiteY247" fmla="*/ 672970 h 770255"/>
                <a:gd name="connsiteX248" fmla="*/ 28561 w 1377178"/>
                <a:gd name="connsiteY248" fmla="*/ 679218 h 770255"/>
                <a:gd name="connsiteX249" fmla="*/ 3570 w 1377178"/>
                <a:gd name="connsiteY249" fmla="*/ 736340 h 770255"/>
                <a:gd name="connsiteX250" fmla="*/ 2678 w 1377178"/>
                <a:gd name="connsiteY250" fmla="*/ 738125 h 770255"/>
                <a:gd name="connsiteX251" fmla="*/ 893 w 1377178"/>
                <a:gd name="connsiteY251" fmla="*/ 755975 h 770255"/>
                <a:gd name="connsiteX252" fmla="*/ 893 w 1377178"/>
                <a:gd name="connsiteY252" fmla="*/ 760438 h 770255"/>
                <a:gd name="connsiteX253" fmla="*/ 893 w 1377178"/>
                <a:gd name="connsiteY253" fmla="*/ 770256 h 770255"/>
                <a:gd name="connsiteX254" fmla="*/ 893 w 1377178"/>
                <a:gd name="connsiteY254" fmla="*/ 770256 h 770255"/>
                <a:gd name="connsiteX255" fmla="*/ 8033 w 1377178"/>
                <a:gd name="connsiteY255" fmla="*/ 769363 h 770255"/>
                <a:gd name="connsiteX256" fmla="*/ 48197 w 1377178"/>
                <a:gd name="connsiteY256" fmla="*/ 762223 h 770255"/>
                <a:gd name="connsiteX257" fmla="*/ 82113 w 1377178"/>
                <a:gd name="connsiteY257" fmla="*/ 747050 h 770255"/>
                <a:gd name="connsiteX258" fmla="*/ 82113 w 1377178"/>
                <a:gd name="connsiteY258" fmla="*/ 747050 h 770255"/>
                <a:gd name="connsiteX259" fmla="*/ 82113 w 1377178"/>
                <a:gd name="connsiteY259" fmla="*/ 747050 h 770255"/>
                <a:gd name="connsiteX260" fmla="*/ 104426 w 1377178"/>
                <a:gd name="connsiteY260" fmla="*/ 725629 h 770255"/>
                <a:gd name="connsiteX261" fmla="*/ 156193 w 1377178"/>
                <a:gd name="connsiteY261" fmla="*/ 639946 h 770255"/>
                <a:gd name="connsiteX262" fmla="*/ 178507 w 1377178"/>
                <a:gd name="connsiteY262" fmla="*/ 623881 h 770255"/>
                <a:gd name="connsiteX263" fmla="*/ 440912 w 1377178"/>
                <a:gd name="connsiteY263" fmla="*/ 595319 h 770255"/>
                <a:gd name="connsiteX264" fmla="*/ 476613 w 1377178"/>
                <a:gd name="connsiteY264" fmla="*/ 581039 h 770255"/>
                <a:gd name="connsiteX265" fmla="*/ 504281 w 1377178"/>
                <a:gd name="connsiteY265" fmla="*/ 577469 h 770255"/>
                <a:gd name="connsiteX266" fmla="*/ 520347 w 1377178"/>
                <a:gd name="connsiteY266" fmla="*/ 570329 h 770255"/>
                <a:gd name="connsiteX267" fmla="*/ 529272 w 1377178"/>
                <a:gd name="connsiteY267" fmla="*/ 568543 h 770255"/>
                <a:gd name="connsiteX268" fmla="*/ 555156 w 1377178"/>
                <a:gd name="connsiteY268" fmla="*/ 571221 h 770255"/>
                <a:gd name="connsiteX269" fmla="*/ 589072 w 1377178"/>
                <a:gd name="connsiteY269" fmla="*/ 560511 h 770255"/>
                <a:gd name="connsiteX270" fmla="*/ 628343 w 1377178"/>
                <a:gd name="connsiteY270" fmla="*/ 560511 h 770255"/>
                <a:gd name="connsiteX271" fmla="*/ 640839 w 1377178"/>
                <a:gd name="connsiteY271" fmla="*/ 560511 h 770255"/>
                <a:gd name="connsiteX272" fmla="*/ 665830 w 1377178"/>
                <a:gd name="connsiteY272" fmla="*/ 548908 h 770255"/>
                <a:gd name="connsiteX273" fmla="*/ 671185 w 1377178"/>
                <a:gd name="connsiteY273" fmla="*/ 540875 h 770255"/>
                <a:gd name="connsiteX274" fmla="*/ 682788 w 1377178"/>
                <a:gd name="connsiteY274" fmla="*/ 513206 h 770255"/>
                <a:gd name="connsiteX275" fmla="*/ 689036 w 1377178"/>
                <a:gd name="connsiteY275" fmla="*/ 505174 h 770255"/>
                <a:gd name="connsiteX276" fmla="*/ 703316 w 1377178"/>
                <a:gd name="connsiteY276" fmla="*/ 492678 h 770255"/>
                <a:gd name="connsiteX277" fmla="*/ 709564 w 1377178"/>
                <a:gd name="connsiteY277" fmla="*/ 485538 h 770255"/>
                <a:gd name="connsiteX278" fmla="*/ 717597 w 1377178"/>
                <a:gd name="connsiteY278" fmla="*/ 468580 h 770255"/>
                <a:gd name="connsiteX279" fmla="*/ 726522 w 1377178"/>
                <a:gd name="connsiteY279" fmla="*/ 443589 h 770255"/>
                <a:gd name="connsiteX280" fmla="*/ 731877 w 1377178"/>
                <a:gd name="connsiteY280" fmla="*/ 418598 h 770255"/>
                <a:gd name="connsiteX281" fmla="*/ 731877 w 1377178"/>
                <a:gd name="connsiteY281" fmla="*/ 400747 h 770255"/>
                <a:gd name="connsiteX282" fmla="*/ 735447 w 1377178"/>
                <a:gd name="connsiteY282" fmla="*/ 373971 h 770255"/>
                <a:gd name="connsiteX283" fmla="*/ 739910 w 1377178"/>
                <a:gd name="connsiteY283" fmla="*/ 375756 h 770255"/>
                <a:gd name="connsiteX284" fmla="*/ 749728 w 1377178"/>
                <a:gd name="connsiteY284" fmla="*/ 376649 h 770255"/>
                <a:gd name="connsiteX285" fmla="*/ 758653 w 1377178"/>
                <a:gd name="connsiteY285" fmla="*/ 373971 h 770255"/>
                <a:gd name="connsiteX286" fmla="*/ 776504 w 1377178"/>
                <a:gd name="connsiteY286" fmla="*/ 365046 h 770255"/>
                <a:gd name="connsiteX287" fmla="*/ 785429 w 1377178"/>
                <a:gd name="connsiteY287" fmla="*/ 362368 h 770255"/>
                <a:gd name="connsiteX288" fmla="*/ 811313 w 1377178"/>
                <a:gd name="connsiteY288" fmla="*/ 361476 h 770255"/>
                <a:gd name="connsiteX289" fmla="*/ 820238 w 1377178"/>
                <a:gd name="connsiteY289" fmla="*/ 359691 h 770255"/>
                <a:gd name="connsiteX290" fmla="*/ 887178 w 1377178"/>
                <a:gd name="connsiteY290" fmla="*/ 344518 h 770255"/>
                <a:gd name="connsiteX291" fmla="*/ 903243 w 1377178"/>
                <a:gd name="connsiteY291" fmla="*/ 336485 h 770255"/>
                <a:gd name="connsiteX292" fmla="*/ 904136 w 1377178"/>
                <a:gd name="connsiteY292" fmla="*/ 330237 h 770255"/>
                <a:gd name="connsiteX293" fmla="*/ 907706 w 1377178"/>
                <a:gd name="connsiteY293" fmla="*/ 317742 h 770255"/>
                <a:gd name="connsiteX294" fmla="*/ 913061 w 1377178"/>
                <a:gd name="connsiteY294" fmla="*/ 307924 h 770255"/>
                <a:gd name="connsiteX295" fmla="*/ 930912 w 1377178"/>
                <a:gd name="connsiteY295" fmla="*/ 296321 h 770255"/>
                <a:gd name="connsiteX296" fmla="*/ 933590 w 1377178"/>
                <a:gd name="connsiteY296" fmla="*/ 286503 h 770255"/>
                <a:gd name="connsiteX297" fmla="*/ 936267 w 1377178"/>
                <a:gd name="connsiteY297" fmla="*/ 279363 h 770255"/>
                <a:gd name="connsiteX298" fmla="*/ 946978 w 1377178"/>
                <a:gd name="connsiteY298" fmla="*/ 283825 h 770255"/>
                <a:gd name="connsiteX299" fmla="*/ 954118 w 1377178"/>
                <a:gd name="connsiteY299" fmla="*/ 291858 h 770255"/>
                <a:gd name="connsiteX300" fmla="*/ 960366 w 1377178"/>
                <a:gd name="connsiteY300" fmla="*/ 301676 h 770255"/>
                <a:gd name="connsiteX301" fmla="*/ 966613 w 1377178"/>
                <a:gd name="connsiteY301" fmla="*/ 310601 h 770255"/>
                <a:gd name="connsiteX302" fmla="*/ 976431 w 1377178"/>
                <a:gd name="connsiteY302" fmla="*/ 315064 h 770255"/>
                <a:gd name="connsiteX303" fmla="*/ 987142 w 1377178"/>
                <a:gd name="connsiteY303" fmla="*/ 314171 h 770255"/>
                <a:gd name="connsiteX304" fmla="*/ 993389 w 1377178"/>
                <a:gd name="connsiteY304" fmla="*/ 307924 h 770255"/>
                <a:gd name="connsiteX305" fmla="*/ 995174 w 1377178"/>
                <a:gd name="connsiteY305" fmla="*/ 298106 h 770255"/>
                <a:gd name="connsiteX306" fmla="*/ 995174 w 1377178"/>
                <a:gd name="connsiteY306" fmla="*/ 282933 h 770255"/>
                <a:gd name="connsiteX307" fmla="*/ 992497 w 1377178"/>
                <a:gd name="connsiteY307" fmla="*/ 267760 h 770255"/>
                <a:gd name="connsiteX308" fmla="*/ 988927 w 1377178"/>
                <a:gd name="connsiteY308" fmla="*/ 257942 h 770255"/>
                <a:gd name="connsiteX309" fmla="*/ 988927 w 1377178"/>
                <a:gd name="connsiteY309" fmla="*/ 250802 h 770255"/>
                <a:gd name="connsiteX310" fmla="*/ 994282 w 1377178"/>
                <a:gd name="connsiteY310" fmla="*/ 242769 h 770255"/>
                <a:gd name="connsiteX311" fmla="*/ 996959 w 1377178"/>
                <a:gd name="connsiteY311" fmla="*/ 242769 h 770255"/>
                <a:gd name="connsiteX312" fmla="*/ 1005885 w 1377178"/>
                <a:gd name="connsiteY312" fmla="*/ 246339 h 770255"/>
                <a:gd name="connsiteX313" fmla="*/ 1009455 w 1377178"/>
                <a:gd name="connsiteY313" fmla="*/ 246339 h 770255"/>
                <a:gd name="connsiteX314" fmla="*/ 1014810 w 1377178"/>
                <a:gd name="connsiteY314" fmla="*/ 240984 h 770255"/>
                <a:gd name="connsiteX315" fmla="*/ 1015703 w 1377178"/>
                <a:gd name="connsiteY315" fmla="*/ 235629 h 770255"/>
                <a:gd name="connsiteX316" fmla="*/ 1017488 w 1377178"/>
                <a:gd name="connsiteY316" fmla="*/ 230273 h 770255"/>
                <a:gd name="connsiteX317" fmla="*/ 1023735 w 1377178"/>
                <a:gd name="connsiteY317" fmla="*/ 228488 h 770255"/>
                <a:gd name="connsiteX318" fmla="*/ 1041586 w 1377178"/>
                <a:gd name="connsiteY318" fmla="*/ 236521 h 770255"/>
                <a:gd name="connsiteX319" fmla="*/ 1058544 w 1377178"/>
                <a:gd name="connsiteY319" fmla="*/ 251694 h 770255"/>
                <a:gd name="connsiteX320" fmla="*/ 1077287 w 1377178"/>
                <a:gd name="connsiteY320" fmla="*/ 262405 h 770255"/>
                <a:gd name="connsiteX321" fmla="*/ 1097816 w 1377178"/>
                <a:gd name="connsiteY321" fmla="*/ 258835 h 770255"/>
                <a:gd name="connsiteX322" fmla="*/ 1102278 w 1377178"/>
                <a:gd name="connsiteY322" fmla="*/ 253479 h 770255"/>
                <a:gd name="connsiteX323" fmla="*/ 1106741 w 1377178"/>
                <a:gd name="connsiteY323" fmla="*/ 254372 h 770255"/>
                <a:gd name="connsiteX324" fmla="*/ 1110311 w 1377178"/>
                <a:gd name="connsiteY324" fmla="*/ 256157 h 770255"/>
                <a:gd name="connsiteX325" fmla="*/ 1115666 w 1377178"/>
                <a:gd name="connsiteY325" fmla="*/ 256157 h 770255"/>
                <a:gd name="connsiteX326" fmla="*/ 1122807 w 1377178"/>
                <a:gd name="connsiteY326" fmla="*/ 257049 h 770255"/>
                <a:gd name="connsiteX327" fmla="*/ 1125484 w 1377178"/>
                <a:gd name="connsiteY327" fmla="*/ 255264 h 770255"/>
                <a:gd name="connsiteX328" fmla="*/ 1124592 w 1377178"/>
                <a:gd name="connsiteY328" fmla="*/ 251694 h 770255"/>
                <a:gd name="connsiteX329" fmla="*/ 1122807 w 1377178"/>
                <a:gd name="connsiteY329" fmla="*/ 247231 h 770255"/>
                <a:gd name="connsiteX330" fmla="*/ 1122807 w 1377178"/>
                <a:gd name="connsiteY330" fmla="*/ 243661 h 770255"/>
                <a:gd name="connsiteX331" fmla="*/ 1122807 w 1377178"/>
                <a:gd name="connsiteY331" fmla="*/ 238306 h 770255"/>
                <a:gd name="connsiteX332" fmla="*/ 1121021 w 1377178"/>
                <a:gd name="connsiteY332" fmla="*/ 231166 h 770255"/>
                <a:gd name="connsiteX333" fmla="*/ 1121914 w 1377178"/>
                <a:gd name="connsiteY333" fmla="*/ 225811 h 770255"/>
                <a:gd name="connsiteX334" fmla="*/ 1127269 w 1377178"/>
                <a:gd name="connsiteY334" fmla="*/ 224026 h 770255"/>
                <a:gd name="connsiteX335" fmla="*/ 1133517 w 1377178"/>
                <a:gd name="connsiteY335" fmla="*/ 224918 h 770255"/>
                <a:gd name="connsiteX336" fmla="*/ 1144227 w 1377178"/>
                <a:gd name="connsiteY336" fmla="*/ 232059 h 770255"/>
                <a:gd name="connsiteX337" fmla="*/ 1201349 w 1377178"/>
                <a:gd name="connsiteY337" fmla="*/ 254372 h 770255"/>
                <a:gd name="connsiteX338" fmla="*/ 1219200 w 1377178"/>
                <a:gd name="connsiteY338" fmla="*/ 255264 h 770255"/>
                <a:gd name="connsiteX339" fmla="*/ 1239729 w 1377178"/>
                <a:gd name="connsiteY339" fmla="*/ 244554 h 770255"/>
                <a:gd name="connsiteX340" fmla="*/ 1242406 w 1377178"/>
                <a:gd name="connsiteY340" fmla="*/ 240984 h 770255"/>
                <a:gd name="connsiteX341" fmla="*/ 1270967 w 1377178"/>
                <a:gd name="connsiteY341" fmla="*/ 204390 h 770255"/>
                <a:gd name="connsiteX342" fmla="*/ 1290603 w 1377178"/>
                <a:gd name="connsiteY342" fmla="*/ 194572 h 770255"/>
                <a:gd name="connsiteX343" fmla="*/ 1300421 w 1377178"/>
                <a:gd name="connsiteY343" fmla="*/ 197250 h 770255"/>
                <a:gd name="connsiteX344" fmla="*/ 1315594 w 1377178"/>
                <a:gd name="connsiteY344" fmla="*/ 211530 h 770255"/>
                <a:gd name="connsiteX345" fmla="*/ 1323627 w 1377178"/>
                <a:gd name="connsiteY345" fmla="*/ 214208 h 770255"/>
                <a:gd name="connsiteX346" fmla="*/ 1332552 w 1377178"/>
                <a:gd name="connsiteY346" fmla="*/ 209745 h 770255"/>
                <a:gd name="connsiteX347" fmla="*/ 1364683 w 1377178"/>
                <a:gd name="connsiteY347" fmla="*/ 182077 h 770255"/>
                <a:gd name="connsiteX348" fmla="*/ 1377179 w 1377178"/>
                <a:gd name="connsiteY348" fmla="*/ 165119 h 770255"/>
                <a:gd name="connsiteX349" fmla="*/ 1377179 w 1377178"/>
                <a:gd name="connsiteY349" fmla="*/ 165119 h 770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</a:cxnLst>
              <a:rect l="l" t="t" r="r" b="b"/>
              <a:pathLst>
                <a:path w="1377178" h="770255">
                  <a:moveTo>
                    <a:pt x="1377179" y="165119"/>
                  </a:moveTo>
                  <a:lnTo>
                    <a:pt x="1371823" y="157086"/>
                  </a:lnTo>
                  <a:lnTo>
                    <a:pt x="1360220" y="105319"/>
                  </a:lnTo>
                  <a:lnTo>
                    <a:pt x="1352187" y="81221"/>
                  </a:lnTo>
                  <a:lnTo>
                    <a:pt x="1341477" y="60692"/>
                  </a:lnTo>
                  <a:lnTo>
                    <a:pt x="1326304" y="46412"/>
                  </a:lnTo>
                  <a:lnTo>
                    <a:pt x="1305776" y="38379"/>
                  </a:lnTo>
                  <a:lnTo>
                    <a:pt x="1299528" y="42841"/>
                  </a:lnTo>
                  <a:lnTo>
                    <a:pt x="1292388" y="56229"/>
                  </a:lnTo>
                  <a:lnTo>
                    <a:pt x="1287033" y="61585"/>
                  </a:lnTo>
                  <a:lnTo>
                    <a:pt x="1279893" y="61585"/>
                  </a:lnTo>
                  <a:lnTo>
                    <a:pt x="1274537" y="58907"/>
                  </a:lnTo>
                  <a:lnTo>
                    <a:pt x="1270075" y="53552"/>
                  </a:lnTo>
                  <a:lnTo>
                    <a:pt x="1264719" y="49982"/>
                  </a:lnTo>
                  <a:lnTo>
                    <a:pt x="1244191" y="45519"/>
                  </a:lnTo>
                  <a:lnTo>
                    <a:pt x="1232588" y="48197"/>
                  </a:lnTo>
                  <a:lnTo>
                    <a:pt x="1233481" y="58015"/>
                  </a:lnTo>
                  <a:lnTo>
                    <a:pt x="1238836" y="61585"/>
                  </a:lnTo>
                  <a:lnTo>
                    <a:pt x="1244191" y="62477"/>
                  </a:lnTo>
                  <a:lnTo>
                    <a:pt x="1247761" y="66047"/>
                  </a:lnTo>
                  <a:lnTo>
                    <a:pt x="1246869" y="77650"/>
                  </a:lnTo>
                  <a:lnTo>
                    <a:pt x="1244191" y="83005"/>
                  </a:lnTo>
                  <a:lnTo>
                    <a:pt x="1239729" y="86576"/>
                  </a:lnTo>
                  <a:lnTo>
                    <a:pt x="1234373" y="87468"/>
                  </a:lnTo>
                  <a:lnTo>
                    <a:pt x="1229018" y="88361"/>
                  </a:lnTo>
                  <a:lnTo>
                    <a:pt x="1221878" y="86576"/>
                  </a:lnTo>
                  <a:lnTo>
                    <a:pt x="1210275" y="79435"/>
                  </a:lnTo>
                  <a:lnTo>
                    <a:pt x="1204920" y="77650"/>
                  </a:lnTo>
                  <a:lnTo>
                    <a:pt x="1186177" y="77650"/>
                  </a:lnTo>
                  <a:lnTo>
                    <a:pt x="1183499" y="79435"/>
                  </a:lnTo>
                  <a:lnTo>
                    <a:pt x="1177251" y="90146"/>
                  </a:lnTo>
                  <a:lnTo>
                    <a:pt x="1173681" y="94609"/>
                  </a:lnTo>
                  <a:lnTo>
                    <a:pt x="1168326" y="95501"/>
                  </a:lnTo>
                  <a:lnTo>
                    <a:pt x="1145120" y="92823"/>
                  </a:lnTo>
                  <a:lnTo>
                    <a:pt x="1134409" y="89253"/>
                  </a:lnTo>
                  <a:lnTo>
                    <a:pt x="1128162" y="88361"/>
                  </a:lnTo>
                  <a:lnTo>
                    <a:pt x="1124592" y="90146"/>
                  </a:lnTo>
                  <a:lnTo>
                    <a:pt x="1122807" y="92823"/>
                  </a:lnTo>
                  <a:lnTo>
                    <a:pt x="1120129" y="94609"/>
                  </a:lnTo>
                  <a:lnTo>
                    <a:pt x="1116559" y="91038"/>
                  </a:lnTo>
                  <a:lnTo>
                    <a:pt x="1109419" y="83005"/>
                  </a:lnTo>
                  <a:lnTo>
                    <a:pt x="1089783" y="78543"/>
                  </a:lnTo>
                  <a:lnTo>
                    <a:pt x="1078180" y="77650"/>
                  </a:lnTo>
                  <a:lnTo>
                    <a:pt x="1067470" y="83005"/>
                  </a:lnTo>
                  <a:lnTo>
                    <a:pt x="1059437" y="92823"/>
                  </a:lnTo>
                  <a:lnTo>
                    <a:pt x="1054082" y="101749"/>
                  </a:lnTo>
                  <a:lnTo>
                    <a:pt x="1046049" y="107997"/>
                  </a:lnTo>
                  <a:lnTo>
                    <a:pt x="1032661" y="110674"/>
                  </a:lnTo>
                  <a:lnTo>
                    <a:pt x="1022843" y="106211"/>
                  </a:lnTo>
                  <a:lnTo>
                    <a:pt x="1015703" y="93716"/>
                  </a:lnTo>
                  <a:lnTo>
                    <a:pt x="1013025" y="77650"/>
                  </a:lnTo>
                  <a:lnTo>
                    <a:pt x="1016595" y="61585"/>
                  </a:lnTo>
                  <a:lnTo>
                    <a:pt x="1011240" y="57122"/>
                  </a:lnTo>
                  <a:lnTo>
                    <a:pt x="1004992" y="55337"/>
                  </a:lnTo>
                  <a:lnTo>
                    <a:pt x="999637" y="56229"/>
                  </a:lnTo>
                  <a:lnTo>
                    <a:pt x="994282" y="61585"/>
                  </a:lnTo>
                  <a:lnTo>
                    <a:pt x="991604" y="67833"/>
                  </a:lnTo>
                  <a:lnTo>
                    <a:pt x="995174" y="80328"/>
                  </a:lnTo>
                  <a:lnTo>
                    <a:pt x="994282" y="88361"/>
                  </a:lnTo>
                  <a:lnTo>
                    <a:pt x="986249" y="101749"/>
                  </a:lnTo>
                  <a:lnTo>
                    <a:pt x="979109" y="102641"/>
                  </a:lnTo>
                  <a:lnTo>
                    <a:pt x="973754" y="93716"/>
                  </a:lnTo>
                  <a:lnTo>
                    <a:pt x="971969" y="80328"/>
                  </a:lnTo>
                  <a:lnTo>
                    <a:pt x="969291" y="71403"/>
                  </a:lnTo>
                  <a:lnTo>
                    <a:pt x="963043" y="66940"/>
                  </a:lnTo>
                  <a:lnTo>
                    <a:pt x="956795" y="66940"/>
                  </a:lnTo>
                  <a:lnTo>
                    <a:pt x="954118" y="74080"/>
                  </a:lnTo>
                  <a:lnTo>
                    <a:pt x="955903" y="80328"/>
                  </a:lnTo>
                  <a:lnTo>
                    <a:pt x="965721" y="91931"/>
                  </a:lnTo>
                  <a:lnTo>
                    <a:pt x="968398" y="96393"/>
                  </a:lnTo>
                  <a:lnTo>
                    <a:pt x="965721" y="109781"/>
                  </a:lnTo>
                  <a:lnTo>
                    <a:pt x="959473" y="115137"/>
                  </a:lnTo>
                  <a:lnTo>
                    <a:pt x="950548" y="114244"/>
                  </a:lnTo>
                  <a:lnTo>
                    <a:pt x="942515" y="110674"/>
                  </a:lnTo>
                  <a:lnTo>
                    <a:pt x="922879" y="95501"/>
                  </a:lnTo>
                  <a:lnTo>
                    <a:pt x="911276" y="92823"/>
                  </a:lnTo>
                  <a:lnTo>
                    <a:pt x="900566" y="102641"/>
                  </a:lnTo>
                  <a:lnTo>
                    <a:pt x="901458" y="110674"/>
                  </a:lnTo>
                  <a:lnTo>
                    <a:pt x="911276" y="116029"/>
                  </a:lnTo>
                  <a:lnTo>
                    <a:pt x="931805" y="121385"/>
                  </a:lnTo>
                  <a:lnTo>
                    <a:pt x="941622" y="128525"/>
                  </a:lnTo>
                  <a:lnTo>
                    <a:pt x="950548" y="137450"/>
                  </a:lnTo>
                  <a:lnTo>
                    <a:pt x="952333" y="145483"/>
                  </a:lnTo>
                  <a:lnTo>
                    <a:pt x="940730" y="149053"/>
                  </a:lnTo>
                  <a:lnTo>
                    <a:pt x="922879" y="149945"/>
                  </a:lnTo>
                  <a:lnTo>
                    <a:pt x="917524" y="149053"/>
                  </a:lnTo>
                  <a:lnTo>
                    <a:pt x="914846" y="145483"/>
                  </a:lnTo>
                  <a:lnTo>
                    <a:pt x="912169" y="140128"/>
                  </a:lnTo>
                  <a:lnTo>
                    <a:pt x="908599" y="136557"/>
                  </a:lnTo>
                  <a:lnTo>
                    <a:pt x="902351" y="137450"/>
                  </a:lnTo>
                  <a:lnTo>
                    <a:pt x="897888" y="149053"/>
                  </a:lnTo>
                  <a:lnTo>
                    <a:pt x="905921" y="176721"/>
                  </a:lnTo>
                  <a:lnTo>
                    <a:pt x="896996" y="182077"/>
                  </a:lnTo>
                  <a:lnTo>
                    <a:pt x="885393" y="181184"/>
                  </a:lnTo>
                  <a:lnTo>
                    <a:pt x="875575" y="177614"/>
                  </a:lnTo>
                  <a:lnTo>
                    <a:pt x="868435" y="170474"/>
                  </a:lnTo>
                  <a:lnTo>
                    <a:pt x="862187" y="159763"/>
                  </a:lnTo>
                  <a:lnTo>
                    <a:pt x="852369" y="137450"/>
                  </a:lnTo>
                  <a:lnTo>
                    <a:pt x="848799" y="131202"/>
                  </a:lnTo>
                  <a:lnTo>
                    <a:pt x="834518" y="118707"/>
                  </a:lnTo>
                  <a:lnTo>
                    <a:pt x="824701" y="112459"/>
                  </a:lnTo>
                  <a:lnTo>
                    <a:pt x="798817" y="119599"/>
                  </a:lnTo>
                  <a:lnTo>
                    <a:pt x="788999" y="116029"/>
                  </a:lnTo>
                  <a:lnTo>
                    <a:pt x="776504" y="129417"/>
                  </a:lnTo>
                  <a:lnTo>
                    <a:pt x="763116" y="134773"/>
                  </a:lnTo>
                  <a:lnTo>
                    <a:pt x="747943" y="133880"/>
                  </a:lnTo>
                  <a:lnTo>
                    <a:pt x="730092" y="126740"/>
                  </a:lnTo>
                  <a:lnTo>
                    <a:pt x="716704" y="118707"/>
                  </a:lnTo>
                  <a:lnTo>
                    <a:pt x="710456" y="116029"/>
                  </a:lnTo>
                  <a:lnTo>
                    <a:pt x="700638" y="116029"/>
                  </a:lnTo>
                  <a:lnTo>
                    <a:pt x="670292" y="121385"/>
                  </a:lnTo>
                  <a:lnTo>
                    <a:pt x="653334" y="111567"/>
                  </a:lnTo>
                  <a:lnTo>
                    <a:pt x="650657" y="88361"/>
                  </a:lnTo>
                  <a:lnTo>
                    <a:pt x="651549" y="66047"/>
                  </a:lnTo>
                  <a:lnTo>
                    <a:pt x="644409" y="55337"/>
                  </a:lnTo>
                  <a:lnTo>
                    <a:pt x="629236" y="53552"/>
                  </a:lnTo>
                  <a:lnTo>
                    <a:pt x="628343" y="57122"/>
                  </a:lnTo>
                  <a:lnTo>
                    <a:pt x="628343" y="68725"/>
                  </a:lnTo>
                  <a:lnTo>
                    <a:pt x="630128" y="77650"/>
                  </a:lnTo>
                  <a:lnTo>
                    <a:pt x="634591" y="86576"/>
                  </a:lnTo>
                  <a:lnTo>
                    <a:pt x="642624" y="99071"/>
                  </a:lnTo>
                  <a:lnTo>
                    <a:pt x="636376" y="109781"/>
                  </a:lnTo>
                  <a:lnTo>
                    <a:pt x="626558" y="110674"/>
                  </a:lnTo>
                  <a:lnTo>
                    <a:pt x="615848" y="105319"/>
                  </a:lnTo>
                  <a:lnTo>
                    <a:pt x="607815" y="96393"/>
                  </a:lnTo>
                  <a:lnTo>
                    <a:pt x="601567" y="85683"/>
                  </a:lnTo>
                  <a:lnTo>
                    <a:pt x="600675" y="76758"/>
                  </a:lnTo>
                  <a:lnTo>
                    <a:pt x="606030" y="49982"/>
                  </a:lnTo>
                  <a:lnTo>
                    <a:pt x="606030" y="55337"/>
                  </a:lnTo>
                  <a:lnTo>
                    <a:pt x="606922" y="40164"/>
                  </a:lnTo>
                  <a:lnTo>
                    <a:pt x="604245" y="28561"/>
                  </a:lnTo>
                  <a:lnTo>
                    <a:pt x="599782" y="24098"/>
                  </a:lnTo>
                  <a:lnTo>
                    <a:pt x="590857" y="27669"/>
                  </a:lnTo>
                  <a:lnTo>
                    <a:pt x="589072" y="32131"/>
                  </a:lnTo>
                  <a:lnTo>
                    <a:pt x="586394" y="45519"/>
                  </a:lnTo>
                  <a:lnTo>
                    <a:pt x="583717" y="49982"/>
                  </a:lnTo>
                  <a:lnTo>
                    <a:pt x="579254" y="49982"/>
                  </a:lnTo>
                  <a:lnTo>
                    <a:pt x="565866" y="43734"/>
                  </a:lnTo>
                  <a:lnTo>
                    <a:pt x="559618" y="49089"/>
                  </a:lnTo>
                  <a:lnTo>
                    <a:pt x="552478" y="65155"/>
                  </a:lnTo>
                  <a:lnTo>
                    <a:pt x="543553" y="71403"/>
                  </a:lnTo>
                  <a:lnTo>
                    <a:pt x="534627" y="73188"/>
                  </a:lnTo>
                  <a:lnTo>
                    <a:pt x="526594" y="72295"/>
                  </a:lnTo>
                  <a:lnTo>
                    <a:pt x="499818" y="62477"/>
                  </a:lnTo>
                  <a:lnTo>
                    <a:pt x="499818" y="59800"/>
                  </a:lnTo>
                  <a:lnTo>
                    <a:pt x="500711" y="52659"/>
                  </a:lnTo>
                  <a:lnTo>
                    <a:pt x="498034" y="47304"/>
                  </a:lnTo>
                  <a:lnTo>
                    <a:pt x="487323" y="33024"/>
                  </a:lnTo>
                  <a:lnTo>
                    <a:pt x="477505" y="26776"/>
                  </a:lnTo>
                  <a:lnTo>
                    <a:pt x="471258" y="13388"/>
                  </a:lnTo>
                  <a:lnTo>
                    <a:pt x="463225" y="6248"/>
                  </a:lnTo>
                  <a:lnTo>
                    <a:pt x="448944" y="16065"/>
                  </a:lnTo>
                  <a:lnTo>
                    <a:pt x="445374" y="23206"/>
                  </a:lnTo>
                  <a:lnTo>
                    <a:pt x="443589" y="30346"/>
                  </a:lnTo>
                  <a:lnTo>
                    <a:pt x="441804" y="36594"/>
                  </a:lnTo>
                  <a:lnTo>
                    <a:pt x="435556" y="38379"/>
                  </a:lnTo>
                  <a:lnTo>
                    <a:pt x="429308" y="33916"/>
                  </a:lnTo>
                  <a:lnTo>
                    <a:pt x="425738" y="15173"/>
                  </a:lnTo>
                  <a:lnTo>
                    <a:pt x="421276" y="10710"/>
                  </a:lnTo>
                  <a:lnTo>
                    <a:pt x="398070" y="8033"/>
                  </a:lnTo>
                  <a:lnTo>
                    <a:pt x="385574" y="5355"/>
                  </a:lnTo>
                  <a:lnTo>
                    <a:pt x="379327" y="0"/>
                  </a:lnTo>
                  <a:lnTo>
                    <a:pt x="358798" y="16065"/>
                  </a:lnTo>
                  <a:lnTo>
                    <a:pt x="352551" y="21421"/>
                  </a:lnTo>
                  <a:lnTo>
                    <a:pt x="347196" y="27669"/>
                  </a:lnTo>
                  <a:lnTo>
                    <a:pt x="344518" y="31239"/>
                  </a:lnTo>
                  <a:lnTo>
                    <a:pt x="341840" y="38379"/>
                  </a:lnTo>
                  <a:lnTo>
                    <a:pt x="340948" y="41949"/>
                  </a:lnTo>
                  <a:lnTo>
                    <a:pt x="340948" y="45519"/>
                  </a:lnTo>
                  <a:lnTo>
                    <a:pt x="341840" y="55337"/>
                  </a:lnTo>
                  <a:lnTo>
                    <a:pt x="348088" y="78543"/>
                  </a:lnTo>
                  <a:lnTo>
                    <a:pt x="362368" y="116922"/>
                  </a:lnTo>
                  <a:lnTo>
                    <a:pt x="362368" y="125847"/>
                  </a:lnTo>
                  <a:lnTo>
                    <a:pt x="359691" y="197250"/>
                  </a:lnTo>
                  <a:lnTo>
                    <a:pt x="356121" y="217778"/>
                  </a:lnTo>
                  <a:lnTo>
                    <a:pt x="354336" y="224026"/>
                  </a:lnTo>
                  <a:lnTo>
                    <a:pt x="351658" y="229381"/>
                  </a:lnTo>
                  <a:lnTo>
                    <a:pt x="348980" y="231166"/>
                  </a:lnTo>
                  <a:lnTo>
                    <a:pt x="346303" y="232951"/>
                  </a:lnTo>
                  <a:lnTo>
                    <a:pt x="343625" y="232951"/>
                  </a:lnTo>
                  <a:lnTo>
                    <a:pt x="340055" y="232059"/>
                  </a:lnTo>
                  <a:lnTo>
                    <a:pt x="335592" y="230273"/>
                  </a:lnTo>
                  <a:lnTo>
                    <a:pt x="330237" y="226703"/>
                  </a:lnTo>
                  <a:lnTo>
                    <a:pt x="319527" y="223133"/>
                  </a:lnTo>
                  <a:lnTo>
                    <a:pt x="313279" y="221348"/>
                  </a:lnTo>
                  <a:lnTo>
                    <a:pt x="302569" y="220455"/>
                  </a:lnTo>
                  <a:lnTo>
                    <a:pt x="278470" y="223133"/>
                  </a:lnTo>
                  <a:lnTo>
                    <a:pt x="256157" y="230273"/>
                  </a:lnTo>
                  <a:lnTo>
                    <a:pt x="236521" y="239199"/>
                  </a:lnTo>
                  <a:lnTo>
                    <a:pt x="195465" y="271330"/>
                  </a:lnTo>
                  <a:lnTo>
                    <a:pt x="143698" y="338270"/>
                  </a:lnTo>
                  <a:lnTo>
                    <a:pt x="139235" y="341840"/>
                  </a:lnTo>
                  <a:lnTo>
                    <a:pt x="133880" y="343625"/>
                  </a:lnTo>
                  <a:lnTo>
                    <a:pt x="125847" y="348088"/>
                  </a:lnTo>
                  <a:lnTo>
                    <a:pt x="117814" y="354335"/>
                  </a:lnTo>
                  <a:lnTo>
                    <a:pt x="114244" y="357906"/>
                  </a:lnTo>
                  <a:lnTo>
                    <a:pt x="111567" y="361476"/>
                  </a:lnTo>
                  <a:lnTo>
                    <a:pt x="110674" y="364153"/>
                  </a:lnTo>
                  <a:lnTo>
                    <a:pt x="110674" y="367723"/>
                  </a:lnTo>
                  <a:lnTo>
                    <a:pt x="109782" y="371294"/>
                  </a:lnTo>
                  <a:lnTo>
                    <a:pt x="109782" y="377541"/>
                  </a:lnTo>
                  <a:lnTo>
                    <a:pt x="110674" y="381111"/>
                  </a:lnTo>
                  <a:lnTo>
                    <a:pt x="110674" y="383789"/>
                  </a:lnTo>
                  <a:lnTo>
                    <a:pt x="111567" y="386467"/>
                  </a:lnTo>
                  <a:lnTo>
                    <a:pt x="114244" y="391822"/>
                  </a:lnTo>
                  <a:lnTo>
                    <a:pt x="114244" y="394499"/>
                  </a:lnTo>
                  <a:lnTo>
                    <a:pt x="114244" y="398070"/>
                  </a:lnTo>
                  <a:lnTo>
                    <a:pt x="112459" y="399855"/>
                  </a:lnTo>
                  <a:lnTo>
                    <a:pt x="109782" y="400747"/>
                  </a:lnTo>
                  <a:lnTo>
                    <a:pt x="106212" y="401640"/>
                  </a:lnTo>
                  <a:lnTo>
                    <a:pt x="101749" y="403425"/>
                  </a:lnTo>
                  <a:lnTo>
                    <a:pt x="95501" y="407887"/>
                  </a:lnTo>
                  <a:lnTo>
                    <a:pt x="67833" y="440911"/>
                  </a:lnTo>
                  <a:lnTo>
                    <a:pt x="66048" y="442696"/>
                  </a:lnTo>
                  <a:lnTo>
                    <a:pt x="64262" y="443589"/>
                  </a:lnTo>
                  <a:lnTo>
                    <a:pt x="53552" y="446266"/>
                  </a:lnTo>
                  <a:lnTo>
                    <a:pt x="48197" y="448944"/>
                  </a:lnTo>
                  <a:lnTo>
                    <a:pt x="39272" y="455192"/>
                  </a:lnTo>
                  <a:lnTo>
                    <a:pt x="35701" y="459654"/>
                  </a:lnTo>
                  <a:lnTo>
                    <a:pt x="33024" y="463225"/>
                  </a:lnTo>
                  <a:lnTo>
                    <a:pt x="33024" y="466795"/>
                  </a:lnTo>
                  <a:lnTo>
                    <a:pt x="31239" y="480183"/>
                  </a:lnTo>
                  <a:lnTo>
                    <a:pt x="28561" y="487323"/>
                  </a:lnTo>
                  <a:lnTo>
                    <a:pt x="4463" y="532842"/>
                  </a:lnTo>
                  <a:lnTo>
                    <a:pt x="1785" y="538197"/>
                  </a:lnTo>
                  <a:lnTo>
                    <a:pt x="893" y="545338"/>
                  </a:lnTo>
                  <a:lnTo>
                    <a:pt x="0" y="548015"/>
                  </a:lnTo>
                  <a:lnTo>
                    <a:pt x="0" y="551585"/>
                  </a:lnTo>
                  <a:lnTo>
                    <a:pt x="2678" y="565866"/>
                  </a:lnTo>
                  <a:lnTo>
                    <a:pt x="3570" y="579254"/>
                  </a:lnTo>
                  <a:lnTo>
                    <a:pt x="4463" y="584609"/>
                  </a:lnTo>
                  <a:lnTo>
                    <a:pt x="8925" y="597997"/>
                  </a:lnTo>
                  <a:lnTo>
                    <a:pt x="9818" y="600675"/>
                  </a:lnTo>
                  <a:lnTo>
                    <a:pt x="11603" y="602460"/>
                  </a:lnTo>
                  <a:lnTo>
                    <a:pt x="19636" y="613170"/>
                  </a:lnTo>
                  <a:lnTo>
                    <a:pt x="20528" y="614955"/>
                  </a:lnTo>
                  <a:lnTo>
                    <a:pt x="21421" y="617633"/>
                  </a:lnTo>
                  <a:lnTo>
                    <a:pt x="22313" y="620310"/>
                  </a:lnTo>
                  <a:lnTo>
                    <a:pt x="22313" y="622988"/>
                  </a:lnTo>
                  <a:lnTo>
                    <a:pt x="22313" y="639946"/>
                  </a:lnTo>
                  <a:lnTo>
                    <a:pt x="23206" y="642624"/>
                  </a:lnTo>
                  <a:lnTo>
                    <a:pt x="24991" y="648871"/>
                  </a:lnTo>
                  <a:lnTo>
                    <a:pt x="28561" y="658689"/>
                  </a:lnTo>
                  <a:lnTo>
                    <a:pt x="29454" y="660474"/>
                  </a:lnTo>
                  <a:lnTo>
                    <a:pt x="30346" y="664044"/>
                  </a:lnTo>
                  <a:lnTo>
                    <a:pt x="31239" y="666722"/>
                  </a:lnTo>
                  <a:lnTo>
                    <a:pt x="31239" y="670292"/>
                  </a:lnTo>
                  <a:lnTo>
                    <a:pt x="31239" y="672970"/>
                  </a:lnTo>
                  <a:lnTo>
                    <a:pt x="28561" y="679218"/>
                  </a:lnTo>
                  <a:lnTo>
                    <a:pt x="3570" y="736340"/>
                  </a:lnTo>
                  <a:lnTo>
                    <a:pt x="2678" y="738125"/>
                  </a:lnTo>
                  <a:lnTo>
                    <a:pt x="893" y="755975"/>
                  </a:lnTo>
                  <a:lnTo>
                    <a:pt x="893" y="760438"/>
                  </a:lnTo>
                  <a:lnTo>
                    <a:pt x="893" y="770256"/>
                  </a:lnTo>
                  <a:lnTo>
                    <a:pt x="893" y="770256"/>
                  </a:lnTo>
                  <a:lnTo>
                    <a:pt x="8033" y="769363"/>
                  </a:lnTo>
                  <a:lnTo>
                    <a:pt x="48197" y="762223"/>
                  </a:lnTo>
                  <a:lnTo>
                    <a:pt x="82113" y="747050"/>
                  </a:lnTo>
                  <a:lnTo>
                    <a:pt x="82113" y="747050"/>
                  </a:lnTo>
                  <a:lnTo>
                    <a:pt x="82113" y="747050"/>
                  </a:lnTo>
                  <a:lnTo>
                    <a:pt x="104426" y="725629"/>
                  </a:lnTo>
                  <a:lnTo>
                    <a:pt x="156193" y="639946"/>
                  </a:lnTo>
                  <a:lnTo>
                    <a:pt x="178507" y="623881"/>
                  </a:lnTo>
                  <a:lnTo>
                    <a:pt x="440912" y="595319"/>
                  </a:lnTo>
                  <a:lnTo>
                    <a:pt x="476613" y="581039"/>
                  </a:lnTo>
                  <a:lnTo>
                    <a:pt x="504281" y="577469"/>
                  </a:lnTo>
                  <a:lnTo>
                    <a:pt x="520347" y="570329"/>
                  </a:lnTo>
                  <a:lnTo>
                    <a:pt x="529272" y="568543"/>
                  </a:lnTo>
                  <a:lnTo>
                    <a:pt x="555156" y="571221"/>
                  </a:lnTo>
                  <a:lnTo>
                    <a:pt x="589072" y="560511"/>
                  </a:lnTo>
                  <a:lnTo>
                    <a:pt x="628343" y="560511"/>
                  </a:lnTo>
                  <a:lnTo>
                    <a:pt x="640839" y="560511"/>
                  </a:lnTo>
                  <a:lnTo>
                    <a:pt x="665830" y="548908"/>
                  </a:lnTo>
                  <a:lnTo>
                    <a:pt x="671185" y="540875"/>
                  </a:lnTo>
                  <a:lnTo>
                    <a:pt x="682788" y="513206"/>
                  </a:lnTo>
                  <a:lnTo>
                    <a:pt x="689036" y="505174"/>
                  </a:lnTo>
                  <a:lnTo>
                    <a:pt x="703316" y="492678"/>
                  </a:lnTo>
                  <a:lnTo>
                    <a:pt x="709564" y="485538"/>
                  </a:lnTo>
                  <a:lnTo>
                    <a:pt x="717597" y="468580"/>
                  </a:lnTo>
                  <a:lnTo>
                    <a:pt x="726522" y="443589"/>
                  </a:lnTo>
                  <a:lnTo>
                    <a:pt x="731877" y="418598"/>
                  </a:lnTo>
                  <a:lnTo>
                    <a:pt x="731877" y="400747"/>
                  </a:lnTo>
                  <a:lnTo>
                    <a:pt x="735447" y="373971"/>
                  </a:lnTo>
                  <a:lnTo>
                    <a:pt x="739910" y="375756"/>
                  </a:lnTo>
                  <a:lnTo>
                    <a:pt x="749728" y="376649"/>
                  </a:lnTo>
                  <a:lnTo>
                    <a:pt x="758653" y="373971"/>
                  </a:lnTo>
                  <a:lnTo>
                    <a:pt x="776504" y="365046"/>
                  </a:lnTo>
                  <a:lnTo>
                    <a:pt x="785429" y="362368"/>
                  </a:lnTo>
                  <a:lnTo>
                    <a:pt x="811313" y="361476"/>
                  </a:lnTo>
                  <a:lnTo>
                    <a:pt x="820238" y="359691"/>
                  </a:lnTo>
                  <a:lnTo>
                    <a:pt x="887178" y="344518"/>
                  </a:lnTo>
                  <a:lnTo>
                    <a:pt x="903243" y="336485"/>
                  </a:lnTo>
                  <a:lnTo>
                    <a:pt x="904136" y="330237"/>
                  </a:lnTo>
                  <a:lnTo>
                    <a:pt x="907706" y="317742"/>
                  </a:lnTo>
                  <a:lnTo>
                    <a:pt x="913061" y="307924"/>
                  </a:lnTo>
                  <a:lnTo>
                    <a:pt x="930912" y="296321"/>
                  </a:lnTo>
                  <a:lnTo>
                    <a:pt x="933590" y="286503"/>
                  </a:lnTo>
                  <a:lnTo>
                    <a:pt x="936267" y="279363"/>
                  </a:lnTo>
                  <a:lnTo>
                    <a:pt x="946978" y="283825"/>
                  </a:lnTo>
                  <a:lnTo>
                    <a:pt x="954118" y="291858"/>
                  </a:lnTo>
                  <a:lnTo>
                    <a:pt x="960366" y="301676"/>
                  </a:lnTo>
                  <a:lnTo>
                    <a:pt x="966613" y="310601"/>
                  </a:lnTo>
                  <a:lnTo>
                    <a:pt x="976431" y="315064"/>
                  </a:lnTo>
                  <a:lnTo>
                    <a:pt x="987142" y="314171"/>
                  </a:lnTo>
                  <a:lnTo>
                    <a:pt x="993389" y="307924"/>
                  </a:lnTo>
                  <a:lnTo>
                    <a:pt x="995174" y="298106"/>
                  </a:lnTo>
                  <a:lnTo>
                    <a:pt x="995174" y="282933"/>
                  </a:lnTo>
                  <a:lnTo>
                    <a:pt x="992497" y="267760"/>
                  </a:lnTo>
                  <a:lnTo>
                    <a:pt x="988927" y="257942"/>
                  </a:lnTo>
                  <a:lnTo>
                    <a:pt x="988927" y="250802"/>
                  </a:lnTo>
                  <a:lnTo>
                    <a:pt x="994282" y="242769"/>
                  </a:lnTo>
                  <a:lnTo>
                    <a:pt x="996959" y="242769"/>
                  </a:lnTo>
                  <a:lnTo>
                    <a:pt x="1005885" y="246339"/>
                  </a:lnTo>
                  <a:lnTo>
                    <a:pt x="1009455" y="246339"/>
                  </a:lnTo>
                  <a:lnTo>
                    <a:pt x="1014810" y="240984"/>
                  </a:lnTo>
                  <a:lnTo>
                    <a:pt x="1015703" y="235629"/>
                  </a:lnTo>
                  <a:lnTo>
                    <a:pt x="1017488" y="230273"/>
                  </a:lnTo>
                  <a:lnTo>
                    <a:pt x="1023735" y="228488"/>
                  </a:lnTo>
                  <a:lnTo>
                    <a:pt x="1041586" y="236521"/>
                  </a:lnTo>
                  <a:lnTo>
                    <a:pt x="1058544" y="251694"/>
                  </a:lnTo>
                  <a:lnTo>
                    <a:pt x="1077287" y="262405"/>
                  </a:lnTo>
                  <a:lnTo>
                    <a:pt x="1097816" y="258835"/>
                  </a:lnTo>
                  <a:lnTo>
                    <a:pt x="1102278" y="253479"/>
                  </a:lnTo>
                  <a:lnTo>
                    <a:pt x="1106741" y="254372"/>
                  </a:lnTo>
                  <a:lnTo>
                    <a:pt x="1110311" y="256157"/>
                  </a:lnTo>
                  <a:lnTo>
                    <a:pt x="1115666" y="256157"/>
                  </a:lnTo>
                  <a:lnTo>
                    <a:pt x="1122807" y="257049"/>
                  </a:lnTo>
                  <a:lnTo>
                    <a:pt x="1125484" y="255264"/>
                  </a:lnTo>
                  <a:lnTo>
                    <a:pt x="1124592" y="251694"/>
                  </a:lnTo>
                  <a:lnTo>
                    <a:pt x="1122807" y="247231"/>
                  </a:lnTo>
                  <a:lnTo>
                    <a:pt x="1122807" y="243661"/>
                  </a:lnTo>
                  <a:lnTo>
                    <a:pt x="1122807" y="238306"/>
                  </a:lnTo>
                  <a:lnTo>
                    <a:pt x="1121021" y="231166"/>
                  </a:lnTo>
                  <a:lnTo>
                    <a:pt x="1121914" y="225811"/>
                  </a:lnTo>
                  <a:lnTo>
                    <a:pt x="1127269" y="224026"/>
                  </a:lnTo>
                  <a:lnTo>
                    <a:pt x="1133517" y="224918"/>
                  </a:lnTo>
                  <a:lnTo>
                    <a:pt x="1144227" y="232059"/>
                  </a:lnTo>
                  <a:lnTo>
                    <a:pt x="1201349" y="254372"/>
                  </a:lnTo>
                  <a:lnTo>
                    <a:pt x="1219200" y="255264"/>
                  </a:lnTo>
                  <a:lnTo>
                    <a:pt x="1239729" y="244554"/>
                  </a:lnTo>
                  <a:lnTo>
                    <a:pt x="1242406" y="240984"/>
                  </a:lnTo>
                  <a:lnTo>
                    <a:pt x="1270967" y="204390"/>
                  </a:lnTo>
                  <a:lnTo>
                    <a:pt x="1290603" y="194572"/>
                  </a:lnTo>
                  <a:lnTo>
                    <a:pt x="1300421" y="197250"/>
                  </a:lnTo>
                  <a:lnTo>
                    <a:pt x="1315594" y="211530"/>
                  </a:lnTo>
                  <a:lnTo>
                    <a:pt x="1323627" y="214208"/>
                  </a:lnTo>
                  <a:lnTo>
                    <a:pt x="1332552" y="209745"/>
                  </a:lnTo>
                  <a:lnTo>
                    <a:pt x="1364683" y="182077"/>
                  </a:lnTo>
                  <a:lnTo>
                    <a:pt x="1377179" y="165119"/>
                  </a:lnTo>
                  <a:lnTo>
                    <a:pt x="1377179" y="165119"/>
                  </a:ln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38" name="Полілінія: фігура 37">
              <a:extLst>
                <a:ext uri="{FF2B5EF4-FFF2-40B4-BE49-F238E27FC236}">
                  <a16:creationId xmlns:a16="http://schemas.microsoft.com/office/drawing/2014/main" id="{5A4BA4EF-1E57-41F6-A6D0-2C43254B3435}"/>
                </a:ext>
              </a:extLst>
            </p:cNvPr>
            <p:cNvSpPr/>
            <p:nvPr/>
          </p:nvSpPr>
          <p:spPr>
            <a:xfrm>
              <a:off x="5070479" y="2032185"/>
              <a:ext cx="1743117" cy="1470894"/>
            </a:xfrm>
            <a:custGeom>
              <a:avLst/>
              <a:gdLst>
                <a:gd name="connsiteX0" fmla="*/ 1742224 w 1743117"/>
                <a:gd name="connsiteY0" fmla="*/ 1012132 h 1470894"/>
                <a:gd name="connsiteX1" fmla="*/ 1740439 w 1743117"/>
                <a:gd name="connsiteY1" fmla="*/ 1011240 h 1470894"/>
                <a:gd name="connsiteX2" fmla="*/ 1730622 w 1743117"/>
                <a:gd name="connsiteY2" fmla="*/ 1008562 h 1470894"/>
                <a:gd name="connsiteX3" fmla="*/ 1727944 w 1743117"/>
                <a:gd name="connsiteY3" fmla="*/ 1007670 h 1470894"/>
                <a:gd name="connsiteX4" fmla="*/ 1727051 w 1743117"/>
                <a:gd name="connsiteY4" fmla="*/ 1004992 h 1470894"/>
                <a:gd name="connsiteX5" fmla="*/ 1718126 w 1743117"/>
                <a:gd name="connsiteY5" fmla="*/ 979109 h 1470894"/>
                <a:gd name="connsiteX6" fmla="*/ 1717234 w 1743117"/>
                <a:gd name="connsiteY6" fmla="*/ 976431 h 1470894"/>
                <a:gd name="connsiteX7" fmla="*/ 1714556 w 1743117"/>
                <a:gd name="connsiteY7" fmla="*/ 969291 h 1470894"/>
                <a:gd name="connsiteX8" fmla="*/ 1713663 w 1743117"/>
                <a:gd name="connsiteY8" fmla="*/ 968398 h 1470894"/>
                <a:gd name="connsiteX9" fmla="*/ 1713663 w 1743117"/>
                <a:gd name="connsiteY9" fmla="*/ 965721 h 1470894"/>
                <a:gd name="connsiteX10" fmla="*/ 1712771 w 1743117"/>
                <a:gd name="connsiteY10" fmla="*/ 960366 h 1470894"/>
                <a:gd name="connsiteX11" fmla="*/ 1713663 w 1743117"/>
                <a:gd name="connsiteY11" fmla="*/ 938945 h 1470894"/>
                <a:gd name="connsiteX12" fmla="*/ 1712771 w 1743117"/>
                <a:gd name="connsiteY12" fmla="*/ 930019 h 1470894"/>
                <a:gd name="connsiteX13" fmla="*/ 1708308 w 1743117"/>
                <a:gd name="connsiteY13" fmla="*/ 910384 h 1470894"/>
                <a:gd name="connsiteX14" fmla="*/ 1703846 w 1743117"/>
                <a:gd name="connsiteY14" fmla="*/ 900566 h 1470894"/>
                <a:gd name="connsiteX15" fmla="*/ 1702953 w 1743117"/>
                <a:gd name="connsiteY15" fmla="*/ 897888 h 1470894"/>
                <a:gd name="connsiteX16" fmla="*/ 1702060 w 1743117"/>
                <a:gd name="connsiteY16" fmla="*/ 896103 h 1470894"/>
                <a:gd name="connsiteX17" fmla="*/ 1700275 w 1743117"/>
                <a:gd name="connsiteY17" fmla="*/ 893426 h 1470894"/>
                <a:gd name="connsiteX18" fmla="*/ 1698491 w 1743117"/>
                <a:gd name="connsiteY18" fmla="*/ 891640 h 1470894"/>
                <a:gd name="connsiteX19" fmla="*/ 1692243 w 1743117"/>
                <a:gd name="connsiteY19" fmla="*/ 886285 h 1470894"/>
                <a:gd name="connsiteX20" fmla="*/ 1688672 w 1743117"/>
                <a:gd name="connsiteY20" fmla="*/ 882715 h 1470894"/>
                <a:gd name="connsiteX21" fmla="*/ 1687780 w 1743117"/>
                <a:gd name="connsiteY21" fmla="*/ 879145 h 1470894"/>
                <a:gd name="connsiteX22" fmla="*/ 1688672 w 1743117"/>
                <a:gd name="connsiteY22" fmla="*/ 876467 h 1470894"/>
                <a:gd name="connsiteX23" fmla="*/ 1700275 w 1743117"/>
                <a:gd name="connsiteY23" fmla="*/ 842551 h 1470894"/>
                <a:gd name="connsiteX24" fmla="*/ 1702060 w 1743117"/>
                <a:gd name="connsiteY24" fmla="*/ 839874 h 1470894"/>
                <a:gd name="connsiteX25" fmla="*/ 1707416 w 1743117"/>
                <a:gd name="connsiteY25" fmla="*/ 816668 h 1470894"/>
                <a:gd name="connsiteX26" fmla="*/ 1710094 w 1743117"/>
                <a:gd name="connsiteY26" fmla="*/ 778289 h 1470894"/>
                <a:gd name="connsiteX27" fmla="*/ 1709201 w 1743117"/>
                <a:gd name="connsiteY27" fmla="*/ 764008 h 1470894"/>
                <a:gd name="connsiteX28" fmla="*/ 1708308 w 1743117"/>
                <a:gd name="connsiteY28" fmla="*/ 757760 h 1470894"/>
                <a:gd name="connsiteX29" fmla="*/ 1685995 w 1743117"/>
                <a:gd name="connsiteY29" fmla="*/ 698853 h 1470894"/>
                <a:gd name="connsiteX30" fmla="*/ 1683318 w 1743117"/>
                <a:gd name="connsiteY30" fmla="*/ 693498 h 1470894"/>
                <a:gd name="connsiteX31" fmla="*/ 1662789 w 1743117"/>
                <a:gd name="connsiteY31" fmla="*/ 666722 h 1470894"/>
                <a:gd name="connsiteX32" fmla="*/ 1659219 w 1743117"/>
                <a:gd name="connsiteY32" fmla="*/ 662260 h 1470894"/>
                <a:gd name="connsiteX33" fmla="*/ 1653864 w 1743117"/>
                <a:gd name="connsiteY33" fmla="*/ 654227 h 1470894"/>
                <a:gd name="connsiteX34" fmla="*/ 1649401 w 1743117"/>
                <a:gd name="connsiteY34" fmla="*/ 645301 h 1470894"/>
                <a:gd name="connsiteX35" fmla="*/ 1647616 w 1743117"/>
                <a:gd name="connsiteY35" fmla="*/ 640839 h 1470894"/>
                <a:gd name="connsiteX36" fmla="*/ 1647616 w 1743117"/>
                <a:gd name="connsiteY36" fmla="*/ 636376 h 1470894"/>
                <a:gd name="connsiteX37" fmla="*/ 1669037 w 1743117"/>
                <a:gd name="connsiteY37" fmla="*/ 600675 h 1470894"/>
                <a:gd name="connsiteX38" fmla="*/ 1669930 w 1743117"/>
                <a:gd name="connsiteY38" fmla="*/ 598890 h 1470894"/>
                <a:gd name="connsiteX39" fmla="*/ 1672607 w 1743117"/>
                <a:gd name="connsiteY39" fmla="*/ 597105 h 1470894"/>
                <a:gd name="connsiteX40" fmla="*/ 1674392 w 1743117"/>
                <a:gd name="connsiteY40" fmla="*/ 595320 h 1470894"/>
                <a:gd name="connsiteX41" fmla="*/ 1685995 w 1743117"/>
                <a:gd name="connsiteY41" fmla="*/ 588179 h 1470894"/>
                <a:gd name="connsiteX42" fmla="*/ 1687780 w 1743117"/>
                <a:gd name="connsiteY42" fmla="*/ 586394 h 1470894"/>
                <a:gd name="connsiteX43" fmla="*/ 1689565 w 1743117"/>
                <a:gd name="connsiteY43" fmla="*/ 582824 h 1470894"/>
                <a:gd name="connsiteX44" fmla="*/ 1691350 w 1743117"/>
                <a:gd name="connsiteY44" fmla="*/ 578361 h 1470894"/>
                <a:gd name="connsiteX45" fmla="*/ 1692243 w 1743117"/>
                <a:gd name="connsiteY45" fmla="*/ 568544 h 1470894"/>
                <a:gd name="connsiteX46" fmla="*/ 1692243 w 1743117"/>
                <a:gd name="connsiteY46" fmla="*/ 564081 h 1470894"/>
                <a:gd name="connsiteX47" fmla="*/ 1692243 w 1743117"/>
                <a:gd name="connsiteY47" fmla="*/ 559618 h 1470894"/>
                <a:gd name="connsiteX48" fmla="*/ 1687780 w 1743117"/>
                <a:gd name="connsiteY48" fmla="*/ 544445 h 1470894"/>
                <a:gd name="connsiteX49" fmla="*/ 1686887 w 1743117"/>
                <a:gd name="connsiteY49" fmla="*/ 541768 h 1470894"/>
                <a:gd name="connsiteX50" fmla="*/ 1684210 w 1743117"/>
                <a:gd name="connsiteY50" fmla="*/ 539090 h 1470894"/>
                <a:gd name="connsiteX51" fmla="*/ 1670822 w 1743117"/>
                <a:gd name="connsiteY51" fmla="*/ 529272 h 1470894"/>
                <a:gd name="connsiteX52" fmla="*/ 1668144 w 1743117"/>
                <a:gd name="connsiteY52" fmla="*/ 526594 h 1470894"/>
                <a:gd name="connsiteX53" fmla="*/ 1666359 w 1743117"/>
                <a:gd name="connsiteY53" fmla="*/ 523024 h 1470894"/>
                <a:gd name="connsiteX54" fmla="*/ 1663682 w 1743117"/>
                <a:gd name="connsiteY54" fmla="*/ 517669 h 1470894"/>
                <a:gd name="connsiteX55" fmla="*/ 1662789 w 1743117"/>
                <a:gd name="connsiteY55" fmla="*/ 513206 h 1470894"/>
                <a:gd name="connsiteX56" fmla="*/ 1661004 w 1743117"/>
                <a:gd name="connsiteY56" fmla="*/ 489108 h 1470894"/>
                <a:gd name="connsiteX57" fmla="*/ 1659219 w 1743117"/>
                <a:gd name="connsiteY57" fmla="*/ 483753 h 1470894"/>
                <a:gd name="connsiteX58" fmla="*/ 1656542 w 1743117"/>
                <a:gd name="connsiteY58" fmla="*/ 480183 h 1470894"/>
                <a:gd name="connsiteX59" fmla="*/ 1598527 w 1743117"/>
                <a:gd name="connsiteY59" fmla="*/ 457869 h 1470894"/>
                <a:gd name="connsiteX60" fmla="*/ 1595849 w 1743117"/>
                <a:gd name="connsiteY60" fmla="*/ 456084 h 1470894"/>
                <a:gd name="connsiteX61" fmla="*/ 1591387 w 1743117"/>
                <a:gd name="connsiteY61" fmla="*/ 452514 h 1470894"/>
                <a:gd name="connsiteX62" fmla="*/ 1590494 w 1743117"/>
                <a:gd name="connsiteY62" fmla="*/ 448944 h 1470894"/>
                <a:gd name="connsiteX63" fmla="*/ 1589602 w 1743117"/>
                <a:gd name="connsiteY63" fmla="*/ 445374 h 1470894"/>
                <a:gd name="connsiteX64" fmla="*/ 1590494 w 1743117"/>
                <a:gd name="connsiteY64" fmla="*/ 423953 h 1470894"/>
                <a:gd name="connsiteX65" fmla="*/ 1590494 w 1743117"/>
                <a:gd name="connsiteY65" fmla="*/ 418598 h 1470894"/>
                <a:gd name="connsiteX66" fmla="*/ 1590494 w 1743117"/>
                <a:gd name="connsiteY66" fmla="*/ 409673 h 1470894"/>
                <a:gd name="connsiteX67" fmla="*/ 1588709 w 1743117"/>
                <a:gd name="connsiteY67" fmla="*/ 405210 h 1470894"/>
                <a:gd name="connsiteX68" fmla="*/ 1586924 w 1743117"/>
                <a:gd name="connsiteY68" fmla="*/ 402532 h 1470894"/>
                <a:gd name="connsiteX69" fmla="*/ 1569073 w 1743117"/>
                <a:gd name="connsiteY69" fmla="*/ 388252 h 1470894"/>
                <a:gd name="connsiteX70" fmla="*/ 1567288 w 1743117"/>
                <a:gd name="connsiteY70" fmla="*/ 387359 h 1470894"/>
                <a:gd name="connsiteX71" fmla="*/ 1564611 w 1743117"/>
                <a:gd name="connsiteY71" fmla="*/ 388252 h 1470894"/>
                <a:gd name="connsiteX72" fmla="*/ 1560148 w 1743117"/>
                <a:gd name="connsiteY72" fmla="*/ 390929 h 1470894"/>
                <a:gd name="connsiteX73" fmla="*/ 1557470 w 1743117"/>
                <a:gd name="connsiteY73" fmla="*/ 390929 h 1470894"/>
                <a:gd name="connsiteX74" fmla="*/ 1555685 w 1743117"/>
                <a:gd name="connsiteY74" fmla="*/ 390929 h 1470894"/>
                <a:gd name="connsiteX75" fmla="*/ 1553900 w 1743117"/>
                <a:gd name="connsiteY75" fmla="*/ 390037 h 1470894"/>
                <a:gd name="connsiteX76" fmla="*/ 1552115 w 1743117"/>
                <a:gd name="connsiteY76" fmla="*/ 388252 h 1470894"/>
                <a:gd name="connsiteX77" fmla="*/ 1550330 w 1743117"/>
                <a:gd name="connsiteY77" fmla="*/ 383789 h 1470894"/>
                <a:gd name="connsiteX78" fmla="*/ 1546760 w 1743117"/>
                <a:gd name="connsiteY78" fmla="*/ 378434 h 1470894"/>
                <a:gd name="connsiteX79" fmla="*/ 1538727 w 1743117"/>
                <a:gd name="connsiteY79" fmla="*/ 371294 h 1470894"/>
                <a:gd name="connsiteX80" fmla="*/ 1536942 w 1743117"/>
                <a:gd name="connsiteY80" fmla="*/ 369509 h 1470894"/>
                <a:gd name="connsiteX81" fmla="*/ 1534264 w 1743117"/>
                <a:gd name="connsiteY81" fmla="*/ 368616 h 1470894"/>
                <a:gd name="connsiteX82" fmla="*/ 1531587 w 1743117"/>
                <a:gd name="connsiteY82" fmla="*/ 368616 h 1470894"/>
                <a:gd name="connsiteX83" fmla="*/ 1528909 w 1743117"/>
                <a:gd name="connsiteY83" fmla="*/ 369509 h 1470894"/>
                <a:gd name="connsiteX84" fmla="*/ 1524447 w 1743117"/>
                <a:gd name="connsiteY84" fmla="*/ 371294 h 1470894"/>
                <a:gd name="connsiteX85" fmla="*/ 1521769 w 1743117"/>
                <a:gd name="connsiteY85" fmla="*/ 372186 h 1470894"/>
                <a:gd name="connsiteX86" fmla="*/ 1519091 w 1743117"/>
                <a:gd name="connsiteY86" fmla="*/ 371294 h 1470894"/>
                <a:gd name="connsiteX87" fmla="*/ 1516414 w 1743117"/>
                <a:gd name="connsiteY87" fmla="*/ 370401 h 1470894"/>
                <a:gd name="connsiteX88" fmla="*/ 1514629 w 1743117"/>
                <a:gd name="connsiteY88" fmla="*/ 368616 h 1470894"/>
                <a:gd name="connsiteX89" fmla="*/ 1504811 w 1743117"/>
                <a:gd name="connsiteY89" fmla="*/ 356121 h 1470894"/>
                <a:gd name="connsiteX90" fmla="*/ 1485175 w 1743117"/>
                <a:gd name="connsiteY90" fmla="*/ 322204 h 1470894"/>
                <a:gd name="connsiteX91" fmla="*/ 1482498 w 1743117"/>
                <a:gd name="connsiteY91" fmla="*/ 314172 h 1470894"/>
                <a:gd name="connsiteX92" fmla="*/ 1480712 w 1743117"/>
                <a:gd name="connsiteY92" fmla="*/ 307924 h 1470894"/>
                <a:gd name="connsiteX93" fmla="*/ 1481605 w 1743117"/>
                <a:gd name="connsiteY93" fmla="*/ 305246 h 1470894"/>
                <a:gd name="connsiteX94" fmla="*/ 1483390 w 1743117"/>
                <a:gd name="connsiteY94" fmla="*/ 302569 h 1470894"/>
                <a:gd name="connsiteX95" fmla="*/ 1485175 w 1743117"/>
                <a:gd name="connsiteY95" fmla="*/ 300784 h 1470894"/>
                <a:gd name="connsiteX96" fmla="*/ 1487853 w 1743117"/>
                <a:gd name="connsiteY96" fmla="*/ 299891 h 1470894"/>
                <a:gd name="connsiteX97" fmla="*/ 1490530 w 1743117"/>
                <a:gd name="connsiteY97" fmla="*/ 299891 h 1470894"/>
                <a:gd name="connsiteX98" fmla="*/ 1495886 w 1743117"/>
                <a:gd name="connsiteY98" fmla="*/ 302569 h 1470894"/>
                <a:gd name="connsiteX99" fmla="*/ 1497671 w 1743117"/>
                <a:gd name="connsiteY99" fmla="*/ 303461 h 1470894"/>
                <a:gd name="connsiteX100" fmla="*/ 1500348 w 1743117"/>
                <a:gd name="connsiteY100" fmla="*/ 302569 h 1470894"/>
                <a:gd name="connsiteX101" fmla="*/ 1502133 w 1743117"/>
                <a:gd name="connsiteY101" fmla="*/ 300784 h 1470894"/>
                <a:gd name="connsiteX102" fmla="*/ 1503918 w 1743117"/>
                <a:gd name="connsiteY102" fmla="*/ 297213 h 1470894"/>
                <a:gd name="connsiteX103" fmla="*/ 1504811 w 1743117"/>
                <a:gd name="connsiteY103" fmla="*/ 293643 h 1470894"/>
                <a:gd name="connsiteX104" fmla="*/ 1503918 w 1743117"/>
                <a:gd name="connsiteY104" fmla="*/ 278470 h 1470894"/>
                <a:gd name="connsiteX105" fmla="*/ 1503918 w 1743117"/>
                <a:gd name="connsiteY105" fmla="*/ 274008 h 1470894"/>
                <a:gd name="connsiteX106" fmla="*/ 1503918 w 1743117"/>
                <a:gd name="connsiteY106" fmla="*/ 270437 h 1470894"/>
                <a:gd name="connsiteX107" fmla="*/ 1508381 w 1743117"/>
                <a:gd name="connsiteY107" fmla="*/ 253479 h 1470894"/>
                <a:gd name="connsiteX108" fmla="*/ 1509274 w 1743117"/>
                <a:gd name="connsiteY108" fmla="*/ 249017 h 1470894"/>
                <a:gd name="connsiteX109" fmla="*/ 1509274 w 1743117"/>
                <a:gd name="connsiteY109" fmla="*/ 243662 h 1470894"/>
                <a:gd name="connsiteX110" fmla="*/ 1508381 w 1743117"/>
                <a:gd name="connsiteY110" fmla="*/ 236521 h 1470894"/>
                <a:gd name="connsiteX111" fmla="*/ 1507488 w 1743117"/>
                <a:gd name="connsiteY111" fmla="*/ 232059 h 1470894"/>
                <a:gd name="connsiteX112" fmla="*/ 1504811 w 1743117"/>
                <a:gd name="connsiteY112" fmla="*/ 229381 h 1470894"/>
                <a:gd name="connsiteX113" fmla="*/ 1492315 w 1743117"/>
                <a:gd name="connsiteY113" fmla="*/ 222241 h 1470894"/>
                <a:gd name="connsiteX114" fmla="*/ 1489638 w 1743117"/>
                <a:gd name="connsiteY114" fmla="*/ 220456 h 1470894"/>
                <a:gd name="connsiteX115" fmla="*/ 1486067 w 1743117"/>
                <a:gd name="connsiteY115" fmla="*/ 214208 h 1470894"/>
                <a:gd name="connsiteX116" fmla="*/ 1461969 w 1743117"/>
                <a:gd name="connsiteY116" fmla="*/ 166011 h 1470894"/>
                <a:gd name="connsiteX117" fmla="*/ 1459291 w 1743117"/>
                <a:gd name="connsiteY117" fmla="*/ 165119 h 1470894"/>
                <a:gd name="connsiteX118" fmla="*/ 1456614 w 1743117"/>
                <a:gd name="connsiteY118" fmla="*/ 165119 h 1470894"/>
                <a:gd name="connsiteX119" fmla="*/ 1448581 w 1743117"/>
                <a:gd name="connsiteY119" fmla="*/ 167796 h 1470894"/>
                <a:gd name="connsiteX120" fmla="*/ 1445903 w 1743117"/>
                <a:gd name="connsiteY120" fmla="*/ 167796 h 1470894"/>
                <a:gd name="connsiteX121" fmla="*/ 1443226 w 1743117"/>
                <a:gd name="connsiteY121" fmla="*/ 167796 h 1470894"/>
                <a:gd name="connsiteX122" fmla="*/ 1430731 w 1743117"/>
                <a:gd name="connsiteY122" fmla="*/ 162441 h 1470894"/>
                <a:gd name="connsiteX123" fmla="*/ 1427160 w 1743117"/>
                <a:gd name="connsiteY123" fmla="*/ 160656 h 1470894"/>
                <a:gd name="connsiteX124" fmla="*/ 1422698 w 1743117"/>
                <a:gd name="connsiteY124" fmla="*/ 157086 h 1470894"/>
                <a:gd name="connsiteX125" fmla="*/ 1420913 w 1743117"/>
                <a:gd name="connsiteY125" fmla="*/ 153516 h 1470894"/>
                <a:gd name="connsiteX126" fmla="*/ 1410202 w 1743117"/>
                <a:gd name="connsiteY126" fmla="*/ 116029 h 1470894"/>
                <a:gd name="connsiteX127" fmla="*/ 1409310 w 1743117"/>
                <a:gd name="connsiteY127" fmla="*/ 110674 h 1470894"/>
                <a:gd name="connsiteX128" fmla="*/ 1411095 w 1743117"/>
                <a:gd name="connsiteY128" fmla="*/ 109782 h 1470894"/>
                <a:gd name="connsiteX129" fmla="*/ 1428946 w 1743117"/>
                <a:gd name="connsiteY129" fmla="*/ 103534 h 1470894"/>
                <a:gd name="connsiteX130" fmla="*/ 1431623 w 1743117"/>
                <a:gd name="connsiteY130" fmla="*/ 99964 h 1470894"/>
                <a:gd name="connsiteX131" fmla="*/ 1433408 w 1743117"/>
                <a:gd name="connsiteY131" fmla="*/ 96394 h 1470894"/>
                <a:gd name="connsiteX132" fmla="*/ 1432515 w 1743117"/>
                <a:gd name="connsiteY132" fmla="*/ 86576 h 1470894"/>
                <a:gd name="connsiteX133" fmla="*/ 1431623 w 1743117"/>
                <a:gd name="connsiteY133" fmla="*/ 82113 h 1470894"/>
                <a:gd name="connsiteX134" fmla="*/ 1430731 w 1743117"/>
                <a:gd name="connsiteY134" fmla="*/ 79435 h 1470894"/>
                <a:gd name="connsiteX135" fmla="*/ 1426268 w 1743117"/>
                <a:gd name="connsiteY135" fmla="*/ 75865 h 1470894"/>
                <a:gd name="connsiteX136" fmla="*/ 1424483 w 1743117"/>
                <a:gd name="connsiteY136" fmla="*/ 74973 h 1470894"/>
                <a:gd name="connsiteX137" fmla="*/ 1421805 w 1743117"/>
                <a:gd name="connsiteY137" fmla="*/ 74973 h 1470894"/>
                <a:gd name="connsiteX138" fmla="*/ 1420020 w 1743117"/>
                <a:gd name="connsiteY138" fmla="*/ 75865 h 1470894"/>
                <a:gd name="connsiteX139" fmla="*/ 1417343 w 1743117"/>
                <a:gd name="connsiteY139" fmla="*/ 77650 h 1470894"/>
                <a:gd name="connsiteX140" fmla="*/ 1413772 w 1743117"/>
                <a:gd name="connsiteY140" fmla="*/ 81221 h 1470894"/>
                <a:gd name="connsiteX141" fmla="*/ 1409310 w 1743117"/>
                <a:gd name="connsiteY141" fmla="*/ 84791 h 1470894"/>
                <a:gd name="connsiteX142" fmla="*/ 1404847 w 1743117"/>
                <a:gd name="connsiteY142" fmla="*/ 87468 h 1470894"/>
                <a:gd name="connsiteX143" fmla="*/ 1401277 w 1743117"/>
                <a:gd name="connsiteY143" fmla="*/ 86576 h 1470894"/>
                <a:gd name="connsiteX144" fmla="*/ 1398599 w 1743117"/>
                <a:gd name="connsiteY144" fmla="*/ 84791 h 1470894"/>
                <a:gd name="connsiteX145" fmla="*/ 1388782 w 1743117"/>
                <a:gd name="connsiteY145" fmla="*/ 71403 h 1470894"/>
                <a:gd name="connsiteX146" fmla="*/ 1387889 w 1743117"/>
                <a:gd name="connsiteY146" fmla="*/ 69618 h 1470894"/>
                <a:gd name="connsiteX147" fmla="*/ 1386104 w 1743117"/>
                <a:gd name="connsiteY147" fmla="*/ 68725 h 1470894"/>
                <a:gd name="connsiteX148" fmla="*/ 1379856 w 1743117"/>
                <a:gd name="connsiteY148" fmla="*/ 66047 h 1470894"/>
                <a:gd name="connsiteX149" fmla="*/ 1369146 w 1743117"/>
                <a:gd name="connsiteY149" fmla="*/ 64262 h 1470894"/>
                <a:gd name="connsiteX150" fmla="*/ 1365575 w 1743117"/>
                <a:gd name="connsiteY150" fmla="*/ 62477 h 1470894"/>
                <a:gd name="connsiteX151" fmla="*/ 1361113 w 1743117"/>
                <a:gd name="connsiteY151" fmla="*/ 58015 h 1470894"/>
                <a:gd name="connsiteX152" fmla="*/ 1359328 w 1743117"/>
                <a:gd name="connsiteY152" fmla="*/ 53552 h 1470894"/>
                <a:gd name="connsiteX153" fmla="*/ 1358435 w 1743117"/>
                <a:gd name="connsiteY153" fmla="*/ 47304 h 1470894"/>
                <a:gd name="connsiteX154" fmla="*/ 1356650 w 1743117"/>
                <a:gd name="connsiteY154" fmla="*/ 44627 h 1470894"/>
                <a:gd name="connsiteX155" fmla="*/ 1355758 w 1743117"/>
                <a:gd name="connsiteY155" fmla="*/ 41057 h 1470894"/>
                <a:gd name="connsiteX156" fmla="*/ 1353080 w 1743117"/>
                <a:gd name="connsiteY156" fmla="*/ 39271 h 1470894"/>
                <a:gd name="connsiteX157" fmla="*/ 1345940 w 1743117"/>
                <a:gd name="connsiteY157" fmla="*/ 29454 h 1470894"/>
                <a:gd name="connsiteX158" fmla="*/ 1342370 w 1743117"/>
                <a:gd name="connsiteY158" fmla="*/ 20528 h 1470894"/>
                <a:gd name="connsiteX159" fmla="*/ 1339692 w 1743117"/>
                <a:gd name="connsiteY159" fmla="*/ 15173 h 1470894"/>
                <a:gd name="connsiteX160" fmla="*/ 1337015 w 1743117"/>
                <a:gd name="connsiteY160" fmla="*/ 12495 h 1470894"/>
                <a:gd name="connsiteX161" fmla="*/ 1334337 w 1743117"/>
                <a:gd name="connsiteY161" fmla="*/ 11603 h 1470894"/>
                <a:gd name="connsiteX162" fmla="*/ 1328982 w 1743117"/>
                <a:gd name="connsiteY162" fmla="*/ 12495 h 1470894"/>
                <a:gd name="connsiteX163" fmla="*/ 1323627 w 1743117"/>
                <a:gd name="connsiteY163" fmla="*/ 10710 h 1470894"/>
                <a:gd name="connsiteX164" fmla="*/ 1316486 w 1743117"/>
                <a:gd name="connsiteY164" fmla="*/ 8033 h 1470894"/>
                <a:gd name="connsiteX165" fmla="*/ 1312023 w 1743117"/>
                <a:gd name="connsiteY165" fmla="*/ 5355 h 1470894"/>
                <a:gd name="connsiteX166" fmla="*/ 1306669 w 1743117"/>
                <a:gd name="connsiteY166" fmla="*/ 1785 h 1470894"/>
                <a:gd name="connsiteX167" fmla="*/ 1303098 w 1743117"/>
                <a:gd name="connsiteY167" fmla="*/ 893 h 1470894"/>
                <a:gd name="connsiteX168" fmla="*/ 1296851 w 1743117"/>
                <a:gd name="connsiteY168" fmla="*/ 0 h 1470894"/>
                <a:gd name="connsiteX169" fmla="*/ 1293281 w 1743117"/>
                <a:gd name="connsiteY169" fmla="*/ 893 h 1470894"/>
                <a:gd name="connsiteX170" fmla="*/ 1288818 w 1743117"/>
                <a:gd name="connsiteY170" fmla="*/ 2678 h 1470894"/>
                <a:gd name="connsiteX171" fmla="*/ 1286140 w 1743117"/>
                <a:gd name="connsiteY171" fmla="*/ 4463 h 1470894"/>
                <a:gd name="connsiteX172" fmla="*/ 1283463 w 1743117"/>
                <a:gd name="connsiteY172" fmla="*/ 7140 h 1470894"/>
                <a:gd name="connsiteX173" fmla="*/ 1277215 w 1743117"/>
                <a:gd name="connsiteY173" fmla="*/ 14281 h 1470894"/>
                <a:gd name="connsiteX174" fmla="*/ 1274538 w 1743117"/>
                <a:gd name="connsiteY174" fmla="*/ 18743 h 1470894"/>
                <a:gd name="connsiteX175" fmla="*/ 1272752 w 1743117"/>
                <a:gd name="connsiteY175" fmla="*/ 23206 h 1470894"/>
                <a:gd name="connsiteX176" fmla="*/ 1272752 w 1743117"/>
                <a:gd name="connsiteY176" fmla="*/ 26776 h 1470894"/>
                <a:gd name="connsiteX177" fmla="*/ 1271860 w 1743117"/>
                <a:gd name="connsiteY177" fmla="*/ 29454 h 1470894"/>
                <a:gd name="connsiteX178" fmla="*/ 1271860 w 1743117"/>
                <a:gd name="connsiteY178" fmla="*/ 33024 h 1470894"/>
                <a:gd name="connsiteX179" fmla="*/ 1272752 w 1743117"/>
                <a:gd name="connsiteY179" fmla="*/ 35701 h 1470894"/>
                <a:gd name="connsiteX180" fmla="*/ 1273645 w 1743117"/>
                <a:gd name="connsiteY180" fmla="*/ 36594 h 1470894"/>
                <a:gd name="connsiteX181" fmla="*/ 1274538 w 1743117"/>
                <a:gd name="connsiteY181" fmla="*/ 38379 h 1470894"/>
                <a:gd name="connsiteX182" fmla="*/ 1277215 w 1743117"/>
                <a:gd name="connsiteY182" fmla="*/ 42842 h 1470894"/>
                <a:gd name="connsiteX183" fmla="*/ 1279000 w 1743117"/>
                <a:gd name="connsiteY183" fmla="*/ 44627 h 1470894"/>
                <a:gd name="connsiteX184" fmla="*/ 1281678 w 1743117"/>
                <a:gd name="connsiteY184" fmla="*/ 49089 h 1470894"/>
                <a:gd name="connsiteX185" fmla="*/ 1283463 w 1743117"/>
                <a:gd name="connsiteY185" fmla="*/ 51767 h 1470894"/>
                <a:gd name="connsiteX186" fmla="*/ 1283463 w 1743117"/>
                <a:gd name="connsiteY186" fmla="*/ 54445 h 1470894"/>
                <a:gd name="connsiteX187" fmla="*/ 1284355 w 1743117"/>
                <a:gd name="connsiteY187" fmla="*/ 57122 h 1470894"/>
                <a:gd name="connsiteX188" fmla="*/ 1283463 w 1743117"/>
                <a:gd name="connsiteY188" fmla="*/ 60692 h 1470894"/>
                <a:gd name="connsiteX189" fmla="*/ 1282570 w 1743117"/>
                <a:gd name="connsiteY189" fmla="*/ 63370 h 1470894"/>
                <a:gd name="connsiteX190" fmla="*/ 1279893 w 1743117"/>
                <a:gd name="connsiteY190" fmla="*/ 68725 h 1470894"/>
                <a:gd name="connsiteX191" fmla="*/ 1276322 w 1743117"/>
                <a:gd name="connsiteY191" fmla="*/ 73188 h 1470894"/>
                <a:gd name="connsiteX192" fmla="*/ 1264719 w 1743117"/>
                <a:gd name="connsiteY192" fmla="*/ 84791 h 1470894"/>
                <a:gd name="connsiteX193" fmla="*/ 1262042 w 1743117"/>
                <a:gd name="connsiteY193" fmla="*/ 86576 h 1470894"/>
                <a:gd name="connsiteX194" fmla="*/ 1258472 w 1743117"/>
                <a:gd name="connsiteY194" fmla="*/ 88361 h 1470894"/>
                <a:gd name="connsiteX195" fmla="*/ 1252224 w 1743117"/>
                <a:gd name="connsiteY195" fmla="*/ 89253 h 1470894"/>
                <a:gd name="connsiteX196" fmla="*/ 1247762 w 1743117"/>
                <a:gd name="connsiteY196" fmla="*/ 88361 h 1470894"/>
                <a:gd name="connsiteX197" fmla="*/ 1242406 w 1743117"/>
                <a:gd name="connsiteY197" fmla="*/ 86576 h 1470894"/>
                <a:gd name="connsiteX198" fmla="*/ 1240621 w 1743117"/>
                <a:gd name="connsiteY198" fmla="*/ 87468 h 1470894"/>
                <a:gd name="connsiteX199" fmla="*/ 1237943 w 1743117"/>
                <a:gd name="connsiteY199" fmla="*/ 91931 h 1470894"/>
                <a:gd name="connsiteX200" fmla="*/ 1235266 w 1743117"/>
                <a:gd name="connsiteY200" fmla="*/ 99964 h 1470894"/>
                <a:gd name="connsiteX201" fmla="*/ 1232588 w 1743117"/>
                <a:gd name="connsiteY201" fmla="*/ 105319 h 1470894"/>
                <a:gd name="connsiteX202" fmla="*/ 1229018 w 1743117"/>
                <a:gd name="connsiteY202" fmla="*/ 108889 h 1470894"/>
                <a:gd name="connsiteX203" fmla="*/ 1212953 w 1743117"/>
                <a:gd name="connsiteY203" fmla="*/ 121385 h 1470894"/>
                <a:gd name="connsiteX204" fmla="*/ 1208490 w 1743117"/>
                <a:gd name="connsiteY204" fmla="*/ 126740 h 1470894"/>
                <a:gd name="connsiteX205" fmla="*/ 1205812 w 1743117"/>
                <a:gd name="connsiteY205" fmla="*/ 130310 h 1470894"/>
                <a:gd name="connsiteX206" fmla="*/ 1206705 w 1743117"/>
                <a:gd name="connsiteY206" fmla="*/ 132987 h 1470894"/>
                <a:gd name="connsiteX207" fmla="*/ 1210275 w 1743117"/>
                <a:gd name="connsiteY207" fmla="*/ 143698 h 1470894"/>
                <a:gd name="connsiteX208" fmla="*/ 1211167 w 1743117"/>
                <a:gd name="connsiteY208" fmla="*/ 146375 h 1470894"/>
                <a:gd name="connsiteX209" fmla="*/ 1211167 w 1743117"/>
                <a:gd name="connsiteY209" fmla="*/ 149946 h 1470894"/>
                <a:gd name="connsiteX210" fmla="*/ 1212060 w 1743117"/>
                <a:gd name="connsiteY210" fmla="*/ 156193 h 1470894"/>
                <a:gd name="connsiteX211" fmla="*/ 1212953 w 1743117"/>
                <a:gd name="connsiteY211" fmla="*/ 162441 h 1470894"/>
                <a:gd name="connsiteX212" fmla="*/ 1213845 w 1743117"/>
                <a:gd name="connsiteY212" fmla="*/ 167796 h 1470894"/>
                <a:gd name="connsiteX213" fmla="*/ 1217415 w 1743117"/>
                <a:gd name="connsiteY213" fmla="*/ 178507 h 1470894"/>
                <a:gd name="connsiteX214" fmla="*/ 1219200 w 1743117"/>
                <a:gd name="connsiteY214" fmla="*/ 183862 h 1470894"/>
                <a:gd name="connsiteX215" fmla="*/ 1218308 w 1743117"/>
                <a:gd name="connsiteY215" fmla="*/ 186539 h 1470894"/>
                <a:gd name="connsiteX216" fmla="*/ 1218308 w 1743117"/>
                <a:gd name="connsiteY216" fmla="*/ 190110 h 1470894"/>
                <a:gd name="connsiteX217" fmla="*/ 1214738 w 1743117"/>
                <a:gd name="connsiteY217" fmla="*/ 192787 h 1470894"/>
                <a:gd name="connsiteX218" fmla="*/ 1210275 w 1743117"/>
                <a:gd name="connsiteY218" fmla="*/ 194572 h 1470894"/>
                <a:gd name="connsiteX219" fmla="*/ 1189747 w 1743117"/>
                <a:gd name="connsiteY219" fmla="*/ 201713 h 1470894"/>
                <a:gd name="connsiteX220" fmla="*/ 1187069 w 1743117"/>
                <a:gd name="connsiteY220" fmla="*/ 202605 h 1470894"/>
                <a:gd name="connsiteX221" fmla="*/ 1185284 w 1743117"/>
                <a:gd name="connsiteY221" fmla="*/ 204390 h 1470894"/>
                <a:gd name="connsiteX222" fmla="*/ 1182606 w 1743117"/>
                <a:gd name="connsiteY222" fmla="*/ 207960 h 1470894"/>
                <a:gd name="connsiteX223" fmla="*/ 1182606 w 1743117"/>
                <a:gd name="connsiteY223" fmla="*/ 210638 h 1470894"/>
                <a:gd name="connsiteX224" fmla="*/ 1183499 w 1743117"/>
                <a:gd name="connsiteY224" fmla="*/ 213315 h 1470894"/>
                <a:gd name="connsiteX225" fmla="*/ 1183499 w 1743117"/>
                <a:gd name="connsiteY225" fmla="*/ 215993 h 1470894"/>
                <a:gd name="connsiteX226" fmla="*/ 1184391 w 1743117"/>
                <a:gd name="connsiteY226" fmla="*/ 222241 h 1470894"/>
                <a:gd name="connsiteX227" fmla="*/ 1184391 w 1743117"/>
                <a:gd name="connsiteY227" fmla="*/ 228488 h 1470894"/>
                <a:gd name="connsiteX228" fmla="*/ 1184391 w 1743117"/>
                <a:gd name="connsiteY228" fmla="*/ 235629 h 1470894"/>
                <a:gd name="connsiteX229" fmla="*/ 1183499 w 1743117"/>
                <a:gd name="connsiteY229" fmla="*/ 241876 h 1470894"/>
                <a:gd name="connsiteX230" fmla="*/ 1180822 w 1743117"/>
                <a:gd name="connsiteY230" fmla="*/ 248124 h 1470894"/>
                <a:gd name="connsiteX231" fmla="*/ 1175466 w 1743117"/>
                <a:gd name="connsiteY231" fmla="*/ 259727 h 1470894"/>
                <a:gd name="connsiteX232" fmla="*/ 1162078 w 1743117"/>
                <a:gd name="connsiteY232" fmla="*/ 277578 h 1470894"/>
                <a:gd name="connsiteX233" fmla="*/ 1161186 w 1743117"/>
                <a:gd name="connsiteY233" fmla="*/ 280255 h 1470894"/>
                <a:gd name="connsiteX234" fmla="*/ 1160293 w 1743117"/>
                <a:gd name="connsiteY234" fmla="*/ 282933 h 1470894"/>
                <a:gd name="connsiteX235" fmla="*/ 1161186 w 1743117"/>
                <a:gd name="connsiteY235" fmla="*/ 291858 h 1470894"/>
                <a:gd name="connsiteX236" fmla="*/ 1160293 w 1743117"/>
                <a:gd name="connsiteY236" fmla="*/ 294536 h 1470894"/>
                <a:gd name="connsiteX237" fmla="*/ 1159401 w 1743117"/>
                <a:gd name="connsiteY237" fmla="*/ 297213 h 1470894"/>
                <a:gd name="connsiteX238" fmla="*/ 1157615 w 1743117"/>
                <a:gd name="connsiteY238" fmla="*/ 299891 h 1470894"/>
                <a:gd name="connsiteX239" fmla="*/ 1148690 w 1743117"/>
                <a:gd name="connsiteY239" fmla="*/ 309709 h 1470894"/>
                <a:gd name="connsiteX240" fmla="*/ 1142442 w 1743117"/>
                <a:gd name="connsiteY240" fmla="*/ 319527 h 1470894"/>
                <a:gd name="connsiteX241" fmla="*/ 1137087 w 1743117"/>
                <a:gd name="connsiteY241" fmla="*/ 330237 h 1470894"/>
                <a:gd name="connsiteX242" fmla="*/ 1135302 w 1743117"/>
                <a:gd name="connsiteY242" fmla="*/ 334700 h 1470894"/>
                <a:gd name="connsiteX243" fmla="*/ 1133517 w 1743117"/>
                <a:gd name="connsiteY243" fmla="*/ 335592 h 1470894"/>
                <a:gd name="connsiteX244" fmla="*/ 1129947 w 1743117"/>
                <a:gd name="connsiteY244" fmla="*/ 336485 h 1470894"/>
                <a:gd name="connsiteX245" fmla="*/ 1079965 w 1743117"/>
                <a:gd name="connsiteY245" fmla="*/ 326667 h 1470894"/>
                <a:gd name="connsiteX246" fmla="*/ 1077287 w 1743117"/>
                <a:gd name="connsiteY246" fmla="*/ 324882 h 1470894"/>
                <a:gd name="connsiteX247" fmla="*/ 1075502 w 1743117"/>
                <a:gd name="connsiteY247" fmla="*/ 323097 h 1470894"/>
                <a:gd name="connsiteX248" fmla="*/ 1075502 w 1743117"/>
                <a:gd name="connsiteY248" fmla="*/ 319527 h 1470894"/>
                <a:gd name="connsiteX249" fmla="*/ 1076395 w 1743117"/>
                <a:gd name="connsiteY249" fmla="*/ 303461 h 1470894"/>
                <a:gd name="connsiteX250" fmla="*/ 1075502 w 1743117"/>
                <a:gd name="connsiteY250" fmla="*/ 299891 h 1470894"/>
                <a:gd name="connsiteX251" fmla="*/ 1074610 w 1743117"/>
                <a:gd name="connsiteY251" fmla="*/ 297213 h 1470894"/>
                <a:gd name="connsiteX252" fmla="*/ 1073718 w 1743117"/>
                <a:gd name="connsiteY252" fmla="*/ 295428 h 1470894"/>
                <a:gd name="connsiteX253" fmla="*/ 1071040 w 1743117"/>
                <a:gd name="connsiteY253" fmla="*/ 294536 h 1470894"/>
                <a:gd name="connsiteX254" fmla="*/ 1067470 w 1743117"/>
                <a:gd name="connsiteY254" fmla="*/ 294536 h 1470894"/>
                <a:gd name="connsiteX255" fmla="*/ 1065685 w 1743117"/>
                <a:gd name="connsiteY255" fmla="*/ 295428 h 1470894"/>
                <a:gd name="connsiteX256" fmla="*/ 1063899 w 1743117"/>
                <a:gd name="connsiteY256" fmla="*/ 299891 h 1470894"/>
                <a:gd name="connsiteX257" fmla="*/ 1063007 w 1743117"/>
                <a:gd name="connsiteY257" fmla="*/ 302569 h 1470894"/>
                <a:gd name="connsiteX258" fmla="*/ 1062114 w 1743117"/>
                <a:gd name="connsiteY258" fmla="*/ 307924 h 1470894"/>
                <a:gd name="connsiteX259" fmla="*/ 1061222 w 1743117"/>
                <a:gd name="connsiteY259" fmla="*/ 315064 h 1470894"/>
                <a:gd name="connsiteX260" fmla="*/ 1060330 w 1743117"/>
                <a:gd name="connsiteY260" fmla="*/ 317742 h 1470894"/>
                <a:gd name="connsiteX261" fmla="*/ 1058544 w 1743117"/>
                <a:gd name="connsiteY261" fmla="*/ 320419 h 1470894"/>
                <a:gd name="connsiteX262" fmla="*/ 1056759 w 1743117"/>
                <a:gd name="connsiteY262" fmla="*/ 323097 h 1470894"/>
                <a:gd name="connsiteX263" fmla="*/ 1054082 w 1743117"/>
                <a:gd name="connsiteY263" fmla="*/ 324882 h 1470894"/>
                <a:gd name="connsiteX264" fmla="*/ 1050511 w 1743117"/>
                <a:gd name="connsiteY264" fmla="*/ 325775 h 1470894"/>
                <a:gd name="connsiteX265" fmla="*/ 1043371 w 1743117"/>
                <a:gd name="connsiteY265" fmla="*/ 326667 h 1470894"/>
                <a:gd name="connsiteX266" fmla="*/ 1039801 w 1743117"/>
                <a:gd name="connsiteY266" fmla="*/ 325775 h 1470894"/>
                <a:gd name="connsiteX267" fmla="*/ 1036231 w 1743117"/>
                <a:gd name="connsiteY267" fmla="*/ 323989 h 1470894"/>
                <a:gd name="connsiteX268" fmla="*/ 1034446 w 1743117"/>
                <a:gd name="connsiteY268" fmla="*/ 322204 h 1470894"/>
                <a:gd name="connsiteX269" fmla="*/ 1032661 w 1743117"/>
                <a:gd name="connsiteY269" fmla="*/ 320419 h 1470894"/>
                <a:gd name="connsiteX270" fmla="*/ 1029983 w 1743117"/>
                <a:gd name="connsiteY270" fmla="*/ 319527 h 1470894"/>
                <a:gd name="connsiteX271" fmla="*/ 1026413 w 1743117"/>
                <a:gd name="connsiteY271" fmla="*/ 321312 h 1470894"/>
                <a:gd name="connsiteX272" fmla="*/ 1023735 w 1743117"/>
                <a:gd name="connsiteY272" fmla="*/ 325775 h 1470894"/>
                <a:gd name="connsiteX273" fmla="*/ 1022843 w 1743117"/>
                <a:gd name="connsiteY273" fmla="*/ 330237 h 1470894"/>
                <a:gd name="connsiteX274" fmla="*/ 1021058 w 1743117"/>
                <a:gd name="connsiteY274" fmla="*/ 337377 h 1470894"/>
                <a:gd name="connsiteX275" fmla="*/ 1020166 w 1743117"/>
                <a:gd name="connsiteY275" fmla="*/ 340055 h 1470894"/>
                <a:gd name="connsiteX276" fmla="*/ 1019273 w 1743117"/>
                <a:gd name="connsiteY276" fmla="*/ 341840 h 1470894"/>
                <a:gd name="connsiteX277" fmla="*/ 1017488 w 1743117"/>
                <a:gd name="connsiteY277" fmla="*/ 341840 h 1470894"/>
                <a:gd name="connsiteX278" fmla="*/ 1014810 w 1743117"/>
                <a:gd name="connsiteY278" fmla="*/ 340055 h 1470894"/>
                <a:gd name="connsiteX279" fmla="*/ 1013025 w 1743117"/>
                <a:gd name="connsiteY279" fmla="*/ 338270 h 1470894"/>
                <a:gd name="connsiteX280" fmla="*/ 1010347 w 1743117"/>
                <a:gd name="connsiteY280" fmla="*/ 333807 h 1470894"/>
                <a:gd name="connsiteX281" fmla="*/ 1006778 w 1743117"/>
                <a:gd name="connsiteY281" fmla="*/ 329345 h 1470894"/>
                <a:gd name="connsiteX282" fmla="*/ 1004992 w 1743117"/>
                <a:gd name="connsiteY282" fmla="*/ 327560 h 1470894"/>
                <a:gd name="connsiteX283" fmla="*/ 1004100 w 1743117"/>
                <a:gd name="connsiteY283" fmla="*/ 324882 h 1470894"/>
                <a:gd name="connsiteX284" fmla="*/ 1004100 w 1743117"/>
                <a:gd name="connsiteY284" fmla="*/ 318634 h 1470894"/>
                <a:gd name="connsiteX285" fmla="*/ 1003207 w 1743117"/>
                <a:gd name="connsiteY285" fmla="*/ 315957 h 1470894"/>
                <a:gd name="connsiteX286" fmla="*/ 1002315 w 1743117"/>
                <a:gd name="connsiteY286" fmla="*/ 313279 h 1470894"/>
                <a:gd name="connsiteX287" fmla="*/ 1000530 w 1743117"/>
                <a:gd name="connsiteY287" fmla="*/ 311494 h 1470894"/>
                <a:gd name="connsiteX288" fmla="*/ 997852 w 1743117"/>
                <a:gd name="connsiteY288" fmla="*/ 309709 h 1470894"/>
                <a:gd name="connsiteX289" fmla="*/ 996067 w 1743117"/>
                <a:gd name="connsiteY289" fmla="*/ 307031 h 1470894"/>
                <a:gd name="connsiteX290" fmla="*/ 995174 w 1743117"/>
                <a:gd name="connsiteY290" fmla="*/ 305246 h 1470894"/>
                <a:gd name="connsiteX291" fmla="*/ 993390 w 1743117"/>
                <a:gd name="connsiteY291" fmla="*/ 302569 h 1470894"/>
                <a:gd name="connsiteX292" fmla="*/ 992497 w 1743117"/>
                <a:gd name="connsiteY292" fmla="*/ 299891 h 1470894"/>
                <a:gd name="connsiteX293" fmla="*/ 992497 w 1743117"/>
                <a:gd name="connsiteY293" fmla="*/ 297213 h 1470894"/>
                <a:gd name="connsiteX294" fmla="*/ 991604 w 1743117"/>
                <a:gd name="connsiteY294" fmla="*/ 294536 h 1470894"/>
                <a:gd name="connsiteX295" fmla="*/ 990712 w 1743117"/>
                <a:gd name="connsiteY295" fmla="*/ 291858 h 1470894"/>
                <a:gd name="connsiteX296" fmla="*/ 989819 w 1743117"/>
                <a:gd name="connsiteY296" fmla="*/ 289181 h 1470894"/>
                <a:gd name="connsiteX297" fmla="*/ 987142 w 1743117"/>
                <a:gd name="connsiteY297" fmla="*/ 288288 h 1470894"/>
                <a:gd name="connsiteX298" fmla="*/ 984464 w 1743117"/>
                <a:gd name="connsiteY298" fmla="*/ 287396 h 1470894"/>
                <a:gd name="connsiteX299" fmla="*/ 981786 w 1743117"/>
                <a:gd name="connsiteY299" fmla="*/ 287396 h 1470894"/>
                <a:gd name="connsiteX300" fmla="*/ 978216 w 1743117"/>
                <a:gd name="connsiteY300" fmla="*/ 288288 h 1470894"/>
                <a:gd name="connsiteX301" fmla="*/ 968398 w 1743117"/>
                <a:gd name="connsiteY301" fmla="*/ 291858 h 1470894"/>
                <a:gd name="connsiteX302" fmla="*/ 962151 w 1743117"/>
                <a:gd name="connsiteY302" fmla="*/ 292751 h 1470894"/>
                <a:gd name="connsiteX303" fmla="*/ 942515 w 1743117"/>
                <a:gd name="connsiteY303" fmla="*/ 291858 h 1470894"/>
                <a:gd name="connsiteX304" fmla="*/ 937160 w 1743117"/>
                <a:gd name="connsiteY304" fmla="*/ 292751 h 1470894"/>
                <a:gd name="connsiteX305" fmla="*/ 931805 w 1743117"/>
                <a:gd name="connsiteY305" fmla="*/ 294536 h 1470894"/>
                <a:gd name="connsiteX306" fmla="*/ 890748 w 1743117"/>
                <a:gd name="connsiteY306" fmla="*/ 323989 h 1470894"/>
                <a:gd name="connsiteX307" fmla="*/ 872005 w 1743117"/>
                <a:gd name="connsiteY307" fmla="*/ 325775 h 1470894"/>
                <a:gd name="connsiteX308" fmla="*/ 868435 w 1743117"/>
                <a:gd name="connsiteY308" fmla="*/ 327560 h 1470894"/>
                <a:gd name="connsiteX309" fmla="*/ 865757 w 1743117"/>
                <a:gd name="connsiteY309" fmla="*/ 330237 h 1470894"/>
                <a:gd name="connsiteX310" fmla="*/ 861294 w 1743117"/>
                <a:gd name="connsiteY310" fmla="*/ 335592 h 1470894"/>
                <a:gd name="connsiteX311" fmla="*/ 855939 w 1743117"/>
                <a:gd name="connsiteY311" fmla="*/ 346303 h 1470894"/>
                <a:gd name="connsiteX312" fmla="*/ 854154 w 1743117"/>
                <a:gd name="connsiteY312" fmla="*/ 348088 h 1470894"/>
                <a:gd name="connsiteX313" fmla="*/ 849692 w 1743117"/>
                <a:gd name="connsiteY313" fmla="*/ 354336 h 1470894"/>
                <a:gd name="connsiteX314" fmla="*/ 847906 w 1743117"/>
                <a:gd name="connsiteY314" fmla="*/ 357013 h 1470894"/>
                <a:gd name="connsiteX315" fmla="*/ 847906 w 1743117"/>
                <a:gd name="connsiteY315" fmla="*/ 359691 h 1470894"/>
                <a:gd name="connsiteX316" fmla="*/ 848799 w 1743117"/>
                <a:gd name="connsiteY316" fmla="*/ 362368 h 1470894"/>
                <a:gd name="connsiteX317" fmla="*/ 850584 w 1743117"/>
                <a:gd name="connsiteY317" fmla="*/ 364153 h 1470894"/>
                <a:gd name="connsiteX318" fmla="*/ 855047 w 1743117"/>
                <a:gd name="connsiteY318" fmla="*/ 366831 h 1470894"/>
                <a:gd name="connsiteX319" fmla="*/ 856832 w 1743117"/>
                <a:gd name="connsiteY319" fmla="*/ 368616 h 1470894"/>
                <a:gd name="connsiteX320" fmla="*/ 858617 w 1743117"/>
                <a:gd name="connsiteY320" fmla="*/ 371294 h 1470894"/>
                <a:gd name="connsiteX321" fmla="*/ 857725 w 1743117"/>
                <a:gd name="connsiteY321" fmla="*/ 373971 h 1470894"/>
                <a:gd name="connsiteX322" fmla="*/ 856832 w 1743117"/>
                <a:gd name="connsiteY322" fmla="*/ 376649 h 1470894"/>
                <a:gd name="connsiteX323" fmla="*/ 850584 w 1743117"/>
                <a:gd name="connsiteY323" fmla="*/ 389144 h 1470894"/>
                <a:gd name="connsiteX324" fmla="*/ 850584 w 1743117"/>
                <a:gd name="connsiteY324" fmla="*/ 390929 h 1470894"/>
                <a:gd name="connsiteX325" fmla="*/ 849692 w 1743117"/>
                <a:gd name="connsiteY325" fmla="*/ 393607 h 1470894"/>
                <a:gd name="connsiteX326" fmla="*/ 849692 w 1743117"/>
                <a:gd name="connsiteY326" fmla="*/ 396285 h 1470894"/>
                <a:gd name="connsiteX327" fmla="*/ 849692 w 1743117"/>
                <a:gd name="connsiteY327" fmla="*/ 398962 h 1470894"/>
                <a:gd name="connsiteX328" fmla="*/ 850584 w 1743117"/>
                <a:gd name="connsiteY328" fmla="*/ 401640 h 1470894"/>
                <a:gd name="connsiteX329" fmla="*/ 852369 w 1743117"/>
                <a:gd name="connsiteY329" fmla="*/ 403425 h 1470894"/>
                <a:gd name="connsiteX330" fmla="*/ 855047 w 1743117"/>
                <a:gd name="connsiteY330" fmla="*/ 405210 h 1470894"/>
                <a:gd name="connsiteX331" fmla="*/ 856832 w 1743117"/>
                <a:gd name="connsiteY331" fmla="*/ 406995 h 1470894"/>
                <a:gd name="connsiteX332" fmla="*/ 857725 w 1743117"/>
                <a:gd name="connsiteY332" fmla="*/ 409673 h 1470894"/>
                <a:gd name="connsiteX333" fmla="*/ 857725 w 1743117"/>
                <a:gd name="connsiteY333" fmla="*/ 413243 h 1470894"/>
                <a:gd name="connsiteX334" fmla="*/ 852369 w 1743117"/>
                <a:gd name="connsiteY334" fmla="*/ 442696 h 1470894"/>
                <a:gd name="connsiteX335" fmla="*/ 851477 w 1743117"/>
                <a:gd name="connsiteY335" fmla="*/ 445374 h 1470894"/>
                <a:gd name="connsiteX336" fmla="*/ 844337 w 1743117"/>
                <a:gd name="connsiteY336" fmla="*/ 457869 h 1470894"/>
                <a:gd name="connsiteX337" fmla="*/ 842551 w 1743117"/>
                <a:gd name="connsiteY337" fmla="*/ 460547 h 1470894"/>
                <a:gd name="connsiteX338" fmla="*/ 842551 w 1743117"/>
                <a:gd name="connsiteY338" fmla="*/ 464117 h 1470894"/>
                <a:gd name="connsiteX339" fmla="*/ 842551 w 1743117"/>
                <a:gd name="connsiteY339" fmla="*/ 466795 h 1470894"/>
                <a:gd name="connsiteX340" fmla="*/ 844337 w 1743117"/>
                <a:gd name="connsiteY340" fmla="*/ 471257 h 1470894"/>
                <a:gd name="connsiteX341" fmla="*/ 845229 w 1743117"/>
                <a:gd name="connsiteY341" fmla="*/ 473935 h 1470894"/>
                <a:gd name="connsiteX342" fmla="*/ 846122 w 1743117"/>
                <a:gd name="connsiteY342" fmla="*/ 477505 h 1470894"/>
                <a:gd name="connsiteX343" fmla="*/ 845229 w 1743117"/>
                <a:gd name="connsiteY343" fmla="*/ 480183 h 1470894"/>
                <a:gd name="connsiteX344" fmla="*/ 844337 w 1743117"/>
                <a:gd name="connsiteY344" fmla="*/ 483753 h 1470894"/>
                <a:gd name="connsiteX345" fmla="*/ 838981 w 1743117"/>
                <a:gd name="connsiteY345" fmla="*/ 494463 h 1470894"/>
                <a:gd name="connsiteX346" fmla="*/ 832734 w 1743117"/>
                <a:gd name="connsiteY346" fmla="*/ 512314 h 1470894"/>
                <a:gd name="connsiteX347" fmla="*/ 830949 w 1743117"/>
                <a:gd name="connsiteY347" fmla="*/ 515884 h 1470894"/>
                <a:gd name="connsiteX348" fmla="*/ 823808 w 1743117"/>
                <a:gd name="connsiteY348" fmla="*/ 521239 h 1470894"/>
                <a:gd name="connsiteX349" fmla="*/ 822023 w 1743117"/>
                <a:gd name="connsiteY349" fmla="*/ 524809 h 1470894"/>
                <a:gd name="connsiteX350" fmla="*/ 820238 w 1743117"/>
                <a:gd name="connsiteY350" fmla="*/ 527487 h 1470894"/>
                <a:gd name="connsiteX351" fmla="*/ 820238 w 1743117"/>
                <a:gd name="connsiteY351" fmla="*/ 537305 h 1470894"/>
                <a:gd name="connsiteX352" fmla="*/ 820238 w 1743117"/>
                <a:gd name="connsiteY352" fmla="*/ 539982 h 1470894"/>
                <a:gd name="connsiteX353" fmla="*/ 821130 w 1743117"/>
                <a:gd name="connsiteY353" fmla="*/ 542660 h 1470894"/>
                <a:gd name="connsiteX354" fmla="*/ 822916 w 1743117"/>
                <a:gd name="connsiteY354" fmla="*/ 545338 h 1470894"/>
                <a:gd name="connsiteX355" fmla="*/ 825593 w 1743117"/>
                <a:gd name="connsiteY355" fmla="*/ 546230 h 1470894"/>
                <a:gd name="connsiteX356" fmla="*/ 831841 w 1743117"/>
                <a:gd name="connsiteY356" fmla="*/ 548015 h 1470894"/>
                <a:gd name="connsiteX357" fmla="*/ 834518 w 1743117"/>
                <a:gd name="connsiteY357" fmla="*/ 549800 h 1470894"/>
                <a:gd name="connsiteX358" fmla="*/ 835411 w 1743117"/>
                <a:gd name="connsiteY358" fmla="*/ 551585 h 1470894"/>
                <a:gd name="connsiteX359" fmla="*/ 836304 w 1743117"/>
                <a:gd name="connsiteY359" fmla="*/ 554263 h 1470894"/>
                <a:gd name="connsiteX360" fmla="*/ 837196 w 1743117"/>
                <a:gd name="connsiteY360" fmla="*/ 557833 h 1470894"/>
                <a:gd name="connsiteX361" fmla="*/ 837196 w 1743117"/>
                <a:gd name="connsiteY361" fmla="*/ 560511 h 1470894"/>
                <a:gd name="connsiteX362" fmla="*/ 836304 w 1743117"/>
                <a:gd name="connsiteY362" fmla="*/ 570329 h 1470894"/>
                <a:gd name="connsiteX363" fmla="*/ 836304 w 1743117"/>
                <a:gd name="connsiteY363" fmla="*/ 573899 h 1470894"/>
                <a:gd name="connsiteX364" fmla="*/ 835411 w 1743117"/>
                <a:gd name="connsiteY364" fmla="*/ 575684 h 1470894"/>
                <a:gd name="connsiteX365" fmla="*/ 831841 w 1743117"/>
                <a:gd name="connsiteY365" fmla="*/ 578361 h 1470894"/>
                <a:gd name="connsiteX366" fmla="*/ 815775 w 1743117"/>
                <a:gd name="connsiteY366" fmla="*/ 589964 h 1470894"/>
                <a:gd name="connsiteX367" fmla="*/ 810420 w 1743117"/>
                <a:gd name="connsiteY367" fmla="*/ 594427 h 1470894"/>
                <a:gd name="connsiteX368" fmla="*/ 807742 w 1743117"/>
                <a:gd name="connsiteY368" fmla="*/ 598890 h 1470894"/>
                <a:gd name="connsiteX369" fmla="*/ 798817 w 1743117"/>
                <a:gd name="connsiteY369" fmla="*/ 620310 h 1470894"/>
                <a:gd name="connsiteX370" fmla="*/ 797032 w 1743117"/>
                <a:gd name="connsiteY370" fmla="*/ 624773 h 1470894"/>
                <a:gd name="connsiteX371" fmla="*/ 795247 w 1743117"/>
                <a:gd name="connsiteY371" fmla="*/ 627451 h 1470894"/>
                <a:gd name="connsiteX372" fmla="*/ 793462 w 1743117"/>
                <a:gd name="connsiteY372" fmla="*/ 629236 h 1470894"/>
                <a:gd name="connsiteX373" fmla="*/ 770256 w 1743117"/>
                <a:gd name="connsiteY373" fmla="*/ 645301 h 1470894"/>
                <a:gd name="connsiteX374" fmla="*/ 767578 w 1743117"/>
                <a:gd name="connsiteY374" fmla="*/ 647979 h 1470894"/>
                <a:gd name="connsiteX375" fmla="*/ 764009 w 1743117"/>
                <a:gd name="connsiteY375" fmla="*/ 652442 h 1470894"/>
                <a:gd name="connsiteX376" fmla="*/ 751513 w 1743117"/>
                <a:gd name="connsiteY376" fmla="*/ 664937 h 1470894"/>
                <a:gd name="connsiteX377" fmla="*/ 745265 w 1743117"/>
                <a:gd name="connsiteY377" fmla="*/ 671185 h 1470894"/>
                <a:gd name="connsiteX378" fmla="*/ 740802 w 1743117"/>
                <a:gd name="connsiteY378" fmla="*/ 678325 h 1470894"/>
                <a:gd name="connsiteX379" fmla="*/ 738125 w 1743117"/>
                <a:gd name="connsiteY379" fmla="*/ 681003 h 1470894"/>
                <a:gd name="connsiteX380" fmla="*/ 728307 w 1743117"/>
                <a:gd name="connsiteY380" fmla="*/ 688143 h 1470894"/>
                <a:gd name="connsiteX381" fmla="*/ 725630 w 1743117"/>
                <a:gd name="connsiteY381" fmla="*/ 691713 h 1470894"/>
                <a:gd name="connsiteX382" fmla="*/ 722952 w 1743117"/>
                <a:gd name="connsiteY382" fmla="*/ 695283 h 1470894"/>
                <a:gd name="connsiteX383" fmla="*/ 710457 w 1743117"/>
                <a:gd name="connsiteY383" fmla="*/ 718489 h 1470894"/>
                <a:gd name="connsiteX384" fmla="*/ 709564 w 1743117"/>
                <a:gd name="connsiteY384" fmla="*/ 721167 h 1470894"/>
                <a:gd name="connsiteX385" fmla="*/ 708671 w 1743117"/>
                <a:gd name="connsiteY385" fmla="*/ 724737 h 1470894"/>
                <a:gd name="connsiteX386" fmla="*/ 708671 w 1743117"/>
                <a:gd name="connsiteY386" fmla="*/ 727414 h 1470894"/>
                <a:gd name="connsiteX387" fmla="*/ 708671 w 1743117"/>
                <a:gd name="connsiteY387" fmla="*/ 737232 h 1470894"/>
                <a:gd name="connsiteX388" fmla="*/ 708671 w 1743117"/>
                <a:gd name="connsiteY388" fmla="*/ 740802 h 1470894"/>
                <a:gd name="connsiteX389" fmla="*/ 706886 w 1743117"/>
                <a:gd name="connsiteY389" fmla="*/ 744372 h 1470894"/>
                <a:gd name="connsiteX390" fmla="*/ 703316 w 1743117"/>
                <a:gd name="connsiteY390" fmla="*/ 747943 h 1470894"/>
                <a:gd name="connsiteX391" fmla="*/ 695283 w 1743117"/>
                <a:gd name="connsiteY391" fmla="*/ 746158 h 1470894"/>
                <a:gd name="connsiteX392" fmla="*/ 692606 w 1743117"/>
                <a:gd name="connsiteY392" fmla="*/ 744372 h 1470894"/>
                <a:gd name="connsiteX393" fmla="*/ 689928 w 1743117"/>
                <a:gd name="connsiteY393" fmla="*/ 741695 h 1470894"/>
                <a:gd name="connsiteX394" fmla="*/ 689036 w 1743117"/>
                <a:gd name="connsiteY394" fmla="*/ 739017 h 1470894"/>
                <a:gd name="connsiteX395" fmla="*/ 687250 w 1743117"/>
                <a:gd name="connsiteY395" fmla="*/ 737232 h 1470894"/>
                <a:gd name="connsiteX396" fmla="*/ 685466 w 1743117"/>
                <a:gd name="connsiteY396" fmla="*/ 735447 h 1470894"/>
                <a:gd name="connsiteX397" fmla="*/ 681895 w 1743117"/>
                <a:gd name="connsiteY397" fmla="*/ 735447 h 1470894"/>
                <a:gd name="connsiteX398" fmla="*/ 676540 w 1743117"/>
                <a:gd name="connsiteY398" fmla="*/ 739017 h 1470894"/>
                <a:gd name="connsiteX399" fmla="*/ 671185 w 1743117"/>
                <a:gd name="connsiteY399" fmla="*/ 745265 h 1470894"/>
                <a:gd name="connsiteX400" fmla="*/ 667615 w 1743117"/>
                <a:gd name="connsiteY400" fmla="*/ 746158 h 1470894"/>
                <a:gd name="connsiteX401" fmla="*/ 662260 w 1743117"/>
                <a:gd name="connsiteY401" fmla="*/ 747050 h 1470894"/>
                <a:gd name="connsiteX402" fmla="*/ 654227 w 1743117"/>
                <a:gd name="connsiteY402" fmla="*/ 742588 h 1470894"/>
                <a:gd name="connsiteX403" fmla="*/ 650657 w 1743117"/>
                <a:gd name="connsiteY403" fmla="*/ 742588 h 1470894"/>
                <a:gd name="connsiteX404" fmla="*/ 646194 w 1743117"/>
                <a:gd name="connsiteY404" fmla="*/ 745265 h 1470894"/>
                <a:gd name="connsiteX405" fmla="*/ 642624 w 1743117"/>
                <a:gd name="connsiteY405" fmla="*/ 747943 h 1470894"/>
                <a:gd name="connsiteX406" fmla="*/ 637269 w 1743117"/>
                <a:gd name="connsiteY406" fmla="*/ 755083 h 1470894"/>
                <a:gd name="connsiteX407" fmla="*/ 635484 w 1743117"/>
                <a:gd name="connsiteY407" fmla="*/ 756868 h 1470894"/>
                <a:gd name="connsiteX408" fmla="*/ 617633 w 1743117"/>
                <a:gd name="connsiteY408" fmla="*/ 762223 h 1470894"/>
                <a:gd name="connsiteX409" fmla="*/ 607815 w 1743117"/>
                <a:gd name="connsiteY409" fmla="*/ 767578 h 1470894"/>
                <a:gd name="connsiteX410" fmla="*/ 605138 w 1743117"/>
                <a:gd name="connsiteY410" fmla="*/ 768471 h 1470894"/>
                <a:gd name="connsiteX411" fmla="*/ 602460 w 1743117"/>
                <a:gd name="connsiteY411" fmla="*/ 768471 h 1470894"/>
                <a:gd name="connsiteX412" fmla="*/ 599782 w 1743117"/>
                <a:gd name="connsiteY412" fmla="*/ 765793 h 1470894"/>
                <a:gd name="connsiteX413" fmla="*/ 597997 w 1743117"/>
                <a:gd name="connsiteY413" fmla="*/ 764008 h 1470894"/>
                <a:gd name="connsiteX414" fmla="*/ 587287 w 1743117"/>
                <a:gd name="connsiteY414" fmla="*/ 745265 h 1470894"/>
                <a:gd name="connsiteX415" fmla="*/ 585502 w 1743117"/>
                <a:gd name="connsiteY415" fmla="*/ 742588 h 1470894"/>
                <a:gd name="connsiteX416" fmla="*/ 583717 w 1743117"/>
                <a:gd name="connsiteY416" fmla="*/ 741695 h 1470894"/>
                <a:gd name="connsiteX417" fmla="*/ 580146 w 1743117"/>
                <a:gd name="connsiteY417" fmla="*/ 740802 h 1470894"/>
                <a:gd name="connsiteX418" fmla="*/ 575684 w 1743117"/>
                <a:gd name="connsiteY418" fmla="*/ 741695 h 1470894"/>
                <a:gd name="connsiteX419" fmla="*/ 567651 w 1743117"/>
                <a:gd name="connsiteY419" fmla="*/ 744372 h 1470894"/>
                <a:gd name="connsiteX420" fmla="*/ 561403 w 1743117"/>
                <a:gd name="connsiteY420" fmla="*/ 743480 h 1470894"/>
                <a:gd name="connsiteX421" fmla="*/ 556941 w 1743117"/>
                <a:gd name="connsiteY421" fmla="*/ 741695 h 1470894"/>
                <a:gd name="connsiteX422" fmla="*/ 552478 w 1743117"/>
                <a:gd name="connsiteY422" fmla="*/ 738125 h 1470894"/>
                <a:gd name="connsiteX423" fmla="*/ 550693 w 1743117"/>
                <a:gd name="connsiteY423" fmla="*/ 737232 h 1470894"/>
                <a:gd name="connsiteX424" fmla="*/ 548908 w 1743117"/>
                <a:gd name="connsiteY424" fmla="*/ 737232 h 1470894"/>
                <a:gd name="connsiteX425" fmla="*/ 546230 w 1743117"/>
                <a:gd name="connsiteY425" fmla="*/ 740802 h 1470894"/>
                <a:gd name="connsiteX426" fmla="*/ 539090 w 1743117"/>
                <a:gd name="connsiteY426" fmla="*/ 754190 h 1470894"/>
                <a:gd name="connsiteX427" fmla="*/ 536413 w 1743117"/>
                <a:gd name="connsiteY427" fmla="*/ 759546 h 1470894"/>
                <a:gd name="connsiteX428" fmla="*/ 534627 w 1743117"/>
                <a:gd name="connsiteY428" fmla="*/ 761331 h 1470894"/>
                <a:gd name="connsiteX429" fmla="*/ 531950 w 1743117"/>
                <a:gd name="connsiteY429" fmla="*/ 761331 h 1470894"/>
                <a:gd name="connsiteX430" fmla="*/ 516777 w 1743117"/>
                <a:gd name="connsiteY430" fmla="*/ 752405 h 1470894"/>
                <a:gd name="connsiteX431" fmla="*/ 514099 w 1743117"/>
                <a:gd name="connsiteY431" fmla="*/ 751513 h 1470894"/>
                <a:gd name="connsiteX432" fmla="*/ 511422 w 1743117"/>
                <a:gd name="connsiteY432" fmla="*/ 752405 h 1470894"/>
                <a:gd name="connsiteX433" fmla="*/ 506066 w 1743117"/>
                <a:gd name="connsiteY433" fmla="*/ 757760 h 1470894"/>
                <a:gd name="connsiteX434" fmla="*/ 503389 w 1743117"/>
                <a:gd name="connsiteY434" fmla="*/ 759546 h 1470894"/>
                <a:gd name="connsiteX435" fmla="*/ 485538 w 1743117"/>
                <a:gd name="connsiteY435" fmla="*/ 765793 h 1470894"/>
                <a:gd name="connsiteX436" fmla="*/ 483753 w 1743117"/>
                <a:gd name="connsiteY436" fmla="*/ 765793 h 1470894"/>
                <a:gd name="connsiteX437" fmla="*/ 481968 w 1743117"/>
                <a:gd name="connsiteY437" fmla="*/ 765793 h 1470894"/>
                <a:gd name="connsiteX438" fmla="*/ 479290 w 1743117"/>
                <a:gd name="connsiteY438" fmla="*/ 763116 h 1470894"/>
                <a:gd name="connsiteX439" fmla="*/ 477505 w 1743117"/>
                <a:gd name="connsiteY439" fmla="*/ 761331 h 1470894"/>
                <a:gd name="connsiteX440" fmla="*/ 475721 w 1743117"/>
                <a:gd name="connsiteY440" fmla="*/ 758653 h 1470894"/>
                <a:gd name="connsiteX441" fmla="*/ 473042 w 1743117"/>
                <a:gd name="connsiteY441" fmla="*/ 753298 h 1470894"/>
                <a:gd name="connsiteX442" fmla="*/ 471258 w 1743117"/>
                <a:gd name="connsiteY442" fmla="*/ 751513 h 1470894"/>
                <a:gd name="connsiteX443" fmla="*/ 467687 w 1743117"/>
                <a:gd name="connsiteY443" fmla="*/ 747943 h 1470894"/>
                <a:gd name="connsiteX444" fmla="*/ 465010 w 1743117"/>
                <a:gd name="connsiteY444" fmla="*/ 747050 h 1470894"/>
                <a:gd name="connsiteX445" fmla="*/ 462333 w 1743117"/>
                <a:gd name="connsiteY445" fmla="*/ 745265 h 1470894"/>
                <a:gd name="connsiteX446" fmla="*/ 459654 w 1743117"/>
                <a:gd name="connsiteY446" fmla="*/ 744372 h 1470894"/>
                <a:gd name="connsiteX447" fmla="*/ 455192 w 1743117"/>
                <a:gd name="connsiteY447" fmla="*/ 744372 h 1470894"/>
                <a:gd name="connsiteX448" fmla="*/ 451622 w 1743117"/>
                <a:gd name="connsiteY448" fmla="*/ 746158 h 1470894"/>
                <a:gd name="connsiteX449" fmla="*/ 446266 w 1743117"/>
                <a:gd name="connsiteY449" fmla="*/ 749728 h 1470894"/>
                <a:gd name="connsiteX450" fmla="*/ 443589 w 1743117"/>
                <a:gd name="connsiteY450" fmla="*/ 752405 h 1470894"/>
                <a:gd name="connsiteX451" fmla="*/ 441804 w 1743117"/>
                <a:gd name="connsiteY451" fmla="*/ 755976 h 1470894"/>
                <a:gd name="connsiteX452" fmla="*/ 440912 w 1743117"/>
                <a:gd name="connsiteY452" fmla="*/ 762223 h 1470894"/>
                <a:gd name="connsiteX453" fmla="*/ 440019 w 1743117"/>
                <a:gd name="connsiteY453" fmla="*/ 769364 h 1470894"/>
                <a:gd name="connsiteX454" fmla="*/ 440019 w 1743117"/>
                <a:gd name="connsiteY454" fmla="*/ 775611 h 1470894"/>
                <a:gd name="connsiteX455" fmla="*/ 440019 w 1743117"/>
                <a:gd name="connsiteY455" fmla="*/ 779181 h 1470894"/>
                <a:gd name="connsiteX456" fmla="*/ 439126 w 1743117"/>
                <a:gd name="connsiteY456" fmla="*/ 781859 h 1470894"/>
                <a:gd name="connsiteX457" fmla="*/ 436449 w 1743117"/>
                <a:gd name="connsiteY457" fmla="*/ 790784 h 1470894"/>
                <a:gd name="connsiteX458" fmla="*/ 425738 w 1743117"/>
                <a:gd name="connsiteY458" fmla="*/ 835411 h 1470894"/>
                <a:gd name="connsiteX459" fmla="*/ 424846 w 1743117"/>
                <a:gd name="connsiteY459" fmla="*/ 838088 h 1470894"/>
                <a:gd name="connsiteX460" fmla="*/ 422169 w 1743117"/>
                <a:gd name="connsiteY460" fmla="*/ 839874 h 1470894"/>
                <a:gd name="connsiteX461" fmla="*/ 416813 w 1743117"/>
                <a:gd name="connsiteY461" fmla="*/ 839874 h 1470894"/>
                <a:gd name="connsiteX462" fmla="*/ 411458 w 1743117"/>
                <a:gd name="connsiteY462" fmla="*/ 837196 h 1470894"/>
                <a:gd name="connsiteX463" fmla="*/ 409673 w 1743117"/>
                <a:gd name="connsiteY463" fmla="*/ 833626 h 1470894"/>
                <a:gd name="connsiteX464" fmla="*/ 408781 w 1743117"/>
                <a:gd name="connsiteY464" fmla="*/ 830948 h 1470894"/>
                <a:gd name="connsiteX465" fmla="*/ 409673 w 1743117"/>
                <a:gd name="connsiteY465" fmla="*/ 827378 h 1470894"/>
                <a:gd name="connsiteX466" fmla="*/ 409673 w 1743117"/>
                <a:gd name="connsiteY466" fmla="*/ 823808 h 1470894"/>
                <a:gd name="connsiteX467" fmla="*/ 408781 w 1743117"/>
                <a:gd name="connsiteY467" fmla="*/ 822023 h 1470894"/>
                <a:gd name="connsiteX468" fmla="*/ 406995 w 1743117"/>
                <a:gd name="connsiteY468" fmla="*/ 821130 h 1470894"/>
                <a:gd name="connsiteX469" fmla="*/ 404318 w 1743117"/>
                <a:gd name="connsiteY469" fmla="*/ 819345 h 1470894"/>
                <a:gd name="connsiteX470" fmla="*/ 310602 w 1743117"/>
                <a:gd name="connsiteY470" fmla="*/ 799710 h 1470894"/>
                <a:gd name="connsiteX471" fmla="*/ 307924 w 1743117"/>
                <a:gd name="connsiteY471" fmla="*/ 797924 h 1470894"/>
                <a:gd name="connsiteX472" fmla="*/ 306139 w 1743117"/>
                <a:gd name="connsiteY472" fmla="*/ 796140 h 1470894"/>
                <a:gd name="connsiteX473" fmla="*/ 305246 w 1743117"/>
                <a:gd name="connsiteY473" fmla="*/ 793462 h 1470894"/>
                <a:gd name="connsiteX474" fmla="*/ 305246 w 1743117"/>
                <a:gd name="connsiteY474" fmla="*/ 790784 h 1470894"/>
                <a:gd name="connsiteX475" fmla="*/ 306139 w 1743117"/>
                <a:gd name="connsiteY475" fmla="*/ 788107 h 1470894"/>
                <a:gd name="connsiteX476" fmla="*/ 308817 w 1743117"/>
                <a:gd name="connsiteY476" fmla="*/ 782752 h 1470894"/>
                <a:gd name="connsiteX477" fmla="*/ 315065 w 1743117"/>
                <a:gd name="connsiteY477" fmla="*/ 772934 h 1470894"/>
                <a:gd name="connsiteX478" fmla="*/ 315957 w 1743117"/>
                <a:gd name="connsiteY478" fmla="*/ 770256 h 1470894"/>
                <a:gd name="connsiteX479" fmla="*/ 315065 w 1743117"/>
                <a:gd name="connsiteY479" fmla="*/ 767578 h 1470894"/>
                <a:gd name="connsiteX480" fmla="*/ 313279 w 1743117"/>
                <a:gd name="connsiteY480" fmla="*/ 766686 h 1470894"/>
                <a:gd name="connsiteX481" fmla="*/ 301677 w 1743117"/>
                <a:gd name="connsiteY481" fmla="*/ 761331 h 1470894"/>
                <a:gd name="connsiteX482" fmla="*/ 298999 w 1743117"/>
                <a:gd name="connsiteY482" fmla="*/ 761331 h 1470894"/>
                <a:gd name="connsiteX483" fmla="*/ 296321 w 1743117"/>
                <a:gd name="connsiteY483" fmla="*/ 762223 h 1470894"/>
                <a:gd name="connsiteX484" fmla="*/ 290073 w 1743117"/>
                <a:gd name="connsiteY484" fmla="*/ 769364 h 1470894"/>
                <a:gd name="connsiteX485" fmla="*/ 286503 w 1743117"/>
                <a:gd name="connsiteY485" fmla="*/ 773826 h 1470894"/>
                <a:gd name="connsiteX486" fmla="*/ 279363 w 1743117"/>
                <a:gd name="connsiteY486" fmla="*/ 778289 h 1470894"/>
                <a:gd name="connsiteX487" fmla="*/ 275793 w 1743117"/>
                <a:gd name="connsiteY487" fmla="*/ 780966 h 1470894"/>
                <a:gd name="connsiteX488" fmla="*/ 273115 w 1743117"/>
                <a:gd name="connsiteY488" fmla="*/ 784536 h 1470894"/>
                <a:gd name="connsiteX489" fmla="*/ 273115 w 1743117"/>
                <a:gd name="connsiteY489" fmla="*/ 787214 h 1470894"/>
                <a:gd name="connsiteX490" fmla="*/ 274008 w 1743117"/>
                <a:gd name="connsiteY490" fmla="*/ 788107 h 1470894"/>
                <a:gd name="connsiteX491" fmla="*/ 274901 w 1743117"/>
                <a:gd name="connsiteY491" fmla="*/ 789892 h 1470894"/>
                <a:gd name="connsiteX492" fmla="*/ 278470 w 1743117"/>
                <a:gd name="connsiteY492" fmla="*/ 797032 h 1470894"/>
                <a:gd name="connsiteX493" fmla="*/ 279363 w 1743117"/>
                <a:gd name="connsiteY493" fmla="*/ 799710 h 1470894"/>
                <a:gd name="connsiteX494" fmla="*/ 280256 w 1743117"/>
                <a:gd name="connsiteY494" fmla="*/ 802387 h 1470894"/>
                <a:gd name="connsiteX495" fmla="*/ 279363 w 1743117"/>
                <a:gd name="connsiteY495" fmla="*/ 804172 h 1470894"/>
                <a:gd name="connsiteX496" fmla="*/ 277578 w 1743117"/>
                <a:gd name="connsiteY496" fmla="*/ 805957 h 1470894"/>
                <a:gd name="connsiteX497" fmla="*/ 272223 w 1743117"/>
                <a:gd name="connsiteY497" fmla="*/ 805065 h 1470894"/>
                <a:gd name="connsiteX498" fmla="*/ 270438 w 1743117"/>
                <a:gd name="connsiteY498" fmla="*/ 804172 h 1470894"/>
                <a:gd name="connsiteX499" fmla="*/ 265082 w 1743117"/>
                <a:gd name="connsiteY499" fmla="*/ 801495 h 1470894"/>
                <a:gd name="connsiteX500" fmla="*/ 261513 w 1743117"/>
                <a:gd name="connsiteY500" fmla="*/ 799710 h 1470894"/>
                <a:gd name="connsiteX501" fmla="*/ 246339 w 1743117"/>
                <a:gd name="connsiteY501" fmla="*/ 798817 h 1470894"/>
                <a:gd name="connsiteX502" fmla="*/ 241877 w 1743117"/>
                <a:gd name="connsiteY502" fmla="*/ 797924 h 1470894"/>
                <a:gd name="connsiteX503" fmla="*/ 238306 w 1743117"/>
                <a:gd name="connsiteY503" fmla="*/ 797924 h 1470894"/>
                <a:gd name="connsiteX504" fmla="*/ 234737 w 1743117"/>
                <a:gd name="connsiteY504" fmla="*/ 798817 h 1470894"/>
                <a:gd name="connsiteX505" fmla="*/ 231166 w 1743117"/>
                <a:gd name="connsiteY505" fmla="*/ 803280 h 1470894"/>
                <a:gd name="connsiteX506" fmla="*/ 224918 w 1743117"/>
                <a:gd name="connsiteY506" fmla="*/ 812205 h 1470894"/>
                <a:gd name="connsiteX507" fmla="*/ 221349 w 1743117"/>
                <a:gd name="connsiteY507" fmla="*/ 813990 h 1470894"/>
                <a:gd name="connsiteX508" fmla="*/ 215993 w 1743117"/>
                <a:gd name="connsiteY508" fmla="*/ 814882 h 1470894"/>
                <a:gd name="connsiteX509" fmla="*/ 198142 w 1743117"/>
                <a:gd name="connsiteY509" fmla="*/ 815775 h 1470894"/>
                <a:gd name="connsiteX510" fmla="*/ 192787 w 1743117"/>
                <a:gd name="connsiteY510" fmla="*/ 816668 h 1470894"/>
                <a:gd name="connsiteX511" fmla="*/ 181185 w 1743117"/>
                <a:gd name="connsiteY511" fmla="*/ 825593 h 1470894"/>
                <a:gd name="connsiteX512" fmla="*/ 174937 w 1743117"/>
                <a:gd name="connsiteY512" fmla="*/ 829163 h 1470894"/>
                <a:gd name="connsiteX513" fmla="*/ 173152 w 1743117"/>
                <a:gd name="connsiteY513" fmla="*/ 830948 h 1470894"/>
                <a:gd name="connsiteX514" fmla="*/ 172259 w 1743117"/>
                <a:gd name="connsiteY514" fmla="*/ 833626 h 1470894"/>
                <a:gd name="connsiteX515" fmla="*/ 169581 w 1743117"/>
                <a:gd name="connsiteY515" fmla="*/ 842551 h 1470894"/>
                <a:gd name="connsiteX516" fmla="*/ 167797 w 1743117"/>
                <a:gd name="connsiteY516" fmla="*/ 846121 h 1470894"/>
                <a:gd name="connsiteX517" fmla="*/ 163334 w 1743117"/>
                <a:gd name="connsiteY517" fmla="*/ 853262 h 1470894"/>
                <a:gd name="connsiteX518" fmla="*/ 159764 w 1743117"/>
                <a:gd name="connsiteY518" fmla="*/ 857724 h 1470894"/>
                <a:gd name="connsiteX519" fmla="*/ 151731 w 1743117"/>
                <a:gd name="connsiteY519" fmla="*/ 864864 h 1470894"/>
                <a:gd name="connsiteX520" fmla="*/ 150838 w 1743117"/>
                <a:gd name="connsiteY520" fmla="*/ 867542 h 1470894"/>
                <a:gd name="connsiteX521" fmla="*/ 149053 w 1743117"/>
                <a:gd name="connsiteY521" fmla="*/ 869327 h 1470894"/>
                <a:gd name="connsiteX522" fmla="*/ 148161 w 1743117"/>
                <a:gd name="connsiteY522" fmla="*/ 872005 h 1470894"/>
                <a:gd name="connsiteX523" fmla="*/ 148161 w 1743117"/>
                <a:gd name="connsiteY523" fmla="*/ 875575 h 1470894"/>
                <a:gd name="connsiteX524" fmla="*/ 149053 w 1743117"/>
                <a:gd name="connsiteY524" fmla="*/ 884500 h 1470894"/>
                <a:gd name="connsiteX525" fmla="*/ 148161 w 1743117"/>
                <a:gd name="connsiteY525" fmla="*/ 886285 h 1470894"/>
                <a:gd name="connsiteX526" fmla="*/ 144590 w 1743117"/>
                <a:gd name="connsiteY526" fmla="*/ 888070 h 1470894"/>
                <a:gd name="connsiteX527" fmla="*/ 130310 w 1743117"/>
                <a:gd name="connsiteY527" fmla="*/ 888070 h 1470894"/>
                <a:gd name="connsiteX528" fmla="*/ 99071 w 1743117"/>
                <a:gd name="connsiteY528" fmla="*/ 890748 h 1470894"/>
                <a:gd name="connsiteX529" fmla="*/ 90146 w 1743117"/>
                <a:gd name="connsiteY529" fmla="*/ 888070 h 1470894"/>
                <a:gd name="connsiteX530" fmla="*/ 79436 w 1743117"/>
                <a:gd name="connsiteY530" fmla="*/ 880038 h 1470894"/>
                <a:gd name="connsiteX531" fmla="*/ 75865 w 1743117"/>
                <a:gd name="connsiteY531" fmla="*/ 875575 h 1470894"/>
                <a:gd name="connsiteX532" fmla="*/ 73188 w 1743117"/>
                <a:gd name="connsiteY532" fmla="*/ 871112 h 1470894"/>
                <a:gd name="connsiteX533" fmla="*/ 72295 w 1743117"/>
                <a:gd name="connsiteY533" fmla="*/ 865757 h 1470894"/>
                <a:gd name="connsiteX534" fmla="*/ 74081 w 1743117"/>
                <a:gd name="connsiteY534" fmla="*/ 862187 h 1470894"/>
                <a:gd name="connsiteX535" fmla="*/ 75865 w 1743117"/>
                <a:gd name="connsiteY535" fmla="*/ 860402 h 1470894"/>
                <a:gd name="connsiteX536" fmla="*/ 78543 w 1743117"/>
                <a:gd name="connsiteY536" fmla="*/ 859509 h 1470894"/>
                <a:gd name="connsiteX537" fmla="*/ 80328 w 1743117"/>
                <a:gd name="connsiteY537" fmla="*/ 858617 h 1470894"/>
                <a:gd name="connsiteX538" fmla="*/ 81221 w 1743117"/>
                <a:gd name="connsiteY538" fmla="*/ 855939 h 1470894"/>
                <a:gd name="connsiteX539" fmla="*/ 79436 w 1743117"/>
                <a:gd name="connsiteY539" fmla="*/ 853262 h 1470894"/>
                <a:gd name="connsiteX540" fmla="*/ 76758 w 1743117"/>
                <a:gd name="connsiteY540" fmla="*/ 850584 h 1470894"/>
                <a:gd name="connsiteX541" fmla="*/ 56230 w 1743117"/>
                <a:gd name="connsiteY541" fmla="*/ 844336 h 1470894"/>
                <a:gd name="connsiteX542" fmla="*/ 43734 w 1743117"/>
                <a:gd name="connsiteY542" fmla="*/ 859509 h 1470894"/>
                <a:gd name="connsiteX543" fmla="*/ 43734 w 1743117"/>
                <a:gd name="connsiteY543" fmla="*/ 864864 h 1470894"/>
                <a:gd name="connsiteX544" fmla="*/ 46412 w 1743117"/>
                <a:gd name="connsiteY544" fmla="*/ 866650 h 1470894"/>
                <a:gd name="connsiteX545" fmla="*/ 54445 w 1743117"/>
                <a:gd name="connsiteY545" fmla="*/ 871112 h 1470894"/>
                <a:gd name="connsiteX546" fmla="*/ 57122 w 1743117"/>
                <a:gd name="connsiteY546" fmla="*/ 872897 h 1470894"/>
                <a:gd name="connsiteX547" fmla="*/ 59800 w 1743117"/>
                <a:gd name="connsiteY547" fmla="*/ 875575 h 1470894"/>
                <a:gd name="connsiteX548" fmla="*/ 63370 w 1743117"/>
                <a:gd name="connsiteY548" fmla="*/ 880930 h 1470894"/>
                <a:gd name="connsiteX549" fmla="*/ 64262 w 1743117"/>
                <a:gd name="connsiteY549" fmla="*/ 885393 h 1470894"/>
                <a:gd name="connsiteX550" fmla="*/ 63370 w 1743117"/>
                <a:gd name="connsiteY550" fmla="*/ 888070 h 1470894"/>
                <a:gd name="connsiteX551" fmla="*/ 59800 w 1743117"/>
                <a:gd name="connsiteY551" fmla="*/ 893426 h 1470894"/>
                <a:gd name="connsiteX552" fmla="*/ 58015 w 1743117"/>
                <a:gd name="connsiteY552" fmla="*/ 898781 h 1470894"/>
                <a:gd name="connsiteX553" fmla="*/ 58015 w 1743117"/>
                <a:gd name="connsiteY553" fmla="*/ 901458 h 1470894"/>
                <a:gd name="connsiteX554" fmla="*/ 58908 w 1743117"/>
                <a:gd name="connsiteY554" fmla="*/ 905921 h 1470894"/>
                <a:gd name="connsiteX555" fmla="*/ 60693 w 1743117"/>
                <a:gd name="connsiteY555" fmla="*/ 910384 h 1470894"/>
                <a:gd name="connsiteX556" fmla="*/ 62477 w 1743117"/>
                <a:gd name="connsiteY556" fmla="*/ 919309 h 1470894"/>
                <a:gd name="connsiteX557" fmla="*/ 61585 w 1743117"/>
                <a:gd name="connsiteY557" fmla="*/ 922879 h 1470894"/>
                <a:gd name="connsiteX558" fmla="*/ 59800 w 1743117"/>
                <a:gd name="connsiteY558" fmla="*/ 925557 h 1470894"/>
                <a:gd name="connsiteX559" fmla="*/ 49982 w 1743117"/>
                <a:gd name="connsiteY559" fmla="*/ 930912 h 1470894"/>
                <a:gd name="connsiteX560" fmla="*/ 47305 w 1743117"/>
                <a:gd name="connsiteY560" fmla="*/ 932697 h 1470894"/>
                <a:gd name="connsiteX561" fmla="*/ 43734 w 1743117"/>
                <a:gd name="connsiteY561" fmla="*/ 936267 h 1470894"/>
                <a:gd name="connsiteX562" fmla="*/ 43734 w 1743117"/>
                <a:gd name="connsiteY562" fmla="*/ 940730 h 1470894"/>
                <a:gd name="connsiteX563" fmla="*/ 43734 w 1743117"/>
                <a:gd name="connsiteY563" fmla="*/ 946085 h 1470894"/>
                <a:gd name="connsiteX564" fmla="*/ 44627 w 1743117"/>
                <a:gd name="connsiteY564" fmla="*/ 954118 h 1470894"/>
                <a:gd name="connsiteX565" fmla="*/ 43734 w 1743117"/>
                <a:gd name="connsiteY565" fmla="*/ 957688 h 1470894"/>
                <a:gd name="connsiteX566" fmla="*/ 41949 w 1743117"/>
                <a:gd name="connsiteY566" fmla="*/ 960366 h 1470894"/>
                <a:gd name="connsiteX567" fmla="*/ 32132 w 1743117"/>
                <a:gd name="connsiteY567" fmla="*/ 964828 h 1470894"/>
                <a:gd name="connsiteX568" fmla="*/ 13388 w 1743117"/>
                <a:gd name="connsiteY568" fmla="*/ 975538 h 1470894"/>
                <a:gd name="connsiteX569" fmla="*/ 11603 w 1743117"/>
                <a:gd name="connsiteY569" fmla="*/ 977324 h 1470894"/>
                <a:gd name="connsiteX570" fmla="*/ 8925 w 1743117"/>
                <a:gd name="connsiteY570" fmla="*/ 979109 h 1470894"/>
                <a:gd name="connsiteX571" fmla="*/ 2678 w 1743117"/>
                <a:gd name="connsiteY571" fmla="*/ 988034 h 1470894"/>
                <a:gd name="connsiteX572" fmla="*/ 893 w 1743117"/>
                <a:gd name="connsiteY572" fmla="*/ 993389 h 1470894"/>
                <a:gd name="connsiteX573" fmla="*/ 0 w 1743117"/>
                <a:gd name="connsiteY573" fmla="*/ 997852 h 1470894"/>
                <a:gd name="connsiteX574" fmla="*/ 0 w 1743117"/>
                <a:gd name="connsiteY574" fmla="*/ 1004100 h 1470894"/>
                <a:gd name="connsiteX575" fmla="*/ 893 w 1743117"/>
                <a:gd name="connsiteY575" fmla="*/ 1007670 h 1470894"/>
                <a:gd name="connsiteX576" fmla="*/ 2678 w 1743117"/>
                <a:gd name="connsiteY576" fmla="*/ 1011240 h 1470894"/>
                <a:gd name="connsiteX577" fmla="*/ 3570 w 1743117"/>
                <a:gd name="connsiteY577" fmla="*/ 1013025 h 1470894"/>
                <a:gd name="connsiteX578" fmla="*/ 5356 w 1743117"/>
                <a:gd name="connsiteY578" fmla="*/ 1014810 h 1470894"/>
                <a:gd name="connsiteX579" fmla="*/ 10711 w 1743117"/>
                <a:gd name="connsiteY579" fmla="*/ 1017488 h 1470894"/>
                <a:gd name="connsiteX580" fmla="*/ 13388 w 1743117"/>
                <a:gd name="connsiteY580" fmla="*/ 1019273 h 1470894"/>
                <a:gd name="connsiteX581" fmla="*/ 30346 w 1743117"/>
                <a:gd name="connsiteY581" fmla="*/ 1019273 h 1470894"/>
                <a:gd name="connsiteX582" fmla="*/ 33024 w 1743117"/>
                <a:gd name="connsiteY582" fmla="*/ 1020165 h 1470894"/>
                <a:gd name="connsiteX583" fmla="*/ 35701 w 1743117"/>
                <a:gd name="connsiteY583" fmla="*/ 1021058 h 1470894"/>
                <a:gd name="connsiteX584" fmla="*/ 38379 w 1743117"/>
                <a:gd name="connsiteY584" fmla="*/ 1022843 h 1470894"/>
                <a:gd name="connsiteX585" fmla="*/ 40164 w 1743117"/>
                <a:gd name="connsiteY585" fmla="*/ 1024628 h 1470894"/>
                <a:gd name="connsiteX586" fmla="*/ 41949 w 1743117"/>
                <a:gd name="connsiteY586" fmla="*/ 1028198 h 1470894"/>
                <a:gd name="connsiteX587" fmla="*/ 41949 w 1743117"/>
                <a:gd name="connsiteY587" fmla="*/ 1029090 h 1470894"/>
                <a:gd name="connsiteX588" fmla="*/ 42842 w 1743117"/>
                <a:gd name="connsiteY588" fmla="*/ 1030876 h 1470894"/>
                <a:gd name="connsiteX589" fmla="*/ 43734 w 1743117"/>
                <a:gd name="connsiteY589" fmla="*/ 1039801 h 1470894"/>
                <a:gd name="connsiteX590" fmla="*/ 42842 w 1743117"/>
                <a:gd name="connsiteY590" fmla="*/ 1043371 h 1470894"/>
                <a:gd name="connsiteX591" fmla="*/ 41057 w 1743117"/>
                <a:gd name="connsiteY591" fmla="*/ 1045156 h 1470894"/>
                <a:gd name="connsiteX592" fmla="*/ 37486 w 1743117"/>
                <a:gd name="connsiteY592" fmla="*/ 1045156 h 1470894"/>
                <a:gd name="connsiteX593" fmla="*/ 34809 w 1743117"/>
                <a:gd name="connsiteY593" fmla="*/ 1046941 h 1470894"/>
                <a:gd name="connsiteX594" fmla="*/ 32132 w 1743117"/>
                <a:gd name="connsiteY594" fmla="*/ 1050511 h 1470894"/>
                <a:gd name="connsiteX595" fmla="*/ 28561 w 1743117"/>
                <a:gd name="connsiteY595" fmla="*/ 1062114 h 1470894"/>
                <a:gd name="connsiteX596" fmla="*/ 26776 w 1743117"/>
                <a:gd name="connsiteY596" fmla="*/ 1065684 h 1470894"/>
                <a:gd name="connsiteX597" fmla="*/ 24991 w 1743117"/>
                <a:gd name="connsiteY597" fmla="*/ 1067470 h 1470894"/>
                <a:gd name="connsiteX598" fmla="*/ 23206 w 1743117"/>
                <a:gd name="connsiteY598" fmla="*/ 1070147 h 1470894"/>
                <a:gd name="connsiteX599" fmla="*/ 23206 w 1743117"/>
                <a:gd name="connsiteY599" fmla="*/ 1072825 h 1470894"/>
                <a:gd name="connsiteX600" fmla="*/ 24991 w 1743117"/>
                <a:gd name="connsiteY600" fmla="*/ 1074610 h 1470894"/>
                <a:gd name="connsiteX601" fmla="*/ 34809 w 1743117"/>
                <a:gd name="connsiteY601" fmla="*/ 1079965 h 1470894"/>
                <a:gd name="connsiteX602" fmla="*/ 36594 w 1743117"/>
                <a:gd name="connsiteY602" fmla="*/ 1081750 h 1470894"/>
                <a:gd name="connsiteX603" fmla="*/ 40164 w 1743117"/>
                <a:gd name="connsiteY603" fmla="*/ 1086213 h 1470894"/>
                <a:gd name="connsiteX604" fmla="*/ 42842 w 1743117"/>
                <a:gd name="connsiteY604" fmla="*/ 1087105 h 1470894"/>
                <a:gd name="connsiteX605" fmla="*/ 44627 w 1743117"/>
                <a:gd name="connsiteY605" fmla="*/ 1087998 h 1470894"/>
                <a:gd name="connsiteX606" fmla="*/ 53552 w 1743117"/>
                <a:gd name="connsiteY606" fmla="*/ 1087998 h 1470894"/>
                <a:gd name="connsiteX607" fmla="*/ 56230 w 1743117"/>
                <a:gd name="connsiteY607" fmla="*/ 1088890 h 1470894"/>
                <a:gd name="connsiteX608" fmla="*/ 58908 w 1743117"/>
                <a:gd name="connsiteY608" fmla="*/ 1090675 h 1470894"/>
                <a:gd name="connsiteX609" fmla="*/ 60693 w 1743117"/>
                <a:gd name="connsiteY609" fmla="*/ 1092460 h 1470894"/>
                <a:gd name="connsiteX610" fmla="*/ 64262 w 1743117"/>
                <a:gd name="connsiteY610" fmla="*/ 1096030 h 1470894"/>
                <a:gd name="connsiteX611" fmla="*/ 66048 w 1743117"/>
                <a:gd name="connsiteY611" fmla="*/ 1099601 h 1470894"/>
                <a:gd name="connsiteX612" fmla="*/ 67833 w 1743117"/>
                <a:gd name="connsiteY612" fmla="*/ 1103171 h 1470894"/>
                <a:gd name="connsiteX613" fmla="*/ 69618 w 1743117"/>
                <a:gd name="connsiteY613" fmla="*/ 1109418 h 1470894"/>
                <a:gd name="connsiteX614" fmla="*/ 69618 w 1743117"/>
                <a:gd name="connsiteY614" fmla="*/ 1112989 h 1470894"/>
                <a:gd name="connsiteX615" fmla="*/ 67833 w 1743117"/>
                <a:gd name="connsiteY615" fmla="*/ 1116559 h 1470894"/>
                <a:gd name="connsiteX616" fmla="*/ 61585 w 1743117"/>
                <a:gd name="connsiteY616" fmla="*/ 1121021 h 1470894"/>
                <a:gd name="connsiteX617" fmla="*/ 59800 w 1743117"/>
                <a:gd name="connsiteY617" fmla="*/ 1122806 h 1470894"/>
                <a:gd name="connsiteX618" fmla="*/ 58015 w 1743117"/>
                <a:gd name="connsiteY618" fmla="*/ 1126377 h 1470894"/>
                <a:gd name="connsiteX619" fmla="*/ 58015 w 1743117"/>
                <a:gd name="connsiteY619" fmla="*/ 1130839 h 1470894"/>
                <a:gd name="connsiteX620" fmla="*/ 59800 w 1743117"/>
                <a:gd name="connsiteY620" fmla="*/ 1137087 h 1470894"/>
                <a:gd name="connsiteX621" fmla="*/ 60693 w 1743117"/>
                <a:gd name="connsiteY621" fmla="*/ 1140657 h 1470894"/>
                <a:gd name="connsiteX622" fmla="*/ 62477 w 1743117"/>
                <a:gd name="connsiteY622" fmla="*/ 1144227 h 1470894"/>
                <a:gd name="connsiteX623" fmla="*/ 64262 w 1743117"/>
                <a:gd name="connsiteY623" fmla="*/ 1146012 h 1470894"/>
                <a:gd name="connsiteX624" fmla="*/ 66048 w 1743117"/>
                <a:gd name="connsiteY624" fmla="*/ 1147797 h 1470894"/>
                <a:gd name="connsiteX625" fmla="*/ 78543 w 1743117"/>
                <a:gd name="connsiteY625" fmla="*/ 1151368 h 1470894"/>
                <a:gd name="connsiteX626" fmla="*/ 81221 w 1743117"/>
                <a:gd name="connsiteY626" fmla="*/ 1152260 h 1470894"/>
                <a:gd name="connsiteX627" fmla="*/ 83898 w 1743117"/>
                <a:gd name="connsiteY627" fmla="*/ 1159400 h 1470894"/>
                <a:gd name="connsiteX628" fmla="*/ 93716 w 1743117"/>
                <a:gd name="connsiteY628" fmla="*/ 1210275 h 1470894"/>
                <a:gd name="connsiteX629" fmla="*/ 96394 w 1743117"/>
                <a:gd name="connsiteY629" fmla="*/ 1216522 h 1470894"/>
                <a:gd name="connsiteX630" fmla="*/ 99071 w 1743117"/>
                <a:gd name="connsiteY630" fmla="*/ 1217415 h 1470894"/>
                <a:gd name="connsiteX631" fmla="*/ 117814 w 1743117"/>
                <a:gd name="connsiteY631" fmla="*/ 1220093 h 1470894"/>
                <a:gd name="connsiteX632" fmla="*/ 132095 w 1743117"/>
                <a:gd name="connsiteY632" fmla="*/ 1219200 h 1470894"/>
                <a:gd name="connsiteX633" fmla="*/ 135665 w 1743117"/>
                <a:gd name="connsiteY633" fmla="*/ 1220093 h 1470894"/>
                <a:gd name="connsiteX634" fmla="*/ 139235 w 1743117"/>
                <a:gd name="connsiteY634" fmla="*/ 1222770 h 1470894"/>
                <a:gd name="connsiteX635" fmla="*/ 143698 w 1743117"/>
                <a:gd name="connsiteY635" fmla="*/ 1229018 h 1470894"/>
                <a:gd name="connsiteX636" fmla="*/ 147268 w 1743117"/>
                <a:gd name="connsiteY636" fmla="*/ 1232588 h 1470894"/>
                <a:gd name="connsiteX637" fmla="*/ 150838 w 1743117"/>
                <a:gd name="connsiteY637" fmla="*/ 1234373 h 1470894"/>
                <a:gd name="connsiteX638" fmla="*/ 153516 w 1743117"/>
                <a:gd name="connsiteY638" fmla="*/ 1236158 h 1470894"/>
                <a:gd name="connsiteX639" fmla="*/ 156193 w 1743117"/>
                <a:gd name="connsiteY639" fmla="*/ 1237943 h 1470894"/>
                <a:gd name="connsiteX640" fmla="*/ 157978 w 1743117"/>
                <a:gd name="connsiteY640" fmla="*/ 1240621 h 1470894"/>
                <a:gd name="connsiteX641" fmla="*/ 157978 w 1743117"/>
                <a:gd name="connsiteY641" fmla="*/ 1243298 h 1470894"/>
                <a:gd name="connsiteX642" fmla="*/ 156193 w 1743117"/>
                <a:gd name="connsiteY642" fmla="*/ 1245084 h 1470894"/>
                <a:gd name="connsiteX643" fmla="*/ 154409 w 1743117"/>
                <a:gd name="connsiteY643" fmla="*/ 1246869 h 1470894"/>
                <a:gd name="connsiteX644" fmla="*/ 145483 w 1743117"/>
                <a:gd name="connsiteY644" fmla="*/ 1252224 h 1470894"/>
                <a:gd name="connsiteX645" fmla="*/ 142805 w 1743117"/>
                <a:gd name="connsiteY645" fmla="*/ 1254901 h 1470894"/>
                <a:gd name="connsiteX646" fmla="*/ 141913 w 1743117"/>
                <a:gd name="connsiteY646" fmla="*/ 1258472 h 1470894"/>
                <a:gd name="connsiteX647" fmla="*/ 141021 w 1743117"/>
                <a:gd name="connsiteY647" fmla="*/ 1266504 h 1470894"/>
                <a:gd name="connsiteX648" fmla="*/ 141021 w 1743117"/>
                <a:gd name="connsiteY648" fmla="*/ 1270967 h 1470894"/>
                <a:gd name="connsiteX649" fmla="*/ 142805 w 1743117"/>
                <a:gd name="connsiteY649" fmla="*/ 1273645 h 1470894"/>
                <a:gd name="connsiteX650" fmla="*/ 145483 w 1743117"/>
                <a:gd name="connsiteY650" fmla="*/ 1278107 h 1470894"/>
                <a:gd name="connsiteX651" fmla="*/ 149053 w 1743117"/>
                <a:gd name="connsiteY651" fmla="*/ 1281677 h 1470894"/>
                <a:gd name="connsiteX652" fmla="*/ 166904 w 1743117"/>
                <a:gd name="connsiteY652" fmla="*/ 1294173 h 1470894"/>
                <a:gd name="connsiteX653" fmla="*/ 190110 w 1743117"/>
                <a:gd name="connsiteY653" fmla="*/ 1303991 h 1470894"/>
                <a:gd name="connsiteX654" fmla="*/ 193680 w 1743117"/>
                <a:gd name="connsiteY654" fmla="*/ 1305776 h 1470894"/>
                <a:gd name="connsiteX655" fmla="*/ 195465 w 1743117"/>
                <a:gd name="connsiteY655" fmla="*/ 1308453 h 1470894"/>
                <a:gd name="connsiteX656" fmla="*/ 195465 w 1743117"/>
                <a:gd name="connsiteY656" fmla="*/ 1312023 h 1470894"/>
                <a:gd name="connsiteX657" fmla="*/ 196357 w 1743117"/>
                <a:gd name="connsiteY657" fmla="*/ 1335229 h 1470894"/>
                <a:gd name="connsiteX658" fmla="*/ 197250 w 1743117"/>
                <a:gd name="connsiteY658" fmla="*/ 1341477 h 1470894"/>
                <a:gd name="connsiteX659" fmla="*/ 198142 w 1743117"/>
                <a:gd name="connsiteY659" fmla="*/ 1345047 h 1470894"/>
                <a:gd name="connsiteX660" fmla="*/ 202605 w 1743117"/>
                <a:gd name="connsiteY660" fmla="*/ 1354865 h 1470894"/>
                <a:gd name="connsiteX661" fmla="*/ 207961 w 1743117"/>
                <a:gd name="connsiteY661" fmla="*/ 1363790 h 1470894"/>
                <a:gd name="connsiteX662" fmla="*/ 217778 w 1743117"/>
                <a:gd name="connsiteY662" fmla="*/ 1376286 h 1470894"/>
                <a:gd name="connsiteX663" fmla="*/ 225811 w 1743117"/>
                <a:gd name="connsiteY663" fmla="*/ 1392351 h 1470894"/>
                <a:gd name="connsiteX664" fmla="*/ 229381 w 1743117"/>
                <a:gd name="connsiteY664" fmla="*/ 1403062 h 1470894"/>
                <a:gd name="connsiteX665" fmla="*/ 229381 w 1743117"/>
                <a:gd name="connsiteY665" fmla="*/ 1406632 h 1470894"/>
                <a:gd name="connsiteX666" fmla="*/ 229381 w 1743117"/>
                <a:gd name="connsiteY666" fmla="*/ 1410202 h 1470894"/>
                <a:gd name="connsiteX667" fmla="*/ 228489 w 1743117"/>
                <a:gd name="connsiteY667" fmla="*/ 1412880 h 1470894"/>
                <a:gd name="connsiteX668" fmla="*/ 227596 w 1743117"/>
                <a:gd name="connsiteY668" fmla="*/ 1415557 h 1470894"/>
                <a:gd name="connsiteX669" fmla="*/ 226704 w 1743117"/>
                <a:gd name="connsiteY669" fmla="*/ 1418235 h 1470894"/>
                <a:gd name="connsiteX670" fmla="*/ 224026 w 1743117"/>
                <a:gd name="connsiteY670" fmla="*/ 1420913 h 1470894"/>
                <a:gd name="connsiteX671" fmla="*/ 220456 w 1743117"/>
                <a:gd name="connsiteY671" fmla="*/ 1424483 h 1470894"/>
                <a:gd name="connsiteX672" fmla="*/ 219563 w 1743117"/>
                <a:gd name="connsiteY672" fmla="*/ 1425375 h 1470894"/>
                <a:gd name="connsiteX673" fmla="*/ 217778 w 1743117"/>
                <a:gd name="connsiteY673" fmla="*/ 1426268 h 1470894"/>
                <a:gd name="connsiteX674" fmla="*/ 215993 w 1743117"/>
                <a:gd name="connsiteY674" fmla="*/ 1426268 h 1470894"/>
                <a:gd name="connsiteX675" fmla="*/ 215101 w 1743117"/>
                <a:gd name="connsiteY675" fmla="*/ 1426268 h 1470894"/>
                <a:gd name="connsiteX676" fmla="*/ 214208 w 1743117"/>
                <a:gd name="connsiteY676" fmla="*/ 1428945 h 1470894"/>
                <a:gd name="connsiteX677" fmla="*/ 213316 w 1743117"/>
                <a:gd name="connsiteY677" fmla="*/ 1433408 h 1470894"/>
                <a:gd name="connsiteX678" fmla="*/ 211530 w 1743117"/>
                <a:gd name="connsiteY678" fmla="*/ 1437871 h 1470894"/>
                <a:gd name="connsiteX679" fmla="*/ 208853 w 1743117"/>
                <a:gd name="connsiteY679" fmla="*/ 1442333 h 1470894"/>
                <a:gd name="connsiteX680" fmla="*/ 207068 w 1743117"/>
                <a:gd name="connsiteY680" fmla="*/ 1444118 h 1470894"/>
                <a:gd name="connsiteX681" fmla="*/ 197250 w 1743117"/>
                <a:gd name="connsiteY681" fmla="*/ 1453044 h 1470894"/>
                <a:gd name="connsiteX682" fmla="*/ 195465 w 1743117"/>
                <a:gd name="connsiteY682" fmla="*/ 1454829 h 1470894"/>
                <a:gd name="connsiteX683" fmla="*/ 194573 w 1743117"/>
                <a:gd name="connsiteY683" fmla="*/ 1458399 h 1470894"/>
                <a:gd name="connsiteX684" fmla="*/ 194573 w 1743117"/>
                <a:gd name="connsiteY684" fmla="*/ 1462862 h 1470894"/>
                <a:gd name="connsiteX685" fmla="*/ 195465 w 1743117"/>
                <a:gd name="connsiteY685" fmla="*/ 1466432 h 1470894"/>
                <a:gd name="connsiteX686" fmla="*/ 197250 w 1743117"/>
                <a:gd name="connsiteY686" fmla="*/ 1468217 h 1470894"/>
                <a:gd name="connsiteX687" fmla="*/ 199035 w 1743117"/>
                <a:gd name="connsiteY687" fmla="*/ 1468217 h 1470894"/>
                <a:gd name="connsiteX688" fmla="*/ 203498 w 1743117"/>
                <a:gd name="connsiteY688" fmla="*/ 1467324 h 1470894"/>
                <a:gd name="connsiteX689" fmla="*/ 229381 w 1743117"/>
                <a:gd name="connsiteY689" fmla="*/ 1456614 h 1470894"/>
                <a:gd name="connsiteX690" fmla="*/ 234737 w 1743117"/>
                <a:gd name="connsiteY690" fmla="*/ 1454829 h 1470894"/>
                <a:gd name="connsiteX691" fmla="*/ 237414 w 1743117"/>
                <a:gd name="connsiteY691" fmla="*/ 1454829 h 1470894"/>
                <a:gd name="connsiteX692" fmla="*/ 240092 w 1743117"/>
                <a:gd name="connsiteY692" fmla="*/ 1454829 h 1470894"/>
                <a:gd name="connsiteX693" fmla="*/ 242769 w 1743117"/>
                <a:gd name="connsiteY693" fmla="*/ 1455721 h 1470894"/>
                <a:gd name="connsiteX694" fmla="*/ 245447 w 1743117"/>
                <a:gd name="connsiteY694" fmla="*/ 1457506 h 1470894"/>
                <a:gd name="connsiteX695" fmla="*/ 250802 w 1743117"/>
                <a:gd name="connsiteY695" fmla="*/ 1461077 h 1470894"/>
                <a:gd name="connsiteX696" fmla="*/ 258835 w 1743117"/>
                <a:gd name="connsiteY696" fmla="*/ 1470002 h 1470894"/>
                <a:gd name="connsiteX697" fmla="*/ 275793 w 1743117"/>
                <a:gd name="connsiteY697" fmla="*/ 1470894 h 1470894"/>
                <a:gd name="connsiteX698" fmla="*/ 282041 w 1743117"/>
                <a:gd name="connsiteY698" fmla="*/ 1469109 h 1470894"/>
                <a:gd name="connsiteX699" fmla="*/ 295429 w 1743117"/>
                <a:gd name="connsiteY699" fmla="*/ 1454829 h 1470894"/>
                <a:gd name="connsiteX700" fmla="*/ 310602 w 1743117"/>
                <a:gd name="connsiteY700" fmla="*/ 1442333 h 1470894"/>
                <a:gd name="connsiteX701" fmla="*/ 316849 w 1743117"/>
                <a:gd name="connsiteY701" fmla="*/ 1439656 h 1470894"/>
                <a:gd name="connsiteX702" fmla="*/ 321312 w 1743117"/>
                <a:gd name="connsiteY702" fmla="*/ 1438763 h 1470894"/>
                <a:gd name="connsiteX703" fmla="*/ 323990 w 1743117"/>
                <a:gd name="connsiteY703" fmla="*/ 1439656 h 1470894"/>
                <a:gd name="connsiteX704" fmla="*/ 326667 w 1743117"/>
                <a:gd name="connsiteY704" fmla="*/ 1441441 h 1470894"/>
                <a:gd name="connsiteX705" fmla="*/ 327560 w 1743117"/>
                <a:gd name="connsiteY705" fmla="*/ 1443226 h 1470894"/>
                <a:gd name="connsiteX706" fmla="*/ 329345 w 1743117"/>
                <a:gd name="connsiteY706" fmla="*/ 1445903 h 1470894"/>
                <a:gd name="connsiteX707" fmla="*/ 332022 w 1743117"/>
                <a:gd name="connsiteY707" fmla="*/ 1448581 h 1470894"/>
                <a:gd name="connsiteX708" fmla="*/ 335593 w 1743117"/>
                <a:gd name="connsiteY708" fmla="*/ 1450366 h 1470894"/>
                <a:gd name="connsiteX709" fmla="*/ 343625 w 1743117"/>
                <a:gd name="connsiteY709" fmla="*/ 1452151 h 1470894"/>
                <a:gd name="connsiteX710" fmla="*/ 347196 w 1743117"/>
                <a:gd name="connsiteY710" fmla="*/ 1452151 h 1470894"/>
                <a:gd name="connsiteX711" fmla="*/ 349873 w 1743117"/>
                <a:gd name="connsiteY711" fmla="*/ 1452151 h 1470894"/>
                <a:gd name="connsiteX712" fmla="*/ 351658 w 1743117"/>
                <a:gd name="connsiteY712" fmla="*/ 1450366 h 1470894"/>
                <a:gd name="connsiteX713" fmla="*/ 354336 w 1743117"/>
                <a:gd name="connsiteY713" fmla="*/ 1445903 h 1470894"/>
                <a:gd name="connsiteX714" fmla="*/ 423061 w 1743117"/>
                <a:gd name="connsiteY714" fmla="*/ 1409310 h 1470894"/>
                <a:gd name="connsiteX715" fmla="*/ 424846 w 1743117"/>
                <a:gd name="connsiteY715" fmla="*/ 1406632 h 1470894"/>
                <a:gd name="connsiteX716" fmla="*/ 425738 w 1743117"/>
                <a:gd name="connsiteY716" fmla="*/ 1403062 h 1470894"/>
                <a:gd name="connsiteX717" fmla="*/ 426631 w 1743117"/>
                <a:gd name="connsiteY717" fmla="*/ 1399492 h 1470894"/>
                <a:gd name="connsiteX718" fmla="*/ 426631 w 1743117"/>
                <a:gd name="connsiteY718" fmla="*/ 1393244 h 1470894"/>
                <a:gd name="connsiteX719" fmla="*/ 427524 w 1743117"/>
                <a:gd name="connsiteY719" fmla="*/ 1388781 h 1470894"/>
                <a:gd name="connsiteX720" fmla="*/ 429309 w 1743117"/>
                <a:gd name="connsiteY720" fmla="*/ 1385211 h 1470894"/>
                <a:gd name="connsiteX721" fmla="*/ 432878 w 1743117"/>
                <a:gd name="connsiteY721" fmla="*/ 1379856 h 1470894"/>
                <a:gd name="connsiteX722" fmla="*/ 436449 w 1743117"/>
                <a:gd name="connsiteY722" fmla="*/ 1377178 h 1470894"/>
                <a:gd name="connsiteX723" fmla="*/ 439126 w 1743117"/>
                <a:gd name="connsiteY723" fmla="*/ 1376286 h 1470894"/>
                <a:gd name="connsiteX724" fmla="*/ 451622 w 1743117"/>
                <a:gd name="connsiteY724" fmla="*/ 1375393 h 1470894"/>
                <a:gd name="connsiteX725" fmla="*/ 461440 w 1743117"/>
                <a:gd name="connsiteY725" fmla="*/ 1377178 h 1470894"/>
                <a:gd name="connsiteX726" fmla="*/ 464117 w 1743117"/>
                <a:gd name="connsiteY726" fmla="*/ 1378071 h 1470894"/>
                <a:gd name="connsiteX727" fmla="*/ 465902 w 1743117"/>
                <a:gd name="connsiteY727" fmla="*/ 1379856 h 1470894"/>
                <a:gd name="connsiteX728" fmla="*/ 469473 w 1743117"/>
                <a:gd name="connsiteY728" fmla="*/ 1384319 h 1470894"/>
                <a:gd name="connsiteX729" fmla="*/ 470365 w 1743117"/>
                <a:gd name="connsiteY729" fmla="*/ 1386996 h 1470894"/>
                <a:gd name="connsiteX730" fmla="*/ 471258 w 1743117"/>
                <a:gd name="connsiteY730" fmla="*/ 1388781 h 1470894"/>
                <a:gd name="connsiteX731" fmla="*/ 473935 w 1743117"/>
                <a:gd name="connsiteY731" fmla="*/ 1390566 h 1470894"/>
                <a:gd name="connsiteX732" fmla="*/ 476613 w 1743117"/>
                <a:gd name="connsiteY732" fmla="*/ 1390566 h 1470894"/>
                <a:gd name="connsiteX733" fmla="*/ 515884 w 1743117"/>
                <a:gd name="connsiteY733" fmla="*/ 1386104 h 1470894"/>
                <a:gd name="connsiteX734" fmla="*/ 521239 w 1743117"/>
                <a:gd name="connsiteY734" fmla="*/ 1384319 h 1470894"/>
                <a:gd name="connsiteX735" fmla="*/ 524810 w 1743117"/>
                <a:gd name="connsiteY735" fmla="*/ 1381641 h 1470894"/>
                <a:gd name="connsiteX736" fmla="*/ 525702 w 1743117"/>
                <a:gd name="connsiteY736" fmla="*/ 1374501 h 1470894"/>
                <a:gd name="connsiteX737" fmla="*/ 526594 w 1743117"/>
                <a:gd name="connsiteY737" fmla="*/ 1368253 h 1470894"/>
                <a:gd name="connsiteX738" fmla="*/ 526594 w 1743117"/>
                <a:gd name="connsiteY738" fmla="*/ 1352187 h 1470894"/>
                <a:gd name="connsiteX739" fmla="*/ 525702 w 1743117"/>
                <a:gd name="connsiteY739" fmla="*/ 1349510 h 1470894"/>
                <a:gd name="connsiteX740" fmla="*/ 523917 w 1743117"/>
                <a:gd name="connsiteY740" fmla="*/ 1347725 h 1470894"/>
                <a:gd name="connsiteX741" fmla="*/ 521239 w 1743117"/>
                <a:gd name="connsiteY741" fmla="*/ 1345940 h 1470894"/>
                <a:gd name="connsiteX742" fmla="*/ 510529 w 1743117"/>
                <a:gd name="connsiteY742" fmla="*/ 1341477 h 1470894"/>
                <a:gd name="connsiteX743" fmla="*/ 507851 w 1743117"/>
                <a:gd name="connsiteY743" fmla="*/ 1339692 h 1470894"/>
                <a:gd name="connsiteX744" fmla="*/ 506959 w 1743117"/>
                <a:gd name="connsiteY744" fmla="*/ 1337907 h 1470894"/>
                <a:gd name="connsiteX745" fmla="*/ 508744 w 1743117"/>
                <a:gd name="connsiteY745" fmla="*/ 1333444 h 1470894"/>
                <a:gd name="connsiteX746" fmla="*/ 514099 w 1743117"/>
                <a:gd name="connsiteY746" fmla="*/ 1327197 h 1470894"/>
                <a:gd name="connsiteX747" fmla="*/ 533735 w 1743117"/>
                <a:gd name="connsiteY747" fmla="*/ 1309346 h 1470894"/>
                <a:gd name="connsiteX748" fmla="*/ 538198 w 1743117"/>
                <a:gd name="connsiteY748" fmla="*/ 1304883 h 1470894"/>
                <a:gd name="connsiteX749" fmla="*/ 539090 w 1743117"/>
                <a:gd name="connsiteY749" fmla="*/ 1302206 h 1470894"/>
                <a:gd name="connsiteX750" fmla="*/ 544445 w 1743117"/>
                <a:gd name="connsiteY750" fmla="*/ 1279000 h 1470894"/>
                <a:gd name="connsiteX751" fmla="*/ 544445 w 1743117"/>
                <a:gd name="connsiteY751" fmla="*/ 1277215 h 1470894"/>
                <a:gd name="connsiteX752" fmla="*/ 544445 w 1743117"/>
                <a:gd name="connsiteY752" fmla="*/ 1274537 h 1470894"/>
                <a:gd name="connsiteX753" fmla="*/ 543553 w 1743117"/>
                <a:gd name="connsiteY753" fmla="*/ 1271860 h 1470894"/>
                <a:gd name="connsiteX754" fmla="*/ 543553 w 1743117"/>
                <a:gd name="connsiteY754" fmla="*/ 1270074 h 1470894"/>
                <a:gd name="connsiteX755" fmla="*/ 540875 w 1743117"/>
                <a:gd name="connsiteY755" fmla="*/ 1264719 h 1470894"/>
                <a:gd name="connsiteX756" fmla="*/ 541768 w 1743117"/>
                <a:gd name="connsiteY756" fmla="*/ 1261149 h 1470894"/>
                <a:gd name="connsiteX757" fmla="*/ 546230 w 1743117"/>
                <a:gd name="connsiteY757" fmla="*/ 1254901 h 1470894"/>
                <a:gd name="connsiteX758" fmla="*/ 558726 w 1743117"/>
                <a:gd name="connsiteY758" fmla="*/ 1245976 h 1470894"/>
                <a:gd name="connsiteX759" fmla="*/ 574791 w 1743117"/>
                <a:gd name="connsiteY759" fmla="*/ 1229910 h 1470894"/>
                <a:gd name="connsiteX760" fmla="*/ 592642 w 1743117"/>
                <a:gd name="connsiteY760" fmla="*/ 1220093 h 1470894"/>
                <a:gd name="connsiteX761" fmla="*/ 598890 w 1743117"/>
                <a:gd name="connsiteY761" fmla="*/ 1218308 h 1470894"/>
                <a:gd name="connsiteX762" fmla="*/ 602460 w 1743117"/>
                <a:gd name="connsiteY762" fmla="*/ 1218308 h 1470894"/>
                <a:gd name="connsiteX763" fmla="*/ 608708 w 1743117"/>
                <a:gd name="connsiteY763" fmla="*/ 1220093 h 1470894"/>
                <a:gd name="connsiteX764" fmla="*/ 616741 w 1743117"/>
                <a:gd name="connsiteY764" fmla="*/ 1220093 h 1470894"/>
                <a:gd name="connsiteX765" fmla="*/ 620310 w 1743117"/>
                <a:gd name="connsiteY765" fmla="*/ 1220093 h 1470894"/>
                <a:gd name="connsiteX766" fmla="*/ 622988 w 1743117"/>
                <a:gd name="connsiteY766" fmla="*/ 1220985 h 1470894"/>
                <a:gd name="connsiteX767" fmla="*/ 625666 w 1743117"/>
                <a:gd name="connsiteY767" fmla="*/ 1222770 h 1470894"/>
                <a:gd name="connsiteX768" fmla="*/ 629236 w 1743117"/>
                <a:gd name="connsiteY768" fmla="*/ 1223663 h 1470894"/>
                <a:gd name="connsiteX769" fmla="*/ 632806 w 1743117"/>
                <a:gd name="connsiteY769" fmla="*/ 1224555 h 1470894"/>
                <a:gd name="connsiteX770" fmla="*/ 640839 w 1743117"/>
                <a:gd name="connsiteY770" fmla="*/ 1223663 h 1470894"/>
                <a:gd name="connsiteX771" fmla="*/ 644409 w 1743117"/>
                <a:gd name="connsiteY771" fmla="*/ 1223663 h 1470894"/>
                <a:gd name="connsiteX772" fmla="*/ 647086 w 1743117"/>
                <a:gd name="connsiteY772" fmla="*/ 1225448 h 1470894"/>
                <a:gd name="connsiteX773" fmla="*/ 649764 w 1743117"/>
                <a:gd name="connsiteY773" fmla="*/ 1229910 h 1470894"/>
                <a:gd name="connsiteX774" fmla="*/ 651549 w 1743117"/>
                <a:gd name="connsiteY774" fmla="*/ 1231696 h 1470894"/>
                <a:gd name="connsiteX775" fmla="*/ 656012 w 1743117"/>
                <a:gd name="connsiteY775" fmla="*/ 1232588 h 1470894"/>
                <a:gd name="connsiteX776" fmla="*/ 662260 w 1743117"/>
                <a:gd name="connsiteY776" fmla="*/ 1231696 h 1470894"/>
                <a:gd name="connsiteX777" fmla="*/ 681003 w 1743117"/>
                <a:gd name="connsiteY777" fmla="*/ 1227233 h 1470894"/>
                <a:gd name="connsiteX778" fmla="*/ 686358 w 1743117"/>
                <a:gd name="connsiteY778" fmla="*/ 1227233 h 1470894"/>
                <a:gd name="connsiteX779" fmla="*/ 692606 w 1743117"/>
                <a:gd name="connsiteY779" fmla="*/ 1229018 h 1470894"/>
                <a:gd name="connsiteX780" fmla="*/ 719382 w 1743117"/>
                <a:gd name="connsiteY780" fmla="*/ 1227233 h 1470894"/>
                <a:gd name="connsiteX781" fmla="*/ 725630 w 1743117"/>
                <a:gd name="connsiteY781" fmla="*/ 1228125 h 1470894"/>
                <a:gd name="connsiteX782" fmla="*/ 733662 w 1743117"/>
                <a:gd name="connsiteY782" fmla="*/ 1231696 h 1470894"/>
                <a:gd name="connsiteX783" fmla="*/ 747050 w 1743117"/>
                <a:gd name="connsiteY783" fmla="*/ 1232588 h 1470894"/>
                <a:gd name="connsiteX784" fmla="*/ 763116 w 1743117"/>
                <a:gd name="connsiteY784" fmla="*/ 1237943 h 1470894"/>
                <a:gd name="connsiteX785" fmla="*/ 772934 w 1743117"/>
                <a:gd name="connsiteY785" fmla="*/ 1243298 h 1470894"/>
                <a:gd name="connsiteX786" fmla="*/ 779182 w 1743117"/>
                <a:gd name="connsiteY786" fmla="*/ 1248654 h 1470894"/>
                <a:gd name="connsiteX787" fmla="*/ 780966 w 1743117"/>
                <a:gd name="connsiteY787" fmla="*/ 1249546 h 1470894"/>
                <a:gd name="connsiteX788" fmla="*/ 784537 w 1743117"/>
                <a:gd name="connsiteY788" fmla="*/ 1250439 h 1470894"/>
                <a:gd name="connsiteX789" fmla="*/ 788107 w 1743117"/>
                <a:gd name="connsiteY789" fmla="*/ 1250439 h 1470894"/>
                <a:gd name="connsiteX790" fmla="*/ 792570 w 1743117"/>
                <a:gd name="connsiteY790" fmla="*/ 1249546 h 1470894"/>
                <a:gd name="connsiteX791" fmla="*/ 813990 w 1743117"/>
                <a:gd name="connsiteY791" fmla="*/ 1249546 h 1470894"/>
                <a:gd name="connsiteX792" fmla="*/ 822916 w 1743117"/>
                <a:gd name="connsiteY792" fmla="*/ 1246869 h 1470894"/>
                <a:gd name="connsiteX793" fmla="*/ 847906 w 1743117"/>
                <a:gd name="connsiteY793" fmla="*/ 1231696 h 1470894"/>
                <a:gd name="connsiteX794" fmla="*/ 852369 w 1743117"/>
                <a:gd name="connsiteY794" fmla="*/ 1229910 h 1470894"/>
                <a:gd name="connsiteX795" fmla="*/ 872005 w 1743117"/>
                <a:gd name="connsiteY795" fmla="*/ 1229018 h 1470894"/>
                <a:gd name="connsiteX796" fmla="*/ 878253 w 1743117"/>
                <a:gd name="connsiteY796" fmla="*/ 1229910 h 1470894"/>
                <a:gd name="connsiteX797" fmla="*/ 889855 w 1743117"/>
                <a:gd name="connsiteY797" fmla="*/ 1234373 h 1470894"/>
                <a:gd name="connsiteX798" fmla="*/ 892533 w 1743117"/>
                <a:gd name="connsiteY798" fmla="*/ 1234373 h 1470894"/>
                <a:gd name="connsiteX799" fmla="*/ 902351 w 1743117"/>
                <a:gd name="connsiteY799" fmla="*/ 1233481 h 1470894"/>
                <a:gd name="connsiteX800" fmla="*/ 908599 w 1743117"/>
                <a:gd name="connsiteY800" fmla="*/ 1234373 h 1470894"/>
                <a:gd name="connsiteX801" fmla="*/ 917524 w 1743117"/>
                <a:gd name="connsiteY801" fmla="*/ 1237943 h 1470894"/>
                <a:gd name="connsiteX802" fmla="*/ 919309 w 1743117"/>
                <a:gd name="connsiteY802" fmla="*/ 1239728 h 1470894"/>
                <a:gd name="connsiteX803" fmla="*/ 920202 w 1743117"/>
                <a:gd name="connsiteY803" fmla="*/ 1240621 h 1470894"/>
                <a:gd name="connsiteX804" fmla="*/ 921987 w 1743117"/>
                <a:gd name="connsiteY804" fmla="*/ 1242406 h 1470894"/>
                <a:gd name="connsiteX805" fmla="*/ 925557 w 1743117"/>
                <a:gd name="connsiteY805" fmla="*/ 1249546 h 1470894"/>
                <a:gd name="connsiteX806" fmla="*/ 927342 w 1743117"/>
                <a:gd name="connsiteY806" fmla="*/ 1252224 h 1470894"/>
                <a:gd name="connsiteX807" fmla="*/ 930019 w 1743117"/>
                <a:gd name="connsiteY807" fmla="*/ 1253116 h 1470894"/>
                <a:gd name="connsiteX808" fmla="*/ 931805 w 1743117"/>
                <a:gd name="connsiteY808" fmla="*/ 1252224 h 1470894"/>
                <a:gd name="connsiteX809" fmla="*/ 937160 w 1743117"/>
                <a:gd name="connsiteY809" fmla="*/ 1245976 h 1470894"/>
                <a:gd name="connsiteX810" fmla="*/ 941622 w 1743117"/>
                <a:gd name="connsiteY810" fmla="*/ 1245084 h 1470894"/>
                <a:gd name="connsiteX811" fmla="*/ 947870 w 1743117"/>
                <a:gd name="connsiteY811" fmla="*/ 1245976 h 1470894"/>
                <a:gd name="connsiteX812" fmla="*/ 960366 w 1743117"/>
                <a:gd name="connsiteY812" fmla="*/ 1241513 h 1470894"/>
                <a:gd name="connsiteX813" fmla="*/ 971076 w 1743117"/>
                <a:gd name="connsiteY813" fmla="*/ 1236158 h 1470894"/>
                <a:gd name="connsiteX814" fmla="*/ 988034 w 1743117"/>
                <a:gd name="connsiteY814" fmla="*/ 1231696 h 1470894"/>
                <a:gd name="connsiteX815" fmla="*/ 995174 w 1743117"/>
                <a:gd name="connsiteY815" fmla="*/ 1227233 h 1470894"/>
                <a:gd name="connsiteX816" fmla="*/ 998745 w 1743117"/>
                <a:gd name="connsiteY816" fmla="*/ 1223663 h 1470894"/>
                <a:gd name="connsiteX817" fmla="*/ 1003207 w 1743117"/>
                <a:gd name="connsiteY817" fmla="*/ 1211167 h 1470894"/>
                <a:gd name="connsiteX818" fmla="*/ 1005885 w 1743117"/>
                <a:gd name="connsiteY818" fmla="*/ 1202242 h 1470894"/>
                <a:gd name="connsiteX819" fmla="*/ 1005885 w 1743117"/>
                <a:gd name="connsiteY819" fmla="*/ 1196887 h 1470894"/>
                <a:gd name="connsiteX820" fmla="*/ 1007670 w 1743117"/>
                <a:gd name="connsiteY820" fmla="*/ 1193317 h 1470894"/>
                <a:gd name="connsiteX821" fmla="*/ 1009455 w 1743117"/>
                <a:gd name="connsiteY821" fmla="*/ 1188854 h 1470894"/>
                <a:gd name="connsiteX822" fmla="*/ 1013918 w 1743117"/>
                <a:gd name="connsiteY822" fmla="*/ 1182606 h 1470894"/>
                <a:gd name="connsiteX823" fmla="*/ 1028198 w 1743117"/>
                <a:gd name="connsiteY823" fmla="*/ 1171003 h 1470894"/>
                <a:gd name="connsiteX824" fmla="*/ 1031768 w 1743117"/>
                <a:gd name="connsiteY824" fmla="*/ 1167433 h 1470894"/>
                <a:gd name="connsiteX825" fmla="*/ 1033554 w 1743117"/>
                <a:gd name="connsiteY825" fmla="*/ 1162970 h 1470894"/>
                <a:gd name="connsiteX826" fmla="*/ 1036231 w 1743117"/>
                <a:gd name="connsiteY826" fmla="*/ 1154045 h 1470894"/>
                <a:gd name="connsiteX827" fmla="*/ 1036231 w 1743117"/>
                <a:gd name="connsiteY827" fmla="*/ 1148690 h 1470894"/>
                <a:gd name="connsiteX828" fmla="*/ 1036231 w 1743117"/>
                <a:gd name="connsiteY828" fmla="*/ 1133517 h 1470894"/>
                <a:gd name="connsiteX829" fmla="*/ 1035338 w 1743117"/>
                <a:gd name="connsiteY829" fmla="*/ 1118344 h 1470894"/>
                <a:gd name="connsiteX830" fmla="*/ 1035338 w 1743117"/>
                <a:gd name="connsiteY830" fmla="*/ 1107633 h 1470894"/>
                <a:gd name="connsiteX831" fmla="*/ 1036231 w 1743117"/>
                <a:gd name="connsiteY831" fmla="*/ 1102278 h 1470894"/>
                <a:gd name="connsiteX832" fmla="*/ 1038016 w 1743117"/>
                <a:gd name="connsiteY832" fmla="*/ 1096923 h 1470894"/>
                <a:gd name="connsiteX833" fmla="*/ 1042479 w 1743117"/>
                <a:gd name="connsiteY833" fmla="*/ 1091568 h 1470894"/>
                <a:gd name="connsiteX834" fmla="*/ 1047834 w 1743117"/>
                <a:gd name="connsiteY834" fmla="*/ 1089783 h 1470894"/>
                <a:gd name="connsiteX835" fmla="*/ 1052297 w 1743117"/>
                <a:gd name="connsiteY835" fmla="*/ 1089783 h 1470894"/>
                <a:gd name="connsiteX836" fmla="*/ 1068362 w 1743117"/>
                <a:gd name="connsiteY836" fmla="*/ 1096030 h 1470894"/>
                <a:gd name="connsiteX837" fmla="*/ 1099601 w 1743117"/>
                <a:gd name="connsiteY837" fmla="*/ 1096923 h 1470894"/>
                <a:gd name="connsiteX838" fmla="*/ 1104956 w 1743117"/>
                <a:gd name="connsiteY838" fmla="*/ 1095138 h 1470894"/>
                <a:gd name="connsiteX839" fmla="*/ 1108526 w 1743117"/>
                <a:gd name="connsiteY839" fmla="*/ 1090675 h 1470894"/>
                <a:gd name="connsiteX840" fmla="*/ 1110311 w 1743117"/>
                <a:gd name="connsiteY840" fmla="*/ 1085320 h 1470894"/>
                <a:gd name="connsiteX841" fmla="*/ 1113882 w 1743117"/>
                <a:gd name="connsiteY841" fmla="*/ 1078180 h 1470894"/>
                <a:gd name="connsiteX842" fmla="*/ 1117451 w 1743117"/>
                <a:gd name="connsiteY842" fmla="*/ 1076395 h 1470894"/>
                <a:gd name="connsiteX843" fmla="*/ 1120129 w 1743117"/>
                <a:gd name="connsiteY843" fmla="*/ 1074610 h 1470894"/>
                <a:gd name="connsiteX844" fmla="*/ 1138872 w 1743117"/>
                <a:gd name="connsiteY844" fmla="*/ 1075502 h 1470894"/>
                <a:gd name="connsiteX845" fmla="*/ 1143335 w 1743117"/>
                <a:gd name="connsiteY845" fmla="*/ 1076395 h 1470894"/>
                <a:gd name="connsiteX846" fmla="*/ 1185284 w 1743117"/>
                <a:gd name="connsiteY846" fmla="*/ 1091568 h 1470894"/>
                <a:gd name="connsiteX847" fmla="*/ 1201350 w 1743117"/>
                <a:gd name="connsiteY847" fmla="*/ 1103171 h 1470894"/>
                <a:gd name="connsiteX848" fmla="*/ 1204027 w 1743117"/>
                <a:gd name="connsiteY848" fmla="*/ 1105848 h 1470894"/>
                <a:gd name="connsiteX849" fmla="*/ 1206705 w 1743117"/>
                <a:gd name="connsiteY849" fmla="*/ 1108526 h 1470894"/>
                <a:gd name="connsiteX850" fmla="*/ 1208490 w 1743117"/>
                <a:gd name="connsiteY850" fmla="*/ 1112096 h 1470894"/>
                <a:gd name="connsiteX851" fmla="*/ 1210275 w 1743117"/>
                <a:gd name="connsiteY851" fmla="*/ 1116559 h 1470894"/>
                <a:gd name="connsiteX852" fmla="*/ 1211167 w 1743117"/>
                <a:gd name="connsiteY852" fmla="*/ 1121021 h 1470894"/>
                <a:gd name="connsiteX853" fmla="*/ 1213845 w 1743117"/>
                <a:gd name="connsiteY853" fmla="*/ 1134409 h 1470894"/>
                <a:gd name="connsiteX854" fmla="*/ 1215630 w 1743117"/>
                <a:gd name="connsiteY854" fmla="*/ 1138872 h 1470894"/>
                <a:gd name="connsiteX855" fmla="*/ 1219200 w 1743117"/>
                <a:gd name="connsiteY855" fmla="*/ 1141550 h 1470894"/>
                <a:gd name="connsiteX856" fmla="*/ 1225448 w 1743117"/>
                <a:gd name="connsiteY856" fmla="*/ 1143335 h 1470894"/>
                <a:gd name="connsiteX857" fmla="*/ 1229911 w 1743117"/>
                <a:gd name="connsiteY857" fmla="*/ 1141550 h 1470894"/>
                <a:gd name="connsiteX858" fmla="*/ 1233481 w 1743117"/>
                <a:gd name="connsiteY858" fmla="*/ 1138872 h 1470894"/>
                <a:gd name="connsiteX859" fmla="*/ 1237051 w 1743117"/>
                <a:gd name="connsiteY859" fmla="*/ 1134409 h 1470894"/>
                <a:gd name="connsiteX860" fmla="*/ 1243299 w 1743117"/>
                <a:gd name="connsiteY860" fmla="*/ 1127269 h 1470894"/>
                <a:gd name="connsiteX861" fmla="*/ 1246869 w 1743117"/>
                <a:gd name="connsiteY861" fmla="*/ 1123699 h 1470894"/>
                <a:gd name="connsiteX862" fmla="*/ 1249546 w 1743117"/>
                <a:gd name="connsiteY862" fmla="*/ 1117451 h 1470894"/>
                <a:gd name="connsiteX863" fmla="*/ 1254009 w 1743117"/>
                <a:gd name="connsiteY863" fmla="*/ 1113881 h 1470894"/>
                <a:gd name="connsiteX864" fmla="*/ 1261150 w 1743117"/>
                <a:gd name="connsiteY864" fmla="*/ 1109418 h 1470894"/>
                <a:gd name="connsiteX865" fmla="*/ 1285248 w 1743117"/>
                <a:gd name="connsiteY865" fmla="*/ 1101386 h 1470894"/>
                <a:gd name="connsiteX866" fmla="*/ 1287926 w 1743117"/>
                <a:gd name="connsiteY866" fmla="*/ 1098708 h 1470894"/>
                <a:gd name="connsiteX867" fmla="*/ 1297743 w 1743117"/>
                <a:gd name="connsiteY867" fmla="*/ 1088890 h 1470894"/>
                <a:gd name="connsiteX868" fmla="*/ 1300421 w 1743117"/>
                <a:gd name="connsiteY868" fmla="*/ 1087998 h 1470894"/>
                <a:gd name="connsiteX869" fmla="*/ 1303098 w 1743117"/>
                <a:gd name="connsiteY869" fmla="*/ 1087998 h 1470894"/>
                <a:gd name="connsiteX870" fmla="*/ 1305776 w 1743117"/>
                <a:gd name="connsiteY870" fmla="*/ 1089783 h 1470894"/>
                <a:gd name="connsiteX871" fmla="*/ 1307561 w 1743117"/>
                <a:gd name="connsiteY871" fmla="*/ 1091568 h 1470894"/>
                <a:gd name="connsiteX872" fmla="*/ 1309346 w 1743117"/>
                <a:gd name="connsiteY872" fmla="*/ 1093353 h 1470894"/>
                <a:gd name="connsiteX873" fmla="*/ 1309346 w 1743117"/>
                <a:gd name="connsiteY873" fmla="*/ 1095138 h 1470894"/>
                <a:gd name="connsiteX874" fmla="*/ 1310239 w 1743117"/>
                <a:gd name="connsiteY874" fmla="*/ 1096923 h 1470894"/>
                <a:gd name="connsiteX875" fmla="*/ 1313809 w 1743117"/>
                <a:gd name="connsiteY875" fmla="*/ 1097816 h 1470894"/>
                <a:gd name="connsiteX876" fmla="*/ 1328982 w 1743117"/>
                <a:gd name="connsiteY876" fmla="*/ 1095138 h 1470894"/>
                <a:gd name="connsiteX877" fmla="*/ 1332552 w 1743117"/>
                <a:gd name="connsiteY877" fmla="*/ 1095138 h 1470894"/>
                <a:gd name="connsiteX878" fmla="*/ 1334337 w 1743117"/>
                <a:gd name="connsiteY878" fmla="*/ 1097816 h 1470894"/>
                <a:gd name="connsiteX879" fmla="*/ 1334337 w 1743117"/>
                <a:gd name="connsiteY879" fmla="*/ 1099601 h 1470894"/>
                <a:gd name="connsiteX880" fmla="*/ 1337907 w 1743117"/>
                <a:gd name="connsiteY880" fmla="*/ 1102278 h 1470894"/>
                <a:gd name="connsiteX881" fmla="*/ 1342370 w 1743117"/>
                <a:gd name="connsiteY881" fmla="*/ 1103171 h 1470894"/>
                <a:gd name="connsiteX882" fmla="*/ 1351295 w 1743117"/>
                <a:gd name="connsiteY882" fmla="*/ 1102278 h 1470894"/>
                <a:gd name="connsiteX883" fmla="*/ 1355758 w 1743117"/>
                <a:gd name="connsiteY883" fmla="*/ 1100493 h 1470894"/>
                <a:gd name="connsiteX884" fmla="*/ 1358435 w 1743117"/>
                <a:gd name="connsiteY884" fmla="*/ 1097816 h 1470894"/>
                <a:gd name="connsiteX885" fmla="*/ 1359328 w 1743117"/>
                <a:gd name="connsiteY885" fmla="*/ 1095138 h 1470894"/>
                <a:gd name="connsiteX886" fmla="*/ 1362898 w 1743117"/>
                <a:gd name="connsiteY886" fmla="*/ 1081750 h 1470894"/>
                <a:gd name="connsiteX887" fmla="*/ 1363791 w 1743117"/>
                <a:gd name="connsiteY887" fmla="*/ 1078180 h 1470894"/>
                <a:gd name="connsiteX888" fmla="*/ 1364683 w 1743117"/>
                <a:gd name="connsiteY888" fmla="*/ 1075502 h 1470894"/>
                <a:gd name="connsiteX889" fmla="*/ 1364683 w 1743117"/>
                <a:gd name="connsiteY889" fmla="*/ 1071932 h 1470894"/>
                <a:gd name="connsiteX890" fmla="*/ 1362898 w 1743117"/>
                <a:gd name="connsiteY890" fmla="*/ 1069254 h 1470894"/>
                <a:gd name="connsiteX891" fmla="*/ 1362006 w 1743117"/>
                <a:gd name="connsiteY891" fmla="*/ 1067470 h 1470894"/>
                <a:gd name="connsiteX892" fmla="*/ 1360220 w 1743117"/>
                <a:gd name="connsiteY892" fmla="*/ 1065684 h 1470894"/>
                <a:gd name="connsiteX893" fmla="*/ 1358435 w 1743117"/>
                <a:gd name="connsiteY893" fmla="*/ 1063899 h 1470894"/>
                <a:gd name="connsiteX894" fmla="*/ 1357543 w 1743117"/>
                <a:gd name="connsiteY894" fmla="*/ 1061222 h 1470894"/>
                <a:gd name="connsiteX895" fmla="*/ 1357543 w 1743117"/>
                <a:gd name="connsiteY895" fmla="*/ 1058544 h 1470894"/>
                <a:gd name="connsiteX896" fmla="*/ 1360220 w 1743117"/>
                <a:gd name="connsiteY896" fmla="*/ 1053189 h 1470894"/>
                <a:gd name="connsiteX897" fmla="*/ 1362898 w 1743117"/>
                <a:gd name="connsiteY897" fmla="*/ 1049619 h 1470894"/>
                <a:gd name="connsiteX898" fmla="*/ 1366468 w 1743117"/>
                <a:gd name="connsiteY898" fmla="*/ 1046049 h 1470894"/>
                <a:gd name="connsiteX899" fmla="*/ 1385211 w 1743117"/>
                <a:gd name="connsiteY899" fmla="*/ 1033553 h 1470894"/>
                <a:gd name="connsiteX900" fmla="*/ 1386996 w 1743117"/>
                <a:gd name="connsiteY900" fmla="*/ 1032661 h 1470894"/>
                <a:gd name="connsiteX901" fmla="*/ 1389674 w 1743117"/>
                <a:gd name="connsiteY901" fmla="*/ 1029983 h 1470894"/>
                <a:gd name="connsiteX902" fmla="*/ 1395922 w 1743117"/>
                <a:gd name="connsiteY902" fmla="*/ 1017488 h 1470894"/>
                <a:gd name="connsiteX903" fmla="*/ 1401277 w 1743117"/>
                <a:gd name="connsiteY903" fmla="*/ 1009455 h 1470894"/>
                <a:gd name="connsiteX904" fmla="*/ 1409310 w 1743117"/>
                <a:gd name="connsiteY904" fmla="*/ 993389 h 1470894"/>
                <a:gd name="connsiteX905" fmla="*/ 1411987 w 1743117"/>
                <a:gd name="connsiteY905" fmla="*/ 990712 h 1470894"/>
                <a:gd name="connsiteX906" fmla="*/ 1415558 w 1743117"/>
                <a:gd name="connsiteY906" fmla="*/ 987142 h 1470894"/>
                <a:gd name="connsiteX907" fmla="*/ 1418235 w 1743117"/>
                <a:gd name="connsiteY907" fmla="*/ 987142 h 1470894"/>
                <a:gd name="connsiteX908" fmla="*/ 1421805 w 1743117"/>
                <a:gd name="connsiteY908" fmla="*/ 987142 h 1470894"/>
                <a:gd name="connsiteX909" fmla="*/ 1428053 w 1743117"/>
                <a:gd name="connsiteY909" fmla="*/ 989819 h 1470894"/>
                <a:gd name="connsiteX910" fmla="*/ 1436086 w 1743117"/>
                <a:gd name="connsiteY910" fmla="*/ 991604 h 1470894"/>
                <a:gd name="connsiteX911" fmla="*/ 1438763 w 1743117"/>
                <a:gd name="connsiteY911" fmla="*/ 990712 h 1470894"/>
                <a:gd name="connsiteX912" fmla="*/ 1440548 w 1743117"/>
                <a:gd name="connsiteY912" fmla="*/ 988926 h 1470894"/>
                <a:gd name="connsiteX913" fmla="*/ 1440548 w 1743117"/>
                <a:gd name="connsiteY913" fmla="*/ 986249 h 1470894"/>
                <a:gd name="connsiteX914" fmla="*/ 1439656 w 1743117"/>
                <a:gd name="connsiteY914" fmla="*/ 983571 h 1470894"/>
                <a:gd name="connsiteX915" fmla="*/ 1438763 w 1743117"/>
                <a:gd name="connsiteY915" fmla="*/ 980894 h 1470894"/>
                <a:gd name="connsiteX916" fmla="*/ 1438763 w 1743117"/>
                <a:gd name="connsiteY916" fmla="*/ 978216 h 1470894"/>
                <a:gd name="connsiteX917" fmla="*/ 1438763 w 1743117"/>
                <a:gd name="connsiteY917" fmla="*/ 975538 h 1470894"/>
                <a:gd name="connsiteX918" fmla="*/ 1440548 w 1743117"/>
                <a:gd name="connsiteY918" fmla="*/ 972861 h 1470894"/>
                <a:gd name="connsiteX919" fmla="*/ 1447689 w 1743117"/>
                <a:gd name="connsiteY919" fmla="*/ 966613 h 1470894"/>
                <a:gd name="connsiteX920" fmla="*/ 1453044 w 1743117"/>
                <a:gd name="connsiteY920" fmla="*/ 964828 h 1470894"/>
                <a:gd name="connsiteX921" fmla="*/ 1461077 w 1743117"/>
                <a:gd name="connsiteY921" fmla="*/ 957688 h 1470894"/>
                <a:gd name="connsiteX922" fmla="*/ 1463754 w 1743117"/>
                <a:gd name="connsiteY922" fmla="*/ 956795 h 1470894"/>
                <a:gd name="connsiteX923" fmla="*/ 1466432 w 1743117"/>
                <a:gd name="connsiteY923" fmla="*/ 957688 h 1470894"/>
                <a:gd name="connsiteX924" fmla="*/ 1468217 w 1743117"/>
                <a:gd name="connsiteY924" fmla="*/ 958580 h 1470894"/>
                <a:gd name="connsiteX925" fmla="*/ 1470002 w 1743117"/>
                <a:gd name="connsiteY925" fmla="*/ 961258 h 1470894"/>
                <a:gd name="connsiteX926" fmla="*/ 1470002 w 1743117"/>
                <a:gd name="connsiteY926" fmla="*/ 963936 h 1470894"/>
                <a:gd name="connsiteX927" fmla="*/ 1469110 w 1743117"/>
                <a:gd name="connsiteY927" fmla="*/ 970183 h 1470894"/>
                <a:gd name="connsiteX928" fmla="*/ 1470002 w 1743117"/>
                <a:gd name="connsiteY928" fmla="*/ 972861 h 1470894"/>
                <a:gd name="connsiteX929" fmla="*/ 1471787 w 1743117"/>
                <a:gd name="connsiteY929" fmla="*/ 974646 h 1470894"/>
                <a:gd name="connsiteX930" fmla="*/ 1476250 w 1743117"/>
                <a:gd name="connsiteY930" fmla="*/ 978216 h 1470894"/>
                <a:gd name="connsiteX931" fmla="*/ 1478035 w 1743117"/>
                <a:gd name="connsiteY931" fmla="*/ 980001 h 1470894"/>
                <a:gd name="connsiteX932" fmla="*/ 1478927 w 1743117"/>
                <a:gd name="connsiteY932" fmla="*/ 982679 h 1470894"/>
                <a:gd name="connsiteX933" fmla="*/ 1478927 w 1743117"/>
                <a:gd name="connsiteY933" fmla="*/ 986249 h 1470894"/>
                <a:gd name="connsiteX934" fmla="*/ 1479820 w 1743117"/>
                <a:gd name="connsiteY934" fmla="*/ 988926 h 1470894"/>
                <a:gd name="connsiteX935" fmla="*/ 1481605 w 1743117"/>
                <a:gd name="connsiteY935" fmla="*/ 990712 h 1470894"/>
                <a:gd name="connsiteX936" fmla="*/ 1483390 w 1743117"/>
                <a:gd name="connsiteY936" fmla="*/ 992497 h 1470894"/>
                <a:gd name="connsiteX937" fmla="*/ 1489638 w 1743117"/>
                <a:gd name="connsiteY937" fmla="*/ 994282 h 1470894"/>
                <a:gd name="connsiteX938" fmla="*/ 1498563 w 1743117"/>
                <a:gd name="connsiteY938" fmla="*/ 996067 h 1470894"/>
                <a:gd name="connsiteX939" fmla="*/ 1504811 w 1743117"/>
                <a:gd name="connsiteY939" fmla="*/ 996067 h 1470894"/>
                <a:gd name="connsiteX940" fmla="*/ 1508381 w 1743117"/>
                <a:gd name="connsiteY940" fmla="*/ 995174 h 1470894"/>
                <a:gd name="connsiteX941" fmla="*/ 1511059 w 1743117"/>
                <a:gd name="connsiteY941" fmla="*/ 994282 h 1470894"/>
                <a:gd name="connsiteX942" fmla="*/ 1518199 w 1743117"/>
                <a:gd name="connsiteY942" fmla="*/ 987142 h 1470894"/>
                <a:gd name="connsiteX943" fmla="*/ 1522662 w 1743117"/>
                <a:gd name="connsiteY943" fmla="*/ 983571 h 1470894"/>
                <a:gd name="connsiteX944" fmla="*/ 1526231 w 1743117"/>
                <a:gd name="connsiteY944" fmla="*/ 982679 h 1470894"/>
                <a:gd name="connsiteX945" fmla="*/ 1528017 w 1743117"/>
                <a:gd name="connsiteY945" fmla="*/ 984464 h 1470894"/>
                <a:gd name="connsiteX946" fmla="*/ 1528909 w 1743117"/>
                <a:gd name="connsiteY946" fmla="*/ 987142 h 1470894"/>
                <a:gd name="connsiteX947" fmla="*/ 1529802 w 1743117"/>
                <a:gd name="connsiteY947" fmla="*/ 989819 h 1470894"/>
                <a:gd name="connsiteX948" fmla="*/ 1528909 w 1743117"/>
                <a:gd name="connsiteY948" fmla="*/ 1009455 h 1470894"/>
                <a:gd name="connsiteX949" fmla="*/ 1528909 w 1743117"/>
                <a:gd name="connsiteY949" fmla="*/ 1012132 h 1470894"/>
                <a:gd name="connsiteX950" fmla="*/ 1529802 w 1743117"/>
                <a:gd name="connsiteY950" fmla="*/ 1014810 h 1470894"/>
                <a:gd name="connsiteX951" fmla="*/ 1533372 w 1743117"/>
                <a:gd name="connsiteY951" fmla="*/ 1021950 h 1470894"/>
                <a:gd name="connsiteX952" fmla="*/ 1553900 w 1743117"/>
                <a:gd name="connsiteY952" fmla="*/ 1049619 h 1470894"/>
                <a:gd name="connsiteX953" fmla="*/ 1555685 w 1743117"/>
                <a:gd name="connsiteY953" fmla="*/ 1051404 h 1470894"/>
                <a:gd name="connsiteX954" fmla="*/ 1557470 w 1743117"/>
                <a:gd name="connsiteY954" fmla="*/ 1056759 h 1470894"/>
                <a:gd name="connsiteX955" fmla="*/ 1559255 w 1743117"/>
                <a:gd name="connsiteY955" fmla="*/ 1064792 h 1470894"/>
                <a:gd name="connsiteX956" fmla="*/ 1560148 w 1743117"/>
                <a:gd name="connsiteY956" fmla="*/ 1079965 h 1470894"/>
                <a:gd name="connsiteX957" fmla="*/ 1561040 w 1743117"/>
                <a:gd name="connsiteY957" fmla="*/ 1082642 h 1470894"/>
                <a:gd name="connsiteX958" fmla="*/ 1561933 w 1743117"/>
                <a:gd name="connsiteY958" fmla="*/ 1085320 h 1470894"/>
                <a:gd name="connsiteX959" fmla="*/ 1563718 w 1743117"/>
                <a:gd name="connsiteY959" fmla="*/ 1087105 h 1470894"/>
                <a:gd name="connsiteX960" fmla="*/ 1568181 w 1743117"/>
                <a:gd name="connsiteY960" fmla="*/ 1087998 h 1470894"/>
                <a:gd name="connsiteX961" fmla="*/ 1575321 w 1743117"/>
                <a:gd name="connsiteY961" fmla="*/ 1087998 h 1470894"/>
                <a:gd name="connsiteX962" fmla="*/ 1578891 w 1743117"/>
                <a:gd name="connsiteY962" fmla="*/ 1087105 h 1470894"/>
                <a:gd name="connsiteX963" fmla="*/ 1580676 w 1743117"/>
                <a:gd name="connsiteY963" fmla="*/ 1084428 h 1470894"/>
                <a:gd name="connsiteX964" fmla="*/ 1581569 w 1743117"/>
                <a:gd name="connsiteY964" fmla="*/ 1080858 h 1470894"/>
                <a:gd name="connsiteX965" fmla="*/ 1581569 w 1743117"/>
                <a:gd name="connsiteY965" fmla="*/ 1078180 h 1470894"/>
                <a:gd name="connsiteX966" fmla="*/ 1581569 w 1743117"/>
                <a:gd name="connsiteY966" fmla="*/ 1074610 h 1470894"/>
                <a:gd name="connsiteX967" fmla="*/ 1582461 w 1743117"/>
                <a:gd name="connsiteY967" fmla="*/ 1071932 h 1470894"/>
                <a:gd name="connsiteX968" fmla="*/ 1583354 w 1743117"/>
                <a:gd name="connsiteY968" fmla="*/ 1068362 h 1470894"/>
                <a:gd name="connsiteX969" fmla="*/ 1586924 w 1743117"/>
                <a:gd name="connsiteY969" fmla="*/ 1064792 h 1470894"/>
                <a:gd name="connsiteX970" fmla="*/ 1589602 w 1743117"/>
                <a:gd name="connsiteY970" fmla="*/ 1063899 h 1470894"/>
                <a:gd name="connsiteX971" fmla="*/ 1593171 w 1743117"/>
                <a:gd name="connsiteY971" fmla="*/ 1063899 h 1470894"/>
                <a:gd name="connsiteX972" fmla="*/ 1597634 w 1743117"/>
                <a:gd name="connsiteY972" fmla="*/ 1067470 h 1470894"/>
                <a:gd name="connsiteX973" fmla="*/ 1603882 w 1743117"/>
                <a:gd name="connsiteY973" fmla="*/ 1071932 h 1470894"/>
                <a:gd name="connsiteX974" fmla="*/ 1607452 w 1743117"/>
                <a:gd name="connsiteY974" fmla="*/ 1073717 h 1470894"/>
                <a:gd name="connsiteX975" fmla="*/ 1611022 w 1743117"/>
                <a:gd name="connsiteY975" fmla="*/ 1074610 h 1470894"/>
                <a:gd name="connsiteX976" fmla="*/ 1618163 w 1743117"/>
                <a:gd name="connsiteY976" fmla="*/ 1075502 h 1470894"/>
                <a:gd name="connsiteX977" fmla="*/ 1621733 w 1743117"/>
                <a:gd name="connsiteY977" fmla="*/ 1074610 h 1470894"/>
                <a:gd name="connsiteX978" fmla="*/ 1625303 w 1743117"/>
                <a:gd name="connsiteY978" fmla="*/ 1073717 h 1470894"/>
                <a:gd name="connsiteX979" fmla="*/ 1635121 w 1743117"/>
                <a:gd name="connsiteY979" fmla="*/ 1065684 h 1470894"/>
                <a:gd name="connsiteX980" fmla="*/ 1640476 w 1743117"/>
                <a:gd name="connsiteY980" fmla="*/ 1059437 h 1470894"/>
                <a:gd name="connsiteX981" fmla="*/ 1643154 w 1743117"/>
                <a:gd name="connsiteY981" fmla="*/ 1054082 h 1470894"/>
                <a:gd name="connsiteX982" fmla="*/ 1644046 w 1743117"/>
                <a:gd name="connsiteY982" fmla="*/ 1050511 h 1470894"/>
                <a:gd name="connsiteX983" fmla="*/ 1645831 w 1743117"/>
                <a:gd name="connsiteY983" fmla="*/ 1047834 h 1470894"/>
                <a:gd name="connsiteX984" fmla="*/ 1647616 w 1743117"/>
                <a:gd name="connsiteY984" fmla="*/ 1044264 h 1470894"/>
                <a:gd name="connsiteX985" fmla="*/ 1651186 w 1743117"/>
                <a:gd name="connsiteY985" fmla="*/ 1040693 h 1470894"/>
                <a:gd name="connsiteX986" fmla="*/ 1654756 w 1743117"/>
                <a:gd name="connsiteY986" fmla="*/ 1039801 h 1470894"/>
                <a:gd name="connsiteX987" fmla="*/ 1658327 w 1743117"/>
                <a:gd name="connsiteY987" fmla="*/ 1040693 h 1470894"/>
                <a:gd name="connsiteX988" fmla="*/ 1663682 w 1743117"/>
                <a:gd name="connsiteY988" fmla="*/ 1042478 h 1470894"/>
                <a:gd name="connsiteX989" fmla="*/ 1677962 w 1743117"/>
                <a:gd name="connsiteY989" fmla="*/ 1052296 h 1470894"/>
                <a:gd name="connsiteX990" fmla="*/ 1679747 w 1743117"/>
                <a:gd name="connsiteY990" fmla="*/ 1054082 h 1470894"/>
                <a:gd name="connsiteX991" fmla="*/ 1681532 w 1743117"/>
                <a:gd name="connsiteY991" fmla="*/ 1055866 h 1470894"/>
                <a:gd name="connsiteX992" fmla="*/ 1684210 w 1743117"/>
                <a:gd name="connsiteY992" fmla="*/ 1057652 h 1470894"/>
                <a:gd name="connsiteX993" fmla="*/ 1692243 w 1743117"/>
                <a:gd name="connsiteY993" fmla="*/ 1060329 h 1470894"/>
                <a:gd name="connsiteX994" fmla="*/ 1700275 w 1743117"/>
                <a:gd name="connsiteY994" fmla="*/ 1061222 h 1470894"/>
                <a:gd name="connsiteX995" fmla="*/ 1704738 w 1743117"/>
                <a:gd name="connsiteY995" fmla="*/ 1059437 h 1470894"/>
                <a:gd name="connsiteX996" fmla="*/ 1707416 w 1743117"/>
                <a:gd name="connsiteY996" fmla="*/ 1056759 h 1470894"/>
                <a:gd name="connsiteX997" fmla="*/ 1710094 w 1743117"/>
                <a:gd name="connsiteY997" fmla="*/ 1053189 h 1470894"/>
                <a:gd name="connsiteX998" fmla="*/ 1713663 w 1743117"/>
                <a:gd name="connsiteY998" fmla="*/ 1048726 h 1470894"/>
                <a:gd name="connsiteX999" fmla="*/ 1737762 w 1743117"/>
                <a:gd name="connsiteY999" fmla="*/ 1029090 h 1470894"/>
                <a:gd name="connsiteX1000" fmla="*/ 1741332 w 1743117"/>
                <a:gd name="connsiteY1000" fmla="*/ 1024628 h 1470894"/>
                <a:gd name="connsiteX1001" fmla="*/ 1743117 w 1743117"/>
                <a:gd name="connsiteY1001" fmla="*/ 1021058 h 1470894"/>
                <a:gd name="connsiteX1002" fmla="*/ 1743117 w 1743117"/>
                <a:gd name="connsiteY1002" fmla="*/ 1018380 h 1470894"/>
                <a:gd name="connsiteX1003" fmla="*/ 1743117 w 1743117"/>
                <a:gd name="connsiteY1003" fmla="*/ 1014810 h 147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</a:cxnLst>
              <a:rect l="l" t="t" r="r" b="b"/>
              <a:pathLst>
                <a:path w="1743117" h="1470894">
                  <a:moveTo>
                    <a:pt x="1742224" y="1012132"/>
                  </a:moveTo>
                  <a:lnTo>
                    <a:pt x="1740439" y="1011240"/>
                  </a:lnTo>
                  <a:lnTo>
                    <a:pt x="1730622" y="1008562"/>
                  </a:lnTo>
                  <a:lnTo>
                    <a:pt x="1727944" y="1007670"/>
                  </a:lnTo>
                  <a:lnTo>
                    <a:pt x="1727051" y="1004992"/>
                  </a:lnTo>
                  <a:lnTo>
                    <a:pt x="1718126" y="979109"/>
                  </a:lnTo>
                  <a:lnTo>
                    <a:pt x="1717234" y="976431"/>
                  </a:lnTo>
                  <a:lnTo>
                    <a:pt x="1714556" y="969291"/>
                  </a:lnTo>
                  <a:lnTo>
                    <a:pt x="1713663" y="968398"/>
                  </a:lnTo>
                  <a:lnTo>
                    <a:pt x="1713663" y="965721"/>
                  </a:lnTo>
                  <a:lnTo>
                    <a:pt x="1712771" y="960366"/>
                  </a:lnTo>
                  <a:lnTo>
                    <a:pt x="1713663" y="938945"/>
                  </a:lnTo>
                  <a:lnTo>
                    <a:pt x="1712771" y="930019"/>
                  </a:lnTo>
                  <a:lnTo>
                    <a:pt x="1708308" y="910384"/>
                  </a:lnTo>
                  <a:lnTo>
                    <a:pt x="1703846" y="900566"/>
                  </a:lnTo>
                  <a:lnTo>
                    <a:pt x="1702953" y="897888"/>
                  </a:lnTo>
                  <a:lnTo>
                    <a:pt x="1702060" y="896103"/>
                  </a:lnTo>
                  <a:lnTo>
                    <a:pt x="1700275" y="893426"/>
                  </a:lnTo>
                  <a:lnTo>
                    <a:pt x="1698491" y="891640"/>
                  </a:lnTo>
                  <a:lnTo>
                    <a:pt x="1692243" y="886285"/>
                  </a:lnTo>
                  <a:lnTo>
                    <a:pt x="1688672" y="882715"/>
                  </a:lnTo>
                  <a:lnTo>
                    <a:pt x="1687780" y="879145"/>
                  </a:lnTo>
                  <a:lnTo>
                    <a:pt x="1688672" y="876467"/>
                  </a:lnTo>
                  <a:lnTo>
                    <a:pt x="1700275" y="842551"/>
                  </a:lnTo>
                  <a:lnTo>
                    <a:pt x="1702060" y="839874"/>
                  </a:lnTo>
                  <a:lnTo>
                    <a:pt x="1707416" y="816668"/>
                  </a:lnTo>
                  <a:lnTo>
                    <a:pt x="1710094" y="778289"/>
                  </a:lnTo>
                  <a:lnTo>
                    <a:pt x="1709201" y="764008"/>
                  </a:lnTo>
                  <a:lnTo>
                    <a:pt x="1708308" y="757760"/>
                  </a:lnTo>
                  <a:lnTo>
                    <a:pt x="1685995" y="698853"/>
                  </a:lnTo>
                  <a:lnTo>
                    <a:pt x="1683318" y="693498"/>
                  </a:lnTo>
                  <a:lnTo>
                    <a:pt x="1662789" y="666722"/>
                  </a:lnTo>
                  <a:lnTo>
                    <a:pt x="1659219" y="662260"/>
                  </a:lnTo>
                  <a:lnTo>
                    <a:pt x="1653864" y="654227"/>
                  </a:lnTo>
                  <a:lnTo>
                    <a:pt x="1649401" y="645301"/>
                  </a:lnTo>
                  <a:lnTo>
                    <a:pt x="1647616" y="640839"/>
                  </a:lnTo>
                  <a:lnTo>
                    <a:pt x="1647616" y="636376"/>
                  </a:lnTo>
                  <a:lnTo>
                    <a:pt x="1669037" y="600675"/>
                  </a:lnTo>
                  <a:lnTo>
                    <a:pt x="1669930" y="598890"/>
                  </a:lnTo>
                  <a:lnTo>
                    <a:pt x="1672607" y="597105"/>
                  </a:lnTo>
                  <a:lnTo>
                    <a:pt x="1674392" y="595320"/>
                  </a:lnTo>
                  <a:lnTo>
                    <a:pt x="1685995" y="588179"/>
                  </a:lnTo>
                  <a:lnTo>
                    <a:pt x="1687780" y="586394"/>
                  </a:lnTo>
                  <a:lnTo>
                    <a:pt x="1689565" y="582824"/>
                  </a:lnTo>
                  <a:lnTo>
                    <a:pt x="1691350" y="578361"/>
                  </a:lnTo>
                  <a:lnTo>
                    <a:pt x="1692243" y="568544"/>
                  </a:lnTo>
                  <a:lnTo>
                    <a:pt x="1692243" y="564081"/>
                  </a:lnTo>
                  <a:lnTo>
                    <a:pt x="1692243" y="559618"/>
                  </a:lnTo>
                  <a:lnTo>
                    <a:pt x="1687780" y="544445"/>
                  </a:lnTo>
                  <a:lnTo>
                    <a:pt x="1686887" y="541768"/>
                  </a:lnTo>
                  <a:lnTo>
                    <a:pt x="1684210" y="539090"/>
                  </a:lnTo>
                  <a:lnTo>
                    <a:pt x="1670822" y="529272"/>
                  </a:lnTo>
                  <a:lnTo>
                    <a:pt x="1668144" y="526594"/>
                  </a:lnTo>
                  <a:lnTo>
                    <a:pt x="1666359" y="523024"/>
                  </a:lnTo>
                  <a:lnTo>
                    <a:pt x="1663682" y="517669"/>
                  </a:lnTo>
                  <a:lnTo>
                    <a:pt x="1662789" y="513206"/>
                  </a:lnTo>
                  <a:lnTo>
                    <a:pt x="1661004" y="489108"/>
                  </a:lnTo>
                  <a:lnTo>
                    <a:pt x="1659219" y="483753"/>
                  </a:lnTo>
                  <a:lnTo>
                    <a:pt x="1656542" y="480183"/>
                  </a:lnTo>
                  <a:lnTo>
                    <a:pt x="1598527" y="457869"/>
                  </a:lnTo>
                  <a:lnTo>
                    <a:pt x="1595849" y="456084"/>
                  </a:lnTo>
                  <a:lnTo>
                    <a:pt x="1591387" y="452514"/>
                  </a:lnTo>
                  <a:lnTo>
                    <a:pt x="1590494" y="448944"/>
                  </a:lnTo>
                  <a:lnTo>
                    <a:pt x="1589602" y="445374"/>
                  </a:lnTo>
                  <a:lnTo>
                    <a:pt x="1590494" y="423953"/>
                  </a:lnTo>
                  <a:lnTo>
                    <a:pt x="1590494" y="418598"/>
                  </a:lnTo>
                  <a:lnTo>
                    <a:pt x="1590494" y="409673"/>
                  </a:lnTo>
                  <a:lnTo>
                    <a:pt x="1588709" y="405210"/>
                  </a:lnTo>
                  <a:lnTo>
                    <a:pt x="1586924" y="402532"/>
                  </a:lnTo>
                  <a:lnTo>
                    <a:pt x="1569073" y="388252"/>
                  </a:lnTo>
                  <a:lnTo>
                    <a:pt x="1567288" y="387359"/>
                  </a:lnTo>
                  <a:lnTo>
                    <a:pt x="1564611" y="388252"/>
                  </a:lnTo>
                  <a:lnTo>
                    <a:pt x="1560148" y="390929"/>
                  </a:lnTo>
                  <a:lnTo>
                    <a:pt x="1557470" y="390929"/>
                  </a:lnTo>
                  <a:lnTo>
                    <a:pt x="1555685" y="390929"/>
                  </a:lnTo>
                  <a:lnTo>
                    <a:pt x="1553900" y="390037"/>
                  </a:lnTo>
                  <a:lnTo>
                    <a:pt x="1552115" y="388252"/>
                  </a:lnTo>
                  <a:lnTo>
                    <a:pt x="1550330" y="383789"/>
                  </a:lnTo>
                  <a:lnTo>
                    <a:pt x="1546760" y="378434"/>
                  </a:lnTo>
                  <a:lnTo>
                    <a:pt x="1538727" y="371294"/>
                  </a:lnTo>
                  <a:lnTo>
                    <a:pt x="1536942" y="369509"/>
                  </a:lnTo>
                  <a:lnTo>
                    <a:pt x="1534264" y="368616"/>
                  </a:lnTo>
                  <a:lnTo>
                    <a:pt x="1531587" y="368616"/>
                  </a:lnTo>
                  <a:lnTo>
                    <a:pt x="1528909" y="369509"/>
                  </a:lnTo>
                  <a:lnTo>
                    <a:pt x="1524447" y="371294"/>
                  </a:lnTo>
                  <a:lnTo>
                    <a:pt x="1521769" y="372186"/>
                  </a:lnTo>
                  <a:lnTo>
                    <a:pt x="1519091" y="371294"/>
                  </a:lnTo>
                  <a:lnTo>
                    <a:pt x="1516414" y="370401"/>
                  </a:lnTo>
                  <a:lnTo>
                    <a:pt x="1514629" y="368616"/>
                  </a:lnTo>
                  <a:lnTo>
                    <a:pt x="1504811" y="356121"/>
                  </a:lnTo>
                  <a:lnTo>
                    <a:pt x="1485175" y="322204"/>
                  </a:lnTo>
                  <a:lnTo>
                    <a:pt x="1482498" y="314172"/>
                  </a:lnTo>
                  <a:lnTo>
                    <a:pt x="1480712" y="307924"/>
                  </a:lnTo>
                  <a:lnTo>
                    <a:pt x="1481605" y="305246"/>
                  </a:lnTo>
                  <a:lnTo>
                    <a:pt x="1483390" y="302569"/>
                  </a:lnTo>
                  <a:lnTo>
                    <a:pt x="1485175" y="300784"/>
                  </a:lnTo>
                  <a:lnTo>
                    <a:pt x="1487853" y="299891"/>
                  </a:lnTo>
                  <a:lnTo>
                    <a:pt x="1490530" y="299891"/>
                  </a:lnTo>
                  <a:lnTo>
                    <a:pt x="1495886" y="302569"/>
                  </a:lnTo>
                  <a:lnTo>
                    <a:pt x="1497671" y="303461"/>
                  </a:lnTo>
                  <a:lnTo>
                    <a:pt x="1500348" y="302569"/>
                  </a:lnTo>
                  <a:lnTo>
                    <a:pt x="1502133" y="300784"/>
                  </a:lnTo>
                  <a:lnTo>
                    <a:pt x="1503918" y="297213"/>
                  </a:lnTo>
                  <a:lnTo>
                    <a:pt x="1504811" y="293643"/>
                  </a:lnTo>
                  <a:lnTo>
                    <a:pt x="1503918" y="278470"/>
                  </a:lnTo>
                  <a:lnTo>
                    <a:pt x="1503918" y="274008"/>
                  </a:lnTo>
                  <a:lnTo>
                    <a:pt x="1503918" y="270437"/>
                  </a:lnTo>
                  <a:lnTo>
                    <a:pt x="1508381" y="253479"/>
                  </a:lnTo>
                  <a:lnTo>
                    <a:pt x="1509274" y="249017"/>
                  </a:lnTo>
                  <a:lnTo>
                    <a:pt x="1509274" y="243662"/>
                  </a:lnTo>
                  <a:lnTo>
                    <a:pt x="1508381" y="236521"/>
                  </a:lnTo>
                  <a:lnTo>
                    <a:pt x="1507488" y="232059"/>
                  </a:lnTo>
                  <a:lnTo>
                    <a:pt x="1504811" y="229381"/>
                  </a:lnTo>
                  <a:lnTo>
                    <a:pt x="1492315" y="222241"/>
                  </a:lnTo>
                  <a:lnTo>
                    <a:pt x="1489638" y="220456"/>
                  </a:lnTo>
                  <a:lnTo>
                    <a:pt x="1486067" y="214208"/>
                  </a:lnTo>
                  <a:lnTo>
                    <a:pt x="1461969" y="166011"/>
                  </a:lnTo>
                  <a:lnTo>
                    <a:pt x="1459291" y="165119"/>
                  </a:lnTo>
                  <a:lnTo>
                    <a:pt x="1456614" y="165119"/>
                  </a:lnTo>
                  <a:lnTo>
                    <a:pt x="1448581" y="167796"/>
                  </a:lnTo>
                  <a:lnTo>
                    <a:pt x="1445903" y="167796"/>
                  </a:lnTo>
                  <a:lnTo>
                    <a:pt x="1443226" y="167796"/>
                  </a:lnTo>
                  <a:lnTo>
                    <a:pt x="1430731" y="162441"/>
                  </a:lnTo>
                  <a:lnTo>
                    <a:pt x="1427160" y="160656"/>
                  </a:lnTo>
                  <a:lnTo>
                    <a:pt x="1422698" y="157086"/>
                  </a:lnTo>
                  <a:lnTo>
                    <a:pt x="1420913" y="153516"/>
                  </a:lnTo>
                  <a:lnTo>
                    <a:pt x="1410202" y="116029"/>
                  </a:lnTo>
                  <a:lnTo>
                    <a:pt x="1409310" y="110674"/>
                  </a:lnTo>
                  <a:lnTo>
                    <a:pt x="1411095" y="109782"/>
                  </a:lnTo>
                  <a:lnTo>
                    <a:pt x="1428946" y="103534"/>
                  </a:lnTo>
                  <a:lnTo>
                    <a:pt x="1431623" y="99964"/>
                  </a:lnTo>
                  <a:lnTo>
                    <a:pt x="1433408" y="96394"/>
                  </a:lnTo>
                  <a:lnTo>
                    <a:pt x="1432515" y="86576"/>
                  </a:lnTo>
                  <a:lnTo>
                    <a:pt x="1431623" y="82113"/>
                  </a:lnTo>
                  <a:lnTo>
                    <a:pt x="1430731" y="79435"/>
                  </a:lnTo>
                  <a:lnTo>
                    <a:pt x="1426268" y="75865"/>
                  </a:lnTo>
                  <a:lnTo>
                    <a:pt x="1424483" y="74973"/>
                  </a:lnTo>
                  <a:lnTo>
                    <a:pt x="1421805" y="74973"/>
                  </a:lnTo>
                  <a:lnTo>
                    <a:pt x="1420020" y="75865"/>
                  </a:lnTo>
                  <a:lnTo>
                    <a:pt x="1417343" y="77650"/>
                  </a:lnTo>
                  <a:lnTo>
                    <a:pt x="1413772" y="81221"/>
                  </a:lnTo>
                  <a:lnTo>
                    <a:pt x="1409310" y="84791"/>
                  </a:lnTo>
                  <a:lnTo>
                    <a:pt x="1404847" y="87468"/>
                  </a:lnTo>
                  <a:lnTo>
                    <a:pt x="1401277" y="86576"/>
                  </a:lnTo>
                  <a:lnTo>
                    <a:pt x="1398599" y="84791"/>
                  </a:lnTo>
                  <a:lnTo>
                    <a:pt x="1388782" y="71403"/>
                  </a:lnTo>
                  <a:lnTo>
                    <a:pt x="1387889" y="69618"/>
                  </a:lnTo>
                  <a:lnTo>
                    <a:pt x="1386104" y="68725"/>
                  </a:lnTo>
                  <a:lnTo>
                    <a:pt x="1379856" y="66047"/>
                  </a:lnTo>
                  <a:lnTo>
                    <a:pt x="1369146" y="64262"/>
                  </a:lnTo>
                  <a:lnTo>
                    <a:pt x="1365575" y="62477"/>
                  </a:lnTo>
                  <a:lnTo>
                    <a:pt x="1361113" y="58015"/>
                  </a:lnTo>
                  <a:lnTo>
                    <a:pt x="1359328" y="53552"/>
                  </a:lnTo>
                  <a:lnTo>
                    <a:pt x="1358435" y="47304"/>
                  </a:lnTo>
                  <a:lnTo>
                    <a:pt x="1356650" y="44627"/>
                  </a:lnTo>
                  <a:lnTo>
                    <a:pt x="1355758" y="41057"/>
                  </a:lnTo>
                  <a:lnTo>
                    <a:pt x="1353080" y="39271"/>
                  </a:lnTo>
                  <a:lnTo>
                    <a:pt x="1345940" y="29454"/>
                  </a:lnTo>
                  <a:lnTo>
                    <a:pt x="1342370" y="20528"/>
                  </a:lnTo>
                  <a:lnTo>
                    <a:pt x="1339692" y="15173"/>
                  </a:lnTo>
                  <a:lnTo>
                    <a:pt x="1337015" y="12495"/>
                  </a:lnTo>
                  <a:lnTo>
                    <a:pt x="1334337" y="11603"/>
                  </a:lnTo>
                  <a:lnTo>
                    <a:pt x="1328982" y="12495"/>
                  </a:lnTo>
                  <a:lnTo>
                    <a:pt x="1323627" y="10710"/>
                  </a:lnTo>
                  <a:lnTo>
                    <a:pt x="1316486" y="8033"/>
                  </a:lnTo>
                  <a:lnTo>
                    <a:pt x="1312023" y="5355"/>
                  </a:lnTo>
                  <a:lnTo>
                    <a:pt x="1306669" y="1785"/>
                  </a:lnTo>
                  <a:lnTo>
                    <a:pt x="1303098" y="893"/>
                  </a:lnTo>
                  <a:lnTo>
                    <a:pt x="1296851" y="0"/>
                  </a:lnTo>
                  <a:lnTo>
                    <a:pt x="1293281" y="893"/>
                  </a:lnTo>
                  <a:lnTo>
                    <a:pt x="1288818" y="2678"/>
                  </a:lnTo>
                  <a:lnTo>
                    <a:pt x="1286140" y="4463"/>
                  </a:lnTo>
                  <a:lnTo>
                    <a:pt x="1283463" y="7140"/>
                  </a:lnTo>
                  <a:lnTo>
                    <a:pt x="1277215" y="14281"/>
                  </a:lnTo>
                  <a:lnTo>
                    <a:pt x="1274538" y="18743"/>
                  </a:lnTo>
                  <a:lnTo>
                    <a:pt x="1272752" y="23206"/>
                  </a:lnTo>
                  <a:lnTo>
                    <a:pt x="1272752" y="26776"/>
                  </a:lnTo>
                  <a:lnTo>
                    <a:pt x="1271860" y="29454"/>
                  </a:lnTo>
                  <a:lnTo>
                    <a:pt x="1271860" y="33024"/>
                  </a:lnTo>
                  <a:lnTo>
                    <a:pt x="1272752" y="35701"/>
                  </a:lnTo>
                  <a:lnTo>
                    <a:pt x="1273645" y="36594"/>
                  </a:lnTo>
                  <a:lnTo>
                    <a:pt x="1274538" y="38379"/>
                  </a:lnTo>
                  <a:lnTo>
                    <a:pt x="1277215" y="42842"/>
                  </a:lnTo>
                  <a:lnTo>
                    <a:pt x="1279000" y="44627"/>
                  </a:lnTo>
                  <a:lnTo>
                    <a:pt x="1281678" y="49089"/>
                  </a:lnTo>
                  <a:lnTo>
                    <a:pt x="1283463" y="51767"/>
                  </a:lnTo>
                  <a:lnTo>
                    <a:pt x="1283463" y="54445"/>
                  </a:lnTo>
                  <a:lnTo>
                    <a:pt x="1284355" y="57122"/>
                  </a:lnTo>
                  <a:lnTo>
                    <a:pt x="1283463" y="60692"/>
                  </a:lnTo>
                  <a:lnTo>
                    <a:pt x="1282570" y="63370"/>
                  </a:lnTo>
                  <a:lnTo>
                    <a:pt x="1279893" y="68725"/>
                  </a:lnTo>
                  <a:lnTo>
                    <a:pt x="1276322" y="73188"/>
                  </a:lnTo>
                  <a:lnTo>
                    <a:pt x="1264719" y="84791"/>
                  </a:lnTo>
                  <a:lnTo>
                    <a:pt x="1262042" y="86576"/>
                  </a:lnTo>
                  <a:lnTo>
                    <a:pt x="1258472" y="88361"/>
                  </a:lnTo>
                  <a:lnTo>
                    <a:pt x="1252224" y="89253"/>
                  </a:lnTo>
                  <a:lnTo>
                    <a:pt x="1247762" y="88361"/>
                  </a:lnTo>
                  <a:lnTo>
                    <a:pt x="1242406" y="86576"/>
                  </a:lnTo>
                  <a:lnTo>
                    <a:pt x="1240621" y="87468"/>
                  </a:lnTo>
                  <a:lnTo>
                    <a:pt x="1237943" y="91931"/>
                  </a:lnTo>
                  <a:lnTo>
                    <a:pt x="1235266" y="99964"/>
                  </a:lnTo>
                  <a:lnTo>
                    <a:pt x="1232588" y="105319"/>
                  </a:lnTo>
                  <a:lnTo>
                    <a:pt x="1229018" y="108889"/>
                  </a:lnTo>
                  <a:lnTo>
                    <a:pt x="1212953" y="121385"/>
                  </a:lnTo>
                  <a:lnTo>
                    <a:pt x="1208490" y="126740"/>
                  </a:lnTo>
                  <a:lnTo>
                    <a:pt x="1205812" y="130310"/>
                  </a:lnTo>
                  <a:lnTo>
                    <a:pt x="1206705" y="132987"/>
                  </a:lnTo>
                  <a:lnTo>
                    <a:pt x="1210275" y="143698"/>
                  </a:lnTo>
                  <a:lnTo>
                    <a:pt x="1211167" y="146375"/>
                  </a:lnTo>
                  <a:lnTo>
                    <a:pt x="1211167" y="149946"/>
                  </a:lnTo>
                  <a:lnTo>
                    <a:pt x="1212060" y="156193"/>
                  </a:lnTo>
                  <a:lnTo>
                    <a:pt x="1212953" y="162441"/>
                  </a:lnTo>
                  <a:lnTo>
                    <a:pt x="1213845" y="167796"/>
                  </a:lnTo>
                  <a:lnTo>
                    <a:pt x="1217415" y="178507"/>
                  </a:lnTo>
                  <a:lnTo>
                    <a:pt x="1219200" y="183862"/>
                  </a:lnTo>
                  <a:lnTo>
                    <a:pt x="1218308" y="186539"/>
                  </a:lnTo>
                  <a:lnTo>
                    <a:pt x="1218308" y="190110"/>
                  </a:lnTo>
                  <a:lnTo>
                    <a:pt x="1214738" y="192787"/>
                  </a:lnTo>
                  <a:lnTo>
                    <a:pt x="1210275" y="194572"/>
                  </a:lnTo>
                  <a:lnTo>
                    <a:pt x="1189747" y="201713"/>
                  </a:lnTo>
                  <a:lnTo>
                    <a:pt x="1187069" y="202605"/>
                  </a:lnTo>
                  <a:lnTo>
                    <a:pt x="1185284" y="204390"/>
                  </a:lnTo>
                  <a:lnTo>
                    <a:pt x="1182606" y="207960"/>
                  </a:lnTo>
                  <a:lnTo>
                    <a:pt x="1182606" y="210638"/>
                  </a:lnTo>
                  <a:lnTo>
                    <a:pt x="1183499" y="213315"/>
                  </a:lnTo>
                  <a:lnTo>
                    <a:pt x="1183499" y="215993"/>
                  </a:lnTo>
                  <a:lnTo>
                    <a:pt x="1184391" y="222241"/>
                  </a:lnTo>
                  <a:lnTo>
                    <a:pt x="1184391" y="228488"/>
                  </a:lnTo>
                  <a:lnTo>
                    <a:pt x="1184391" y="235629"/>
                  </a:lnTo>
                  <a:lnTo>
                    <a:pt x="1183499" y="241876"/>
                  </a:lnTo>
                  <a:lnTo>
                    <a:pt x="1180822" y="248124"/>
                  </a:lnTo>
                  <a:lnTo>
                    <a:pt x="1175466" y="259727"/>
                  </a:lnTo>
                  <a:lnTo>
                    <a:pt x="1162078" y="277578"/>
                  </a:lnTo>
                  <a:lnTo>
                    <a:pt x="1161186" y="280255"/>
                  </a:lnTo>
                  <a:lnTo>
                    <a:pt x="1160293" y="282933"/>
                  </a:lnTo>
                  <a:lnTo>
                    <a:pt x="1161186" y="291858"/>
                  </a:lnTo>
                  <a:lnTo>
                    <a:pt x="1160293" y="294536"/>
                  </a:lnTo>
                  <a:lnTo>
                    <a:pt x="1159401" y="297213"/>
                  </a:lnTo>
                  <a:lnTo>
                    <a:pt x="1157615" y="299891"/>
                  </a:lnTo>
                  <a:lnTo>
                    <a:pt x="1148690" y="309709"/>
                  </a:lnTo>
                  <a:lnTo>
                    <a:pt x="1142442" y="319527"/>
                  </a:lnTo>
                  <a:lnTo>
                    <a:pt x="1137087" y="330237"/>
                  </a:lnTo>
                  <a:lnTo>
                    <a:pt x="1135302" y="334700"/>
                  </a:lnTo>
                  <a:lnTo>
                    <a:pt x="1133517" y="335592"/>
                  </a:lnTo>
                  <a:lnTo>
                    <a:pt x="1129947" y="336485"/>
                  </a:lnTo>
                  <a:lnTo>
                    <a:pt x="1079965" y="326667"/>
                  </a:lnTo>
                  <a:lnTo>
                    <a:pt x="1077287" y="324882"/>
                  </a:lnTo>
                  <a:lnTo>
                    <a:pt x="1075502" y="323097"/>
                  </a:lnTo>
                  <a:lnTo>
                    <a:pt x="1075502" y="319527"/>
                  </a:lnTo>
                  <a:lnTo>
                    <a:pt x="1076395" y="303461"/>
                  </a:lnTo>
                  <a:lnTo>
                    <a:pt x="1075502" y="299891"/>
                  </a:lnTo>
                  <a:lnTo>
                    <a:pt x="1074610" y="297213"/>
                  </a:lnTo>
                  <a:lnTo>
                    <a:pt x="1073718" y="295428"/>
                  </a:lnTo>
                  <a:lnTo>
                    <a:pt x="1071040" y="294536"/>
                  </a:lnTo>
                  <a:lnTo>
                    <a:pt x="1067470" y="294536"/>
                  </a:lnTo>
                  <a:lnTo>
                    <a:pt x="1065685" y="295428"/>
                  </a:lnTo>
                  <a:lnTo>
                    <a:pt x="1063899" y="299891"/>
                  </a:lnTo>
                  <a:lnTo>
                    <a:pt x="1063007" y="302569"/>
                  </a:lnTo>
                  <a:lnTo>
                    <a:pt x="1062114" y="307924"/>
                  </a:lnTo>
                  <a:lnTo>
                    <a:pt x="1061222" y="315064"/>
                  </a:lnTo>
                  <a:lnTo>
                    <a:pt x="1060330" y="317742"/>
                  </a:lnTo>
                  <a:lnTo>
                    <a:pt x="1058544" y="320419"/>
                  </a:lnTo>
                  <a:lnTo>
                    <a:pt x="1056759" y="323097"/>
                  </a:lnTo>
                  <a:lnTo>
                    <a:pt x="1054082" y="324882"/>
                  </a:lnTo>
                  <a:lnTo>
                    <a:pt x="1050511" y="325775"/>
                  </a:lnTo>
                  <a:lnTo>
                    <a:pt x="1043371" y="326667"/>
                  </a:lnTo>
                  <a:lnTo>
                    <a:pt x="1039801" y="325775"/>
                  </a:lnTo>
                  <a:lnTo>
                    <a:pt x="1036231" y="323989"/>
                  </a:lnTo>
                  <a:lnTo>
                    <a:pt x="1034446" y="322204"/>
                  </a:lnTo>
                  <a:lnTo>
                    <a:pt x="1032661" y="320419"/>
                  </a:lnTo>
                  <a:lnTo>
                    <a:pt x="1029983" y="319527"/>
                  </a:lnTo>
                  <a:lnTo>
                    <a:pt x="1026413" y="321312"/>
                  </a:lnTo>
                  <a:lnTo>
                    <a:pt x="1023735" y="325775"/>
                  </a:lnTo>
                  <a:lnTo>
                    <a:pt x="1022843" y="330237"/>
                  </a:lnTo>
                  <a:lnTo>
                    <a:pt x="1021058" y="337377"/>
                  </a:lnTo>
                  <a:lnTo>
                    <a:pt x="1020166" y="340055"/>
                  </a:lnTo>
                  <a:lnTo>
                    <a:pt x="1019273" y="341840"/>
                  </a:lnTo>
                  <a:lnTo>
                    <a:pt x="1017488" y="341840"/>
                  </a:lnTo>
                  <a:lnTo>
                    <a:pt x="1014810" y="340055"/>
                  </a:lnTo>
                  <a:lnTo>
                    <a:pt x="1013025" y="338270"/>
                  </a:lnTo>
                  <a:lnTo>
                    <a:pt x="1010347" y="333807"/>
                  </a:lnTo>
                  <a:lnTo>
                    <a:pt x="1006778" y="329345"/>
                  </a:lnTo>
                  <a:lnTo>
                    <a:pt x="1004992" y="327560"/>
                  </a:lnTo>
                  <a:lnTo>
                    <a:pt x="1004100" y="324882"/>
                  </a:lnTo>
                  <a:lnTo>
                    <a:pt x="1004100" y="318634"/>
                  </a:lnTo>
                  <a:lnTo>
                    <a:pt x="1003207" y="315957"/>
                  </a:lnTo>
                  <a:lnTo>
                    <a:pt x="1002315" y="313279"/>
                  </a:lnTo>
                  <a:lnTo>
                    <a:pt x="1000530" y="311494"/>
                  </a:lnTo>
                  <a:lnTo>
                    <a:pt x="997852" y="309709"/>
                  </a:lnTo>
                  <a:lnTo>
                    <a:pt x="996067" y="307031"/>
                  </a:lnTo>
                  <a:lnTo>
                    <a:pt x="995174" y="305246"/>
                  </a:lnTo>
                  <a:lnTo>
                    <a:pt x="993390" y="302569"/>
                  </a:lnTo>
                  <a:lnTo>
                    <a:pt x="992497" y="299891"/>
                  </a:lnTo>
                  <a:lnTo>
                    <a:pt x="992497" y="297213"/>
                  </a:lnTo>
                  <a:lnTo>
                    <a:pt x="991604" y="294536"/>
                  </a:lnTo>
                  <a:lnTo>
                    <a:pt x="990712" y="291858"/>
                  </a:lnTo>
                  <a:lnTo>
                    <a:pt x="989819" y="289181"/>
                  </a:lnTo>
                  <a:lnTo>
                    <a:pt x="987142" y="288288"/>
                  </a:lnTo>
                  <a:lnTo>
                    <a:pt x="984464" y="287396"/>
                  </a:lnTo>
                  <a:lnTo>
                    <a:pt x="981786" y="287396"/>
                  </a:lnTo>
                  <a:lnTo>
                    <a:pt x="978216" y="288288"/>
                  </a:lnTo>
                  <a:lnTo>
                    <a:pt x="968398" y="291858"/>
                  </a:lnTo>
                  <a:lnTo>
                    <a:pt x="962151" y="292751"/>
                  </a:lnTo>
                  <a:lnTo>
                    <a:pt x="942515" y="291858"/>
                  </a:lnTo>
                  <a:lnTo>
                    <a:pt x="937160" y="292751"/>
                  </a:lnTo>
                  <a:lnTo>
                    <a:pt x="931805" y="294536"/>
                  </a:lnTo>
                  <a:lnTo>
                    <a:pt x="890748" y="323989"/>
                  </a:lnTo>
                  <a:lnTo>
                    <a:pt x="872005" y="325775"/>
                  </a:lnTo>
                  <a:lnTo>
                    <a:pt x="868435" y="327560"/>
                  </a:lnTo>
                  <a:lnTo>
                    <a:pt x="865757" y="330237"/>
                  </a:lnTo>
                  <a:lnTo>
                    <a:pt x="861294" y="335592"/>
                  </a:lnTo>
                  <a:lnTo>
                    <a:pt x="855939" y="346303"/>
                  </a:lnTo>
                  <a:lnTo>
                    <a:pt x="854154" y="348088"/>
                  </a:lnTo>
                  <a:lnTo>
                    <a:pt x="849692" y="354336"/>
                  </a:lnTo>
                  <a:lnTo>
                    <a:pt x="847906" y="357013"/>
                  </a:lnTo>
                  <a:lnTo>
                    <a:pt x="847906" y="359691"/>
                  </a:lnTo>
                  <a:lnTo>
                    <a:pt x="848799" y="362368"/>
                  </a:lnTo>
                  <a:lnTo>
                    <a:pt x="850584" y="364153"/>
                  </a:lnTo>
                  <a:lnTo>
                    <a:pt x="855047" y="366831"/>
                  </a:lnTo>
                  <a:lnTo>
                    <a:pt x="856832" y="368616"/>
                  </a:lnTo>
                  <a:lnTo>
                    <a:pt x="858617" y="371294"/>
                  </a:lnTo>
                  <a:lnTo>
                    <a:pt x="857725" y="373971"/>
                  </a:lnTo>
                  <a:lnTo>
                    <a:pt x="856832" y="376649"/>
                  </a:lnTo>
                  <a:lnTo>
                    <a:pt x="850584" y="389144"/>
                  </a:lnTo>
                  <a:lnTo>
                    <a:pt x="850584" y="390929"/>
                  </a:lnTo>
                  <a:lnTo>
                    <a:pt x="849692" y="393607"/>
                  </a:lnTo>
                  <a:lnTo>
                    <a:pt x="849692" y="396285"/>
                  </a:lnTo>
                  <a:lnTo>
                    <a:pt x="849692" y="398962"/>
                  </a:lnTo>
                  <a:lnTo>
                    <a:pt x="850584" y="401640"/>
                  </a:lnTo>
                  <a:lnTo>
                    <a:pt x="852369" y="403425"/>
                  </a:lnTo>
                  <a:lnTo>
                    <a:pt x="855047" y="405210"/>
                  </a:lnTo>
                  <a:lnTo>
                    <a:pt x="856832" y="406995"/>
                  </a:lnTo>
                  <a:lnTo>
                    <a:pt x="857725" y="409673"/>
                  </a:lnTo>
                  <a:lnTo>
                    <a:pt x="857725" y="413243"/>
                  </a:lnTo>
                  <a:lnTo>
                    <a:pt x="852369" y="442696"/>
                  </a:lnTo>
                  <a:lnTo>
                    <a:pt x="851477" y="445374"/>
                  </a:lnTo>
                  <a:lnTo>
                    <a:pt x="844337" y="457869"/>
                  </a:lnTo>
                  <a:lnTo>
                    <a:pt x="842551" y="460547"/>
                  </a:lnTo>
                  <a:lnTo>
                    <a:pt x="842551" y="464117"/>
                  </a:lnTo>
                  <a:lnTo>
                    <a:pt x="842551" y="466795"/>
                  </a:lnTo>
                  <a:lnTo>
                    <a:pt x="844337" y="471257"/>
                  </a:lnTo>
                  <a:lnTo>
                    <a:pt x="845229" y="473935"/>
                  </a:lnTo>
                  <a:lnTo>
                    <a:pt x="846122" y="477505"/>
                  </a:lnTo>
                  <a:lnTo>
                    <a:pt x="845229" y="480183"/>
                  </a:lnTo>
                  <a:lnTo>
                    <a:pt x="844337" y="483753"/>
                  </a:lnTo>
                  <a:lnTo>
                    <a:pt x="838981" y="494463"/>
                  </a:lnTo>
                  <a:lnTo>
                    <a:pt x="832734" y="512314"/>
                  </a:lnTo>
                  <a:lnTo>
                    <a:pt x="830949" y="515884"/>
                  </a:lnTo>
                  <a:lnTo>
                    <a:pt x="823808" y="521239"/>
                  </a:lnTo>
                  <a:lnTo>
                    <a:pt x="822023" y="524809"/>
                  </a:lnTo>
                  <a:lnTo>
                    <a:pt x="820238" y="527487"/>
                  </a:lnTo>
                  <a:lnTo>
                    <a:pt x="820238" y="537305"/>
                  </a:lnTo>
                  <a:lnTo>
                    <a:pt x="820238" y="539982"/>
                  </a:lnTo>
                  <a:lnTo>
                    <a:pt x="821130" y="542660"/>
                  </a:lnTo>
                  <a:lnTo>
                    <a:pt x="822916" y="545338"/>
                  </a:lnTo>
                  <a:lnTo>
                    <a:pt x="825593" y="546230"/>
                  </a:lnTo>
                  <a:lnTo>
                    <a:pt x="831841" y="548015"/>
                  </a:lnTo>
                  <a:lnTo>
                    <a:pt x="834518" y="549800"/>
                  </a:lnTo>
                  <a:lnTo>
                    <a:pt x="835411" y="551585"/>
                  </a:lnTo>
                  <a:lnTo>
                    <a:pt x="836304" y="554263"/>
                  </a:lnTo>
                  <a:lnTo>
                    <a:pt x="837196" y="557833"/>
                  </a:lnTo>
                  <a:lnTo>
                    <a:pt x="837196" y="560511"/>
                  </a:lnTo>
                  <a:lnTo>
                    <a:pt x="836304" y="570329"/>
                  </a:lnTo>
                  <a:lnTo>
                    <a:pt x="836304" y="573899"/>
                  </a:lnTo>
                  <a:lnTo>
                    <a:pt x="835411" y="575684"/>
                  </a:lnTo>
                  <a:lnTo>
                    <a:pt x="831841" y="578361"/>
                  </a:lnTo>
                  <a:lnTo>
                    <a:pt x="815775" y="589964"/>
                  </a:lnTo>
                  <a:lnTo>
                    <a:pt x="810420" y="594427"/>
                  </a:lnTo>
                  <a:lnTo>
                    <a:pt x="807742" y="598890"/>
                  </a:lnTo>
                  <a:lnTo>
                    <a:pt x="798817" y="620310"/>
                  </a:lnTo>
                  <a:lnTo>
                    <a:pt x="797032" y="624773"/>
                  </a:lnTo>
                  <a:lnTo>
                    <a:pt x="795247" y="627451"/>
                  </a:lnTo>
                  <a:lnTo>
                    <a:pt x="793462" y="629236"/>
                  </a:lnTo>
                  <a:lnTo>
                    <a:pt x="770256" y="645301"/>
                  </a:lnTo>
                  <a:lnTo>
                    <a:pt x="767578" y="647979"/>
                  </a:lnTo>
                  <a:lnTo>
                    <a:pt x="764009" y="652442"/>
                  </a:lnTo>
                  <a:lnTo>
                    <a:pt x="751513" y="664937"/>
                  </a:lnTo>
                  <a:lnTo>
                    <a:pt x="745265" y="671185"/>
                  </a:lnTo>
                  <a:lnTo>
                    <a:pt x="740802" y="678325"/>
                  </a:lnTo>
                  <a:lnTo>
                    <a:pt x="738125" y="681003"/>
                  </a:lnTo>
                  <a:lnTo>
                    <a:pt x="728307" y="688143"/>
                  </a:lnTo>
                  <a:lnTo>
                    <a:pt x="725630" y="691713"/>
                  </a:lnTo>
                  <a:lnTo>
                    <a:pt x="722952" y="695283"/>
                  </a:lnTo>
                  <a:lnTo>
                    <a:pt x="710457" y="718489"/>
                  </a:lnTo>
                  <a:lnTo>
                    <a:pt x="709564" y="721167"/>
                  </a:lnTo>
                  <a:lnTo>
                    <a:pt x="708671" y="724737"/>
                  </a:lnTo>
                  <a:lnTo>
                    <a:pt x="708671" y="727414"/>
                  </a:lnTo>
                  <a:lnTo>
                    <a:pt x="708671" y="737232"/>
                  </a:lnTo>
                  <a:lnTo>
                    <a:pt x="708671" y="740802"/>
                  </a:lnTo>
                  <a:lnTo>
                    <a:pt x="706886" y="744372"/>
                  </a:lnTo>
                  <a:lnTo>
                    <a:pt x="703316" y="747943"/>
                  </a:lnTo>
                  <a:lnTo>
                    <a:pt x="695283" y="746158"/>
                  </a:lnTo>
                  <a:lnTo>
                    <a:pt x="692606" y="744372"/>
                  </a:lnTo>
                  <a:lnTo>
                    <a:pt x="689928" y="741695"/>
                  </a:lnTo>
                  <a:lnTo>
                    <a:pt x="689036" y="739017"/>
                  </a:lnTo>
                  <a:lnTo>
                    <a:pt x="687250" y="737232"/>
                  </a:lnTo>
                  <a:lnTo>
                    <a:pt x="685466" y="735447"/>
                  </a:lnTo>
                  <a:lnTo>
                    <a:pt x="681895" y="735447"/>
                  </a:lnTo>
                  <a:lnTo>
                    <a:pt x="676540" y="739017"/>
                  </a:lnTo>
                  <a:lnTo>
                    <a:pt x="671185" y="745265"/>
                  </a:lnTo>
                  <a:lnTo>
                    <a:pt x="667615" y="746158"/>
                  </a:lnTo>
                  <a:lnTo>
                    <a:pt x="662260" y="747050"/>
                  </a:lnTo>
                  <a:lnTo>
                    <a:pt x="654227" y="742588"/>
                  </a:lnTo>
                  <a:lnTo>
                    <a:pt x="650657" y="742588"/>
                  </a:lnTo>
                  <a:lnTo>
                    <a:pt x="646194" y="745265"/>
                  </a:lnTo>
                  <a:lnTo>
                    <a:pt x="642624" y="747943"/>
                  </a:lnTo>
                  <a:lnTo>
                    <a:pt x="637269" y="755083"/>
                  </a:lnTo>
                  <a:lnTo>
                    <a:pt x="635484" y="756868"/>
                  </a:lnTo>
                  <a:lnTo>
                    <a:pt x="617633" y="762223"/>
                  </a:lnTo>
                  <a:lnTo>
                    <a:pt x="607815" y="767578"/>
                  </a:lnTo>
                  <a:lnTo>
                    <a:pt x="605138" y="768471"/>
                  </a:lnTo>
                  <a:lnTo>
                    <a:pt x="602460" y="768471"/>
                  </a:lnTo>
                  <a:lnTo>
                    <a:pt x="599782" y="765793"/>
                  </a:lnTo>
                  <a:lnTo>
                    <a:pt x="597997" y="764008"/>
                  </a:lnTo>
                  <a:lnTo>
                    <a:pt x="587287" y="745265"/>
                  </a:lnTo>
                  <a:lnTo>
                    <a:pt x="585502" y="742588"/>
                  </a:lnTo>
                  <a:lnTo>
                    <a:pt x="583717" y="741695"/>
                  </a:lnTo>
                  <a:lnTo>
                    <a:pt x="580146" y="740802"/>
                  </a:lnTo>
                  <a:lnTo>
                    <a:pt x="575684" y="741695"/>
                  </a:lnTo>
                  <a:lnTo>
                    <a:pt x="567651" y="744372"/>
                  </a:lnTo>
                  <a:lnTo>
                    <a:pt x="561403" y="743480"/>
                  </a:lnTo>
                  <a:lnTo>
                    <a:pt x="556941" y="741695"/>
                  </a:lnTo>
                  <a:lnTo>
                    <a:pt x="552478" y="738125"/>
                  </a:lnTo>
                  <a:lnTo>
                    <a:pt x="550693" y="737232"/>
                  </a:lnTo>
                  <a:lnTo>
                    <a:pt x="548908" y="737232"/>
                  </a:lnTo>
                  <a:lnTo>
                    <a:pt x="546230" y="740802"/>
                  </a:lnTo>
                  <a:lnTo>
                    <a:pt x="539090" y="754190"/>
                  </a:lnTo>
                  <a:lnTo>
                    <a:pt x="536413" y="759546"/>
                  </a:lnTo>
                  <a:lnTo>
                    <a:pt x="534627" y="761331"/>
                  </a:lnTo>
                  <a:lnTo>
                    <a:pt x="531950" y="761331"/>
                  </a:lnTo>
                  <a:lnTo>
                    <a:pt x="516777" y="752405"/>
                  </a:lnTo>
                  <a:lnTo>
                    <a:pt x="514099" y="751513"/>
                  </a:lnTo>
                  <a:lnTo>
                    <a:pt x="511422" y="752405"/>
                  </a:lnTo>
                  <a:lnTo>
                    <a:pt x="506066" y="757760"/>
                  </a:lnTo>
                  <a:lnTo>
                    <a:pt x="503389" y="759546"/>
                  </a:lnTo>
                  <a:lnTo>
                    <a:pt x="485538" y="765793"/>
                  </a:lnTo>
                  <a:lnTo>
                    <a:pt x="483753" y="765793"/>
                  </a:lnTo>
                  <a:lnTo>
                    <a:pt x="481968" y="765793"/>
                  </a:lnTo>
                  <a:lnTo>
                    <a:pt x="479290" y="763116"/>
                  </a:lnTo>
                  <a:lnTo>
                    <a:pt x="477505" y="761331"/>
                  </a:lnTo>
                  <a:lnTo>
                    <a:pt x="475721" y="758653"/>
                  </a:lnTo>
                  <a:lnTo>
                    <a:pt x="473042" y="753298"/>
                  </a:lnTo>
                  <a:lnTo>
                    <a:pt x="471258" y="751513"/>
                  </a:lnTo>
                  <a:lnTo>
                    <a:pt x="467687" y="747943"/>
                  </a:lnTo>
                  <a:lnTo>
                    <a:pt x="465010" y="747050"/>
                  </a:lnTo>
                  <a:lnTo>
                    <a:pt x="462333" y="745265"/>
                  </a:lnTo>
                  <a:lnTo>
                    <a:pt x="459654" y="744372"/>
                  </a:lnTo>
                  <a:lnTo>
                    <a:pt x="455192" y="744372"/>
                  </a:lnTo>
                  <a:lnTo>
                    <a:pt x="451622" y="746158"/>
                  </a:lnTo>
                  <a:lnTo>
                    <a:pt x="446266" y="749728"/>
                  </a:lnTo>
                  <a:lnTo>
                    <a:pt x="443589" y="752405"/>
                  </a:lnTo>
                  <a:lnTo>
                    <a:pt x="441804" y="755976"/>
                  </a:lnTo>
                  <a:lnTo>
                    <a:pt x="440912" y="762223"/>
                  </a:lnTo>
                  <a:lnTo>
                    <a:pt x="440019" y="769364"/>
                  </a:lnTo>
                  <a:lnTo>
                    <a:pt x="440019" y="775611"/>
                  </a:lnTo>
                  <a:lnTo>
                    <a:pt x="440019" y="779181"/>
                  </a:lnTo>
                  <a:lnTo>
                    <a:pt x="439126" y="781859"/>
                  </a:lnTo>
                  <a:lnTo>
                    <a:pt x="436449" y="790784"/>
                  </a:lnTo>
                  <a:lnTo>
                    <a:pt x="425738" y="835411"/>
                  </a:lnTo>
                  <a:lnTo>
                    <a:pt x="424846" y="838088"/>
                  </a:lnTo>
                  <a:lnTo>
                    <a:pt x="422169" y="839874"/>
                  </a:lnTo>
                  <a:lnTo>
                    <a:pt x="416813" y="839874"/>
                  </a:lnTo>
                  <a:lnTo>
                    <a:pt x="411458" y="837196"/>
                  </a:lnTo>
                  <a:lnTo>
                    <a:pt x="409673" y="833626"/>
                  </a:lnTo>
                  <a:lnTo>
                    <a:pt x="408781" y="830948"/>
                  </a:lnTo>
                  <a:lnTo>
                    <a:pt x="409673" y="827378"/>
                  </a:lnTo>
                  <a:lnTo>
                    <a:pt x="409673" y="823808"/>
                  </a:lnTo>
                  <a:lnTo>
                    <a:pt x="408781" y="822023"/>
                  </a:lnTo>
                  <a:lnTo>
                    <a:pt x="406995" y="821130"/>
                  </a:lnTo>
                  <a:lnTo>
                    <a:pt x="404318" y="819345"/>
                  </a:lnTo>
                  <a:lnTo>
                    <a:pt x="310602" y="799710"/>
                  </a:lnTo>
                  <a:lnTo>
                    <a:pt x="307924" y="797924"/>
                  </a:lnTo>
                  <a:lnTo>
                    <a:pt x="306139" y="796140"/>
                  </a:lnTo>
                  <a:lnTo>
                    <a:pt x="305246" y="793462"/>
                  </a:lnTo>
                  <a:lnTo>
                    <a:pt x="305246" y="790784"/>
                  </a:lnTo>
                  <a:lnTo>
                    <a:pt x="306139" y="788107"/>
                  </a:lnTo>
                  <a:lnTo>
                    <a:pt x="308817" y="782752"/>
                  </a:lnTo>
                  <a:lnTo>
                    <a:pt x="315065" y="772934"/>
                  </a:lnTo>
                  <a:lnTo>
                    <a:pt x="315957" y="770256"/>
                  </a:lnTo>
                  <a:lnTo>
                    <a:pt x="315065" y="767578"/>
                  </a:lnTo>
                  <a:lnTo>
                    <a:pt x="313279" y="766686"/>
                  </a:lnTo>
                  <a:lnTo>
                    <a:pt x="301677" y="761331"/>
                  </a:lnTo>
                  <a:lnTo>
                    <a:pt x="298999" y="761331"/>
                  </a:lnTo>
                  <a:lnTo>
                    <a:pt x="296321" y="762223"/>
                  </a:lnTo>
                  <a:lnTo>
                    <a:pt x="290073" y="769364"/>
                  </a:lnTo>
                  <a:lnTo>
                    <a:pt x="286503" y="773826"/>
                  </a:lnTo>
                  <a:lnTo>
                    <a:pt x="279363" y="778289"/>
                  </a:lnTo>
                  <a:lnTo>
                    <a:pt x="275793" y="780966"/>
                  </a:lnTo>
                  <a:lnTo>
                    <a:pt x="273115" y="784536"/>
                  </a:lnTo>
                  <a:lnTo>
                    <a:pt x="273115" y="787214"/>
                  </a:lnTo>
                  <a:lnTo>
                    <a:pt x="274008" y="788107"/>
                  </a:lnTo>
                  <a:lnTo>
                    <a:pt x="274901" y="789892"/>
                  </a:lnTo>
                  <a:lnTo>
                    <a:pt x="278470" y="797032"/>
                  </a:lnTo>
                  <a:lnTo>
                    <a:pt x="279363" y="799710"/>
                  </a:lnTo>
                  <a:lnTo>
                    <a:pt x="280256" y="802387"/>
                  </a:lnTo>
                  <a:lnTo>
                    <a:pt x="279363" y="804172"/>
                  </a:lnTo>
                  <a:lnTo>
                    <a:pt x="277578" y="805957"/>
                  </a:lnTo>
                  <a:lnTo>
                    <a:pt x="272223" y="805065"/>
                  </a:lnTo>
                  <a:lnTo>
                    <a:pt x="270438" y="804172"/>
                  </a:lnTo>
                  <a:lnTo>
                    <a:pt x="265082" y="801495"/>
                  </a:lnTo>
                  <a:lnTo>
                    <a:pt x="261513" y="799710"/>
                  </a:lnTo>
                  <a:lnTo>
                    <a:pt x="246339" y="798817"/>
                  </a:lnTo>
                  <a:lnTo>
                    <a:pt x="241877" y="797924"/>
                  </a:lnTo>
                  <a:lnTo>
                    <a:pt x="238306" y="797924"/>
                  </a:lnTo>
                  <a:lnTo>
                    <a:pt x="234737" y="798817"/>
                  </a:lnTo>
                  <a:lnTo>
                    <a:pt x="231166" y="803280"/>
                  </a:lnTo>
                  <a:lnTo>
                    <a:pt x="224918" y="812205"/>
                  </a:lnTo>
                  <a:lnTo>
                    <a:pt x="221349" y="813990"/>
                  </a:lnTo>
                  <a:lnTo>
                    <a:pt x="215993" y="814882"/>
                  </a:lnTo>
                  <a:lnTo>
                    <a:pt x="198142" y="815775"/>
                  </a:lnTo>
                  <a:lnTo>
                    <a:pt x="192787" y="816668"/>
                  </a:lnTo>
                  <a:lnTo>
                    <a:pt x="181185" y="825593"/>
                  </a:lnTo>
                  <a:lnTo>
                    <a:pt x="174937" y="829163"/>
                  </a:lnTo>
                  <a:lnTo>
                    <a:pt x="173152" y="830948"/>
                  </a:lnTo>
                  <a:lnTo>
                    <a:pt x="172259" y="833626"/>
                  </a:lnTo>
                  <a:lnTo>
                    <a:pt x="169581" y="842551"/>
                  </a:lnTo>
                  <a:lnTo>
                    <a:pt x="167797" y="846121"/>
                  </a:lnTo>
                  <a:lnTo>
                    <a:pt x="163334" y="853262"/>
                  </a:lnTo>
                  <a:lnTo>
                    <a:pt x="159764" y="857724"/>
                  </a:lnTo>
                  <a:lnTo>
                    <a:pt x="151731" y="864864"/>
                  </a:lnTo>
                  <a:lnTo>
                    <a:pt x="150838" y="867542"/>
                  </a:lnTo>
                  <a:lnTo>
                    <a:pt x="149053" y="869327"/>
                  </a:lnTo>
                  <a:lnTo>
                    <a:pt x="148161" y="872005"/>
                  </a:lnTo>
                  <a:lnTo>
                    <a:pt x="148161" y="875575"/>
                  </a:lnTo>
                  <a:lnTo>
                    <a:pt x="149053" y="884500"/>
                  </a:lnTo>
                  <a:lnTo>
                    <a:pt x="148161" y="886285"/>
                  </a:lnTo>
                  <a:lnTo>
                    <a:pt x="144590" y="888070"/>
                  </a:lnTo>
                  <a:lnTo>
                    <a:pt x="130310" y="888070"/>
                  </a:lnTo>
                  <a:lnTo>
                    <a:pt x="99071" y="890748"/>
                  </a:lnTo>
                  <a:lnTo>
                    <a:pt x="90146" y="888070"/>
                  </a:lnTo>
                  <a:lnTo>
                    <a:pt x="79436" y="880038"/>
                  </a:lnTo>
                  <a:lnTo>
                    <a:pt x="75865" y="875575"/>
                  </a:lnTo>
                  <a:lnTo>
                    <a:pt x="73188" y="871112"/>
                  </a:lnTo>
                  <a:lnTo>
                    <a:pt x="72295" y="865757"/>
                  </a:lnTo>
                  <a:lnTo>
                    <a:pt x="74081" y="862187"/>
                  </a:lnTo>
                  <a:lnTo>
                    <a:pt x="75865" y="860402"/>
                  </a:lnTo>
                  <a:lnTo>
                    <a:pt x="78543" y="859509"/>
                  </a:lnTo>
                  <a:lnTo>
                    <a:pt x="80328" y="858617"/>
                  </a:lnTo>
                  <a:lnTo>
                    <a:pt x="81221" y="855939"/>
                  </a:lnTo>
                  <a:lnTo>
                    <a:pt x="79436" y="853262"/>
                  </a:lnTo>
                  <a:lnTo>
                    <a:pt x="76758" y="850584"/>
                  </a:lnTo>
                  <a:lnTo>
                    <a:pt x="56230" y="844336"/>
                  </a:lnTo>
                  <a:lnTo>
                    <a:pt x="43734" y="859509"/>
                  </a:lnTo>
                  <a:lnTo>
                    <a:pt x="43734" y="864864"/>
                  </a:lnTo>
                  <a:lnTo>
                    <a:pt x="46412" y="866650"/>
                  </a:lnTo>
                  <a:lnTo>
                    <a:pt x="54445" y="871112"/>
                  </a:lnTo>
                  <a:lnTo>
                    <a:pt x="57122" y="872897"/>
                  </a:lnTo>
                  <a:lnTo>
                    <a:pt x="59800" y="875575"/>
                  </a:lnTo>
                  <a:lnTo>
                    <a:pt x="63370" y="880930"/>
                  </a:lnTo>
                  <a:lnTo>
                    <a:pt x="64262" y="885393"/>
                  </a:lnTo>
                  <a:lnTo>
                    <a:pt x="63370" y="888070"/>
                  </a:lnTo>
                  <a:lnTo>
                    <a:pt x="59800" y="893426"/>
                  </a:lnTo>
                  <a:lnTo>
                    <a:pt x="58015" y="898781"/>
                  </a:lnTo>
                  <a:lnTo>
                    <a:pt x="58015" y="901458"/>
                  </a:lnTo>
                  <a:lnTo>
                    <a:pt x="58908" y="905921"/>
                  </a:lnTo>
                  <a:lnTo>
                    <a:pt x="60693" y="910384"/>
                  </a:lnTo>
                  <a:lnTo>
                    <a:pt x="62477" y="919309"/>
                  </a:lnTo>
                  <a:lnTo>
                    <a:pt x="61585" y="922879"/>
                  </a:lnTo>
                  <a:lnTo>
                    <a:pt x="59800" y="925557"/>
                  </a:lnTo>
                  <a:lnTo>
                    <a:pt x="49982" y="930912"/>
                  </a:lnTo>
                  <a:lnTo>
                    <a:pt x="47305" y="932697"/>
                  </a:lnTo>
                  <a:lnTo>
                    <a:pt x="43734" y="936267"/>
                  </a:lnTo>
                  <a:lnTo>
                    <a:pt x="43734" y="940730"/>
                  </a:lnTo>
                  <a:lnTo>
                    <a:pt x="43734" y="946085"/>
                  </a:lnTo>
                  <a:lnTo>
                    <a:pt x="44627" y="954118"/>
                  </a:lnTo>
                  <a:lnTo>
                    <a:pt x="43734" y="957688"/>
                  </a:lnTo>
                  <a:lnTo>
                    <a:pt x="41949" y="960366"/>
                  </a:lnTo>
                  <a:lnTo>
                    <a:pt x="32132" y="964828"/>
                  </a:lnTo>
                  <a:lnTo>
                    <a:pt x="13388" y="975538"/>
                  </a:lnTo>
                  <a:lnTo>
                    <a:pt x="11603" y="977324"/>
                  </a:lnTo>
                  <a:lnTo>
                    <a:pt x="8925" y="979109"/>
                  </a:lnTo>
                  <a:lnTo>
                    <a:pt x="2678" y="988034"/>
                  </a:lnTo>
                  <a:lnTo>
                    <a:pt x="893" y="993389"/>
                  </a:lnTo>
                  <a:lnTo>
                    <a:pt x="0" y="997852"/>
                  </a:lnTo>
                  <a:lnTo>
                    <a:pt x="0" y="1004100"/>
                  </a:lnTo>
                  <a:lnTo>
                    <a:pt x="893" y="1007670"/>
                  </a:lnTo>
                  <a:lnTo>
                    <a:pt x="2678" y="1011240"/>
                  </a:lnTo>
                  <a:lnTo>
                    <a:pt x="3570" y="1013025"/>
                  </a:lnTo>
                  <a:lnTo>
                    <a:pt x="5356" y="1014810"/>
                  </a:lnTo>
                  <a:lnTo>
                    <a:pt x="10711" y="1017488"/>
                  </a:lnTo>
                  <a:lnTo>
                    <a:pt x="13388" y="1019273"/>
                  </a:lnTo>
                  <a:lnTo>
                    <a:pt x="30346" y="1019273"/>
                  </a:lnTo>
                  <a:lnTo>
                    <a:pt x="33024" y="1020165"/>
                  </a:lnTo>
                  <a:lnTo>
                    <a:pt x="35701" y="1021058"/>
                  </a:lnTo>
                  <a:lnTo>
                    <a:pt x="38379" y="1022843"/>
                  </a:lnTo>
                  <a:lnTo>
                    <a:pt x="40164" y="1024628"/>
                  </a:lnTo>
                  <a:lnTo>
                    <a:pt x="41949" y="1028198"/>
                  </a:lnTo>
                  <a:lnTo>
                    <a:pt x="41949" y="1029090"/>
                  </a:lnTo>
                  <a:lnTo>
                    <a:pt x="42842" y="1030876"/>
                  </a:lnTo>
                  <a:lnTo>
                    <a:pt x="43734" y="1039801"/>
                  </a:lnTo>
                  <a:lnTo>
                    <a:pt x="42842" y="1043371"/>
                  </a:lnTo>
                  <a:lnTo>
                    <a:pt x="41057" y="1045156"/>
                  </a:lnTo>
                  <a:lnTo>
                    <a:pt x="37486" y="1045156"/>
                  </a:lnTo>
                  <a:lnTo>
                    <a:pt x="34809" y="1046941"/>
                  </a:lnTo>
                  <a:lnTo>
                    <a:pt x="32132" y="1050511"/>
                  </a:lnTo>
                  <a:lnTo>
                    <a:pt x="28561" y="1062114"/>
                  </a:lnTo>
                  <a:lnTo>
                    <a:pt x="26776" y="1065684"/>
                  </a:lnTo>
                  <a:lnTo>
                    <a:pt x="24991" y="1067470"/>
                  </a:lnTo>
                  <a:lnTo>
                    <a:pt x="23206" y="1070147"/>
                  </a:lnTo>
                  <a:lnTo>
                    <a:pt x="23206" y="1072825"/>
                  </a:lnTo>
                  <a:lnTo>
                    <a:pt x="24991" y="1074610"/>
                  </a:lnTo>
                  <a:lnTo>
                    <a:pt x="34809" y="1079965"/>
                  </a:lnTo>
                  <a:lnTo>
                    <a:pt x="36594" y="1081750"/>
                  </a:lnTo>
                  <a:lnTo>
                    <a:pt x="40164" y="1086213"/>
                  </a:lnTo>
                  <a:lnTo>
                    <a:pt x="42842" y="1087105"/>
                  </a:lnTo>
                  <a:lnTo>
                    <a:pt x="44627" y="1087998"/>
                  </a:lnTo>
                  <a:lnTo>
                    <a:pt x="53552" y="1087998"/>
                  </a:lnTo>
                  <a:lnTo>
                    <a:pt x="56230" y="1088890"/>
                  </a:lnTo>
                  <a:lnTo>
                    <a:pt x="58908" y="1090675"/>
                  </a:lnTo>
                  <a:lnTo>
                    <a:pt x="60693" y="1092460"/>
                  </a:lnTo>
                  <a:lnTo>
                    <a:pt x="64262" y="1096030"/>
                  </a:lnTo>
                  <a:lnTo>
                    <a:pt x="66048" y="1099601"/>
                  </a:lnTo>
                  <a:lnTo>
                    <a:pt x="67833" y="1103171"/>
                  </a:lnTo>
                  <a:lnTo>
                    <a:pt x="69618" y="1109418"/>
                  </a:lnTo>
                  <a:lnTo>
                    <a:pt x="69618" y="1112989"/>
                  </a:lnTo>
                  <a:lnTo>
                    <a:pt x="67833" y="1116559"/>
                  </a:lnTo>
                  <a:lnTo>
                    <a:pt x="61585" y="1121021"/>
                  </a:lnTo>
                  <a:lnTo>
                    <a:pt x="59800" y="1122806"/>
                  </a:lnTo>
                  <a:lnTo>
                    <a:pt x="58015" y="1126377"/>
                  </a:lnTo>
                  <a:lnTo>
                    <a:pt x="58015" y="1130839"/>
                  </a:lnTo>
                  <a:lnTo>
                    <a:pt x="59800" y="1137087"/>
                  </a:lnTo>
                  <a:lnTo>
                    <a:pt x="60693" y="1140657"/>
                  </a:lnTo>
                  <a:lnTo>
                    <a:pt x="62477" y="1144227"/>
                  </a:lnTo>
                  <a:lnTo>
                    <a:pt x="64262" y="1146012"/>
                  </a:lnTo>
                  <a:lnTo>
                    <a:pt x="66048" y="1147797"/>
                  </a:lnTo>
                  <a:lnTo>
                    <a:pt x="78543" y="1151368"/>
                  </a:lnTo>
                  <a:lnTo>
                    <a:pt x="81221" y="1152260"/>
                  </a:lnTo>
                  <a:lnTo>
                    <a:pt x="83898" y="1159400"/>
                  </a:lnTo>
                  <a:lnTo>
                    <a:pt x="93716" y="1210275"/>
                  </a:lnTo>
                  <a:lnTo>
                    <a:pt x="96394" y="1216522"/>
                  </a:lnTo>
                  <a:lnTo>
                    <a:pt x="99071" y="1217415"/>
                  </a:lnTo>
                  <a:lnTo>
                    <a:pt x="117814" y="1220093"/>
                  </a:lnTo>
                  <a:lnTo>
                    <a:pt x="132095" y="1219200"/>
                  </a:lnTo>
                  <a:lnTo>
                    <a:pt x="135665" y="1220093"/>
                  </a:lnTo>
                  <a:lnTo>
                    <a:pt x="139235" y="1222770"/>
                  </a:lnTo>
                  <a:lnTo>
                    <a:pt x="143698" y="1229018"/>
                  </a:lnTo>
                  <a:lnTo>
                    <a:pt x="147268" y="1232588"/>
                  </a:lnTo>
                  <a:lnTo>
                    <a:pt x="150838" y="1234373"/>
                  </a:lnTo>
                  <a:lnTo>
                    <a:pt x="153516" y="1236158"/>
                  </a:lnTo>
                  <a:lnTo>
                    <a:pt x="156193" y="1237943"/>
                  </a:lnTo>
                  <a:lnTo>
                    <a:pt x="157978" y="1240621"/>
                  </a:lnTo>
                  <a:lnTo>
                    <a:pt x="157978" y="1243298"/>
                  </a:lnTo>
                  <a:lnTo>
                    <a:pt x="156193" y="1245084"/>
                  </a:lnTo>
                  <a:lnTo>
                    <a:pt x="154409" y="1246869"/>
                  </a:lnTo>
                  <a:lnTo>
                    <a:pt x="145483" y="1252224"/>
                  </a:lnTo>
                  <a:lnTo>
                    <a:pt x="142805" y="1254901"/>
                  </a:lnTo>
                  <a:lnTo>
                    <a:pt x="141913" y="1258472"/>
                  </a:lnTo>
                  <a:lnTo>
                    <a:pt x="141021" y="1266504"/>
                  </a:lnTo>
                  <a:lnTo>
                    <a:pt x="141021" y="1270967"/>
                  </a:lnTo>
                  <a:lnTo>
                    <a:pt x="142805" y="1273645"/>
                  </a:lnTo>
                  <a:lnTo>
                    <a:pt x="145483" y="1278107"/>
                  </a:lnTo>
                  <a:lnTo>
                    <a:pt x="149053" y="1281677"/>
                  </a:lnTo>
                  <a:lnTo>
                    <a:pt x="166904" y="1294173"/>
                  </a:lnTo>
                  <a:lnTo>
                    <a:pt x="190110" y="1303991"/>
                  </a:lnTo>
                  <a:lnTo>
                    <a:pt x="193680" y="1305776"/>
                  </a:lnTo>
                  <a:lnTo>
                    <a:pt x="195465" y="1308453"/>
                  </a:lnTo>
                  <a:lnTo>
                    <a:pt x="195465" y="1312023"/>
                  </a:lnTo>
                  <a:lnTo>
                    <a:pt x="196357" y="1335229"/>
                  </a:lnTo>
                  <a:lnTo>
                    <a:pt x="197250" y="1341477"/>
                  </a:lnTo>
                  <a:lnTo>
                    <a:pt x="198142" y="1345047"/>
                  </a:lnTo>
                  <a:lnTo>
                    <a:pt x="202605" y="1354865"/>
                  </a:lnTo>
                  <a:lnTo>
                    <a:pt x="207961" y="1363790"/>
                  </a:lnTo>
                  <a:lnTo>
                    <a:pt x="217778" y="1376286"/>
                  </a:lnTo>
                  <a:lnTo>
                    <a:pt x="225811" y="1392351"/>
                  </a:lnTo>
                  <a:lnTo>
                    <a:pt x="229381" y="1403062"/>
                  </a:lnTo>
                  <a:lnTo>
                    <a:pt x="229381" y="1406632"/>
                  </a:lnTo>
                  <a:lnTo>
                    <a:pt x="229381" y="1410202"/>
                  </a:lnTo>
                  <a:lnTo>
                    <a:pt x="228489" y="1412880"/>
                  </a:lnTo>
                  <a:lnTo>
                    <a:pt x="227596" y="1415557"/>
                  </a:lnTo>
                  <a:lnTo>
                    <a:pt x="226704" y="1418235"/>
                  </a:lnTo>
                  <a:lnTo>
                    <a:pt x="224026" y="1420913"/>
                  </a:lnTo>
                  <a:lnTo>
                    <a:pt x="220456" y="1424483"/>
                  </a:lnTo>
                  <a:lnTo>
                    <a:pt x="219563" y="1425375"/>
                  </a:lnTo>
                  <a:lnTo>
                    <a:pt x="217778" y="1426268"/>
                  </a:lnTo>
                  <a:lnTo>
                    <a:pt x="215993" y="1426268"/>
                  </a:lnTo>
                  <a:lnTo>
                    <a:pt x="215101" y="1426268"/>
                  </a:lnTo>
                  <a:lnTo>
                    <a:pt x="214208" y="1428945"/>
                  </a:lnTo>
                  <a:lnTo>
                    <a:pt x="213316" y="1433408"/>
                  </a:lnTo>
                  <a:lnTo>
                    <a:pt x="211530" y="1437871"/>
                  </a:lnTo>
                  <a:lnTo>
                    <a:pt x="208853" y="1442333"/>
                  </a:lnTo>
                  <a:lnTo>
                    <a:pt x="207068" y="1444118"/>
                  </a:lnTo>
                  <a:lnTo>
                    <a:pt x="197250" y="1453044"/>
                  </a:lnTo>
                  <a:lnTo>
                    <a:pt x="195465" y="1454829"/>
                  </a:lnTo>
                  <a:lnTo>
                    <a:pt x="194573" y="1458399"/>
                  </a:lnTo>
                  <a:lnTo>
                    <a:pt x="194573" y="1462862"/>
                  </a:lnTo>
                  <a:lnTo>
                    <a:pt x="195465" y="1466432"/>
                  </a:lnTo>
                  <a:lnTo>
                    <a:pt x="197250" y="1468217"/>
                  </a:lnTo>
                  <a:lnTo>
                    <a:pt x="199035" y="1468217"/>
                  </a:lnTo>
                  <a:lnTo>
                    <a:pt x="203498" y="1467324"/>
                  </a:lnTo>
                  <a:lnTo>
                    <a:pt x="229381" y="1456614"/>
                  </a:lnTo>
                  <a:lnTo>
                    <a:pt x="234737" y="1454829"/>
                  </a:lnTo>
                  <a:lnTo>
                    <a:pt x="237414" y="1454829"/>
                  </a:lnTo>
                  <a:lnTo>
                    <a:pt x="240092" y="1454829"/>
                  </a:lnTo>
                  <a:lnTo>
                    <a:pt x="242769" y="1455721"/>
                  </a:lnTo>
                  <a:lnTo>
                    <a:pt x="245447" y="1457506"/>
                  </a:lnTo>
                  <a:lnTo>
                    <a:pt x="250802" y="1461077"/>
                  </a:lnTo>
                  <a:lnTo>
                    <a:pt x="258835" y="1470002"/>
                  </a:lnTo>
                  <a:lnTo>
                    <a:pt x="275793" y="1470894"/>
                  </a:lnTo>
                  <a:lnTo>
                    <a:pt x="282041" y="1469109"/>
                  </a:lnTo>
                  <a:lnTo>
                    <a:pt x="295429" y="1454829"/>
                  </a:lnTo>
                  <a:lnTo>
                    <a:pt x="310602" y="1442333"/>
                  </a:lnTo>
                  <a:lnTo>
                    <a:pt x="316849" y="1439656"/>
                  </a:lnTo>
                  <a:lnTo>
                    <a:pt x="321312" y="1438763"/>
                  </a:lnTo>
                  <a:lnTo>
                    <a:pt x="323990" y="1439656"/>
                  </a:lnTo>
                  <a:lnTo>
                    <a:pt x="326667" y="1441441"/>
                  </a:lnTo>
                  <a:lnTo>
                    <a:pt x="327560" y="1443226"/>
                  </a:lnTo>
                  <a:lnTo>
                    <a:pt x="329345" y="1445903"/>
                  </a:lnTo>
                  <a:lnTo>
                    <a:pt x="332022" y="1448581"/>
                  </a:lnTo>
                  <a:lnTo>
                    <a:pt x="335593" y="1450366"/>
                  </a:lnTo>
                  <a:lnTo>
                    <a:pt x="343625" y="1452151"/>
                  </a:lnTo>
                  <a:lnTo>
                    <a:pt x="347196" y="1452151"/>
                  </a:lnTo>
                  <a:lnTo>
                    <a:pt x="349873" y="1452151"/>
                  </a:lnTo>
                  <a:lnTo>
                    <a:pt x="351658" y="1450366"/>
                  </a:lnTo>
                  <a:lnTo>
                    <a:pt x="354336" y="1445903"/>
                  </a:lnTo>
                  <a:lnTo>
                    <a:pt x="423061" y="1409310"/>
                  </a:lnTo>
                  <a:lnTo>
                    <a:pt x="424846" y="1406632"/>
                  </a:lnTo>
                  <a:lnTo>
                    <a:pt x="425738" y="1403062"/>
                  </a:lnTo>
                  <a:lnTo>
                    <a:pt x="426631" y="1399492"/>
                  </a:lnTo>
                  <a:lnTo>
                    <a:pt x="426631" y="1393244"/>
                  </a:lnTo>
                  <a:lnTo>
                    <a:pt x="427524" y="1388781"/>
                  </a:lnTo>
                  <a:lnTo>
                    <a:pt x="429309" y="1385211"/>
                  </a:lnTo>
                  <a:lnTo>
                    <a:pt x="432878" y="1379856"/>
                  </a:lnTo>
                  <a:lnTo>
                    <a:pt x="436449" y="1377178"/>
                  </a:lnTo>
                  <a:lnTo>
                    <a:pt x="439126" y="1376286"/>
                  </a:lnTo>
                  <a:lnTo>
                    <a:pt x="451622" y="1375393"/>
                  </a:lnTo>
                  <a:lnTo>
                    <a:pt x="461440" y="1377178"/>
                  </a:lnTo>
                  <a:lnTo>
                    <a:pt x="464117" y="1378071"/>
                  </a:lnTo>
                  <a:lnTo>
                    <a:pt x="465902" y="1379856"/>
                  </a:lnTo>
                  <a:lnTo>
                    <a:pt x="469473" y="1384319"/>
                  </a:lnTo>
                  <a:lnTo>
                    <a:pt x="470365" y="1386996"/>
                  </a:lnTo>
                  <a:lnTo>
                    <a:pt x="471258" y="1388781"/>
                  </a:lnTo>
                  <a:lnTo>
                    <a:pt x="473935" y="1390566"/>
                  </a:lnTo>
                  <a:lnTo>
                    <a:pt x="476613" y="1390566"/>
                  </a:lnTo>
                  <a:lnTo>
                    <a:pt x="515884" y="1386104"/>
                  </a:lnTo>
                  <a:lnTo>
                    <a:pt x="521239" y="1384319"/>
                  </a:lnTo>
                  <a:lnTo>
                    <a:pt x="524810" y="1381641"/>
                  </a:lnTo>
                  <a:lnTo>
                    <a:pt x="525702" y="1374501"/>
                  </a:lnTo>
                  <a:lnTo>
                    <a:pt x="526594" y="1368253"/>
                  </a:lnTo>
                  <a:lnTo>
                    <a:pt x="526594" y="1352187"/>
                  </a:lnTo>
                  <a:lnTo>
                    <a:pt x="525702" y="1349510"/>
                  </a:lnTo>
                  <a:lnTo>
                    <a:pt x="523917" y="1347725"/>
                  </a:lnTo>
                  <a:lnTo>
                    <a:pt x="521239" y="1345940"/>
                  </a:lnTo>
                  <a:lnTo>
                    <a:pt x="510529" y="1341477"/>
                  </a:lnTo>
                  <a:lnTo>
                    <a:pt x="507851" y="1339692"/>
                  </a:lnTo>
                  <a:lnTo>
                    <a:pt x="506959" y="1337907"/>
                  </a:lnTo>
                  <a:lnTo>
                    <a:pt x="508744" y="1333444"/>
                  </a:lnTo>
                  <a:lnTo>
                    <a:pt x="514099" y="1327197"/>
                  </a:lnTo>
                  <a:lnTo>
                    <a:pt x="533735" y="1309346"/>
                  </a:lnTo>
                  <a:lnTo>
                    <a:pt x="538198" y="1304883"/>
                  </a:lnTo>
                  <a:lnTo>
                    <a:pt x="539090" y="1302206"/>
                  </a:lnTo>
                  <a:lnTo>
                    <a:pt x="544445" y="1279000"/>
                  </a:lnTo>
                  <a:lnTo>
                    <a:pt x="544445" y="1277215"/>
                  </a:lnTo>
                  <a:lnTo>
                    <a:pt x="544445" y="1274537"/>
                  </a:lnTo>
                  <a:lnTo>
                    <a:pt x="543553" y="1271860"/>
                  </a:lnTo>
                  <a:lnTo>
                    <a:pt x="543553" y="1270074"/>
                  </a:lnTo>
                  <a:lnTo>
                    <a:pt x="540875" y="1264719"/>
                  </a:lnTo>
                  <a:lnTo>
                    <a:pt x="541768" y="1261149"/>
                  </a:lnTo>
                  <a:lnTo>
                    <a:pt x="546230" y="1254901"/>
                  </a:lnTo>
                  <a:lnTo>
                    <a:pt x="558726" y="1245976"/>
                  </a:lnTo>
                  <a:lnTo>
                    <a:pt x="574791" y="1229910"/>
                  </a:lnTo>
                  <a:lnTo>
                    <a:pt x="592642" y="1220093"/>
                  </a:lnTo>
                  <a:lnTo>
                    <a:pt x="598890" y="1218308"/>
                  </a:lnTo>
                  <a:lnTo>
                    <a:pt x="602460" y="1218308"/>
                  </a:lnTo>
                  <a:lnTo>
                    <a:pt x="608708" y="1220093"/>
                  </a:lnTo>
                  <a:lnTo>
                    <a:pt x="616741" y="1220093"/>
                  </a:lnTo>
                  <a:lnTo>
                    <a:pt x="620310" y="1220093"/>
                  </a:lnTo>
                  <a:lnTo>
                    <a:pt x="622988" y="1220985"/>
                  </a:lnTo>
                  <a:lnTo>
                    <a:pt x="625666" y="1222770"/>
                  </a:lnTo>
                  <a:lnTo>
                    <a:pt x="629236" y="1223663"/>
                  </a:lnTo>
                  <a:lnTo>
                    <a:pt x="632806" y="1224555"/>
                  </a:lnTo>
                  <a:lnTo>
                    <a:pt x="640839" y="1223663"/>
                  </a:lnTo>
                  <a:lnTo>
                    <a:pt x="644409" y="1223663"/>
                  </a:lnTo>
                  <a:lnTo>
                    <a:pt x="647086" y="1225448"/>
                  </a:lnTo>
                  <a:lnTo>
                    <a:pt x="649764" y="1229910"/>
                  </a:lnTo>
                  <a:lnTo>
                    <a:pt x="651549" y="1231696"/>
                  </a:lnTo>
                  <a:lnTo>
                    <a:pt x="656012" y="1232588"/>
                  </a:lnTo>
                  <a:lnTo>
                    <a:pt x="662260" y="1231696"/>
                  </a:lnTo>
                  <a:lnTo>
                    <a:pt x="681003" y="1227233"/>
                  </a:lnTo>
                  <a:lnTo>
                    <a:pt x="686358" y="1227233"/>
                  </a:lnTo>
                  <a:lnTo>
                    <a:pt x="692606" y="1229018"/>
                  </a:lnTo>
                  <a:lnTo>
                    <a:pt x="719382" y="1227233"/>
                  </a:lnTo>
                  <a:lnTo>
                    <a:pt x="725630" y="1228125"/>
                  </a:lnTo>
                  <a:lnTo>
                    <a:pt x="733662" y="1231696"/>
                  </a:lnTo>
                  <a:lnTo>
                    <a:pt x="747050" y="1232588"/>
                  </a:lnTo>
                  <a:lnTo>
                    <a:pt x="763116" y="1237943"/>
                  </a:lnTo>
                  <a:lnTo>
                    <a:pt x="772934" y="1243298"/>
                  </a:lnTo>
                  <a:lnTo>
                    <a:pt x="779182" y="1248654"/>
                  </a:lnTo>
                  <a:lnTo>
                    <a:pt x="780966" y="1249546"/>
                  </a:lnTo>
                  <a:lnTo>
                    <a:pt x="784537" y="1250439"/>
                  </a:lnTo>
                  <a:lnTo>
                    <a:pt x="788107" y="1250439"/>
                  </a:lnTo>
                  <a:lnTo>
                    <a:pt x="792570" y="1249546"/>
                  </a:lnTo>
                  <a:lnTo>
                    <a:pt x="813990" y="1249546"/>
                  </a:lnTo>
                  <a:lnTo>
                    <a:pt x="822916" y="1246869"/>
                  </a:lnTo>
                  <a:lnTo>
                    <a:pt x="847906" y="1231696"/>
                  </a:lnTo>
                  <a:lnTo>
                    <a:pt x="852369" y="1229910"/>
                  </a:lnTo>
                  <a:lnTo>
                    <a:pt x="872005" y="1229018"/>
                  </a:lnTo>
                  <a:lnTo>
                    <a:pt x="878253" y="1229910"/>
                  </a:lnTo>
                  <a:lnTo>
                    <a:pt x="889855" y="1234373"/>
                  </a:lnTo>
                  <a:lnTo>
                    <a:pt x="892533" y="1234373"/>
                  </a:lnTo>
                  <a:lnTo>
                    <a:pt x="902351" y="1233481"/>
                  </a:lnTo>
                  <a:lnTo>
                    <a:pt x="908599" y="1234373"/>
                  </a:lnTo>
                  <a:lnTo>
                    <a:pt x="917524" y="1237943"/>
                  </a:lnTo>
                  <a:lnTo>
                    <a:pt x="919309" y="1239728"/>
                  </a:lnTo>
                  <a:lnTo>
                    <a:pt x="920202" y="1240621"/>
                  </a:lnTo>
                  <a:lnTo>
                    <a:pt x="921987" y="1242406"/>
                  </a:lnTo>
                  <a:lnTo>
                    <a:pt x="925557" y="1249546"/>
                  </a:lnTo>
                  <a:lnTo>
                    <a:pt x="927342" y="1252224"/>
                  </a:lnTo>
                  <a:lnTo>
                    <a:pt x="930019" y="1253116"/>
                  </a:lnTo>
                  <a:lnTo>
                    <a:pt x="931805" y="1252224"/>
                  </a:lnTo>
                  <a:lnTo>
                    <a:pt x="937160" y="1245976"/>
                  </a:lnTo>
                  <a:lnTo>
                    <a:pt x="941622" y="1245084"/>
                  </a:lnTo>
                  <a:lnTo>
                    <a:pt x="947870" y="1245976"/>
                  </a:lnTo>
                  <a:lnTo>
                    <a:pt x="960366" y="1241513"/>
                  </a:lnTo>
                  <a:lnTo>
                    <a:pt x="971076" y="1236158"/>
                  </a:lnTo>
                  <a:lnTo>
                    <a:pt x="988034" y="1231696"/>
                  </a:lnTo>
                  <a:lnTo>
                    <a:pt x="995174" y="1227233"/>
                  </a:lnTo>
                  <a:lnTo>
                    <a:pt x="998745" y="1223663"/>
                  </a:lnTo>
                  <a:lnTo>
                    <a:pt x="1003207" y="1211167"/>
                  </a:lnTo>
                  <a:lnTo>
                    <a:pt x="1005885" y="1202242"/>
                  </a:lnTo>
                  <a:lnTo>
                    <a:pt x="1005885" y="1196887"/>
                  </a:lnTo>
                  <a:lnTo>
                    <a:pt x="1007670" y="1193317"/>
                  </a:lnTo>
                  <a:lnTo>
                    <a:pt x="1009455" y="1188854"/>
                  </a:lnTo>
                  <a:lnTo>
                    <a:pt x="1013918" y="1182606"/>
                  </a:lnTo>
                  <a:lnTo>
                    <a:pt x="1028198" y="1171003"/>
                  </a:lnTo>
                  <a:lnTo>
                    <a:pt x="1031768" y="1167433"/>
                  </a:lnTo>
                  <a:lnTo>
                    <a:pt x="1033554" y="1162970"/>
                  </a:lnTo>
                  <a:lnTo>
                    <a:pt x="1036231" y="1154045"/>
                  </a:lnTo>
                  <a:lnTo>
                    <a:pt x="1036231" y="1148690"/>
                  </a:lnTo>
                  <a:lnTo>
                    <a:pt x="1036231" y="1133517"/>
                  </a:lnTo>
                  <a:lnTo>
                    <a:pt x="1035338" y="1118344"/>
                  </a:lnTo>
                  <a:lnTo>
                    <a:pt x="1035338" y="1107633"/>
                  </a:lnTo>
                  <a:lnTo>
                    <a:pt x="1036231" y="1102278"/>
                  </a:lnTo>
                  <a:lnTo>
                    <a:pt x="1038016" y="1096923"/>
                  </a:lnTo>
                  <a:lnTo>
                    <a:pt x="1042479" y="1091568"/>
                  </a:lnTo>
                  <a:lnTo>
                    <a:pt x="1047834" y="1089783"/>
                  </a:lnTo>
                  <a:lnTo>
                    <a:pt x="1052297" y="1089783"/>
                  </a:lnTo>
                  <a:lnTo>
                    <a:pt x="1068362" y="1096030"/>
                  </a:lnTo>
                  <a:lnTo>
                    <a:pt x="1099601" y="1096923"/>
                  </a:lnTo>
                  <a:lnTo>
                    <a:pt x="1104956" y="1095138"/>
                  </a:lnTo>
                  <a:lnTo>
                    <a:pt x="1108526" y="1090675"/>
                  </a:lnTo>
                  <a:lnTo>
                    <a:pt x="1110311" y="1085320"/>
                  </a:lnTo>
                  <a:lnTo>
                    <a:pt x="1113882" y="1078180"/>
                  </a:lnTo>
                  <a:lnTo>
                    <a:pt x="1117451" y="1076395"/>
                  </a:lnTo>
                  <a:lnTo>
                    <a:pt x="1120129" y="1074610"/>
                  </a:lnTo>
                  <a:lnTo>
                    <a:pt x="1138872" y="1075502"/>
                  </a:lnTo>
                  <a:lnTo>
                    <a:pt x="1143335" y="1076395"/>
                  </a:lnTo>
                  <a:lnTo>
                    <a:pt x="1185284" y="1091568"/>
                  </a:lnTo>
                  <a:lnTo>
                    <a:pt x="1201350" y="1103171"/>
                  </a:lnTo>
                  <a:lnTo>
                    <a:pt x="1204027" y="1105848"/>
                  </a:lnTo>
                  <a:lnTo>
                    <a:pt x="1206705" y="1108526"/>
                  </a:lnTo>
                  <a:lnTo>
                    <a:pt x="1208490" y="1112096"/>
                  </a:lnTo>
                  <a:lnTo>
                    <a:pt x="1210275" y="1116559"/>
                  </a:lnTo>
                  <a:lnTo>
                    <a:pt x="1211167" y="1121021"/>
                  </a:lnTo>
                  <a:lnTo>
                    <a:pt x="1213845" y="1134409"/>
                  </a:lnTo>
                  <a:lnTo>
                    <a:pt x="1215630" y="1138872"/>
                  </a:lnTo>
                  <a:lnTo>
                    <a:pt x="1219200" y="1141550"/>
                  </a:lnTo>
                  <a:lnTo>
                    <a:pt x="1225448" y="1143335"/>
                  </a:lnTo>
                  <a:lnTo>
                    <a:pt x="1229911" y="1141550"/>
                  </a:lnTo>
                  <a:lnTo>
                    <a:pt x="1233481" y="1138872"/>
                  </a:lnTo>
                  <a:lnTo>
                    <a:pt x="1237051" y="1134409"/>
                  </a:lnTo>
                  <a:lnTo>
                    <a:pt x="1243299" y="1127269"/>
                  </a:lnTo>
                  <a:lnTo>
                    <a:pt x="1246869" y="1123699"/>
                  </a:lnTo>
                  <a:lnTo>
                    <a:pt x="1249546" y="1117451"/>
                  </a:lnTo>
                  <a:lnTo>
                    <a:pt x="1254009" y="1113881"/>
                  </a:lnTo>
                  <a:lnTo>
                    <a:pt x="1261150" y="1109418"/>
                  </a:lnTo>
                  <a:lnTo>
                    <a:pt x="1285248" y="1101386"/>
                  </a:lnTo>
                  <a:lnTo>
                    <a:pt x="1287926" y="1098708"/>
                  </a:lnTo>
                  <a:lnTo>
                    <a:pt x="1297743" y="1088890"/>
                  </a:lnTo>
                  <a:lnTo>
                    <a:pt x="1300421" y="1087998"/>
                  </a:lnTo>
                  <a:lnTo>
                    <a:pt x="1303098" y="1087998"/>
                  </a:lnTo>
                  <a:lnTo>
                    <a:pt x="1305776" y="1089783"/>
                  </a:lnTo>
                  <a:lnTo>
                    <a:pt x="1307561" y="1091568"/>
                  </a:lnTo>
                  <a:lnTo>
                    <a:pt x="1309346" y="1093353"/>
                  </a:lnTo>
                  <a:lnTo>
                    <a:pt x="1309346" y="1095138"/>
                  </a:lnTo>
                  <a:lnTo>
                    <a:pt x="1310239" y="1096923"/>
                  </a:lnTo>
                  <a:lnTo>
                    <a:pt x="1313809" y="1097816"/>
                  </a:lnTo>
                  <a:lnTo>
                    <a:pt x="1328982" y="1095138"/>
                  </a:lnTo>
                  <a:lnTo>
                    <a:pt x="1332552" y="1095138"/>
                  </a:lnTo>
                  <a:lnTo>
                    <a:pt x="1334337" y="1097816"/>
                  </a:lnTo>
                  <a:lnTo>
                    <a:pt x="1334337" y="1099601"/>
                  </a:lnTo>
                  <a:lnTo>
                    <a:pt x="1337907" y="1102278"/>
                  </a:lnTo>
                  <a:lnTo>
                    <a:pt x="1342370" y="1103171"/>
                  </a:lnTo>
                  <a:lnTo>
                    <a:pt x="1351295" y="1102278"/>
                  </a:lnTo>
                  <a:lnTo>
                    <a:pt x="1355758" y="1100493"/>
                  </a:lnTo>
                  <a:lnTo>
                    <a:pt x="1358435" y="1097816"/>
                  </a:lnTo>
                  <a:lnTo>
                    <a:pt x="1359328" y="1095138"/>
                  </a:lnTo>
                  <a:lnTo>
                    <a:pt x="1362898" y="1081750"/>
                  </a:lnTo>
                  <a:lnTo>
                    <a:pt x="1363791" y="1078180"/>
                  </a:lnTo>
                  <a:lnTo>
                    <a:pt x="1364683" y="1075502"/>
                  </a:lnTo>
                  <a:lnTo>
                    <a:pt x="1364683" y="1071932"/>
                  </a:lnTo>
                  <a:lnTo>
                    <a:pt x="1362898" y="1069254"/>
                  </a:lnTo>
                  <a:lnTo>
                    <a:pt x="1362006" y="1067470"/>
                  </a:lnTo>
                  <a:lnTo>
                    <a:pt x="1360220" y="1065684"/>
                  </a:lnTo>
                  <a:lnTo>
                    <a:pt x="1358435" y="1063899"/>
                  </a:lnTo>
                  <a:lnTo>
                    <a:pt x="1357543" y="1061222"/>
                  </a:lnTo>
                  <a:lnTo>
                    <a:pt x="1357543" y="1058544"/>
                  </a:lnTo>
                  <a:lnTo>
                    <a:pt x="1360220" y="1053189"/>
                  </a:lnTo>
                  <a:lnTo>
                    <a:pt x="1362898" y="1049619"/>
                  </a:lnTo>
                  <a:lnTo>
                    <a:pt x="1366468" y="1046049"/>
                  </a:lnTo>
                  <a:lnTo>
                    <a:pt x="1385211" y="1033553"/>
                  </a:lnTo>
                  <a:lnTo>
                    <a:pt x="1386996" y="1032661"/>
                  </a:lnTo>
                  <a:lnTo>
                    <a:pt x="1389674" y="1029983"/>
                  </a:lnTo>
                  <a:lnTo>
                    <a:pt x="1395922" y="1017488"/>
                  </a:lnTo>
                  <a:lnTo>
                    <a:pt x="1401277" y="1009455"/>
                  </a:lnTo>
                  <a:lnTo>
                    <a:pt x="1409310" y="993389"/>
                  </a:lnTo>
                  <a:lnTo>
                    <a:pt x="1411987" y="990712"/>
                  </a:lnTo>
                  <a:lnTo>
                    <a:pt x="1415558" y="987142"/>
                  </a:lnTo>
                  <a:lnTo>
                    <a:pt x="1418235" y="987142"/>
                  </a:lnTo>
                  <a:lnTo>
                    <a:pt x="1421805" y="987142"/>
                  </a:lnTo>
                  <a:lnTo>
                    <a:pt x="1428053" y="989819"/>
                  </a:lnTo>
                  <a:lnTo>
                    <a:pt x="1436086" y="991604"/>
                  </a:lnTo>
                  <a:lnTo>
                    <a:pt x="1438763" y="990712"/>
                  </a:lnTo>
                  <a:lnTo>
                    <a:pt x="1440548" y="988926"/>
                  </a:lnTo>
                  <a:lnTo>
                    <a:pt x="1440548" y="986249"/>
                  </a:lnTo>
                  <a:lnTo>
                    <a:pt x="1439656" y="983571"/>
                  </a:lnTo>
                  <a:lnTo>
                    <a:pt x="1438763" y="980894"/>
                  </a:lnTo>
                  <a:lnTo>
                    <a:pt x="1438763" y="978216"/>
                  </a:lnTo>
                  <a:lnTo>
                    <a:pt x="1438763" y="975538"/>
                  </a:lnTo>
                  <a:lnTo>
                    <a:pt x="1440548" y="972861"/>
                  </a:lnTo>
                  <a:lnTo>
                    <a:pt x="1447689" y="966613"/>
                  </a:lnTo>
                  <a:lnTo>
                    <a:pt x="1453044" y="964828"/>
                  </a:lnTo>
                  <a:lnTo>
                    <a:pt x="1461077" y="957688"/>
                  </a:lnTo>
                  <a:lnTo>
                    <a:pt x="1463754" y="956795"/>
                  </a:lnTo>
                  <a:lnTo>
                    <a:pt x="1466432" y="957688"/>
                  </a:lnTo>
                  <a:lnTo>
                    <a:pt x="1468217" y="958580"/>
                  </a:lnTo>
                  <a:lnTo>
                    <a:pt x="1470002" y="961258"/>
                  </a:lnTo>
                  <a:lnTo>
                    <a:pt x="1470002" y="963936"/>
                  </a:lnTo>
                  <a:lnTo>
                    <a:pt x="1469110" y="970183"/>
                  </a:lnTo>
                  <a:lnTo>
                    <a:pt x="1470002" y="972861"/>
                  </a:lnTo>
                  <a:lnTo>
                    <a:pt x="1471787" y="974646"/>
                  </a:lnTo>
                  <a:lnTo>
                    <a:pt x="1476250" y="978216"/>
                  </a:lnTo>
                  <a:lnTo>
                    <a:pt x="1478035" y="980001"/>
                  </a:lnTo>
                  <a:lnTo>
                    <a:pt x="1478927" y="982679"/>
                  </a:lnTo>
                  <a:lnTo>
                    <a:pt x="1478927" y="986249"/>
                  </a:lnTo>
                  <a:lnTo>
                    <a:pt x="1479820" y="988926"/>
                  </a:lnTo>
                  <a:lnTo>
                    <a:pt x="1481605" y="990712"/>
                  </a:lnTo>
                  <a:lnTo>
                    <a:pt x="1483390" y="992497"/>
                  </a:lnTo>
                  <a:lnTo>
                    <a:pt x="1489638" y="994282"/>
                  </a:lnTo>
                  <a:lnTo>
                    <a:pt x="1498563" y="996067"/>
                  </a:lnTo>
                  <a:lnTo>
                    <a:pt x="1504811" y="996067"/>
                  </a:lnTo>
                  <a:lnTo>
                    <a:pt x="1508381" y="995174"/>
                  </a:lnTo>
                  <a:lnTo>
                    <a:pt x="1511059" y="994282"/>
                  </a:lnTo>
                  <a:lnTo>
                    <a:pt x="1518199" y="987142"/>
                  </a:lnTo>
                  <a:lnTo>
                    <a:pt x="1522662" y="983571"/>
                  </a:lnTo>
                  <a:lnTo>
                    <a:pt x="1526231" y="982679"/>
                  </a:lnTo>
                  <a:lnTo>
                    <a:pt x="1528017" y="984464"/>
                  </a:lnTo>
                  <a:lnTo>
                    <a:pt x="1528909" y="987142"/>
                  </a:lnTo>
                  <a:lnTo>
                    <a:pt x="1529802" y="989819"/>
                  </a:lnTo>
                  <a:lnTo>
                    <a:pt x="1528909" y="1009455"/>
                  </a:lnTo>
                  <a:lnTo>
                    <a:pt x="1528909" y="1012132"/>
                  </a:lnTo>
                  <a:lnTo>
                    <a:pt x="1529802" y="1014810"/>
                  </a:lnTo>
                  <a:lnTo>
                    <a:pt x="1533372" y="1021950"/>
                  </a:lnTo>
                  <a:lnTo>
                    <a:pt x="1553900" y="1049619"/>
                  </a:lnTo>
                  <a:lnTo>
                    <a:pt x="1555685" y="1051404"/>
                  </a:lnTo>
                  <a:lnTo>
                    <a:pt x="1557470" y="1056759"/>
                  </a:lnTo>
                  <a:lnTo>
                    <a:pt x="1559255" y="1064792"/>
                  </a:lnTo>
                  <a:lnTo>
                    <a:pt x="1560148" y="1079965"/>
                  </a:lnTo>
                  <a:lnTo>
                    <a:pt x="1561040" y="1082642"/>
                  </a:lnTo>
                  <a:lnTo>
                    <a:pt x="1561933" y="1085320"/>
                  </a:lnTo>
                  <a:lnTo>
                    <a:pt x="1563718" y="1087105"/>
                  </a:lnTo>
                  <a:lnTo>
                    <a:pt x="1568181" y="1087998"/>
                  </a:lnTo>
                  <a:lnTo>
                    <a:pt x="1575321" y="1087998"/>
                  </a:lnTo>
                  <a:lnTo>
                    <a:pt x="1578891" y="1087105"/>
                  </a:lnTo>
                  <a:lnTo>
                    <a:pt x="1580676" y="1084428"/>
                  </a:lnTo>
                  <a:lnTo>
                    <a:pt x="1581569" y="1080858"/>
                  </a:lnTo>
                  <a:lnTo>
                    <a:pt x="1581569" y="1078180"/>
                  </a:lnTo>
                  <a:lnTo>
                    <a:pt x="1581569" y="1074610"/>
                  </a:lnTo>
                  <a:lnTo>
                    <a:pt x="1582461" y="1071932"/>
                  </a:lnTo>
                  <a:lnTo>
                    <a:pt x="1583354" y="1068362"/>
                  </a:lnTo>
                  <a:lnTo>
                    <a:pt x="1586924" y="1064792"/>
                  </a:lnTo>
                  <a:lnTo>
                    <a:pt x="1589602" y="1063899"/>
                  </a:lnTo>
                  <a:lnTo>
                    <a:pt x="1593171" y="1063899"/>
                  </a:lnTo>
                  <a:lnTo>
                    <a:pt x="1597634" y="1067470"/>
                  </a:lnTo>
                  <a:lnTo>
                    <a:pt x="1603882" y="1071932"/>
                  </a:lnTo>
                  <a:lnTo>
                    <a:pt x="1607452" y="1073717"/>
                  </a:lnTo>
                  <a:lnTo>
                    <a:pt x="1611022" y="1074610"/>
                  </a:lnTo>
                  <a:lnTo>
                    <a:pt x="1618163" y="1075502"/>
                  </a:lnTo>
                  <a:lnTo>
                    <a:pt x="1621733" y="1074610"/>
                  </a:lnTo>
                  <a:lnTo>
                    <a:pt x="1625303" y="1073717"/>
                  </a:lnTo>
                  <a:lnTo>
                    <a:pt x="1635121" y="1065684"/>
                  </a:lnTo>
                  <a:lnTo>
                    <a:pt x="1640476" y="1059437"/>
                  </a:lnTo>
                  <a:lnTo>
                    <a:pt x="1643154" y="1054082"/>
                  </a:lnTo>
                  <a:lnTo>
                    <a:pt x="1644046" y="1050511"/>
                  </a:lnTo>
                  <a:lnTo>
                    <a:pt x="1645831" y="1047834"/>
                  </a:lnTo>
                  <a:lnTo>
                    <a:pt x="1647616" y="1044264"/>
                  </a:lnTo>
                  <a:lnTo>
                    <a:pt x="1651186" y="1040693"/>
                  </a:lnTo>
                  <a:lnTo>
                    <a:pt x="1654756" y="1039801"/>
                  </a:lnTo>
                  <a:lnTo>
                    <a:pt x="1658327" y="1040693"/>
                  </a:lnTo>
                  <a:lnTo>
                    <a:pt x="1663682" y="1042478"/>
                  </a:lnTo>
                  <a:lnTo>
                    <a:pt x="1677962" y="1052296"/>
                  </a:lnTo>
                  <a:lnTo>
                    <a:pt x="1679747" y="1054082"/>
                  </a:lnTo>
                  <a:lnTo>
                    <a:pt x="1681532" y="1055866"/>
                  </a:lnTo>
                  <a:lnTo>
                    <a:pt x="1684210" y="1057652"/>
                  </a:lnTo>
                  <a:lnTo>
                    <a:pt x="1692243" y="1060329"/>
                  </a:lnTo>
                  <a:lnTo>
                    <a:pt x="1700275" y="1061222"/>
                  </a:lnTo>
                  <a:lnTo>
                    <a:pt x="1704738" y="1059437"/>
                  </a:lnTo>
                  <a:lnTo>
                    <a:pt x="1707416" y="1056759"/>
                  </a:lnTo>
                  <a:lnTo>
                    <a:pt x="1710094" y="1053189"/>
                  </a:lnTo>
                  <a:lnTo>
                    <a:pt x="1713663" y="1048726"/>
                  </a:lnTo>
                  <a:lnTo>
                    <a:pt x="1737762" y="1029090"/>
                  </a:lnTo>
                  <a:lnTo>
                    <a:pt x="1741332" y="1024628"/>
                  </a:lnTo>
                  <a:lnTo>
                    <a:pt x="1743117" y="1021058"/>
                  </a:lnTo>
                  <a:lnTo>
                    <a:pt x="1743117" y="1018380"/>
                  </a:lnTo>
                  <a:lnTo>
                    <a:pt x="1743117" y="1014810"/>
                  </a:ln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39" name="Полілінія: фігура 38">
              <a:extLst>
                <a:ext uri="{FF2B5EF4-FFF2-40B4-BE49-F238E27FC236}">
                  <a16:creationId xmlns:a16="http://schemas.microsoft.com/office/drawing/2014/main" id="{8FD3941C-B3B3-4E0B-BE26-0D3CAF1E6569}"/>
                </a:ext>
              </a:extLst>
            </p:cNvPr>
            <p:cNvSpPr/>
            <p:nvPr/>
          </p:nvSpPr>
          <p:spPr>
            <a:xfrm>
              <a:off x="3230076" y="1751931"/>
              <a:ext cx="930018" cy="1752934"/>
            </a:xfrm>
            <a:custGeom>
              <a:avLst/>
              <a:gdLst>
                <a:gd name="connsiteX0" fmla="*/ 930019 w 930019"/>
                <a:gd name="connsiteY0" fmla="*/ 1174573 h 1752934"/>
                <a:gd name="connsiteX1" fmla="*/ 927342 w 930019"/>
                <a:gd name="connsiteY1" fmla="*/ 1170111 h 1752934"/>
                <a:gd name="connsiteX2" fmla="*/ 926449 w 930019"/>
                <a:gd name="connsiteY2" fmla="*/ 1163863 h 1752934"/>
                <a:gd name="connsiteX3" fmla="*/ 925557 w 930019"/>
                <a:gd name="connsiteY3" fmla="*/ 1161185 h 1752934"/>
                <a:gd name="connsiteX4" fmla="*/ 925557 w 930019"/>
                <a:gd name="connsiteY4" fmla="*/ 1157615 h 1752934"/>
                <a:gd name="connsiteX5" fmla="*/ 926449 w 930019"/>
                <a:gd name="connsiteY5" fmla="*/ 1151368 h 1752934"/>
                <a:gd name="connsiteX6" fmla="*/ 925557 w 930019"/>
                <a:gd name="connsiteY6" fmla="*/ 1145120 h 1752934"/>
                <a:gd name="connsiteX7" fmla="*/ 924664 w 930019"/>
                <a:gd name="connsiteY7" fmla="*/ 1141550 h 1752934"/>
                <a:gd name="connsiteX8" fmla="*/ 924664 w 930019"/>
                <a:gd name="connsiteY8" fmla="*/ 1138872 h 1752934"/>
                <a:gd name="connsiteX9" fmla="*/ 922879 w 930019"/>
                <a:gd name="connsiteY9" fmla="*/ 1136194 h 1752934"/>
                <a:gd name="connsiteX10" fmla="*/ 921987 w 930019"/>
                <a:gd name="connsiteY10" fmla="*/ 1134409 h 1752934"/>
                <a:gd name="connsiteX11" fmla="*/ 915739 w 930019"/>
                <a:gd name="connsiteY11" fmla="*/ 1125484 h 1752934"/>
                <a:gd name="connsiteX12" fmla="*/ 913954 w 930019"/>
                <a:gd name="connsiteY12" fmla="*/ 1123699 h 1752934"/>
                <a:gd name="connsiteX13" fmla="*/ 913061 w 930019"/>
                <a:gd name="connsiteY13" fmla="*/ 1121021 h 1752934"/>
                <a:gd name="connsiteX14" fmla="*/ 912169 w 930019"/>
                <a:gd name="connsiteY14" fmla="*/ 1117451 h 1752934"/>
                <a:gd name="connsiteX15" fmla="*/ 912169 w 930019"/>
                <a:gd name="connsiteY15" fmla="*/ 1112988 h 1752934"/>
                <a:gd name="connsiteX16" fmla="*/ 913061 w 930019"/>
                <a:gd name="connsiteY16" fmla="*/ 1106741 h 1752934"/>
                <a:gd name="connsiteX17" fmla="*/ 914846 w 930019"/>
                <a:gd name="connsiteY17" fmla="*/ 1102278 h 1752934"/>
                <a:gd name="connsiteX18" fmla="*/ 917524 w 930019"/>
                <a:gd name="connsiteY18" fmla="*/ 1097816 h 1752934"/>
                <a:gd name="connsiteX19" fmla="*/ 921987 w 930019"/>
                <a:gd name="connsiteY19" fmla="*/ 1091568 h 1752934"/>
                <a:gd name="connsiteX20" fmla="*/ 923772 w 930019"/>
                <a:gd name="connsiteY20" fmla="*/ 1087998 h 1752934"/>
                <a:gd name="connsiteX21" fmla="*/ 923772 w 930019"/>
                <a:gd name="connsiteY21" fmla="*/ 1084428 h 1752934"/>
                <a:gd name="connsiteX22" fmla="*/ 922879 w 930019"/>
                <a:gd name="connsiteY22" fmla="*/ 1081750 h 1752934"/>
                <a:gd name="connsiteX23" fmla="*/ 920202 w 930019"/>
                <a:gd name="connsiteY23" fmla="*/ 1077287 h 1752934"/>
                <a:gd name="connsiteX24" fmla="*/ 913954 w 930019"/>
                <a:gd name="connsiteY24" fmla="*/ 1069254 h 1752934"/>
                <a:gd name="connsiteX25" fmla="*/ 912169 w 930019"/>
                <a:gd name="connsiteY25" fmla="*/ 1066577 h 1752934"/>
                <a:gd name="connsiteX26" fmla="*/ 910384 w 930019"/>
                <a:gd name="connsiteY26" fmla="*/ 1061222 h 1752934"/>
                <a:gd name="connsiteX27" fmla="*/ 910384 w 930019"/>
                <a:gd name="connsiteY27" fmla="*/ 1058544 h 1752934"/>
                <a:gd name="connsiteX28" fmla="*/ 910384 w 930019"/>
                <a:gd name="connsiteY28" fmla="*/ 1054974 h 1752934"/>
                <a:gd name="connsiteX29" fmla="*/ 911276 w 930019"/>
                <a:gd name="connsiteY29" fmla="*/ 1050511 h 1752934"/>
                <a:gd name="connsiteX30" fmla="*/ 911276 w 930019"/>
                <a:gd name="connsiteY30" fmla="*/ 1046048 h 1752934"/>
                <a:gd name="connsiteX31" fmla="*/ 911276 w 930019"/>
                <a:gd name="connsiteY31" fmla="*/ 1043371 h 1752934"/>
                <a:gd name="connsiteX32" fmla="*/ 910384 w 930019"/>
                <a:gd name="connsiteY32" fmla="*/ 1040693 h 1752934"/>
                <a:gd name="connsiteX33" fmla="*/ 908599 w 930019"/>
                <a:gd name="connsiteY33" fmla="*/ 1038016 h 1752934"/>
                <a:gd name="connsiteX34" fmla="*/ 905921 w 930019"/>
                <a:gd name="connsiteY34" fmla="*/ 1037123 h 1752934"/>
                <a:gd name="connsiteX35" fmla="*/ 896996 w 930019"/>
                <a:gd name="connsiteY35" fmla="*/ 1034446 h 1752934"/>
                <a:gd name="connsiteX36" fmla="*/ 894318 w 930019"/>
                <a:gd name="connsiteY36" fmla="*/ 1033553 h 1752934"/>
                <a:gd name="connsiteX37" fmla="*/ 892533 w 930019"/>
                <a:gd name="connsiteY37" fmla="*/ 1031768 h 1752934"/>
                <a:gd name="connsiteX38" fmla="*/ 891640 w 930019"/>
                <a:gd name="connsiteY38" fmla="*/ 1029983 h 1752934"/>
                <a:gd name="connsiteX39" fmla="*/ 890748 w 930019"/>
                <a:gd name="connsiteY39" fmla="*/ 1026413 h 1752934"/>
                <a:gd name="connsiteX40" fmla="*/ 890748 w 930019"/>
                <a:gd name="connsiteY40" fmla="*/ 1017488 h 1752934"/>
                <a:gd name="connsiteX41" fmla="*/ 889855 w 930019"/>
                <a:gd name="connsiteY41" fmla="*/ 1014810 h 1752934"/>
                <a:gd name="connsiteX42" fmla="*/ 886285 w 930019"/>
                <a:gd name="connsiteY42" fmla="*/ 1009455 h 1752934"/>
                <a:gd name="connsiteX43" fmla="*/ 885393 w 930019"/>
                <a:gd name="connsiteY43" fmla="*/ 1005884 h 1752934"/>
                <a:gd name="connsiteX44" fmla="*/ 884500 w 930019"/>
                <a:gd name="connsiteY44" fmla="*/ 1001422 h 1752934"/>
                <a:gd name="connsiteX45" fmla="*/ 885393 w 930019"/>
                <a:gd name="connsiteY45" fmla="*/ 997852 h 1752934"/>
                <a:gd name="connsiteX46" fmla="*/ 886285 w 930019"/>
                <a:gd name="connsiteY46" fmla="*/ 996067 h 1752934"/>
                <a:gd name="connsiteX47" fmla="*/ 887178 w 930019"/>
                <a:gd name="connsiteY47" fmla="*/ 995174 h 1752934"/>
                <a:gd name="connsiteX48" fmla="*/ 903243 w 930019"/>
                <a:gd name="connsiteY48" fmla="*/ 988926 h 1752934"/>
                <a:gd name="connsiteX49" fmla="*/ 905921 w 930019"/>
                <a:gd name="connsiteY49" fmla="*/ 987142 h 1752934"/>
                <a:gd name="connsiteX50" fmla="*/ 906814 w 930019"/>
                <a:gd name="connsiteY50" fmla="*/ 984464 h 1752934"/>
                <a:gd name="connsiteX51" fmla="*/ 906814 w 930019"/>
                <a:gd name="connsiteY51" fmla="*/ 981786 h 1752934"/>
                <a:gd name="connsiteX52" fmla="*/ 904136 w 930019"/>
                <a:gd name="connsiteY52" fmla="*/ 970183 h 1752934"/>
                <a:gd name="connsiteX53" fmla="*/ 901458 w 930019"/>
                <a:gd name="connsiteY53" fmla="*/ 965721 h 1752934"/>
                <a:gd name="connsiteX54" fmla="*/ 900566 w 930019"/>
                <a:gd name="connsiteY54" fmla="*/ 963043 h 1752934"/>
                <a:gd name="connsiteX55" fmla="*/ 898781 w 930019"/>
                <a:gd name="connsiteY55" fmla="*/ 961258 h 1752934"/>
                <a:gd name="connsiteX56" fmla="*/ 896996 w 930019"/>
                <a:gd name="connsiteY56" fmla="*/ 959473 h 1752934"/>
                <a:gd name="connsiteX57" fmla="*/ 863972 w 930019"/>
                <a:gd name="connsiteY57" fmla="*/ 959473 h 1752934"/>
                <a:gd name="connsiteX58" fmla="*/ 860402 w 930019"/>
                <a:gd name="connsiteY58" fmla="*/ 958580 h 1752934"/>
                <a:gd name="connsiteX59" fmla="*/ 856832 w 930019"/>
                <a:gd name="connsiteY59" fmla="*/ 957688 h 1752934"/>
                <a:gd name="connsiteX60" fmla="*/ 854154 w 930019"/>
                <a:gd name="connsiteY60" fmla="*/ 955903 h 1752934"/>
                <a:gd name="connsiteX61" fmla="*/ 852369 w 930019"/>
                <a:gd name="connsiteY61" fmla="*/ 954118 h 1752934"/>
                <a:gd name="connsiteX62" fmla="*/ 850584 w 930019"/>
                <a:gd name="connsiteY62" fmla="*/ 950548 h 1752934"/>
                <a:gd name="connsiteX63" fmla="*/ 849692 w 930019"/>
                <a:gd name="connsiteY63" fmla="*/ 945192 h 1752934"/>
                <a:gd name="connsiteX64" fmla="*/ 850584 w 930019"/>
                <a:gd name="connsiteY64" fmla="*/ 941622 h 1752934"/>
                <a:gd name="connsiteX65" fmla="*/ 851476 w 930019"/>
                <a:gd name="connsiteY65" fmla="*/ 938945 h 1752934"/>
                <a:gd name="connsiteX66" fmla="*/ 853262 w 930019"/>
                <a:gd name="connsiteY66" fmla="*/ 937160 h 1752934"/>
                <a:gd name="connsiteX67" fmla="*/ 860402 w 930019"/>
                <a:gd name="connsiteY67" fmla="*/ 931804 h 1752934"/>
                <a:gd name="connsiteX68" fmla="*/ 863079 w 930019"/>
                <a:gd name="connsiteY68" fmla="*/ 929127 h 1752934"/>
                <a:gd name="connsiteX69" fmla="*/ 863079 w 930019"/>
                <a:gd name="connsiteY69" fmla="*/ 926449 h 1752934"/>
                <a:gd name="connsiteX70" fmla="*/ 862187 w 930019"/>
                <a:gd name="connsiteY70" fmla="*/ 924664 h 1752934"/>
                <a:gd name="connsiteX71" fmla="*/ 860402 w 930019"/>
                <a:gd name="connsiteY71" fmla="*/ 922879 h 1752934"/>
                <a:gd name="connsiteX72" fmla="*/ 845229 w 930019"/>
                <a:gd name="connsiteY72" fmla="*/ 911276 h 1752934"/>
                <a:gd name="connsiteX73" fmla="*/ 843444 w 930019"/>
                <a:gd name="connsiteY73" fmla="*/ 907706 h 1752934"/>
                <a:gd name="connsiteX74" fmla="*/ 842551 w 930019"/>
                <a:gd name="connsiteY74" fmla="*/ 902351 h 1752934"/>
                <a:gd name="connsiteX75" fmla="*/ 843444 w 930019"/>
                <a:gd name="connsiteY75" fmla="*/ 889855 h 1752934"/>
                <a:gd name="connsiteX76" fmla="*/ 844336 w 930019"/>
                <a:gd name="connsiteY76" fmla="*/ 884500 h 1752934"/>
                <a:gd name="connsiteX77" fmla="*/ 846121 w 930019"/>
                <a:gd name="connsiteY77" fmla="*/ 880038 h 1752934"/>
                <a:gd name="connsiteX78" fmla="*/ 848799 w 930019"/>
                <a:gd name="connsiteY78" fmla="*/ 879145 h 1752934"/>
                <a:gd name="connsiteX79" fmla="*/ 851476 w 930019"/>
                <a:gd name="connsiteY79" fmla="*/ 878252 h 1752934"/>
                <a:gd name="connsiteX80" fmla="*/ 855047 w 930019"/>
                <a:gd name="connsiteY80" fmla="*/ 878252 h 1752934"/>
                <a:gd name="connsiteX81" fmla="*/ 857724 w 930019"/>
                <a:gd name="connsiteY81" fmla="*/ 879145 h 1752934"/>
                <a:gd name="connsiteX82" fmla="*/ 862187 w 930019"/>
                <a:gd name="connsiteY82" fmla="*/ 881822 h 1752934"/>
                <a:gd name="connsiteX83" fmla="*/ 865757 w 930019"/>
                <a:gd name="connsiteY83" fmla="*/ 881822 h 1752934"/>
                <a:gd name="connsiteX84" fmla="*/ 869327 w 930019"/>
                <a:gd name="connsiteY84" fmla="*/ 880038 h 1752934"/>
                <a:gd name="connsiteX85" fmla="*/ 874682 w 930019"/>
                <a:gd name="connsiteY85" fmla="*/ 872005 h 1752934"/>
                <a:gd name="connsiteX86" fmla="*/ 875575 w 930019"/>
                <a:gd name="connsiteY86" fmla="*/ 867542 h 1752934"/>
                <a:gd name="connsiteX87" fmla="*/ 875575 w 930019"/>
                <a:gd name="connsiteY87" fmla="*/ 863972 h 1752934"/>
                <a:gd name="connsiteX88" fmla="*/ 873790 w 930019"/>
                <a:gd name="connsiteY88" fmla="*/ 862187 h 1752934"/>
                <a:gd name="connsiteX89" fmla="*/ 867542 w 930019"/>
                <a:gd name="connsiteY89" fmla="*/ 855939 h 1752934"/>
                <a:gd name="connsiteX90" fmla="*/ 866650 w 930019"/>
                <a:gd name="connsiteY90" fmla="*/ 853262 h 1752934"/>
                <a:gd name="connsiteX91" fmla="*/ 864864 w 930019"/>
                <a:gd name="connsiteY91" fmla="*/ 849691 h 1752934"/>
                <a:gd name="connsiteX92" fmla="*/ 864864 w 930019"/>
                <a:gd name="connsiteY92" fmla="*/ 847014 h 1752934"/>
                <a:gd name="connsiteX93" fmla="*/ 866650 w 930019"/>
                <a:gd name="connsiteY93" fmla="*/ 845229 h 1752934"/>
                <a:gd name="connsiteX94" fmla="*/ 871112 w 930019"/>
                <a:gd name="connsiteY94" fmla="*/ 838088 h 1752934"/>
                <a:gd name="connsiteX95" fmla="*/ 887178 w 930019"/>
                <a:gd name="connsiteY95" fmla="*/ 805065 h 1752934"/>
                <a:gd name="connsiteX96" fmla="*/ 889855 w 930019"/>
                <a:gd name="connsiteY96" fmla="*/ 798817 h 1752934"/>
                <a:gd name="connsiteX97" fmla="*/ 890748 w 930019"/>
                <a:gd name="connsiteY97" fmla="*/ 794354 h 1752934"/>
                <a:gd name="connsiteX98" fmla="*/ 890748 w 930019"/>
                <a:gd name="connsiteY98" fmla="*/ 790784 h 1752934"/>
                <a:gd name="connsiteX99" fmla="*/ 890748 w 930019"/>
                <a:gd name="connsiteY99" fmla="*/ 788107 h 1752934"/>
                <a:gd name="connsiteX100" fmla="*/ 888963 w 930019"/>
                <a:gd name="connsiteY100" fmla="*/ 785429 h 1752934"/>
                <a:gd name="connsiteX101" fmla="*/ 887178 w 930019"/>
                <a:gd name="connsiteY101" fmla="*/ 780966 h 1752934"/>
                <a:gd name="connsiteX102" fmla="*/ 883608 w 930019"/>
                <a:gd name="connsiteY102" fmla="*/ 777396 h 1752934"/>
                <a:gd name="connsiteX103" fmla="*/ 879145 w 930019"/>
                <a:gd name="connsiteY103" fmla="*/ 773826 h 1752934"/>
                <a:gd name="connsiteX104" fmla="*/ 874682 w 930019"/>
                <a:gd name="connsiteY104" fmla="*/ 770256 h 1752934"/>
                <a:gd name="connsiteX105" fmla="*/ 861294 w 930019"/>
                <a:gd name="connsiteY105" fmla="*/ 764008 h 1752934"/>
                <a:gd name="connsiteX106" fmla="*/ 858617 w 930019"/>
                <a:gd name="connsiteY106" fmla="*/ 762223 h 1752934"/>
                <a:gd name="connsiteX107" fmla="*/ 856832 w 930019"/>
                <a:gd name="connsiteY107" fmla="*/ 759546 h 1752934"/>
                <a:gd name="connsiteX108" fmla="*/ 855939 w 930019"/>
                <a:gd name="connsiteY108" fmla="*/ 755083 h 1752934"/>
                <a:gd name="connsiteX109" fmla="*/ 855939 w 930019"/>
                <a:gd name="connsiteY109" fmla="*/ 751513 h 1752934"/>
                <a:gd name="connsiteX110" fmla="*/ 857724 w 930019"/>
                <a:gd name="connsiteY110" fmla="*/ 747943 h 1752934"/>
                <a:gd name="connsiteX111" fmla="*/ 862187 w 930019"/>
                <a:gd name="connsiteY111" fmla="*/ 737232 h 1752934"/>
                <a:gd name="connsiteX112" fmla="*/ 863972 w 930019"/>
                <a:gd name="connsiteY112" fmla="*/ 735447 h 1752934"/>
                <a:gd name="connsiteX113" fmla="*/ 865757 w 930019"/>
                <a:gd name="connsiteY113" fmla="*/ 733662 h 1752934"/>
                <a:gd name="connsiteX114" fmla="*/ 869327 w 930019"/>
                <a:gd name="connsiteY114" fmla="*/ 733662 h 1752934"/>
                <a:gd name="connsiteX115" fmla="*/ 881823 w 930019"/>
                <a:gd name="connsiteY115" fmla="*/ 736340 h 1752934"/>
                <a:gd name="connsiteX116" fmla="*/ 885393 w 930019"/>
                <a:gd name="connsiteY116" fmla="*/ 736340 h 1752934"/>
                <a:gd name="connsiteX117" fmla="*/ 888070 w 930019"/>
                <a:gd name="connsiteY117" fmla="*/ 735447 h 1752934"/>
                <a:gd name="connsiteX118" fmla="*/ 890748 w 930019"/>
                <a:gd name="connsiteY118" fmla="*/ 734555 h 1752934"/>
                <a:gd name="connsiteX119" fmla="*/ 894318 w 930019"/>
                <a:gd name="connsiteY119" fmla="*/ 730984 h 1752934"/>
                <a:gd name="connsiteX120" fmla="*/ 898781 w 930019"/>
                <a:gd name="connsiteY120" fmla="*/ 724737 h 1752934"/>
                <a:gd name="connsiteX121" fmla="*/ 902351 w 930019"/>
                <a:gd name="connsiteY121" fmla="*/ 719382 h 1752934"/>
                <a:gd name="connsiteX122" fmla="*/ 902351 w 930019"/>
                <a:gd name="connsiteY122" fmla="*/ 716704 h 1752934"/>
                <a:gd name="connsiteX123" fmla="*/ 901458 w 930019"/>
                <a:gd name="connsiteY123" fmla="*/ 714026 h 1752934"/>
                <a:gd name="connsiteX124" fmla="*/ 890748 w 930019"/>
                <a:gd name="connsiteY124" fmla="*/ 707779 h 1752934"/>
                <a:gd name="connsiteX125" fmla="*/ 888963 w 930019"/>
                <a:gd name="connsiteY125" fmla="*/ 705101 h 1752934"/>
                <a:gd name="connsiteX126" fmla="*/ 889855 w 930019"/>
                <a:gd name="connsiteY126" fmla="*/ 703316 h 1752934"/>
                <a:gd name="connsiteX127" fmla="*/ 891640 w 930019"/>
                <a:gd name="connsiteY127" fmla="*/ 702423 h 1752934"/>
                <a:gd name="connsiteX128" fmla="*/ 902351 w 930019"/>
                <a:gd name="connsiteY128" fmla="*/ 702423 h 1752934"/>
                <a:gd name="connsiteX129" fmla="*/ 909491 w 930019"/>
                <a:gd name="connsiteY129" fmla="*/ 700638 h 1752934"/>
                <a:gd name="connsiteX130" fmla="*/ 919309 w 930019"/>
                <a:gd name="connsiteY130" fmla="*/ 688143 h 1752934"/>
                <a:gd name="connsiteX131" fmla="*/ 808635 w 930019"/>
                <a:gd name="connsiteY131" fmla="*/ 656012 h 1752934"/>
                <a:gd name="connsiteX132" fmla="*/ 805065 w 930019"/>
                <a:gd name="connsiteY132" fmla="*/ 651549 h 1752934"/>
                <a:gd name="connsiteX133" fmla="*/ 803280 w 930019"/>
                <a:gd name="connsiteY133" fmla="*/ 649764 h 1752934"/>
                <a:gd name="connsiteX134" fmla="*/ 802387 w 930019"/>
                <a:gd name="connsiteY134" fmla="*/ 647086 h 1752934"/>
                <a:gd name="connsiteX135" fmla="*/ 801495 w 930019"/>
                <a:gd name="connsiteY135" fmla="*/ 644409 h 1752934"/>
                <a:gd name="connsiteX136" fmla="*/ 799710 w 930019"/>
                <a:gd name="connsiteY136" fmla="*/ 638161 h 1752934"/>
                <a:gd name="connsiteX137" fmla="*/ 798817 w 930019"/>
                <a:gd name="connsiteY137" fmla="*/ 632806 h 1752934"/>
                <a:gd name="connsiteX138" fmla="*/ 792569 w 930019"/>
                <a:gd name="connsiteY138" fmla="*/ 623881 h 1752934"/>
                <a:gd name="connsiteX139" fmla="*/ 778289 w 930019"/>
                <a:gd name="connsiteY139" fmla="*/ 605137 h 1752934"/>
                <a:gd name="connsiteX140" fmla="*/ 775611 w 930019"/>
                <a:gd name="connsiteY140" fmla="*/ 599782 h 1752934"/>
                <a:gd name="connsiteX141" fmla="*/ 774719 w 930019"/>
                <a:gd name="connsiteY141" fmla="*/ 597105 h 1752934"/>
                <a:gd name="connsiteX142" fmla="*/ 774719 w 930019"/>
                <a:gd name="connsiteY142" fmla="*/ 594427 h 1752934"/>
                <a:gd name="connsiteX143" fmla="*/ 774719 w 930019"/>
                <a:gd name="connsiteY143" fmla="*/ 591749 h 1752934"/>
                <a:gd name="connsiteX144" fmla="*/ 775611 w 930019"/>
                <a:gd name="connsiteY144" fmla="*/ 589072 h 1752934"/>
                <a:gd name="connsiteX145" fmla="*/ 776504 w 930019"/>
                <a:gd name="connsiteY145" fmla="*/ 585502 h 1752934"/>
                <a:gd name="connsiteX146" fmla="*/ 776504 w 930019"/>
                <a:gd name="connsiteY146" fmla="*/ 582824 h 1752934"/>
                <a:gd name="connsiteX147" fmla="*/ 774719 w 930019"/>
                <a:gd name="connsiteY147" fmla="*/ 578361 h 1752934"/>
                <a:gd name="connsiteX148" fmla="*/ 772041 w 930019"/>
                <a:gd name="connsiteY148" fmla="*/ 575684 h 1752934"/>
                <a:gd name="connsiteX149" fmla="*/ 769364 w 930019"/>
                <a:gd name="connsiteY149" fmla="*/ 573899 h 1752934"/>
                <a:gd name="connsiteX150" fmla="*/ 749728 w 930019"/>
                <a:gd name="connsiteY150" fmla="*/ 566758 h 1752934"/>
                <a:gd name="connsiteX151" fmla="*/ 746158 w 930019"/>
                <a:gd name="connsiteY151" fmla="*/ 563188 h 1752934"/>
                <a:gd name="connsiteX152" fmla="*/ 744372 w 930019"/>
                <a:gd name="connsiteY152" fmla="*/ 559618 h 1752934"/>
                <a:gd name="connsiteX153" fmla="*/ 746158 w 930019"/>
                <a:gd name="connsiteY153" fmla="*/ 541767 h 1752934"/>
                <a:gd name="connsiteX154" fmla="*/ 747050 w 930019"/>
                <a:gd name="connsiteY154" fmla="*/ 538197 h 1752934"/>
                <a:gd name="connsiteX155" fmla="*/ 748835 w 930019"/>
                <a:gd name="connsiteY155" fmla="*/ 536412 h 1752934"/>
                <a:gd name="connsiteX156" fmla="*/ 750620 w 930019"/>
                <a:gd name="connsiteY156" fmla="*/ 535520 h 1752934"/>
                <a:gd name="connsiteX157" fmla="*/ 760438 w 930019"/>
                <a:gd name="connsiteY157" fmla="*/ 534627 h 1752934"/>
                <a:gd name="connsiteX158" fmla="*/ 763116 w 930019"/>
                <a:gd name="connsiteY158" fmla="*/ 533735 h 1752934"/>
                <a:gd name="connsiteX159" fmla="*/ 764901 w 930019"/>
                <a:gd name="connsiteY159" fmla="*/ 531950 h 1752934"/>
                <a:gd name="connsiteX160" fmla="*/ 765793 w 930019"/>
                <a:gd name="connsiteY160" fmla="*/ 530165 h 1752934"/>
                <a:gd name="connsiteX161" fmla="*/ 764901 w 930019"/>
                <a:gd name="connsiteY161" fmla="*/ 526594 h 1752934"/>
                <a:gd name="connsiteX162" fmla="*/ 764901 w 930019"/>
                <a:gd name="connsiteY162" fmla="*/ 523917 h 1752934"/>
                <a:gd name="connsiteX163" fmla="*/ 762223 w 930019"/>
                <a:gd name="connsiteY163" fmla="*/ 518562 h 1752934"/>
                <a:gd name="connsiteX164" fmla="*/ 747050 w 930019"/>
                <a:gd name="connsiteY164" fmla="*/ 491786 h 1752934"/>
                <a:gd name="connsiteX165" fmla="*/ 746158 w 930019"/>
                <a:gd name="connsiteY165" fmla="*/ 487323 h 1752934"/>
                <a:gd name="connsiteX166" fmla="*/ 746158 w 930019"/>
                <a:gd name="connsiteY166" fmla="*/ 483753 h 1752934"/>
                <a:gd name="connsiteX167" fmla="*/ 747943 w 930019"/>
                <a:gd name="connsiteY167" fmla="*/ 483753 h 1752934"/>
                <a:gd name="connsiteX168" fmla="*/ 774719 w 930019"/>
                <a:gd name="connsiteY168" fmla="*/ 487323 h 1752934"/>
                <a:gd name="connsiteX169" fmla="*/ 778289 w 930019"/>
                <a:gd name="connsiteY169" fmla="*/ 487323 h 1752934"/>
                <a:gd name="connsiteX170" fmla="*/ 780966 w 930019"/>
                <a:gd name="connsiteY170" fmla="*/ 486430 h 1752934"/>
                <a:gd name="connsiteX171" fmla="*/ 783644 w 930019"/>
                <a:gd name="connsiteY171" fmla="*/ 485538 h 1752934"/>
                <a:gd name="connsiteX172" fmla="*/ 785429 w 930019"/>
                <a:gd name="connsiteY172" fmla="*/ 483753 h 1752934"/>
                <a:gd name="connsiteX173" fmla="*/ 788107 w 930019"/>
                <a:gd name="connsiteY173" fmla="*/ 481968 h 1752934"/>
                <a:gd name="connsiteX174" fmla="*/ 790784 w 930019"/>
                <a:gd name="connsiteY174" fmla="*/ 477505 h 1752934"/>
                <a:gd name="connsiteX175" fmla="*/ 792569 w 930019"/>
                <a:gd name="connsiteY175" fmla="*/ 475720 h 1752934"/>
                <a:gd name="connsiteX176" fmla="*/ 794354 w 930019"/>
                <a:gd name="connsiteY176" fmla="*/ 473935 h 1752934"/>
                <a:gd name="connsiteX177" fmla="*/ 797032 w 930019"/>
                <a:gd name="connsiteY177" fmla="*/ 473042 h 1752934"/>
                <a:gd name="connsiteX178" fmla="*/ 805957 w 930019"/>
                <a:gd name="connsiteY178" fmla="*/ 471257 h 1752934"/>
                <a:gd name="connsiteX179" fmla="*/ 807742 w 930019"/>
                <a:gd name="connsiteY179" fmla="*/ 469472 h 1752934"/>
                <a:gd name="connsiteX180" fmla="*/ 809528 w 930019"/>
                <a:gd name="connsiteY180" fmla="*/ 465902 h 1752934"/>
                <a:gd name="connsiteX181" fmla="*/ 809528 w 930019"/>
                <a:gd name="connsiteY181" fmla="*/ 462332 h 1752934"/>
                <a:gd name="connsiteX182" fmla="*/ 810420 w 930019"/>
                <a:gd name="connsiteY182" fmla="*/ 453407 h 1752934"/>
                <a:gd name="connsiteX183" fmla="*/ 809528 w 930019"/>
                <a:gd name="connsiteY183" fmla="*/ 445374 h 1752934"/>
                <a:gd name="connsiteX184" fmla="*/ 807742 w 930019"/>
                <a:gd name="connsiteY184" fmla="*/ 441804 h 1752934"/>
                <a:gd name="connsiteX185" fmla="*/ 805957 w 930019"/>
                <a:gd name="connsiteY185" fmla="*/ 439126 h 1752934"/>
                <a:gd name="connsiteX186" fmla="*/ 804172 w 930019"/>
                <a:gd name="connsiteY186" fmla="*/ 437341 h 1752934"/>
                <a:gd name="connsiteX187" fmla="*/ 793462 w 930019"/>
                <a:gd name="connsiteY187" fmla="*/ 432878 h 1752934"/>
                <a:gd name="connsiteX188" fmla="*/ 789892 w 930019"/>
                <a:gd name="connsiteY188" fmla="*/ 430201 h 1752934"/>
                <a:gd name="connsiteX189" fmla="*/ 788107 w 930019"/>
                <a:gd name="connsiteY189" fmla="*/ 426631 h 1752934"/>
                <a:gd name="connsiteX190" fmla="*/ 787214 w 930019"/>
                <a:gd name="connsiteY190" fmla="*/ 423953 h 1752934"/>
                <a:gd name="connsiteX191" fmla="*/ 787214 w 930019"/>
                <a:gd name="connsiteY191" fmla="*/ 421276 h 1752934"/>
                <a:gd name="connsiteX192" fmla="*/ 787214 w 930019"/>
                <a:gd name="connsiteY192" fmla="*/ 419490 h 1752934"/>
                <a:gd name="connsiteX193" fmla="*/ 788107 w 930019"/>
                <a:gd name="connsiteY193" fmla="*/ 415920 h 1752934"/>
                <a:gd name="connsiteX194" fmla="*/ 790784 w 930019"/>
                <a:gd name="connsiteY194" fmla="*/ 410565 h 1752934"/>
                <a:gd name="connsiteX195" fmla="*/ 793462 w 930019"/>
                <a:gd name="connsiteY195" fmla="*/ 405210 h 1752934"/>
                <a:gd name="connsiteX196" fmla="*/ 800602 w 930019"/>
                <a:gd name="connsiteY196" fmla="*/ 396285 h 1752934"/>
                <a:gd name="connsiteX197" fmla="*/ 801495 w 930019"/>
                <a:gd name="connsiteY197" fmla="*/ 392715 h 1752934"/>
                <a:gd name="connsiteX198" fmla="*/ 800602 w 930019"/>
                <a:gd name="connsiteY198" fmla="*/ 390037 h 1752934"/>
                <a:gd name="connsiteX199" fmla="*/ 797924 w 930019"/>
                <a:gd name="connsiteY199" fmla="*/ 387359 h 1752934"/>
                <a:gd name="connsiteX200" fmla="*/ 791677 w 930019"/>
                <a:gd name="connsiteY200" fmla="*/ 382004 h 1752934"/>
                <a:gd name="connsiteX201" fmla="*/ 790784 w 930019"/>
                <a:gd name="connsiteY201" fmla="*/ 378434 h 1752934"/>
                <a:gd name="connsiteX202" fmla="*/ 790784 w 930019"/>
                <a:gd name="connsiteY202" fmla="*/ 374864 h 1752934"/>
                <a:gd name="connsiteX203" fmla="*/ 791677 w 930019"/>
                <a:gd name="connsiteY203" fmla="*/ 373079 h 1752934"/>
                <a:gd name="connsiteX204" fmla="*/ 793462 w 930019"/>
                <a:gd name="connsiteY204" fmla="*/ 371294 h 1752934"/>
                <a:gd name="connsiteX205" fmla="*/ 798817 w 930019"/>
                <a:gd name="connsiteY205" fmla="*/ 368616 h 1752934"/>
                <a:gd name="connsiteX206" fmla="*/ 800602 w 930019"/>
                <a:gd name="connsiteY206" fmla="*/ 365939 h 1752934"/>
                <a:gd name="connsiteX207" fmla="*/ 802387 w 930019"/>
                <a:gd name="connsiteY207" fmla="*/ 363261 h 1752934"/>
                <a:gd name="connsiteX208" fmla="*/ 802387 w 930019"/>
                <a:gd name="connsiteY208" fmla="*/ 356121 h 1752934"/>
                <a:gd name="connsiteX209" fmla="*/ 801495 w 930019"/>
                <a:gd name="connsiteY209" fmla="*/ 352551 h 1752934"/>
                <a:gd name="connsiteX210" fmla="*/ 800602 w 930019"/>
                <a:gd name="connsiteY210" fmla="*/ 348980 h 1752934"/>
                <a:gd name="connsiteX211" fmla="*/ 794354 w 930019"/>
                <a:gd name="connsiteY211" fmla="*/ 340055 h 1752934"/>
                <a:gd name="connsiteX212" fmla="*/ 785429 w 930019"/>
                <a:gd name="connsiteY212" fmla="*/ 330237 h 1752934"/>
                <a:gd name="connsiteX213" fmla="*/ 781859 w 930019"/>
                <a:gd name="connsiteY213" fmla="*/ 325775 h 1752934"/>
                <a:gd name="connsiteX214" fmla="*/ 780074 w 930019"/>
                <a:gd name="connsiteY214" fmla="*/ 321312 h 1752934"/>
                <a:gd name="connsiteX215" fmla="*/ 779181 w 930019"/>
                <a:gd name="connsiteY215" fmla="*/ 317742 h 1752934"/>
                <a:gd name="connsiteX216" fmla="*/ 779181 w 930019"/>
                <a:gd name="connsiteY216" fmla="*/ 314172 h 1752934"/>
                <a:gd name="connsiteX217" fmla="*/ 780966 w 930019"/>
                <a:gd name="connsiteY217" fmla="*/ 294536 h 1752934"/>
                <a:gd name="connsiteX218" fmla="*/ 780966 w 930019"/>
                <a:gd name="connsiteY218" fmla="*/ 290073 h 1752934"/>
                <a:gd name="connsiteX219" fmla="*/ 780074 w 930019"/>
                <a:gd name="connsiteY219" fmla="*/ 282040 h 1752934"/>
                <a:gd name="connsiteX220" fmla="*/ 778289 w 930019"/>
                <a:gd name="connsiteY220" fmla="*/ 278470 h 1752934"/>
                <a:gd name="connsiteX221" fmla="*/ 774719 w 930019"/>
                <a:gd name="connsiteY221" fmla="*/ 276685 h 1752934"/>
                <a:gd name="connsiteX222" fmla="*/ 772041 w 930019"/>
                <a:gd name="connsiteY222" fmla="*/ 275793 h 1752934"/>
                <a:gd name="connsiteX223" fmla="*/ 768471 w 930019"/>
                <a:gd name="connsiteY223" fmla="*/ 276685 h 1752934"/>
                <a:gd name="connsiteX224" fmla="*/ 766686 w 930019"/>
                <a:gd name="connsiteY224" fmla="*/ 278470 h 1752934"/>
                <a:gd name="connsiteX225" fmla="*/ 764901 w 930019"/>
                <a:gd name="connsiteY225" fmla="*/ 280255 h 1752934"/>
                <a:gd name="connsiteX226" fmla="*/ 762223 w 930019"/>
                <a:gd name="connsiteY226" fmla="*/ 285611 h 1752934"/>
                <a:gd name="connsiteX227" fmla="*/ 760438 w 930019"/>
                <a:gd name="connsiteY227" fmla="*/ 288288 h 1752934"/>
                <a:gd name="connsiteX228" fmla="*/ 758653 w 930019"/>
                <a:gd name="connsiteY228" fmla="*/ 290073 h 1752934"/>
                <a:gd name="connsiteX229" fmla="*/ 757760 w 930019"/>
                <a:gd name="connsiteY229" fmla="*/ 292751 h 1752934"/>
                <a:gd name="connsiteX230" fmla="*/ 754190 w 930019"/>
                <a:gd name="connsiteY230" fmla="*/ 301676 h 1752934"/>
                <a:gd name="connsiteX231" fmla="*/ 753298 w 930019"/>
                <a:gd name="connsiteY231" fmla="*/ 304354 h 1752934"/>
                <a:gd name="connsiteX232" fmla="*/ 751513 w 930019"/>
                <a:gd name="connsiteY232" fmla="*/ 306139 h 1752934"/>
                <a:gd name="connsiteX233" fmla="*/ 748835 w 930019"/>
                <a:gd name="connsiteY233" fmla="*/ 307924 h 1752934"/>
                <a:gd name="connsiteX234" fmla="*/ 746158 w 930019"/>
                <a:gd name="connsiteY234" fmla="*/ 308816 h 1752934"/>
                <a:gd name="connsiteX235" fmla="*/ 722059 w 930019"/>
                <a:gd name="connsiteY235" fmla="*/ 306139 h 1752934"/>
                <a:gd name="connsiteX236" fmla="*/ 719382 w 930019"/>
                <a:gd name="connsiteY236" fmla="*/ 305246 h 1752934"/>
                <a:gd name="connsiteX237" fmla="*/ 715812 w 930019"/>
                <a:gd name="connsiteY237" fmla="*/ 303461 h 1752934"/>
                <a:gd name="connsiteX238" fmla="*/ 714919 w 930019"/>
                <a:gd name="connsiteY238" fmla="*/ 299891 h 1752934"/>
                <a:gd name="connsiteX239" fmla="*/ 714919 w 930019"/>
                <a:gd name="connsiteY239" fmla="*/ 290073 h 1752934"/>
                <a:gd name="connsiteX240" fmla="*/ 714026 w 930019"/>
                <a:gd name="connsiteY240" fmla="*/ 286503 h 1752934"/>
                <a:gd name="connsiteX241" fmla="*/ 712241 w 930019"/>
                <a:gd name="connsiteY241" fmla="*/ 283825 h 1752934"/>
                <a:gd name="connsiteX242" fmla="*/ 709564 w 930019"/>
                <a:gd name="connsiteY242" fmla="*/ 282040 h 1752934"/>
                <a:gd name="connsiteX243" fmla="*/ 707779 w 930019"/>
                <a:gd name="connsiteY243" fmla="*/ 280255 h 1752934"/>
                <a:gd name="connsiteX244" fmla="*/ 697068 w 930019"/>
                <a:gd name="connsiteY244" fmla="*/ 277578 h 1752934"/>
                <a:gd name="connsiteX245" fmla="*/ 691713 w 930019"/>
                <a:gd name="connsiteY245" fmla="*/ 274008 h 1752934"/>
                <a:gd name="connsiteX246" fmla="*/ 689036 w 930019"/>
                <a:gd name="connsiteY246" fmla="*/ 270437 h 1752934"/>
                <a:gd name="connsiteX247" fmla="*/ 685465 w 930019"/>
                <a:gd name="connsiteY247" fmla="*/ 263297 h 1752934"/>
                <a:gd name="connsiteX248" fmla="*/ 682788 w 930019"/>
                <a:gd name="connsiteY248" fmla="*/ 261512 h 1752934"/>
                <a:gd name="connsiteX249" fmla="*/ 680110 w 930019"/>
                <a:gd name="connsiteY249" fmla="*/ 260620 h 1752934"/>
                <a:gd name="connsiteX250" fmla="*/ 674755 w 930019"/>
                <a:gd name="connsiteY250" fmla="*/ 261512 h 1752934"/>
                <a:gd name="connsiteX251" fmla="*/ 671185 w 930019"/>
                <a:gd name="connsiteY251" fmla="*/ 261512 h 1752934"/>
                <a:gd name="connsiteX252" fmla="*/ 669400 w 930019"/>
                <a:gd name="connsiteY252" fmla="*/ 259727 h 1752934"/>
                <a:gd name="connsiteX253" fmla="*/ 668507 w 930019"/>
                <a:gd name="connsiteY253" fmla="*/ 257049 h 1752934"/>
                <a:gd name="connsiteX254" fmla="*/ 668507 w 930019"/>
                <a:gd name="connsiteY254" fmla="*/ 254372 h 1752934"/>
                <a:gd name="connsiteX255" fmla="*/ 672078 w 930019"/>
                <a:gd name="connsiteY255" fmla="*/ 249017 h 1752934"/>
                <a:gd name="connsiteX256" fmla="*/ 673862 w 930019"/>
                <a:gd name="connsiteY256" fmla="*/ 246339 h 1752934"/>
                <a:gd name="connsiteX257" fmla="*/ 672970 w 930019"/>
                <a:gd name="connsiteY257" fmla="*/ 243661 h 1752934"/>
                <a:gd name="connsiteX258" fmla="*/ 671185 w 930019"/>
                <a:gd name="connsiteY258" fmla="*/ 241876 h 1752934"/>
                <a:gd name="connsiteX259" fmla="*/ 665830 w 930019"/>
                <a:gd name="connsiteY259" fmla="*/ 238306 h 1752934"/>
                <a:gd name="connsiteX260" fmla="*/ 647979 w 930019"/>
                <a:gd name="connsiteY260" fmla="*/ 224918 h 1752934"/>
                <a:gd name="connsiteX261" fmla="*/ 625666 w 930019"/>
                <a:gd name="connsiteY261" fmla="*/ 211530 h 1752934"/>
                <a:gd name="connsiteX262" fmla="*/ 620310 w 930019"/>
                <a:gd name="connsiteY262" fmla="*/ 206175 h 1752934"/>
                <a:gd name="connsiteX263" fmla="*/ 616740 w 930019"/>
                <a:gd name="connsiteY263" fmla="*/ 202605 h 1752934"/>
                <a:gd name="connsiteX264" fmla="*/ 614955 w 930019"/>
                <a:gd name="connsiteY264" fmla="*/ 199035 h 1752934"/>
                <a:gd name="connsiteX265" fmla="*/ 613170 w 930019"/>
                <a:gd name="connsiteY265" fmla="*/ 189217 h 1752934"/>
                <a:gd name="connsiteX266" fmla="*/ 611385 w 930019"/>
                <a:gd name="connsiteY266" fmla="*/ 186539 h 1752934"/>
                <a:gd name="connsiteX267" fmla="*/ 609600 w 930019"/>
                <a:gd name="connsiteY267" fmla="*/ 183862 h 1752934"/>
                <a:gd name="connsiteX268" fmla="*/ 604245 w 930019"/>
                <a:gd name="connsiteY268" fmla="*/ 180292 h 1752934"/>
                <a:gd name="connsiteX269" fmla="*/ 589964 w 930019"/>
                <a:gd name="connsiteY269" fmla="*/ 177614 h 1752934"/>
                <a:gd name="connsiteX270" fmla="*/ 585502 w 930019"/>
                <a:gd name="connsiteY270" fmla="*/ 176721 h 1752934"/>
                <a:gd name="connsiteX271" fmla="*/ 581039 w 930019"/>
                <a:gd name="connsiteY271" fmla="*/ 173151 h 1752934"/>
                <a:gd name="connsiteX272" fmla="*/ 578362 w 930019"/>
                <a:gd name="connsiteY272" fmla="*/ 170474 h 1752934"/>
                <a:gd name="connsiteX273" fmla="*/ 577469 w 930019"/>
                <a:gd name="connsiteY273" fmla="*/ 167796 h 1752934"/>
                <a:gd name="connsiteX274" fmla="*/ 577469 w 930019"/>
                <a:gd name="connsiteY274" fmla="*/ 164226 h 1752934"/>
                <a:gd name="connsiteX275" fmla="*/ 577469 w 930019"/>
                <a:gd name="connsiteY275" fmla="*/ 160656 h 1752934"/>
                <a:gd name="connsiteX276" fmla="*/ 588179 w 930019"/>
                <a:gd name="connsiteY276" fmla="*/ 122277 h 1752934"/>
                <a:gd name="connsiteX277" fmla="*/ 589072 w 930019"/>
                <a:gd name="connsiteY277" fmla="*/ 118707 h 1752934"/>
                <a:gd name="connsiteX278" fmla="*/ 590857 w 930019"/>
                <a:gd name="connsiteY278" fmla="*/ 116029 h 1752934"/>
                <a:gd name="connsiteX279" fmla="*/ 591750 w 930019"/>
                <a:gd name="connsiteY279" fmla="*/ 114244 h 1752934"/>
                <a:gd name="connsiteX280" fmla="*/ 593534 w 930019"/>
                <a:gd name="connsiteY280" fmla="*/ 111567 h 1752934"/>
                <a:gd name="connsiteX281" fmla="*/ 597997 w 930019"/>
                <a:gd name="connsiteY281" fmla="*/ 107996 h 1752934"/>
                <a:gd name="connsiteX282" fmla="*/ 601567 w 930019"/>
                <a:gd name="connsiteY282" fmla="*/ 104426 h 1752934"/>
                <a:gd name="connsiteX283" fmla="*/ 614063 w 930019"/>
                <a:gd name="connsiteY283" fmla="*/ 98179 h 1752934"/>
                <a:gd name="connsiteX284" fmla="*/ 615848 w 930019"/>
                <a:gd name="connsiteY284" fmla="*/ 96393 h 1752934"/>
                <a:gd name="connsiteX285" fmla="*/ 617633 w 930019"/>
                <a:gd name="connsiteY285" fmla="*/ 94608 h 1752934"/>
                <a:gd name="connsiteX286" fmla="*/ 617633 w 930019"/>
                <a:gd name="connsiteY286" fmla="*/ 91038 h 1752934"/>
                <a:gd name="connsiteX287" fmla="*/ 615848 w 930019"/>
                <a:gd name="connsiteY287" fmla="*/ 90146 h 1752934"/>
                <a:gd name="connsiteX288" fmla="*/ 613170 w 930019"/>
                <a:gd name="connsiteY288" fmla="*/ 88361 h 1752934"/>
                <a:gd name="connsiteX289" fmla="*/ 602460 w 930019"/>
                <a:gd name="connsiteY289" fmla="*/ 85683 h 1752934"/>
                <a:gd name="connsiteX290" fmla="*/ 598890 w 930019"/>
                <a:gd name="connsiteY290" fmla="*/ 83898 h 1752934"/>
                <a:gd name="connsiteX291" fmla="*/ 594427 w 930019"/>
                <a:gd name="connsiteY291" fmla="*/ 81220 h 1752934"/>
                <a:gd name="connsiteX292" fmla="*/ 591750 w 930019"/>
                <a:gd name="connsiteY292" fmla="*/ 77650 h 1752934"/>
                <a:gd name="connsiteX293" fmla="*/ 589964 w 930019"/>
                <a:gd name="connsiteY293" fmla="*/ 72295 h 1752934"/>
                <a:gd name="connsiteX294" fmla="*/ 586394 w 930019"/>
                <a:gd name="connsiteY294" fmla="*/ 65155 h 1752934"/>
                <a:gd name="connsiteX295" fmla="*/ 582824 w 930019"/>
                <a:gd name="connsiteY295" fmla="*/ 61585 h 1752934"/>
                <a:gd name="connsiteX296" fmla="*/ 575684 w 930019"/>
                <a:gd name="connsiteY296" fmla="*/ 55337 h 1752934"/>
                <a:gd name="connsiteX297" fmla="*/ 568544 w 930019"/>
                <a:gd name="connsiteY297" fmla="*/ 45519 h 1752934"/>
                <a:gd name="connsiteX298" fmla="*/ 565866 w 930019"/>
                <a:gd name="connsiteY298" fmla="*/ 42841 h 1752934"/>
                <a:gd name="connsiteX299" fmla="*/ 557833 w 930019"/>
                <a:gd name="connsiteY299" fmla="*/ 38379 h 1752934"/>
                <a:gd name="connsiteX300" fmla="*/ 531950 w 930019"/>
                <a:gd name="connsiteY300" fmla="*/ 32131 h 1752934"/>
                <a:gd name="connsiteX301" fmla="*/ 529272 w 930019"/>
                <a:gd name="connsiteY301" fmla="*/ 30346 h 1752934"/>
                <a:gd name="connsiteX302" fmla="*/ 525702 w 930019"/>
                <a:gd name="connsiteY302" fmla="*/ 26776 h 1752934"/>
                <a:gd name="connsiteX303" fmla="*/ 525702 w 930019"/>
                <a:gd name="connsiteY303" fmla="*/ 23206 h 1752934"/>
                <a:gd name="connsiteX304" fmla="*/ 525702 w 930019"/>
                <a:gd name="connsiteY304" fmla="*/ 19636 h 1752934"/>
                <a:gd name="connsiteX305" fmla="*/ 525702 w 930019"/>
                <a:gd name="connsiteY305" fmla="*/ 15173 h 1752934"/>
                <a:gd name="connsiteX306" fmla="*/ 524810 w 930019"/>
                <a:gd name="connsiteY306" fmla="*/ 10710 h 1752934"/>
                <a:gd name="connsiteX307" fmla="*/ 523024 w 930019"/>
                <a:gd name="connsiteY307" fmla="*/ 4463 h 1752934"/>
                <a:gd name="connsiteX308" fmla="*/ 519454 w 930019"/>
                <a:gd name="connsiteY308" fmla="*/ 1785 h 1752934"/>
                <a:gd name="connsiteX309" fmla="*/ 515884 w 930019"/>
                <a:gd name="connsiteY309" fmla="*/ 0 h 1752934"/>
                <a:gd name="connsiteX310" fmla="*/ 506959 w 930019"/>
                <a:gd name="connsiteY310" fmla="*/ 0 h 1752934"/>
                <a:gd name="connsiteX311" fmla="*/ 504281 w 930019"/>
                <a:gd name="connsiteY311" fmla="*/ 1785 h 1752934"/>
                <a:gd name="connsiteX312" fmla="*/ 501604 w 930019"/>
                <a:gd name="connsiteY312" fmla="*/ 3570 h 1752934"/>
                <a:gd name="connsiteX313" fmla="*/ 500711 w 930019"/>
                <a:gd name="connsiteY313" fmla="*/ 5355 h 1752934"/>
                <a:gd name="connsiteX314" fmla="*/ 498034 w 930019"/>
                <a:gd name="connsiteY314" fmla="*/ 11603 h 1752934"/>
                <a:gd name="connsiteX315" fmla="*/ 495356 w 930019"/>
                <a:gd name="connsiteY315" fmla="*/ 21421 h 1752934"/>
                <a:gd name="connsiteX316" fmla="*/ 493571 w 930019"/>
                <a:gd name="connsiteY316" fmla="*/ 24098 h 1752934"/>
                <a:gd name="connsiteX317" fmla="*/ 491786 w 930019"/>
                <a:gd name="connsiteY317" fmla="*/ 24991 h 1752934"/>
                <a:gd name="connsiteX318" fmla="*/ 489108 w 930019"/>
                <a:gd name="connsiteY318" fmla="*/ 26776 h 1752934"/>
                <a:gd name="connsiteX319" fmla="*/ 477505 w 930019"/>
                <a:gd name="connsiteY319" fmla="*/ 30346 h 1752934"/>
                <a:gd name="connsiteX320" fmla="*/ 467687 w 930019"/>
                <a:gd name="connsiteY320" fmla="*/ 34809 h 1752934"/>
                <a:gd name="connsiteX321" fmla="*/ 463225 w 930019"/>
                <a:gd name="connsiteY321" fmla="*/ 37486 h 1752934"/>
                <a:gd name="connsiteX322" fmla="*/ 454299 w 930019"/>
                <a:gd name="connsiteY322" fmla="*/ 45519 h 1752934"/>
                <a:gd name="connsiteX323" fmla="*/ 450729 w 930019"/>
                <a:gd name="connsiteY323" fmla="*/ 49982 h 1752934"/>
                <a:gd name="connsiteX324" fmla="*/ 448052 w 930019"/>
                <a:gd name="connsiteY324" fmla="*/ 52659 h 1752934"/>
                <a:gd name="connsiteX325" fmla="*/ 442696 w 930019"/>
                <a:gd name="connsiteY325" fmla="*/ 57122 h 1752934"/>
                <a:gd name="connsiteX326" fmla="*/ 438234 w 930019"/>
                <a:gd name="connsiteY326" fmla="*/ 58015 h 1752934"/>
                <a:gd name="connsiteX327" fmla="*/ 434664 w 930019"/>
                <a:gd name="connsiteY327" fmla="*/ 58907 h 1752934"/>
                <a:gd name="connsiteX328" fmla="*/ 428416 w 930019"/>
                <a:gd name="connsiteY328" fmla="*/ 57122 h 1752934"/>
                <a:gd name="connsiteX329" fmla="*/ 417706 w 930019"/>
                <a:gd name="connsiteY329" fmla="*/ 50874 h 1752934"/>
                <a:gd name="connsiteX330" fmla="*/ 406995 w 930019"/>
                <a:gd name="connsiteY330" fmla="*/ 46412 h 1752934"/>
                <a:gd name="connsiteX331" fmla="*/ 402532 w 930019"/>
                <a:gd name="connsiteY331" fmla="*/ 46412 h 1752934"/>
                <a:gd name="connsiteX332" fmla="*/ 398962 w 930019"/>
                <a:gd name="connsiteY332" fmla="*/ 47304 h 1752934"/>
                <a:gd name="connsiteX333" fmla="*/ 389144 w 930019"/>
                <a:gd name="connsiteY333" fmla="*/ 56229 h 1752934"/>
                <a:gd name="connsiteX334" fmla="*/ 352551 w 930019"/>
                <a:gd name="connsiteY334" fmla="*/ 72295 h 1752934"/>
                <a:gd name="connsiteX335" fmla="*/ 351658 w 930019"/>
                <a:gd name="connsiteY335" fmla="*/ 73188 h 1752934"/>
                <a:gd name="connsiteX336" fmla="*/ 348980 w 930019"/>
                <a:gd name="connsiteY336" fmla="*/ 75865 h 1752934"/>
                <a:gd name="connsiteX337" fmla="*/ 348088 w 930019"/>
                <a:gd name="connsiteY337" fmla="*/ 78543 h 1752934"/>
                <a:gd name="connsiteX338" fmla="*/ 347195 w 930019"/>
                <a:gd name="connsiteY338" fmla="*/ 82113 h 1752934"/>
                <a:gd name="connsiteX339" fmla="*/ 347195 w 930019"/>
                <a:gd name="connsiteY339" fmla="*/ 85683 h 1752934"/>
                <a:gd name="connsiteX340" fmla="*/ 347195 w 930019"/>
                <a:gd name="connsiteY340" fmla="*/ 88361 h 1752934"/>
                <a:gd name="connsiteX341" fmla="*/ 348088 w 930019"/>
                <a:gd name="connsiteY341" fmla="*/ 94608 h 1752934"/>
                <a:gd name="connsiteX342" fmla="*/ 348980 w 930019"/>
                <a:gd name="connsiteY342" fmla="*/ 98179 h 1752934"/>
                <a:gd name="connsiteX343" fmla="*/ 348088 w 930019"/>
                <a:gd name="connsiteY343" fmla="*/ 101749 h 1752934"/>
                <a:gd name="connsiteX344" fmla="*/ 346303 w 930019"/>
                <a:gd name="connsiteY344" fmla="*/ 105319 h 1752934"/>
                <a:gd name="connsiteX345" fmla="*/ 343625 w 930019"/>
                <a:gd name="connsiteY345" fmla="*/ 107104 h 1752934"/>
                <a:gd name="connsiteX346" fmla="*/ 340948 w 930019"/>
                <a:gd name="connsiteY346" fmla="*/ 107996 h 1752934"/>
                <a:gd name="connsiteX347" fmla="*/ 337378 w 930019"/>
                <a:gd name="connsiteY347" fmla="*/ 107104 h 1752934"/>
                <a:gd name="connsiteX348" fmla="*/ 325775 w 930019"/>
                <a:gd name="connsiteY348" fmla="*/ 101749 h 1752934"/>
                <a:gd name="connsiteX349" fmla="*/ 319527 w 930019"/>
                <a:gd name="connsiteY349" fmla="*/ 100856 h 1752934"/>
                <a:gd name="connsiteX350" fmla="*/ 315957 w 930019"/>
                <a:gd name="connsiteY350" fmla="*/ 102641 h 1752934"/>
                <a:gd name="connsiteX351" fmla="*/ 314172 w 930019"/>
                <a:gd name="connsiteY351" fmla="*/ 105319 h 1752934"/>
                <a:gd name="connsiteX352" fmla="*/ 314172 w 930019"/>
                <a:gd name="connsiteY352" fmla="*/ 108889 h 1752934"/>
                <a:gd name="connsiteX353" fmla="*/ 313279 w 930019"/>
                <a:gd name="connsiteY353" fmla="*/ 116029 h 1752934"/>
                <a:gd name="connsiteX354" fmla="*/ 312387 w 930019"/>
                <a:gd name="connsiteY354" fmla="*/ 119599 h 1752934"/>
                <a:gd name="connsiteX355" fmla="*/ 309709 w 930019"/>
                <a:gd name="connsiteY355" fmla="*/ 124062 h 1752934"/>
                <a:gd name="connsiteX356" fmla="*/ 304354 w 930019"/>
                <a:gd name="connsiteY356" fmla="*/ 129417 h 1752934"/>
                <a:gd name="connsiteX357" fmla="*/ 301676 w 930019"/>
                <a:gd name="connsiteY357" fmla="*/ 132987 h 1752934"/>
                <a:gd name="connsiteX358" fmla="*/ 299891 w 930019"/>
                <a:gd name="connsiteY358" fmla="*/ 136557 h 1752934"/>
                <a:gd name="connsiteX359" fmla="*/ 298999 w 930019"/>
                <a:gd name="connsiteY359" fmla="*/ 140128 h 1752934"/>
                <a:gd name="connsiteX360" fmla="*/ 296321 w 930019"/>
                <a:gd name="connsiteY360" fmla="*/ 144590 h 1752934"/>
                <a:gd name="connsiteX361" fmla="*/ 291858 w 930019"/>
                <a:gd name="connsiteY361" fmla="*/ 150838 h 1752934"/>
                <a:gd name="connsiteX362" fmla="*/ 268652 w 930019"/>
                <a:gd name="connsiteY362" fmla="*/ 169581 h 1752934"/>
                <a:gd name="connsiteX363" fmla="*/ 266867 w 930019"/>
                <a:gd name="connsiteY363" fmla="*/ 172259 h 1752934"/>
                <a:gd name="connsiteX364" fmla="*/ 266867 w 930019"/>
                <a:gd name="connsiteY364" fmla="*/ 175829 h 1752934"/>
                <a:gd name="connsiteX365" fmla="*/ 267760 w 930019"/>
                <a:gd name="connsiteY365" fmla="*/ 181184 h 1752934"/>
                <a:gd name="connsiteX366" fmla="*/ 267760 w 930019"/>
                <a:gd name="connsiteY366" fmla="*/ 182969 h 1752934"/>
                <a:gd name="connsiteX367" fmla="*/ 266867 w 930019"/>
                <a:gd name="connsiteY367" fmla="*/ 185647 h 1752934"/>
                <a:gd name="connsiteX368" fmla="*/ 265975 w 930019"/>
                <a:gd name="connsiteY368" fmla="*/ 188324 h 1752934"/>
                <a:gd name="connsiteX369" fmla="*/ 264190 w 930019"/>
                <a:gd name="connsiteY369" fmla="*/ 191002 h 1752934"/>
                <a:gd name="connsiteX370" fmla="*/ 261512 w 930019"/>
                <a:gd name="connsiteY370" fmla="*/ 193680 h 1752934"/>
                <a:gd name="connsiteX371" fmla="*/ 236521 w 930019"/>
                <a:gd name="connsiteY371" fmla="*/ 211530 h 1752934"/>
                <a:gd name="connsiteX372" fmla="*/ 232951 w 930019"/>
                <a:gd name="connsiteY372" fmla="*/ 215993 h 1752934"/>
                <a:gd name="connsiteX373" fmla="*/ 229381 w 930019"/>
                <a:gd name="connsiteY373" fmla="*/ 223133 h 1752934"/>
                <a:gd name="connsiteX374" fmla="*/ 224918 w 930019"/>
                <a:gd name="connsiteY374" fmla="*/ 232059 h 1752934"/>
                <a:gd name="connsiteX375" fmla="*/ 222241 w 930019"/>
                <a:gd name="connsiteY375" fmla="*/ 235629 h 1752934"/>
                <a:gd name="connsiteX376" fmla="*/ 217778 w 930019"/>
                <a:gd name="connsiteY376" fmla="*/ 240091 h 1752934"/>
                <a:gd name="connsiteX377" fmla="*/ 198142 w 930019"/>
                <a:gd name="connsiteY377" fmla="*/ 253479 h 1752934"/>
                <a:gd name="connsiteX378" fmla="*/ 196357 w 930019"/>
                <a:gd name="connsiteY378" fmla="*/ 256157 h 1752934"/>
                <a:gd name="connsiteX379" fmla="*/ 190110 w 930019"/>
                <a:gd name="connsiteY379" fmla="*/ 265082 h 1752934"/>
                <a:gd name="connsiteX380" fmla="*/ 186539 w 930019"/>
                <a:gd name="connsiteY380" fmla="*/ 269545 h 1752934"/>
                <a:gd name="connsiteX381" fmla="*/ 177614 w 930019"/>
                <a:gd name="connsiteY381" fmla="*/ 278470 h 1752934"/>
                <a:gd name="connsiteX382" fmla="*/ 173151 w 930019"/>
                <a:gd name="connsiteY382" fmla="*/ 281148 h 1752934"/>
                <a:gd name="connsiteX383" fmla="*/ 169581 w 930019"/>
                <a:gd name="connsiteY383" fmla="*/ 282933 h 1752934"/>
                <a:gd name="connsiteX384" fmla="*/ 156193 w 930019"/>
                <a:gd name="connsiteY384" fmla="*/ 284718 h 1752934"/>
                <a:gd name="connsiteX385" fmla="*/ 152623 w 930019"/>
                <a:gd name="connsiteY385" fmla="*/ 283825 h 1752934"/>
                <a:gd name="connsiteX386" fmla="*/ 146375 w 930019"/>
                <a:gd name="connsiteY386" fmla="*/ 282040 h 1752934"/>
                <a:gd name="connsiteX387" fmla="*/ 141020 w 930019"/>
                <a:gd name="connsiteY387" fmla="*/ 282040 h 1752934"/>
                <a:gd name="connsiteX388" fmla="*/ 133880 w 930019"/>
                <a:gd name="connsiteY388" fmla="*/ 282933 h 1752934"/>
                <a:gd name="connsiteX389" fmla="*/ 129417 w 930019"/>
                <a:gd name="connsiteY389" fmla="*/ 284718 h 1752934"/>
                <a:gd name="connsiteX390" fmla="*/ 125847 w 930019"/>
                <a:gd name="connsiteY390" fmla="*/ 286503 h 1752934"/>
                <a:gd name="connsiteX391" fmla="*/ 117814 w 930019"/>
                <a:gd name="connsiteY391" fmla="*/ 294536 h 1752934"/>
                <a:gd name="connsiteX392" fmla="*/ 114244 w 930019"/>
                <a:gd name="connsiteY392" fmla="*/ 298106 h 1752934"/>
                <a:gd name="connsiteX393" fmla="*/ 91931 w 930019"/>
                <a:gd name="connsiteY393" fmla="*/ 332915 h 1752934"/>
                <a:gd name="connsiteX394" fmla="*/ 83006 w 930019"/>
                <a:gd name="connsiteY394" fmla="*/ 343625 h 1752934"/>
                <a:gd name="connsiteX395" fmla="*/ 71403 w 930019"/>
                <a:gd name="connsiteY395" fmla="*/ 350765 h 1752934"/>
                <a:gd name="connsiteX396" fmla="*/ 45519 w 930019"/>
                <a:gd name="connsiteY396" fmla="*/ 363261 h 1752934"/>
                <a:gd name="connsiteX397" fmla="*/ 33916 w 930019"/>
                <a:gd name="connsiteY397" fmla="*/ 368616 h 1752934"/>
                <a:gd name="connsiteX398" fmla="*/ 32131 w 930019"/>
                <a:gd name="connsiteY398" fmla="*/ 370401 h 1752934"/>
                <a:gd name="connsiteX399" fmla="*/ 31239 w 930019"/>
                <a:gd name="connsiteY399" fmla="*/ 372186 h 1752934"/>
                <a:gd name="connsiteX400" fmla="*/ 33024 w 930019"/>
                <a:gd name="connsiteY400" fmla="*/ 373971 h 1752934"/>
                <a:gd name="connsiteX401" fmla="*/ 35701 w 930019"/>
                <a:gd name="connsiteY401" fmla="*/ 375756 h 1752934"/>
                <a:gd name="connsiteX402" fmla="*/ 54445 w 930019"/>
                <a:gd name="connsiteY402" fmla="*/ 381112 h 1752934"/>
                <a:gd name="connsiteX403" fmla="*/ 58907 w 930019"/>
                <a:gd name="connsiteY403" fmla="*/ 383789 h 1752934"/>
                <a:gd name="connsiteX404" fmla="*/ 63370 w 930019"/>
                <a:gd name="connsiteY404" fmla="*/ 387359 h 1752934"/>
                <a:gd name="connsiteX405" fmla="*/ 65155 w 930019"/>
                <a:gd name="connsiteY405" fmla="*/ 390037 h 1752934"/>
                <a:gd name="connsiteX406" fmla="*/ 66047 w 930019"/>
                <a:gd name="connsiteY406" fmla="*/ 391822 h 1752934"/>
                <a:gd name="connsiteX407" fmla="*/ 66940 w 930019"/>
                <a:gd name="connsiteY407" fmla="*/ 395392 h 1752934"/>
                <a:gd name="connsiteX408" fmla="*/ 66940 w 930019"/>
                <a:gd name="connsiteY408" fmla="*/ 399855 h 1752934"/>
                <a:gd name="connsiteX409" fmla="*/ 65155 w 930019"/>
                <a:gd name="connsiteY409" fmla="*/ 406103 h 1752934"/>
                <a:gd name="connsiteX410" fmla="*/ 62477 w 930019"/>
                <a:gd name="connsiteY410" fmla="*/ 409673 h 1752934"/>
                <a:gd name="connsiteX411" fmla="*/ 59800 w 930019"/>
                <a:gd name="connsiteY411" fmla="*/ 411458 h 1752934"/>
                <a:gd name="connsiteX412" fmla="*/ 53552 w 930019"/>
                <a:gd name="connsiteY412" fmla="*/ 413243 h 1752934"/>
                <a:gd name="connsiteX413" fmla="*/ 33916 w 930019"/>
                <a:gd name="connsiteY413" fmla="*/ 414135 h 1752934"/>
                <a:gd name="connsiteX414" fmla="*/ 32131 w 930019"/>
                <a:gd name="connsiteY414" fmla="*/ 415920 h 1752934"/>
                <a:gd name="connsiteX415" fmla="*/ 30346 w 930019"/>
                <a:gd name="connsiteY415" fmla="*/ 417705 h 1752934"/>
                <a:gd name="connsiteX416" fmla="*/ 30346 w 930019"/>
                <a:gd name="connsiteY416" fmla="*/ 421276 h 1752934"/>
                <a:gd name="connsiteX417" fmla="*/ 32131 w 930019"/>
                <a:gd name="connsiteY417" fmla="*/ 424846 h 1752934"/>
                <a:gd name="connsiteX418" fmla="*/ 33916 w 930019"/>
                <a:gd name="connsiteY418" fmla="*/ 427523 h 1752934"/>
                <a:gd name="connsiteX419" fmla="*/ 35701 w 930019"/>
                <a:gd name="connsiteY419" fmla="*/ 429308 h 1752934"/>
                <a:gd name="connsiteX420" fmla="*/ 42842 w 930019"/>
                <a:gd name="connsiteY420" fmla="*/ 434664 h 1752934"/>
                <a:gd name="connsiteX421" fmla="*/ 43734 w 930019"/>
                <a:gd name="connsiteY421" fmla="*/ 437341 h 1752934"/>
                <a:gd name="connsiteX422" fmla="*/ 44627 w 930019"/>
                <a:gd name="connsiteY422" fmla="*/ 440911 h 1752934"/>
                <a:gd name="connsiteX423" fmla="*/ 42842 w 930019"/>
                <a:gd name="connsiteY423" fmla="*/ 450729 h 1752934"/>
                <a:gd name="connsiteX424" fmla="*/ 41057 w 930019"/>
                <a:gd name="connsiteY424" fmla="*/ 454299 h 1752934"/>
                <a:gd name="connsiteX425" fmla="*/ 40164 w 930019"/>
                <a:gd name="connsiteY425" fmla="*/ 456084 h 1752934"/>
                <a:gd name="connsiteX426" fmla="*/ 37486 w 930019"/>
                <a:gd name="connsiteY426" fmla="*/ 457869 h 1752934"/>
                <a:gd name="connsiteX427" fmla="*/ 28561 w 930019"/>
                <a:gd name="connsiteY427" fmla="*/ 463225 h 1752934"/>
                <a:gd name="connsiteX428" fmla="*/ 25883 w 930019"/>
                <a:gd name="connsiteY428" fmla="*/ 465010 h 1752934"/>
                <a:gd name="connsiteX429" fmla="*/ 24991 w 930019"/>
                <a:gd name="connsiteY429" fmla="*/ 467687 h 1752934"/>
                <a:gd name="connsiteX430" fmla="*/ 25883 w 930019"/>
                <a:gd name="connsiteY430" fmla="*/ 470365 h 1752934"/>
                <a:gd name="connsiteX431" fmla="*/ 28561 w 930019"/>
                <a:gd name="connsiteY431" fmla="*/ 473935 h 1752934"/>
                <a:gd name="connsiteX432" fmla="*/ 32131 w 930019"/>
                <a:gd name="connsiteY432" fmla="*/ 476613 h 1752934"/>
                <a:gd name="connsiteX433" fmla="*/ 35701 w 930019"/>
                <a:gd name="connsiteY433" fmla="*/ 477505 h 1752934"/>
                <a:gd name="connsiteX434" fmla="*/ 42842 w 930019"/>
                <a:gd name="connsiteY434" fmla="*/ 478398 h 1752934"/>
                <a:gd name="connsiteX435" fmla="*/ 45519 w 930019"/>
                <a:gd name="connsiteY435" fmla="*/ 480183 h 1752934"/>
                <a:gd name="connsiteX436" fmla="*/ 46412 w 930019"/>
                <a:gd name="connsiteY436" fmla="*/ 483753 h 1752934"/>
                <a:gd name="connsiteX437" fmla="*/ 45519 w 930019"/>
                <a:gd name="connsiteY437" fmla="*/ 490893 h 1752934"/>
                <a:gd name="connsiteX438" fmla="*/ 44627 w 930019"/>
                <a:gd name="connsiteY438" fmla="*/ 494463 h 1752934"/>
                <a:gd name="connsiteX439" fmla="*/ 41949 w 930019"/>
                <a:gd name="connsiteY439" fmla="*/ 497141 h 1752934"/>
                <a:gd name="connsiteX440" fmla="*/ 11603 w 930019"/>
                <a:gd name="connsiteY440" fmla="*/ 506959 h 1752934"/>
                <a:gd name="connsiteX441" fmla="*/ 7140 w 930019"/>
                <a:gd name="connsiteY441" fmla="*/ 510529 h 1752934"/>
                <a:gd name="connsiteX442" fmla="*/ 5355 w 930019"/>
                <a:gd name="connsiteY442" fmla="*/ 512314 h 1752934"/>
                <a:gd name="connsiteX443" fmla="*/ 3570 w 930019"/>
                <a:gd name="connsiteY443" fmla="*/ 514099 h 1752934"/>
                <a:gd name="connsiteX444" fmla="*/ 2678 w 930019"/>
                <a:gd name="connsiteY444" fmla="*/ 516777 h 1752934"/>
                <a:gd name="connsiteX445" fmla="*/ 1785 w 930019"/>
                <a:gd name="connsiteY445" fmla="*/ 518562 h 1752934"/>
                <a:gd name="connsiteX446" fmla="*/ 893 w 930019"/>
                <a:gd name="connsiteY446" fmla="*/ 521239 h 1752934"/>
                <a:gd name="connsiteX447" fmla="*/ 1785 w 930019"/>
                <a:gd name="connsiteY447" fmla="*/ 524809 h 1752934"/>
                <a:gd name="connsiteX448" fmla="*/ 7140 w 930019"/>
                <a:gd name="connsiteY448" fmla="*/ 538197 h 1752934"/>
                <a:gd name="connsiteX449" fmla="*/ 8925 w 930019"/>
                <a:gd name="connsiteY449" fmla="*/ 547123 h 1752934"/>
                <a:gd name="connsiteX450" fmla="*/ 9818 w 930019"/>
                <a:gd name="connsiteY450" fmla="*/ 550693 h 1752934"/>
                <a:gd name="connsiteX451" fmla="*/ 8925 w 930019"/>
                <a:gd name="connsiteY451" fmla="*/ 554263 h 1752934"/>
                <a:gd name="connsiteX452" fmla="*/ 8033 w 930019"/>
                <a:gd name="connsiteY452" fmla="*/ 559618 h 1752934"/>
                <a:gd name="connsiteX453" fmla="*/ 4463 w 930019"/>
                <a:gd name="connsiteY453" fmla="*/ 569436 h 1752934"/>
                <a:gd name="connsiteX454" fmla="*/ 4463 w 930019"/>
                <a:gd name="connsiteY454" fmla="*/ 573899 h 1752934"/>
                <a:gd name="connsiteX455" fmla="*/ 4463 w 930019"/>
                <a:gd name="connsiteY455" fmla="*/ 577469 h 1752934"/>
                <a:gd name="connsiteX456" fmla="*/ 8033 w 930019"/>
                <a:gd name="connsiteY456" fmla="*/ 583717 h 1752934"/>
                <a:gd name="connsiteX457" fmla="*/ 10711 w 930019"/>
                <a:gd name="connsiteY457" fmla="*/ 586394 h 1752934"/>
                <a:gd name="connsiteX458" fmla="*/ 17851 w 930019"/>
                <a:gd name="connsiteY458" fmla="*/ 591749 h 1752934"/>
                <a:gd name="connsiteX459" fmla="*/ 19636 w 930019"/>
                <a:gd name="connsiteY459" fmla="*/ 593534 h 1752934"/>
                <a:gd name="connsiteX460" fmla="*/ 21421 w 930019"/>
                <a:gd name="connsiteY460" fmla="*/ 595319 h 1752934"/>
                <a:gd name="connsiteX461" fmla="*/ 23206 w 930019"/>
                <a:gd name="connsiteY461" fmla="*/ 597997 h 1752934"/>
                <a:gd name="connsiteX462" fmla="*/ 24098 w 930019"/>
                <a:gd name="connsiteY462" fmla="*/ 600675 h 1752934"/>
                <a:gd name="connsiteX463" fmla="*/ 24098 w 930019"/>
                <a:gd name="connsiteY463" fmla="*/ 604245 h 1752934"/>
                <a:gd name="connsiteX464" fmla="*/ 24098 w 930019"/>
                <a:gd name="connsiteY464" fmla="*/ 609600 h 1752934"/>
                <a:gd name="connsiteX465" fmla="*/ 23206 w 930019"/>
                <a:gd name="connsiteY465" fmla="*/ 619418 h 1752934"/>
                <a:gd name="connsiteX466" fmla="*/ 22313 w 930019"/>
                <a:gd name="connsiteY466" fmla="*/ 624773 h 1752934"/>
                <a:gd name="connsiteX467" fmla="*/ 20528 w 930019"/>
                <a:gd name="connsiteY467" fmla="*/ 628343 h 1752934"/>
                <a:gd name="connsiteX468" fmla="*/ 20528 w 930019"/>
                <a:gd name="connsiteY468" fmla="*/ 632806 h 1752934"/>
                <a:gd name="connsiteX469" fmla="*/ 20528 w 930019"/>
                <a:gd name="connsiteY469" fmla="*/ 637268 h 1752934"/>
                <a:gd name="connsiteX470" fmla="*/ 23206 w 930019"/>
                <a:gd name="connsiteY470" fmla="*/ 643516 h 1752934"/>
                <a:gd name="connsiteX471" fmla="*/ 24991 w 930019"/>
                <a:gd name="connsiteY471" fmla="*/ 647086 h 1752934"/>
                <a:gd name="connsiteX472" fmla="*/ 26776 w 930019"/>
                <a:gd name="connsiteY472" fmla="*/ 649764 h 1752934"/>
                <a:gd name="connsiteX473" fmla="*/ 39271 w 930019"/>
                <a:gd name="connsiteY473" fmla="*/ 660474 h 1752934"/>
                <a:gd name="connsiteX474" fmla="*/ 41057 w 930019"/>
                <a:gd name="connsiteY474" fmla="*/ 662259 h 1752934"/>
                <a:gd name="connsiteX475" fmla="*/ 42842 w 930019"/>
                <a:gd name="connsiteY475" fmla="*/ 664937 h 1752934"/>
                <a:gd name="connsiteX476" fmla="*/ 44627 w 930019"/>
                <a:gd name="connsiteY476" fmla="*/ 669400 h 1752934"/>
                <a:gd name="connsiteX477" fmla="*/ 45519 w 930019"/>
                <a:gd name="connsiteY477" fmla="*/ 672077 h 1752934"/>
                <a:gd name="connsiteX478" fmla="*/ 46412 w 930019"/>
                <a:gd name="connsiteY478" fmla="*/ 678325 h 1752934"/>
                <a:gd name="connsiteX479" fmla="*/ 46412 w 930019"/>
                <a:gd name="connsiteY479" fmla="*/ 685465 h 1752934"/>
                <a:gd name="connsiteX480" fmla="*/ 45519 w 930019"/>
                <a:gd name="connsiteY480" fmla="*/ 701531 h 1752934"/>
                <a:gd name="connsiteX481" fmla="*/ 44627 w 930019"/>
                <a:gd name="connsiteY481" fmla="*/ 709564 h 1752934"/>
                <a:gd name="connsiteX482" fmla="*/ 42842 w 930019"/>
                <a:gd name="connsiteY482" fmla="*/ 714026 h 1752934"/>
                <a:gd name="connsiteX483" fmla="*/ 36594 w 930019"/>
                <a:gd name="connsiteY483" fmla="*/ 719382 h 1752934"/>
                <a:gd name="connsiteX484" fmla="*/ 34809 w 930019"/>
                <a:gd name="connsiteY484" fmla="*/ 721167 h 1752934"/>
                <a:gd name="connsiteX485" fmla="*/ 33024 w 930019"/>
                <a:gd name="connsiteY485" fmla="*/ 723844 h 1752934"/>
                <a:gd name="connsiteX486" fmla="*/ 30346 w 930019"/>
                <a:gd name="connsiteY486" fmla="*/ 729199 h 1752934"/>
                <a:gd name="connsiteX487" fmla="*/ 30346 w 930019"/>
                <a:gd name="connsiteY487" fmla="*/ 731877 h 1752934"/>
                <a:gd name="connsiteX488" fmla="*/ 30346 w 930019"/>
                <a:gd name="connsiteY488" fmla="*/ 736340 h 1752934"/>
                <a:gd name="connsiteX489" fmla="*/ 30346 w 930019"/>
                <a:gd name="connsiteY489" fmla="*/ 740802 h 1752934"/>
                <a:gd name="connsiteX490" fmla="*/ 33916 w 930019"/>
                <a:gd name="connsiteY490" fmla="*/ 746158 h 1752934"/>
                <a:gd name="connsiteX491" fmla="*/ 35701 w 930019"/>
                <a:gd name="connsiteY491" fmla="*/ 749728 h 1752934"/>
                <a:gd name="connsiteX492" fmla="*/ 37486 w 930019"/>
                <a:gd name="connsiteY492" fmla="*/ 752405 h 1752934"/>
                <a:gd name="connsiteX493" fmla="*/ 52659 w 930019"/>
                <a:gd name="connsiteY493" fmla="*/ 764901 h 1752934"/>
                <a:gd name="connsiteX494" fmla="*/ 54445 w 930019"/>
                <a:gd name="connsiteY494" fmla="*/ 766686 h 1752934"/>
                <a:gd name="connsiteX495" fmla="*/ 56230 w 930019"/>
                <a:gd name="connsiteY495" fmla="*/ 768471 h 1752934"/>
                <a:gd name="connsiteX496" fmla="*/ 56230 w 930019"/>
                <a:gd name="connsiteY496" fmla="*/ 772041 h 1752934"/>
                <a:gd name="connsiteX497" fmla="*/ 56230 w 930019"/>
                <a:gd name="connsiteY497" fmla="*/ 776504 h 1752934"/>
                <a:gd name="connsiteX498" fmla="*/ 54445 w 930019"/>
                <a:gd name="connsiteY498" fmla="*/ 784536 h 1752934"/>
                <a:gd name="connsiteX499" fmla="*/ 52659 w 930019"/>
                <a:gd name="connsiteY499" fmla="*/ 788107 h 1752934"/>
                <a:gd name="connsiteX500" fmla="*/ 50874 w 930019"/>
                <a:gd name="connsiteY500" fmla="*/ 790784 h 1752934"/>
                <a:gd name="connsiteX501" fmla="*/ 44627 w 930019"/>
                <a:gd name="connsiteY501" fmla="*/ 796139 h 1752934"/>
                <a:gd name="connsiteX502" fmla="*/ 42842 w 930019"/>
                <a:gd name="connsiteY502" fmla="*/ 797924 h 1752934"/>
                <a:gd name="connsiteX503" fmla="*/ 41057 w 930019"/>
                <a:gd name="connsiteY503" fmla="*/ 800602 h 1752934"/>
                <a:gd name="connsiteX504" fmla="*/ 40164 w 930019"/>
                <a:gd name="connsiteY504" fmla="*/ 803280 h 1752934"/>
                <a:gd name="connsiteX505" fmla="*/ 39271 w 930019"/>
                <a:gd name="connsiteY505" fmla="*/ 805957 h 1752934"/>
                <a:gd name="connsiteX506" fmla="*/ 37486 w 930019"/>
                <a:gd name="connsiteY506" fmla="*/ 813098 h 1752934"/>
                <a:gd name="connsiteX507" fmla="*/ 35701 w 930019"/>
                <a:gd name="connsiteY507" fmla="*/ 833626 h 1752934"/>
                <a:gd name="connsiteX508" fmla="*/ 33916 w 930019"/>
                <a:gd name="connsiteY508" fmla="*/ 844336 h 1752934"/>
                <a:gd name="connsiteX509" fmla="*/ 32131 w 930019"/>
                <a:gd name="connsiteY509" fmla="*/ 847014 h 1752934"/>
                <a:gd name="connsiteX510" fmla="*/ 30346 w 930019"/>
                <a:gd name="connsiteY510" fmla="*/ 848799 h 1752934"/>
                <a:gd name="connsiteX511" fmla="*/ 28561 w 930019"/>
                <a:gd name="connsiteY511" fmla="*/ 850584 h 1752934"/>
                <a:gd name="connsiteX512" fmla="*/ 14281 w 930019"/>
                <a:gd name="connsiteY512" fmla="*/ 858617 h 1752934"/>
                <a:gd name="connsiteX513" fmla="*/ 12495 w 930019"/>
                <a:gd name="connsiteY513" fmla="*/ 860402 h 1752934"/>
                <a:gd name="connsiteX514" fmla="*/ 10711 w 930019"/>
                <a:gd name="connsiteY514" fmla="*/ 862187 h 1752934"/>
                <a:gd name="connsiteX515" fmla="*/ 9818 w 930019"/>
                <a:gd name="connsiteY515" fmla="*/ 863972 h 1752934"/>
                <a:gd name="connsiteX516" fmla="*/ 8925 w 930019"/>
                <a:gd name="connsiteY516" fmla="*/ 865757 h 1752934"/>
                <a:gd name="connsiteX517" fmla="*/ 893 w 930019"/>
                <a:gd name="connsiteY517" fmla="*/ 883608 h 1752934"/>
                <a:gd name="connsiteX518" fmla="*/ 893 w 930019"/>
                <a:gd name="connsiteY518" fmla="*/ 886285 h 1752934"/>
                <a:gd name="connsiteX519" fmla="*/ 0 w 930019"/>
                <a:gd name="connsiteY519" fmla="*/ 888070 h 1752934"/>
                <a:gd name="connsiteX520" fmla="*/ 0 w 930019"/>
                <a:gd name="connsiteY520" fmla="*/ 892533 h 1752934"/>
                <a:gd name="connsiteX521" fmla="*/ 893 w 930019"/>
                <a:gd name="connsiteY521" fmla="*/ 897888 h 1752934"/>
                <a:gd name="connsiteX522" fmla="*/ 4463 w 930019"/>
                <a:gd name="connsiteY522" fmla="*/ 906814 h 1752934"/>
                <a:gd name="connsiteX523" fmla="*/ 13388 w 930019"/>
                <a:gd name="connsiteY523" fmla="*/ 927342 h 1752934"/>
                <a:gd name="connsiteX524" fmla="*/ 18743 w 930019"/>
                <a:gd name="connsiteY524" fmla="*/ 942515 h 1752934"/>
                <a:gd name="connsiteX525" fmla="*/ 23206 w 930019"/>
                <a:gd name="connsiteY525" fmla="*/ 963936 h 1752934"/>
                <a:gd name="connsiteX526" fmla="*/ 24991 w 930019"/>
                <a:gd name="connsiteY526" fmla="*/ 968398 h 1752934"/>
                <a:gd name="connsiteX527" fmla="*/ 26776 w 930019"/>
                <a:gd name="connsiteY527" fmla="*/ 971076 h 1752934"/>
                <a:gd name="connsiteX528" fmla="*/ 40164 w 930019"/>
                <a:gd name="connsiteY528" fmla="*/ 980894 h 1752934"/>
                <a:gd name="connsiteX529" fmla="*/ 41949 w 930019"/>
                <a:gd name="connsiteY529" fmla="*/ 982679 h 1752934"/>
                <a:gd name="connsiteX530" fmla="*/ 43734 w 930019"/>
                <a:gd name="connsiteY530" fmla="*/ 986249 h 1752934"/>
                <a:gd name="connsiteX531" fmla="*/ 43734 w 930019"/>
                <a:gd name="connsiteY531" fmla="*/ 990712 h 1752934"/>
                <a:gd name="connsiteX532" fmla="*/ 43734 w 930019"/>
                <a:gd name="connsiteY532" fmla="*/ 999637 h 1752934"/>
                <a:gd name="connsiteX533" fmla="*/ 44627 w 930019"/>
                <a:gd name="connsiteY533" fmla="*/ 1006777 h 1752934"/>
                <a:gd name="connsiteX534" fmla="*/ 48197 w 930019"/>
                <a:gd name="connsiteY534" fmla="*/ 1022843 h 1752934"/>
                <a:gd name="connsiteX535" fmla="*/ 49089 w 930019"/>
                <a:gd name="connsiteY535" fmla="*/ 1027306 h 1752934"/>
                <a:gd name="connsiteX536" fmla="*/ 49089 w 930019"/>
                <a:gd name="connsiteY536" fmla="*/ 1031768 h 1752934"/>
                <a:gd name="connsiteX537" fmla="*/ 46412 w 930019"/>
                <a:gd name="connsiteY537" fmla="*/ 1041586 h 1752934"/>
                <a:gd name="connsiteX538" fmla="*/ 45519 w 930019"/>
                <a:gd name="connsiteY538" fmla="*/ 1046048 h 1752934"/>
                <a:gd name="connsiteX539" fmla="*/ 46412 w 930019"/>
                <a:gd name="connsiteY539" fmla="*/ 1049619 h 1752934"/>
                <a:gd name="connsiteX540" fmla="*/ 48197 w 930019"/>
                <a:gd name="connsiteY540" fmla="*/ 1055866 h 1752934"/>
                <a:gd name="connsiteX541" fmla="*/ 49982 w 930019"/>
                <a:gd name="connsiteY541" fmla="*/ 1059437 h 1752934"/>
                <a:gd name="connsiteX542" fmla="*/ 51767 w 930019"/>
                <a:gd name="connsiteY542" fmla="*/ 1062114 h 1752934"/>
                <a:gd name="connsiteX543" fmla="*/ 58015 w 930019"/>
                <a:gd name="connsiteY543" fmla="*/ 1071040 h 1752934"/>
                <a:gd name="connsiteX544" fmla="*/ 58907 w 930019"/>
                <a:gd name="connsiteY544" fmla="*/ 1073717 h 1752934"/>
                <a:gd name="connsiteX545" fmla="*/ 58907 w 930019"/>
                <a:gd name="connsiteY545" fmla="*/ 1077287 h 1752934"/>
                <a:gd name="connsiteX546" fmla="*/ 57122 w 930019"/>
                <a:gd name="connsiteY546" fmla="*/ 1083535 h 1752934"/>
                <a:gd name="connsiteX547" fmla="*/ 53552 w 930019"/>
                <a:gd name="connsiteY547" fmla="*/ 1089783 h 1752934"/>
                <a:gd name="connsiteX548" fmla="*/ 53552 w 930019"/>
                <a:gd name="connsiteY548" fmla="*/ 1094246 h 1752934"/>
                <a:gd name="connsiteX549" fmla="*/ 52659 w 930019"/>
                <a:gd name="connsiteY549" fmla="*/ 1098708 h 1752934"/>
                <a:gd name="connsiteX550" fmla="*/ 53552 w 930019"/>
                <a:gd name="connsiteY550" fmla="*/ 1106741 h 1752934"/>
                <a:gd name="connsiteX551" fmla="*/ 51767 w 930019"/>
                <a:gd name="connsiteY551" fmla="*/ 1111204 h 1752934"/>
                <a:gd name="connsiteX552" fmla="*/ 49982 w 930019"/>
                <a:gd name="connsiteY552" fmla="*/ 1113881 h 1752934"/>
                <a:gd name="connsiteX553" fmla="*/ 41949 w 930019"/>
                <a:gd name="connsiteY553" fmla="*/ 1116559 h 1752934"/>
                <a:gd name="connsiteX554" fmla="*/ 37486 w 930019"/>
                <a:gd name="connsiteY554" fmla="*/ 1119236 h 1752934"/>
                <a:gd name="connsiteX555" fmla="*/ 35701 w 930019"/>
                <a:gd name="connsiteY555" fmla="*/ 1121021 h 1752934"/>
                <a:gd name="connsiteX556" fmla="*/ 33916 w 930019"/>
                <a:gd name="connsiteY556" fmla="*/ 1122806 h 1752934"/>
                <a:gd name="connsiteX557" fmla="*/ 32131 w 930019"/>
                <a:gd name="connsiteY557" fmla="*/ 1124592 h 1752934"/>
                <a:gd name="connsiteX558" fmla="*/ 31239 w 930019"/>
                <a:gd name="connsiteY558" fmla="*/ 1128162 h 1752934"/>
                <a:gd name="connsiteX559" fmla="*/ 30346 w 930019"/>
                <a:gd name="connsiteY559" fmla="*/ 1132624 h 1752934"/>
                <a:gd name="connsiteX560" fmla="*/ 30346 w 930019"/>
                <a:gd name="connsiteY560" fmla="*/ 1137980 h 1752934"/>
                <a:gd name="connsiteX561" fmla="*/ 30346 w 930019"/>
                <a:gd name="connsiteY561" fmla="*/ 1146905 h 1752934"/>
                <a:gd name="connsiteX562" fmla="*/ 26776 w 930019"/>
                <a:gd name="connsiteY562" fmla="*/ 1159400 h 1752934"/>
                <a:gd name="connsiteX563" fmla="*/ 26776 w 930019"/>
                <a:gd name="connsiteY563" fmla="*/ 1163863 h 1752934"/>
                <a:gd name="connsiteX564" fmla="*/ 27669 w 930019"/>
                <a:gd name="connsiteY564" fmla="*/ 1168326 h 1752934"/>
                <a:gd name="connsiteX565" fmla="*/ 30346 w 930019"/>
                <a:gd name="connsiteY565" fmla="*/ 1174573 h 1752934"/>
                <a:gd name="connsiteX566" fmla="*/ 32131 w 930019"/>
                <a:gd name="connsiteY566" fmla="*/ 1177251 h 1752934"/>
                <a:gd name="connsiteX567" fmla="*/ 37486 w 930019"/>
                <a:gd name="connsiteY567" fmla="*/ 1184391 h 1752934"/>
                <a:gd name="connsiteX568" fmla="*/ 39271 w 930019"/>
                <a:gd name="connsiteY568" fmla="*/ 1186176 h 1752934"/>
                <a:gd name="connsiteX569" fmla="*/ 39271 w 930019"/>
                <a:gd name="connsiteY569" fmla="*/ 1189746 h 1752934"/>
                <a:gd name="connsiteX570" fmla="*/ 38379 w 930019"/>
                <a:gd name="connsiteY570" fmla="*/ 1194209 h 1752934"/>
                <a:gd name="connsiteX571" fmla="*/ 34809 w 930019"/>
                <a:gd name="connsiteY571" fmla="*/ 1203134 h 1752934"/>
                <a:gd name="connsiteX572" fmla="*/ 34809 w 930019"/>
                <a:gd name="connsiteY572" fmla="*/ 1205812 h 1752934"/>
                <a:gd name="connsiteX573" fmla="*/ 33916 w 930019"/>
                <a:gd name="connsiteY573" fmla="*/ 1212952 h 1752934"/>
                <a:gd name="connsiteX574" fmla="*/ 33916 w 930019"/>
                <a:gd name="connsiteY574" fmla="*/ 1217415 h 1752934"/>
                <a:gd name="connsiteX575" fmla="*/ 34809 w 930019"/>
                <a:gd name="connsiteY575" fmla="*/ 1220985 h 1752934"/>
                <a:gd name="connsiteX576" fmla="*/ 42842 w 930019"/>
                <a:gd name="connsiteY576" fmla="*/ 1239728 h 1752934"/>
                <a:gd name="connsiteX577" fmla="*/ 43734 w 930019"/>
                <a:gd name="connsiteY577" fmla="*/ 1242406 h 1752934"/>
                <a:gd name="connsiteX578" fmla="*/ 44627 w 930019"/>
                <a:gd name="connsiteY578" fmla="*/ 1245084 h 1752934"/>
                <a:gd name="connsiteX579" fmla="*/ 44627 w 930019"/>
                <a:gd name="connsiteY579" fmla="*/ 1249546 h 1752934"/>
                <a:gd name="connsiteX580" fmla="*/ 42842 w 930019"/>
                <a:gd name="connsiteY580" fmla="*/ 1255794 h 1752934"/>
                <a:gd name="connsiteX581" fmla="*/ 41057 w 930019"/>
                <a:gd name="connsiteY581" fmla="*/ 1259364 h 1752934"/>
                <a:gd name="connsiteX582" fmla="*/ 39271 w 930019"/>
                <a:gd name="connsiteY582" fmla="*/ 1262042 h 1752934"/>
                <a:gd name="connsiteX583" fmla="*/ 33024 w 930019"/>
                <a:gd name="connsiteY583" fmla="*/ 1267397 h 1752934"/>
                <a:gd name="connsiteX584" fmla="*/ 30346 w 930019"/>
                <a:gd name="connsiteY584" fmla="*/ 1270967 h 1752934"/>
                <a:gd name="connsiteX585" fmla="*/ 28561 w 930019"/>
                <a:gd name="connsiteY585" fmla="*/ 1273644 h 1752934"/>
                <a:gd name="connsiteX586" fmla="*/ 27669 w 930019"/>
                <a:gd name="connsiteY586" fmla="*/ 1276322 h 1752934"/>
                <a:gd name="connsiteX587" fmla="*/ 27669 w 930019"/>
                <a:gd name="connsiteY587" fmla="*/ 1280785 h 1752934"/>
                <a:gd name="connsiteX588" fmla="*/ 28561 w 930019"/>
                <a:gd name="connsiteY588" fmla="*/ 1286140 h 1752934"/>
                <a:gd name="connsiteX589" fmla="*/ 32131 w 930019"/>
                <a:gd name="connsiteY589" fmla="*/ 1294173 h 1752934"/>
                <a:gd name="connsiteX590" fmla="*/ 37486 w 930019"/>
                <a:gd name="connsiteY590" fmla="*/ 1304883 h 1752934"/>
                <a:gd name="connsiteX591" fmla="*/ 39271 w 930019"/>
                <a:gd name="connsiteY591" fmla="*/ 1309346 h 1752934"/>
                <a:gd name="connsiteX592" fmla="*/ 39271 w 930019"/>
                <a:gd name="connsiteY592" fmla="*/ 1310238 h 1752934"/>
                <a:gd name="connsiteX593" fmla="*/ 35701 w 930019"/>
                <a:gd name="connsiteY593" fmla="*/ 1315594 h 1752934"/>
                <a:gd name="connsiteX594" fmla="*/ 29454 w 930019"/>
                <a:gd name="connsiteY594" fmla="*/ 1317379 h 1752934"/>
                <a:gd name="connsiteX595" fmla="*/ 27669 w 930019"/>
                <a:gd name="connsiteY595" fmla="*/ 1319164 h 1752934"/>
                <a:gd name="connsiteX596" fmla="*/ 26776 w 930019"/>
                <a:gd name="connsiteY596" fmla="*/ 1322734 h 1752934"/>
                <a:gd name="connsiteX597" fmla="*/ 29454 w 930019"/>
                <a:gd name="connsiteY597" fmla="*/ 1329874 h 1752934"/>
                <a:gd name="connsiteX598" fmla="*/ 30346 w 930019"/>
                <a:gd name="connsiteY598" fmla="*/ 1333444 h 1752934"/>
                <a:gd name="connsiteX599" fmla="*/ 30346 w 930019"/>
                <a:gd name="connsiteY599" fmla="*/ 1337907 h 1752934"/>
                <a:gd name="connsiteX600" fmla="*/ 27669 w 930019"/>
                <a:gd name="connsiteY600" fmla="*/ 1339692 h 1752934"/>
                <a:gd name="connsiteX601" fmla="*/ 23206 w 930019"/>
                <a:gd name="connsiteY601" fmla="*/ 1342370 h 1752934"/>
                <a:gd name="connsiteX602" fmla="*/ 21421 w 930019"/>
                <a:gd name="connsiteY602" fmla="*/ 1345047 h 1752934"/>
                <a:gd name="connsiteX603" fmla="*/ 22313 w 930019"/>
                <a:gd name="connsiteY603" fmla="*/ 1347725 h 1752934"/>
                <a:gd name="connsiteX604" fmla="*/ 26776 w 930019"/>
                <a:gd name="connsiteY604" fmla="*/ 1354865 h 1752934"/>
                <a:gd name="connsiteX605" fmla="*/ 27669 w 930019"/>
                <a:gd name="connsiteY605" fmla="*/ 1358435 h 1752934"/>
                <a:gd name="connsiteX606" fmla="*/ 28561 w 930019"/>
                <a:gd name="connsiteY606" fmla="*/ 1362898 h 1752934"/>
                <a:gd name="connsiteX607" fmla="*/ 28561 w 930019"/>
                <a:gd name="connsiteY607" fmla="*/ 1370038 h 1752934"/>
                <a:gd name="connsiteX608" fmla="*/ 27669 w 930019"/>
                <a:gd name="connsiteY608" fmla="*/ 1374501 h 1752934"/>
                <a:gd name="connsiteX609" fmla="*/ 26776 w 930019"/>
                <a:gd name="connsiteY609" fmla="*/ 1378071 h 1752934"/>
                <a:gd name="connsiteX610" fmla="*/ 25883 w 930019"/>
                <a:gd name="connsiteY610" fmla="*/ 1380748 h 1752934"/>
                <a:gd name="connsiteX611" fmla="*/ 24098 w 930019"/>
                <a:gd name="connsiteY611" fmla="*/ 1383426 h 1752934"/>
                <a:gd name="connsiteX612" fmla="*/ 24098 w 930019"/>
                <a:gd name="connsiteY612" fmla="*/ 1386104 h 1752934"/>
                <a:gd name="connsiteX613" fmla="*/ 24098 w 930019"/>
                <a:gd name="connsiteY613" fmla="*/ 1388781 h 1752934"/>
                <a:gd name="connsiteX614" fmla="*/ 24991 w 930019"/>
                <a:gd name="connsiteY614" fmla="*/ 1391459 h 1752934"/>
                <a:gd name="connsiteX615" fmla="*/ 28561 w 930019"/>
                <a:gd name="connsiteY615" fmla="*/ 1391459 h 1752934"/>
                <a:gd name="connsiteX616" fmla="*/ 34809 w 930019"/>
                <a:gd name="connsiteY616" fmla="*/ 1389674 h 1752934"/>
                <a:gd name="connsiteX617" fmla="*/ 36594 w 930019"/>
                <a:gd name="connsiteY617" fmla="*/ 1389674 h 1752934"/>
                <a:gd name="connsiteX618" fmla="*/ 39271 w 930019"/>
                <a:gd name="connsiteY618" fmla="*/ 1390566 h 1752934"/>
                <a:gd name="connsiteX619" fmla="*/ 40164 w 930019"/>
                <a:gd name="connsiteY619" fmla="*/ 1393244 h 1752934"/>
                <a:gd name="connsiteX620" fmla="*/ 40164 w 930019"/>
                <a:gd name="connsiteY620" fmla="*/ 1397707 h 1752934"/>
                <a:gd name="connsiteX621" fmla="*/ 37486 w 930019"/>
                <a:gd name="connsiteY621" fmla="*/ 1408417 h 1752934"/>
                <a:gd name="connsiteX622" fmla="*/ 35701 w 930019"/>
                <a:gd name="connsiteY622" fmla="*/ 1434300 h 1752934"/>
                <a:gd name="connsiteX623" fmla="*/ 35701 w 930019"/>
                <a:gd name="connsiteY623" fmla="*/ 1437871 h 1752934"/>
                <a:gd name="connsiteX624" fmla="*/ 36594 w 930019"/>
                <a:gd name="connsiteY624" fmla="*/ 1442333 h 1752934"/>
                <a:gd name="connsiteX625" fmla="*/ 44627 w 930019"/>
                <a:gd name="connsiteY625" fmla="*/ 1453044 h 1752934"/>
                <a:gd name="connsiteX626" fmla="*/ 46412 w 930019"/>
                <a:gd name="connsiteY626" fmla="*/ 1454829 h 1752934"/>
                <a:gd name="connsiteX627" fmla="*/ 48197 w 930019"/>
                <a:gd name="connsiteY627" fmla="*/ 1456614 h 1752934"/>
                <a:gd name="connsiteX628" fmla="*/ 58907 w 930019"/>
                <a:gd name="connsiteY628" fmla="*/ 1461969 h 1752934"/>
                <a:gd name="connsiteX629" fmla="*/ 61585 w 930019"/>
                <a:gd name="connsiteY629" fmla="*/ 1462862 h 1752934"/>
                <a:gd name="connsiteX630" fmla="*/ 62477 w 930019"/>
                <a:gd name="connsiteY630" fmla="*/ 1465539 h 1752934"/>
                <a:gd name="connsiteX631" fmla="*/ 60692 w 930019"/>
                <a:gd name="connsiteY631" fmla="*/ 1468217 h 1752934"/>
                <a:gd name="connsiteX632" fmla="*/ 58015 w 930019"/>
                <a:gd name="connsiteY632" fmla="*/ 1470002 h 1752934"/>
                <a:gd name="connsiteX633" fmla="*/ 51767 w 930019"/>
                <a:gd name="connsiteY633" fmla="*/ 1470894 h 1752934"/>
                <a:gd name="connsiteX634" fmla="*/ 49982 w 930019"/>
                <a:gd name="connsiteY634" fmla="*/ 1471787 h 1752934"/>
                <a:gd name="connsiteX635" fmla="*/ 49089 w 930019"/>
                <a:gd name="connsiteY635" fmla="*/ 1474464 h 1752934"/>
                <a:gd name="connsiteX636" fmla="*/ 48197 w 930019"/>
                <a:gd name="connsiteY636" fmla="*/ 1479820 h 1752934"/>
                <a:gd name="connsiteX637" fmla="*/ 47304 w 930019"/>
                <a:gd name="connsiteY637" fmla="*/ 1481605 h 1752934"/>
                <a:gd name="connsiteX638" fmla="*/ 43734 w 930019"/>
                <a:gd name="connsiteY638" fmla="*/ 1486067 h 1752934"/>
                <a:gd name="connsiteX639" fmla="*/ 42842 w 930019"/>
                <a:gd name="connsiteY639" fmla="*/ 1488745 h 1752934"/>
                <a:gd name="connsiteX640" fmla="*/ 42842 w 930019"/>
                <a:gd name="connsiteY640" fmla="*/ 1492315 h 1752934"/>
                <a:gd name="connsiteX641" fmla="*/ 44627 w 930019"/>
                <a:gd name="connsiteY641" fmla="*/ 1495885 h 1752934"/>
                <a:gd name="connsiteX642" fmla="*/ 51767 w 930019"/>
                <a:gd name="connsiteY642" fmla="*/ 1503918 h 1752934"/>
                <a:gd name="connsiteX643" fmla="*/ 54445 w 930019"/>
                <a:gd name="connsiteY643" fmla="*/ 1506596 h 1752934"/>
                <a:gd name="connsiteX644" fmla="*/ 55337 w 930019"/>
                <a:gd name="connsiteY644" fmla="*/ 1510166 h 1752934"/>
                <a:gd name="connsiteX645" fmla="*/ 54445 w 930019"/>
                <a:gd name="connsiteY645" fmla="*/ 1514628 h 1752934"/>
                <a:gd name="connsiteX646" fmla="*/ 51767 w 930019"/>
                <a:gd name="connsiteY646" fmla="*/ 1520876 h 1752934"/>
                <a:gd name="connsiteX647" fmla="*/ 50874 w 930019"/>
                <a:gd name="connsiteY647" fmla="*/ 1523554 h 1752934"/>
                <a:gd name="connsiteX648" fmla="*/ 50874 w 930019"/>
                <a:gd name="connsiteY648" fmla="*/ 1527124 h 1752934"/>
                <a:gd name="connsiteX649" fmla="*/ 51767 w 930019"/>
                <a:gd name="connsiteY649" fmla="*/ 1543189 h 1752934"/>
                <a:gd name="connsiteX650" fmla="*/ 50874 w 930019"/>
                <a:gd name="connsiteY650" fmla="*/ 1545867 h 1752934"/>
                <a:gd name="connsiteX651" fmla="*/ 50874 w 930019"/>
                <a:gd name="connsiteY651" fmla="*/ 1549437 h 1752934"/>
                <a:gd name="connsiteX652" fmla="*/ 47304 w 930019"/>
                <a:gd name="connsiteY652" fmla="*/ 1558363 h 1752934"/>
                <a:gd name="connsiteX653" fmla="*/ 47304 w 930019"/>
                <a:gd name="connsiteY653" fmla="*/ 1561933 h 1752934"/>
                <a:gd name="connsiteX654" fmla="*/ 46412 w 930019"/>
                <a:gd name="connsiteY654" fmla="*/ 1564610 h 1752934"/>
                <a:gd name="connsiteX655" fmla="*/ 47304 w 930019"/>
                <a:gd name="connsiteY655" fmla="*/ 1569073 h 1752934"/>
                <a:gd name="connsiteX656" fmla="*/ 49982 w 930019"/>
                <a:gd name="connsiteY656" fmla="*/ 1573536 h 1752934"/>
                <a:gd name="connsiteX657" fmla="*/ 57122 w 930019"/>
                <a:gd name="connsiteY657" fmla="*/ 1578891 h 1752934"/>
                <a:gd name="connsiteX658" fmla="*/ 61585 w 930019"/>
                <a:gd name="connsiteY658" fmla="*/ 1581568 h 1752934"/>
                <a:gd name="connsiteX659" fmla="*/ 65155 w 930019"/>
                <a:gd name="connsiteY659" fmla="*/ 1582461 h 1752934"/>
                <a:gd name="connsiteX660" fmla="*/ 68725 w 930019"/>
                <a:gd name="connsiteY660" fmla="*/ 1582461 h 1752934"/>
                <a:gd name="connsiteX661" fmla="*/ 71403 w 930019"/>
                <a:gd name="connsiteY661" fmla="*/ 1584246 h 1752934"/>
                <a:gd name="connsiteX662" fmla="*/ 73188 w 930019"/>
                <a:gd name="connsiteY662" fmla="*/ 1586031 h 1752934"/>
                <a:gd name="connsiteX663" fmla="*/ 72295 w 930019"/>
                <a:gd name="connsiteY663" fmla="*/ 1589601 h 1752934"/>
                <a:gd name="connsiteX664" fmla="*/ 72295 w 930019"/>
                <a:gd name="connsiteY664" fmla="*/ 1593171 h 1752934"/>
                <a:gd name="connsiteX665" fmla="*/ 72295 w 930019"/>
                <a:gd name="connsiteY665" fmla="*/ 1596741 h 1752934"/>
                <a:gd name="connsiteX666" fmla="*/ 73188 w 930019"/>
                <a:gd name="connsiteY666" fmla="*/ 1600312 h 1752934"/>
                <a:gd name="connsiteX667" fmla="*/ 77650 w 930019"/>
                <a:gd name="connsiteY667" fmla="*/ 1603882 h 1752934"/>
                <a:gd name="connsiteX668" fmla="*/ 81221 w 930019"/>
                <a:gd name="connsiteY668" fmla="*/ 1603882 h 1752934"/>
                <a:gd name="connsiteX669" fmla="*/ 83898 w 930019"/>
                <a:gd name="connsiteY669" fmla="*/ 1602989 h 1752934"/>
                <a:gd name="connsiteX670" fmla="*/ 86576 w 930019"/>
                <a:gd name="connsiteY670" fmla="*/ 1598527 h 1752934"/>
                <a:gd name="connsiteX671" fmla="*/ 88361 w 930019"/>
                <a:gd name="connsiteY671" fmla="*/ 1597634 h 1752934"/>
                <a:gd name="connsiteX672" fmla="*/ 90146 w 930019"/>
                <a:gd name="connsiteY672" fmla="*/ 1599419 h 1752934"/>
                <a:gd name="connsiteX673" fmla="*/ 90146 w 930019"/>
                <a:gd name="connsiteY673" fmla="*/ 1603882 h 1752934"/>
                <a:gd name="connsiteX674" fmla="*/ 90146 w 930019"/>
                <a:gd name="connsiteY674" fmla="*/ 1607452 h 1752934"/>
                <a:gd name="connsiteX675" fmla="*/ 90146 w 930019"/>
                <a:gd name="connsiteY675" fmla="*/ 1610129 h 1752934"/>
                <a:gd name="connsiteX676" fmla="*/ 89253 w 930019"/>
                <a:gd name="connsiteY676" fmla="*/ 1612807 h 1752934"/>
                <a:gd name="connsiteX677" fmla="*/ 84791 w 930019"/>
                <a:gd name="connsiteY677" fmla="*/ 1619947 h 1752934"/>
                <a:gd name="connsiteX678" fmla="*/ 83898 w 930019"/>
                <a:gd name="connsiteY678" fmla="*/ 1622625 h 1752934"/>
                <a:gd name="connsiteX679" fmla="*/ 83898 w 930019"/>
                <a:gd name="connsiteY679" fmla="*/ 1625303 h 1752934"/>
                <a:gd name="connsiteX680" fmla="*/ 84791 w 930019"/>
                <a:gd name="connsiteY680" fmla="*/ 1628873 h 1752934"/>
                <a:gd name="connsiteX681" fmla="*/ 89253 w 930019"/>
                <a:gd name="connsiteY681" fmla="*/ 1633335 h 1752934"/>
                <a:gd name="connsiteX682" fmla="*/ 92823 w 930019"/>
                <a:gd name="connsiteY682" fmla="*/ 1636013 h 1752934"/>
                <a:gd name="connsiteX683" fmla="*/ 103534 w 930019"/>
                <a:gd name="connsiteY683" fmla="*/ 1641368 h 1752934"/>
                <a:gd name="connsiteX684" fmla="*/ 106211 w 930019"/>
                <a:gd name="connsiteY684" fmla="*/ 1643153 h 1752934"/>
                <a:gd name="connsiteX685" fmla="*/ 110674 w 930019"/>
                <a:gd name="connsiteY685" fmla="*/ 1648508 h 1752934"/>
                <a:gd name="connsiteX686" fmla="*/ 117814 w 930019"/>
                <a:gd name="connsiteY686" fmla="*/ 1652971 h 1752934"/>
                <a:gd name="connsiteX687" fmla="*/ 119599 w 930019"/>
                <a:gd name="connsiteY687" fmla="*/ 1654756 h 1752934"/>
                <a:gd name="connsiteX688" fmla="*/ 117814 w 930019"/>
                <a:gd name="connsiteY688" fmla="*/ 1658326 h 1752934"/>
                <a:gd name="connsiteX689" fmla="*/ 116029 w 930019"/>
                <a:gd name="connsiteY689" fmla="*/ 1659219 h 1752934"/>
                <a:gd name="connsiteX690" fmla="*/ 113352 w 930019"/>
                <a:gd name="connsiteY690" fmla="*/ 1660111 h 1752934"/>
                <a:gd name="connsiteX691" fmla="*/ 110674 w 930019"/>
                <a:gd name="connsiteY691" fmla="*/ 1661004 h 1752934"/>
                <a:gd name="connsiteX692" fmla="*/ 109782 w 930019"/>
                <a:gd name="connsiteY692" fmla="*/ 1664574 h 1752934"/>
                <a:gd name="connsiteX693" fmla="*/ 111567 w 930019"/>
                <a:gd name="connsiteY693" fmla="*/ 1670822 h 1752934"/>
                <a:gd name="connsiteX694" fmla="*/ 116029 w 930019"/>
                <a:gd name="connsiteY694" fmla="*/ 1681532 h 1752934"/>
                <a:gd name="connsiteX695" fmla="*/ 124062 w 930019"/>
                <a:gd name="connsiteY695" fmla="*/ 1700275 h 1752934"/>
                <a:gd name="connsiteX696" fmla="*/ 136558 w 930019"/>
                <a:gd name="connsiteY696" fmla="*/ 1686887 h 1752934"/>
                <a:gd name="connsiteX697" fmla="*/ 146375 w 930019"/>
                <a:gd name="connsiteY697" fmla="*/ 1690457 h 1752934"/>
                <a:gd name="connsiteX698" fmla="*/ 172259 w 930019"/>
                <a:gd name="connsiteY698" fmla="*/ 1683317 h 1752934"/>
                <a:gd name="connsiteX699" fmla="*/ 182077 w 930019"/>
                <a:gd name="connsiteY699" fmla="*/ 1689565 h 1752934"/>
                <a:gd name="connsiteX700" fmla="*/ 196357 w 930019"/>
                <a:gd name="connsiteY700" fmla="*/ 1702060 h 1752934"/>
                <a:gd name="connsiteX701" fmla="*/ 199927 w 930019"/>
                <a:gd name="connsiteY701" fmla="*/ 1708308 h 1752934"/>
                <a:gd name="connsiteX702" fmla="*/ 209745 w 930019"/>
                <a:gd name="connsiteY702" fmla="*/ 1730621 h 1752934"/>
                <a:gd name="connsiteX703" fmla="*/ 215993 w 930019"/>
                <a:gd name="connsiteY703" fmla="*/ 1741332 h 1752934"/>
                <a:gd name="connsiteX704" fmla="*/ 223133 w 930019"/>
                <a:gd name="connsiteY704" fmla="*/ 1748472 h 1752934"/>
                <a:gd name="connsiteX705" fmla="*/ 232951 w 930019"/>
                <a:gd name="connsiteY705" fmla="*/ 1752042 h 1752934"/>
                <a:gd name="connsiteX706" fmla="*/ 244554 w 930019"/>
                <a:gd name="connsiteY706" fmla="*/ 1752935 h 1752934"/>
                <a:gd name="connsiteX707" fmla="*/ 253479 w 930019"/>
                <a:gd name="connsiteY707" fmla="*/ 1747579 h 1752934"/>
                <a:gd name="connsiteX708" fmla="*/ 245447 w 930019"/>
                <a:gd name="connsiteY708" fmla="*/ 1719911 h 1752934"/>
                <a:gd name="connsiteX709" fmla="*/ 249909 w 930019"/>
                <a:gd name="connsiteY709" fmla="*/ 1708308 h 1752934"/>
                <a:gd name="connsiteX710" fmla="*/ 256157 w 930019"/>
                <a:gd name="connsiteY710" fmla="*/ 1707415 h 1752934"/>
                <a:gd name="connsiteX711" fmla="*/ 259727 w 930019"/>
                <a:gd name="connsiteY711" fmla="*/ 1710986 h 1752934"/>
                <a:gd name="connsiteX712" fmla="*/ 262405 w 930019"/>
                <a:gd name="connsiteY712" fmla="*/ 1716341 h 1752934"/>
                <a:gd name="connsiteX713" fmla="*/ 265082 w 930019"/>
                <a:gd name="connsiteY713" fmla="*/ 1719911 h 1752934"/>
                <a:gd name="connsiteX714" fmla="*/ 270438 w 930019"/>
                <a:gd name="connsiteY714" fmla="*/ 1720803 h 1752934"/>
                <a:gd name="connsiteX715" fmla="*/ 288288 w 930019"/>
                <a:gd name="connsiteY715" fmla="*/ 1719911 h 1752934"/>
                <a:gd name="connsiteX716" fmla="*/ 299891 w 930019"/>
                <a:gd name="connsiteY716" fmla="*/ 1716341 h 1752934"/>
                <a:gd name="connsiteX717" fmla="*/ 298106 w 930019"/>
                <a:gd name="connsiteY717" fmla="*/ 1708308 h 1752934"/>
                <a:gd name="connsiteX718" fmla="*/ 289181 w 930019"/>
                <a:gd name="connsiteY718" fmla="*/ 1699383 h 1752934"/>
                <a:gd name="connsiteX719" fmla="*/ 279363 w 930019"/>
                <a:gd name="connsiteY719" fmla="*/ 1692243 h 1752934"/>
                <a:gd name="connsiteX720" fmla="*/ 258835 w 930019"/>
                <a:gd name="connsiteY720" fmla="*/ 1686887 h 1752934"/>
                <a:gd name="connsiteX721" fmla="*/ 249017 w 930019"/>
                <a:gd name="connsiteY721" fmla="*/ 1681532 h 1752934"/>
                <a:gd name="connsiteX722" fmla="*/ 248124 w 930019"/>
                <a:gd name="connsiteY722" fmla="*/ 1673499 h 1752934"/>
                <a:gd name="connsiteX723" fmla="*/ 258835 w 930019"/>
                <a:gd name="connsiteY723" fmla="*/ 1663681 h 1752934"/>
                <a:gd name="connsiteX724" fmla="*/ 270438 w 930019"/>
                <a:gd name="connsiteY724" fmla="*/ 1666359 h 1752934"/>
                <a:gd name="connsiteX725" fmla="*/ 290073 w 930019"/>
                <a:gd name="connsiteY725" fmla="*/ 1681532 h 1752934"/>
                <a:gd name="connsiteX726" fmla="*/ 298106 w 930019"/>
                <a:gd name="connsiteY726" fmla="*/ 1685102 h 1752934"/>
                <a:gd name="connsiteX727" fmla="*/ 307031 w 930019"/>
                <a:gd name="connsiteY727" fmla="*/ 1685995 h 1752934"/>
                <a:gd name="connsiteX728" fmla="*/ 313279 w 930019"/>
                <a:gd name="connsiteY728" fmla="*/ 1680639 h 1752934"/>
                <a:gd name="connsiteX729" fmla="*/ 315957 w 930019"/>
                <a:gd name="connsiteY729" fmla="*/ 1667251 h 1752934"/>
                <a:gd name="connsiteX730" fmla="*/ 313279 w 930019"/>
                <a:gd name="connsiteY730" fmla="*/ 1662789 h 1752934"/>
                <a:gd name="connsiteX731" fmla="*/ 303461 w 930019"/>
                <a:gd name="connsiteY731" fmla="*/ 1651186 h 1752934"/>
                <a:gd name="connsiteX732" fmla="*/ 301676 w 930019"/>
                <a:gd name="connsiteY732" fmla="*/ 1644938 h 1752934"/>
                <a:gd name="connsiteX733" fmla="*/ 304354 w 930019"/>
                <a:gd name="connsiteY733" fmla="*/ 1637798 h 1752934"/>
                <a:gd name="connsiteX734" fmla="*/ 310602 w 930019"/>
                <a:gd name="connsiteY734" fmla="*/ 1637798 h 1752934"/>
                <a:gd name="connsiteX735" fmla="*/ 316849 w 930019"/>
                <a:gd name="connsiteY735" fmla="*/ 1642261 h 1752934"/>
                <a:gd name="connsiteX736" fmla="*/ 319527 w 930019"/>
                <a:gd name="connsiteY736" fmla="*/ 1651186 h 1752934"/>
                <a:gd name="connsiteX737" fmla="*/ 321312 w 930019"/>
                <a:gd name="connsiteY737" fmla="*/ 1664574 h 1752934"/>
                <a:gd name="connsiteX738" fmla="*/ 326667 w 930019"/>
                <a:gd name="connsiteY738" fmla="*/ 1673499 h 1752934"/>
                <a:gd name="connsiteX739" fmla="*/ 333807 w 930019"/>
                <a:gd name="connsiteY739" fmla="*/ 1672607 h 1752934"/>
                <a:gd name="connsiteX740" fmla="*/ 341840 w 930019"/>
                <a:gd name="connsiteY740" fmla="*/ 1659219 h 1752934"/>
                <a:gd name="connsiteX741" fmla="*/ 342733 w 930019"/>
                <a:gd name="connsiteY741" fmla="*/ 1651186 h 1752934"/>
                <a:gd name="connsiteX742" fmla="*/ 339163 w 930019"/>
                <a:gd name="connsiteY742" fmla="*/ 1638691 h 1752934"/>
                <a:gd name="connsiteX743" fmla="*/ 341840 w 930019"/>
                <a:gd name="connsiteY743" fmla="*/ 1632443 h 1752934"/>
                <a:gd name="connsiteX744" fmla="*/ 347195 w 930019"/>
                <a:gd name="connsiteY744" fmla="*/ 1627088 h 1752934"/>
                <a:gd name="connsiteX745" fmla="*/ 352551 w 930019"/>
                <a:gd name="connsiteY745" fmla="*/ 1626195 h 1752934"/>
                <a:gd name="connsiteX746" fmla="*/ 358798 w 930019"/>
                <a:gd name="connsiteY746" fmla="*/ 1627980 h 1752934"/>
                <a:gd name="connsiteX747" fmla="*/ 364154 w 930019"/>
                <a:gd name="connsiteY747" fmla="*/ 1632443 h 1752934"/>
                <a:gd name="connsiteX748" fmla="*/ 360583 w 930019"/>
                <a:gd name="connsiteY748" fmla="*/ 1648508 h 1752934"/>
                <a:gd name="connsiteX749" fmla="*/ 363261 w 930019"/>
                <a:gd name="connsiteY749" fmla="*/ 1664574 h 1752934"/>
                <a:gd name="connsiteX750" fmla="*/ 370401 w 930019"/>
                <a:gd name="connsiteY750" fmla="*/ 1677069 h 1752934"/>
                <a:gd name="connsiteX751" fmla="*/ 380219 w 930019"/>
                <a:gd name="connsiteY751" fmla="*/ 1681532 h 1752934"/>
                <a:gd name="connsiteX752" fmla="*/ 393607 w 930019"/>
                <a:gd name="connsiteY752" fmla="*/ 1678855 h 1752934"/>
                <a:gd name="connsiteX753" fmla="*/ 401640 w 930019"/>
                <a:gd name="connsiteY753" fmla="*/ 1672607 h 1752934"/>
                <a:gd name="connsiteX754" fmla="*/ 406995 w 930019"/>
                <a:gd name="connsiteY754" fmla="*/ 1663681 h 1752934"/>
                <a:gd name="connsiteX755" fmla="*/ 415028 w 930019"/>
                <a:gd name="connsiteY755" fmla="*/ 1653863 h 1752934"/>
                <a:gd name="connsiteX756" fmla="*/ 425738 w 930019"/>
                <a:gd name="connsiteY756" fmla="*/ 1648508 h 1752934"/>
                <a:gd name="connsiteX757" fmla="*/ 437341 w 930019"/>
                <a:gd name="connsiteY757" fmla="*/ 1649401 h 1752934"/>
                <a:gd name="connsiteX758" fmla="*/ 456977 w 930019"/>
                <a:gd name="connsiteY758" fmla="*/ 1653863 h 1752934"/>
                <a:gd name="connsiteX759" fmla="*/ 464117 w 930019"/>
                <a:gd name="connsiteY759" fmla="*/ 1661896 h 1752934"/>
                <a:gd name="connsiteX760" fmla="*/ 467687 w 930019"/>
                <a:gd name="connsiteY760" fmla="*/ 1665467 h 1752934"/>
                <a:gd name="connsiteX761" fmla="*/ 470365 w 930019"/>
                <a:gd name="connsiteY761" fmla="*/ 1663681 h 1752934"/>
                <a:gd name="connsiteX762" fmla="*/ 472150 w 930019"/>
                <a:gd name="connsiteY762" fmla="*/ 1661004 h 1752934"/>
                <a:gd name="connsiteX763" fmla="*/ 475720 w 930019"/>
                <a:gd name="connsiteY763" fmla="*/ 1659219 h 1752934"/>
                <a:gd name="connsiteX764" fmla="*/ 481968 w 930019"/>
                <a:gd name="connsiteY764" fmla="*/ 1660111 h 1752934"/>
                <a:gd name="connsiteX765" fmla="*/ 492678 w 930019"/>
                <a:gd name="connsiteY765" fmla="*/ 1663681 h 1752934"/>
                <a:gd name="connsiteX766" fmla="*/ 515884 w 930019"/>
                <a:gd name="connsiteY766" fmla="*/ 1666359 h 1752934"/>
                <a:gd name="connsiteX767" fmla="*/ 521239 w 930019"/>
                <a:gd name="connsiteY767" fmla="*/ 1665467 h 1752934"/>
                <a:gd name="connsiteX768" fmla="*/ 524810 w 930019"/>
                <a:gd name="connsiteY768" fmla="*/ 1661004 h 1752934"/>
                <a:gd name="connsiteX769" fmla="*/ 531057 w 930019"/>
                <a:gd name="connsiteY769" fmla="*/ 1650293 h 1752934"/>
                <a:gd name="connsiteX770" fmla="*/ 533735 w 930019"/>
                <a:gd name="connsiteY770" fmla="*/ 1648508 h 1752934"/>
                <a:gd name="connsiteX771" fmla="*/ 552478 w 930019"/>
                <a:gd name="connsiteY771" fmla="*/ 1648508 h 1752934"/>
                <a:gd name="connsiteX772" fmla="*/ 557833 w 930019"/>
                <a:gd name="connsiteY772" fmla="*/ 1650293 h 1752934"/>
                <a:gd name="connsiteX773" fmla="*/ 569436 w 930019"/>
                <a:gd name="connsiteY773" fmla="*/ 1657434 h 1752934"/>
                <a:gd name="connsiteX774" fmla="*/ 576576 w 930019"/>
                <a:gd name="connsiteY774" fmla="*/ 1659219 h 1752934"/>
                <a:gd name="connsiteX775" fmla="*/ 581932 w 930019"/>
                <a:gd name="connsiteY775" fmla="*/ 1658326 h 1752934"/>
                <a:gd name="connsiteX776" fmla="*/ 587287 w 930019"/>
                <a:gd name="connsiteY776" fmla="*/ 1657434 h 1752934"/>
                <a:gd name="connsiteX777" fmla="*/ 591750 w 930019"/>
                <a:gd name="connsiteY777" fmla="*/ 1653863 h 1752934"/>
                <a:gd name="connsiteX778" fmla="*/ 594427 w 930019"/>
                <a:gd name="connsiteY778" fmla="*/ 1648508 h 1752934"/>
                <a:gd name="connsiteX779" fmla="*/ 595320 w 930019"/>
                <a:gd name="connsiteY779" fmla="*/ 1636905 h 1752934"/>
                <a:gd name="connsiteX780" fmla="*/ 591750 w 930019"/>
                <a:gd name="connsiteY780" fmla="*/ 1633335 h 1752934"/>
                <a:gd name="connsiteX781" fmla="*/ 586394 w 930019"/>
                <a:gd name="connsiteY781" fmla="*/ 1632443 h 1752934"/>
                <a:gd name="connsiteX782" fmla="*/ 581039 w 930019"/>
                <a:gd name="connsiteY782" fmla="*/ 1628873 h 1752934"/>
                <a:gd name="connsiteX783" fmla="*/ 580146 w 930019"/>
                <a:gd name="connsiteY783" fmla="*/ 1619055 h 1752934"/>
                <a:gd name="connsiteX784" fmla="*/ 591750 w 930019"/>
                <a:gd name="connsiteY784" fmla="*/ 1616377 h 1752934"/>
                <a:gd name="connsiteX785" fmla="*/ 612278 w 930019"/>
                <a:gd name="connsiteY785" fmla="*/ 1620840 h 1752934"/>
                <a:gd name="connsiteX786" fmla="*/ 617633 w 930019"/>
                <a:gd name="connsiteY786" fmla="*/ 1624410 h 1752934"/>
                <a:gd name="connsiteX787" fmla="*/ 622096 w 930019"/>
                <a:gd name="connsiteY787" fmla="*/ 1629765 h 1752934"/>
                <a:gd name="connsiteX788" fmla="*/ 627451 w 930019"/>
                <a:gd name="connsiteY788" fmla="*/ 1632443 h 1752934"/>
                <a:gd name="connsiteX789" fmla="*/ 634591 w 930019"/>
                <a:gd name="connsiteY789" fmla="*/ 1632443 h 1752934"/>
                <a:gd name="connsiteX790" fmla="*/ 639946 w 930019"/>
                <a:gd name="connsiteY790" fmla="*/ 1627088 h 1752934"/>
                <a:gd name="connsiteX791" fmla="*/ 647086 w 930019"/>
                <a:gd name="connsiteY791" fmla="*/ 1613700 h 1752934"/>
                <a:gd name="connsiteX792" fmla="*/ 653334 w 930019"/>
                <a:gd name="connsiteY792" fmla="*/ 1609237 h 1752934"/>
                <a:gd name="connsiteX793" fmla="*/ 664937 w 930019"/>
                <a:gd name="connsiteY793" fmla="*/ 1566395 h 1752934"/>
                <a:gd name="connsiteX794" fmla="*/ 668507 w 930019"/>
                <a:gd name="connsiteY794" fmla="*/ 1545867 h 1752934"/>
                <a:gd name="connsiteX795" fmla="*/ 670292 w 930019"/>
                <a:gd name="connsiteY795" fmla="*/ 1527124 h 1752934"/>
                <a:gd name="connsiteX796" fmla="*/ 669400 w 930019"/>
                <a:gd name="connsiteY796" fmla="*/ 1523554 h 1752934"/>
                <a:gd name="connsiteX797" fmla="*/ 668507 w 930019"/>
                <a:gd name="connsiteY797" fmla="*/ 1519091 h 1752934"/>
                <a:gd name="connsiteX798" fmla="*/ 666722 w 930019"/>
                <a:gd name="connsiteY798" fmla="*/ 1511058 h 1752934"/>
                <a:gd name="connsiteX799" fmla="*/ 666722 w 930019"/>
                <a:gd name="connsiteY799" fmla="*/ 1503918 h 1752934"/>
                <a:gd name="connsiteX800" fmla="*/ 668507 w 930019"/>
                <a:gd name="connsiteY800" fmla="*/ 1500348 h 1752934"/>
                <a:gd name="connsiteX801" fmla="*/ 670292 w 930019"/>
                <a:gd name="connsiteY801" fmla="*/ 1499455 h 1752934"/>
                <a:gd name="connsiteX802" fmla="*/ 676540 w 930019"/>
                <a:gd name="connsiteY802" fmla="*/ 1500348 h 1752934"/>
                <a:gd name="connsiteX803" fmla="*/ 679218 w 930019"/>
                <a:gd name="connsiteY803" fmla="*/ 1499455 h 1752934"/>
                <a:gd name="connsiteX804" fmla="*/ 682788 w 930019"/>
                <a:gd name="connsiteY804" fmla="*/ 1495885 h 1752934"/>
                <a:gd name="connsiteX805" fmla="*/ 682788 w 930019"/>
                <a:gd name="connsiteY805" fmla="*/ 1493208 h 1752934"/>
                <a:gd name="connsiteX806" fmla="*/ 681895 w 930019"/>
                <a:gd name="connsiteY806" fmla="*/ 1490530 h 1752934"/>
                <a:gd name="connsiteX807" fmla="*/ 681003 w 930019"/>
                <a:gd name="connsiteY807" fmla="*/ 1488745 h 1752934"/>
                <a:gd name="connsiteX808" fmla="*/ 679218 w 930019"/>
                <a:gd name="connsiteY808" fmla="*/ 1486067 h 1752934"/>
                <a:gd name="connsiteX809" fmla="*/ 676540 w 930019"/>
                <a:gd name="connsiteY809" fmla="*/ 1481605 h 1752934"/>
                <a:gd name="connsiteX810" fmla="*/ 672970 w 930019"/>
                <a:gd name="connsiteY810" fmla="*/ 1470894 h 1752934"/>
                <a:gd name="connsiteX811" fmla="*/ 670292 w 930019"/>
                <a:gd name="connsiteY811" fmla="*/ 1460184 h 1752934"/>
                <a:gd name="connsiteX812" fmla="*/ 668507 w 930019"/>
                <a:gd name="connsiteY812" fmla="*/ 1416450 h 1752934"/>
                <a:gd name="connsiteX813" fmla="*/ 668507 w 930019"/>
                <a:gd name="connsiteY813" fmla="*/ 1410202 h 1752934"/>
                <a:gd name="connsiteX814" fmla="*/ 665830 w 930019"/>
                <a:gd name="connsiteY814" fmla="*/ 1398599 h 1752934"/>
                <a:gd name="connsiteX815" fmla="*/ 661367 w 930019"/>
                <a:gd name="connsiteY815" fmla="*/ 1385211 h 1752934"/>
                <a:gd name="connsiteX816" fmla="*/ 656904 w 930019"/>
                <a:gd name="connsiteY816" fmla="*/ 1375393 h 1752934"/>
                <a:gd name="connsiteX817" fmla="*/ 655119 w 930019"/>
                <a:gd name="connsiteY817" fmla="*/ 1371823 h 1752934"/>
                <a:gd name="connsiteX818" fmla="*/ 654227 w 930019"/>
                <a:gd name="connsiteY818" fmla="*/ 1366468 h 1752934"/>
                <a:gd name="connsiteX819" fmla="*/ 654227 w 930019"/>
                <a:gd name="connsiteY819" fmla="*/ 1362898 h 1752934"/>
                <a:gd name="connsiteX820" fmla="*/ 655119 w 930019"/>
                <a:gd name="connsiteY820" fmla="*/ 1359328 h 1752934"/>
                <a:gd name="connsiteX821" fmla="*/ 656904 w 930019"/>
                <a:gd name="connsiteY821" fmla="*/ 1357543 h 1752934"/>
                <a:gd name="connsiteX822" fmla="*/ 661367 w 930019"/>
                <a:gd name="connsiteY822" fmla="*/ 1354865 h 1752934"/>
                <a:gd name="connsiteX823" fmla="*/ 664044 w 930019"/>
                <a:gd name="connsiteY823" fmla="*/ 1352187 h 1752934"/>
                <a:gd name="connsiteX824" fmla="*/ 666722 w 930019"/>
                <a:gd name="connsiteY824" fmla="*/ 1348617 h 1752934"/>
                <a:gd name="connsiteX825" fmla="*/ 668507 w 930019"/>
                <a:gd name="connsiteY825" fmla="*/ 1345047 h 1752934"/>
                <a:gd name="connsiteX826" fmla="*/ 667615 w 930019"/>
                <a:gd name="connsiteY826" fmla="*/ 1341477 h 1752934"/>
                <a:gd name="connsiteX827" fmla="*/ 666722 w 930019"/>
                <a:gd name="connsiteY827" fmla="*/ 1339692 h 1752934"/>
                <a:gd name="connsiteX828" fmla="*/ 664044 w 930019"/>
                <a:gd name="connsiteY828" fmla="*/ 1335229 h 1752934"/>
                <a:gd name="connsiteX829" fmla="*/ 662260 w 930019"/>
                <a:gd name="connsiteY829" fmla="*/ 1332552 h 1752934"/>
                <a:gd name="connsiteX830" fmla="*/ 660474 w 930019"/>
                <a:gd name="connsiteY830" fmla="*/ 1328089 h 1752934"/>
                <a:gd name="connsiteX831" fmla="*/ 658690 w 930019"/>
                <a:gd name="connsiteY831" fmla="*/ 1320949 h 1752934"/>
                <a:gd name="connsiteX832" fmla="*/ 658690 w 930019"/>
                <a:gd name="connsiteY832" fmla="*/ 1316486 h 1752934"/>
                <a:gd name="connsiteX833" fmla="*/ 659582 w 930019"/>
                <a:gd name="connsiteY833" fmla="*/ 1313808 h 1752934"/>
                <a:gd name="connsiteX834" fmla="*/ 662260 w 930019"/>
                <a:gd name="connsiteY834" fmla="*/ 1310238 h 1752934"/>
                <a:gd name="connsiteX835" fmla="*/ 664937 w 930019"/>
                <a:gd name="connsiteY835" fmla="*/ 1299528 h 1752934"/>
                <a:gd name="connsiteX836" fmla="*/ 665830 w 930019"/>
                <a:gd name="connsiteY836" fmla="*/ 1295958 h 1752934"/>
                <a:gd name="connsiteX837" fmla="*/ 668507 w 930019"/>
                <a:gd name="connsiteY837" fmla="*/ 1293280 h 1752934"/>
                <a:gd name="connsiteX838" fmla="*/ 670292 w 930019"/>
                <a:gd name="connsiteY838" fmla="*/ 1292388 h 1752934"/>
                <a:gd name="connsiteX839" fmla="*/ 672078 w 930019"/>
                <a:gd name="connsiteY839" fmla="*/ 1290603 h 1752934"/>
                <a:gd name="connsiteX840" fmla="*/ 677432 w 930019"/>
                <a:gd name="connsiteY840" fmla="*/ 1285247 h 1752934"/>
                <a:gd name="connsiteX841" fmla="*/ 681895 w 930019"/>
                <a:gd name="connsiteY841" fmla="*/ 1281677 h 1752934"/>
                <a:gd name="connsiteX842" fmla="*/ 683680 w 930019"/>
                <a:gd name="connsiteY842" fmla="*/ 1279892 h 1752934"/>
                <a:gd name="connsiteX843" fmla="*/ 685465 w 930019"/>
                <a:gd name="connsiteY843" fmla="*/ 1278107 h 1752934"/>
                <a:gd name="connsiteX844" fmla="*/ 687250 w 930019"/>
                <a:gd name="connsiteY844" fmla="*/ 1275430 h 1752934"/>
                <a:gd name="connsiteX845" fmla="*/ 688143 w 930019"/>
                <a:gd name="connsiteY845" fmla="*/ 1271860 h 1752934"/>
                <a:gd name="connsiteX846" fmla="*/ 689928 w 930019"/>
                <a:gd name="connsiteY846" fmla="*/ 1262934 h 1752934"/>
                <a:gd name="connsiteX847" fmla="*/ 691713 w 930019"/>
                <a:gd name="connsiteY847" fmla="*/ 1260256 h 1752934"/>
                <a:gd name="connsiteX848" fmla="*/ 692606 w 930019"/>
                <a:gd name="connsiteY848" fmla="*/ 1257579 h 1752934"/>
                <a:gd name="connsiteX849" fmla="*/ 695283 w 930019"/>
                <a:gd name="connsiteY849" fmla="*/ 1255794 h 1752934"/>
                <a:gd name="connsiteX850" fmla="*/ 703316 w 930019"/>
                <a:gd name="connsiteY850" fmla="*/ 1252224 h 1752934"/>
                <a:gd name="connsiteX851" fmla="*/ 706886 w 930019"/>
                <a:gd name="connsiteY851" fmla="*/ 1248654 h 1752934"/>
                <a:gd name="connsiteX852" fmla="*/ 707779 w 930019"/>
                <a:gd name="connsiteY852" fmla="*/ 1244191 h 1752934"/>
                <a:gd name="connsiteX853" fmla="*/ 707779 w 930019"/>
                <a:gd name="connsiteY853" fmla="*/ 1238836 h 1752934"/>
                <a:gd name="connsiteX854" fmla="*/ 708671 w 930019"/>
                <a:gd name="connsiteY854" fmla="*/ 1235266 h 1752934"/>
                <a:gd name="connsiteX855" fmla="*/ 710456 w 930019"/>
                <a:gd name="connsiteY855" fmla="*/ 1229910 h 1752934"/>
                <a:gd name="connsiteX856" fmla="*/ 712241 w 930019"/>
                <a:gd name="connsiteY856" fmla="*/ 1224555 h 1752934"/>
                <a:gd name="connsiteX857" fmla="*/ 716704 w 930019"/>
                <a:gd name="connsiteY857" fmla="*/ 1214737 h 1752934"/>
                <a:gd name="connsiteX858" fmla="*/ 719382 w 930019"/>
                <a:gd name="connsiteY858" fmla="*/ 1209382 h 1752934"/>
                <a:gd name="connsiteX859" fmla="*/ 722952 w 930019"/>
                <a:gd name="connsiteY859" fmla="*/ 1207597 h 1752934"/>
                <a:gd name="connsiteX860" fmla="*/ 735447 w 930019"/>
                <a:gd name="connsiteY860" fmla="*/ 1206704 h 1752934"/>
                <a:gd name="connsiteX861" fmla="*/ 758653 w 930019"/>
                <a:gd name="connsiteY861" fmla="*/ 1211167 h 1752934"/>
                <a:gd name="connsiteX862" fmla="*/ 761331 w 930019"/>
                <a:gd name="connsiteY862" fmla="*/ 1210275 h 1752934"/>
                <a:gd name="connsiteX863" fmla="*/ 764008 w 930019"/>
                <a:gd name="connsiteY863" fmla="*/ 1209382 h 1752934"/>
                <a:gd name="connsiteX864" fmla="*/ 765793 w 930019"/>
                <a:gd name="connsiteY864" fmla="*/ 1206704 h 1752934"/>
                <a:gd name="connsiteX865" fmla="*/ 776504 w 930019"/>
                <a:gd name="connsiteY865" fmla="*/ 1186176 h 1752934"/>
                <a:gd name="connsiteX866" fmla="*/ 780966 w 930019"/>
                <a:gd name="connsiteY866" fmla="*/ 1181714 h 1752934"/>
                <a:gd name="connsiteX867" fmla="*/ 784536 w 930019"/>
                <a:gd name="connsiteY867" fmla="*/ 1179928 h 1752934"/>
                <a:gd name="connsiteX868" fmla="*/ 797032 w 930019"/>
                <a:gd name="connsiteY868" fmla="*/ 1182606 h 1752934"/>
                <a:gd name="connsiteX869" fmla="*/ 805065 w 930019"/>
                <a:gd name="connsiteY869" fmla="*/ 1186176 h 1752934"/>
                <a:gd name="connsiteX870" fmla="*/ 813990 w 930019"/>
                <a:gd name="connsiteY870" fmla="*/ 1193316 h 1752934"/>
                <a:gd name="connsiteX871" fmla="*/ 819345 w 930019"/>
                <a:gd name="connsiteY871" fmla="*/ 1195994 h 1752934"/>
                <a:gd name="connsiteX872" fmla="*/ 822023 w 930019"/>
                <a:gd name="connsiteY872" fmla="*/ 1196887 h 1752934"/>
                <a:gd name="connsiteX873" fmla="*/ 831841 w 930019"/>
                <a:gd name="connsiteY873" fmla="*/ 1198672 h 1752934"/>
                <a:gd name="connsiteX874" fmla="*/ 837196 w 930019"/>
                <a:gd name="connsiteY874" fmla="*/ 1201349 h 1752934"/>
                <a:gd name="connsiteX875" fmla="*/ 847906 w 930019"/>
                <a:gd name="connsiteY875" fmla="*/ 1209382 h 1752934"/>
                <a:gd name="connsiteX876" fmla="*/ 853262 w 930019"/>
                <a:gd name="connsiteY876" fmla="*/ 1212060 h 1752934"/>
                <a:gd name="connsiteX877" fmla="*/ 858617 w 930019"/>
                <a:gd name="connsiteY877" fmla="*/ 1214737 h 1752934"/>
                <a:gd name="connsiteX878" fmla="*/ 864864 w 930019"/>
                <a:gd name="connsiteY878" fmla="*/ 1215630 h 1752934"/>
                <a:gd name="connsiteX879" fmla="*/ 868435 w 930019"/>
                <a:gd name="connsiteY879" fmla="*/ 1215630 h 1752934"/>
                <a:gd name="connsiteX880" fmla="*/ 870220 w 930019"/>
                <a:gd name="connsiteY880" fmla="*/ 1214737 h 1752934"/>
                <a:gd name="connsiteX881" fmla="*/ 873790 w 930019"/>
                <a:gd name="connsiteY881" fmla="*/ 1212060 h 1752934"/>
                <a:gd name="connsiteX882" fmla="*/ 883608 w 930019"/>
                <a:gd name="connsiteY882" fmla="*/ 1198672 h 1752934"/>
                <a:gd name="connsiteX883" fmla="*/ 888070 w 930019"/>
                <a:gd name="connsiteY883" fmla="*/ 1195102 h 1752934"/>
                <a:gd name="connsiteX884" fmla="*/ 900566 w 930019"/>
                <a:gd name="connsiteY884" fmla="*/ 1188854 h 1752934"/>
                <a:gd name="connsiteX885" fmla="*/ 917524 w 930019"/>
                <a:gd name="connsiteY885" fmla="*/ 1187961 h 1752934"/>
                <a:gd name="connsiteX886" fmla="*/ 921987 w 930019"/>
                <a:gd name="connsiteY886" fmla="*/ 1187069 h 1752934"/>
                <a:gd name="connsiteX887" fmla="*/ 927342 w 930019"/>
                <a:gd name="connsiteY887" fmla="*/ 1183499 h 1752934"/>
                <a:gd name="connsiteX888" fmla="*/ 929127 w 930019"/>
                <a:gd name="connsiteY888" fmla="*/ 1180821 h 1752934"/>
                <a:gd name="connsiteX889" fmla="*/ 930019 w 930019"/>
                <a:gd name="connsiteY889" fmla="*/ 1178144 h 175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</a:cxnLst>
              <a:rect l="l" t="t" r="r" b="b"/>
              <a:pathLst>
                <a:path w="930019" h="1752934">
                  <a:moveTo>
                    <a:pt x="930019" y="1174573"/>
                  </a:moveTo>
                  <a:lnTo>
                    <a:pt x="927342" y="1170111"/>
                  </a:lnTo>
                  <a:lnTo>
                    <a:pt x="926449" y="1163863"/>
                  </a:lnTo>
                  <a:lnTo>
                    <a:pt x="925557" y="1161185"/>
                  </a:lnTo>
                  <a:lnTo>
                    <a:pt x="925557" y="1157615"/>
                  </a:lnTo>
                  <a:lnTo>
                    <a:pt x="926449" y="1151368"/>
                  </a:lnTo>
                  <a:lnTo>
                    <a:pt x="925557" y="1145120"/>
                  </a:lnTo>
                  <a:lnTo>
                    <a:pt x="924664" y="1141550"/>
                  </a:lnTo>
                  <a:lnTo>
                    <a:pt x="924664" y="1138872"/>
                  </a:lnTo>
                  <a:lnTo>
                    <a:pt x="922879" y="1136194"/>
                  </a:lnTo>
                  <a:lnTo>
                    <a:pt x="921987" y="1134409"/>
                  </a:lnTo>
                  <a:lnTo>
                    <a:pt x="915739" y="1125484"/>
                  </a:lnTo>
                  <a:lnTo>
                    <a:pt x="913954" y="1123699"/>
                  </a:lnTo>
                  <a:lnTo>
                    <a:pt x="913061" y="1121021"/>
                  </a:lnTo>
                  <a:lnTo>
                    <a:pt x="912169" y="1117451"/>
                  </a:lnTo>
                  <a:lnTo>
                    <a:pt x="912169" y="1112988"/>
                  </a:lnTo>
                  <a:lnTo>
                    <a:pt x="913061" y="1106741"/>
                  </a:lnTo>
                  <a:lnTo>
                    <a:pt x="914846" y="1102278"/>
                  </a:lnTo>
                  <a:lnTo>
                    <a:pt x="917524" y="1097816"/>
                  </a:lnTo>
                  <a:lnTo>
                    <a:pt x="921987" y="1091568"/>
                  </a:lnTo>
                  <a:lnTo>
                    <a:pt x="923772" y="1087998"/>
                  </a:lnTo>
                  <a:lnTo>
                    <a:pt x="923772" y="1084428"/>
                  </a:lnTo>
                  <a:lnTo>
                    <a:pt x="922879" y="1081750"/>
                  </a:lnTo>
                  <a:lnTo>
                    <a:pt x="920202" y="1077287"/>
                  </a:lnTo>
                  <a:lnTo>
                    <a:pt x="913954" y="1069254"/>
                  </a:lnTo>
                  <a:lnTo>
                    <a:pt x="912169" y="1066577"/>
                  </a:lnTo>
                  <a:lnTo>
                    <a:pt x="910384" y="1061222"/>
                  </a:lnTo>
                  <a:lnTo>
                    <a:pt x="910384" y="1058544"/>
                  </a:lnTo>
                  <a:lnTo>
                    <a:pt x="910384" y="1054974"/>
                  </a:lnTo>
                  <a:lnTo>
                    <a:pt x="911276" y="1050511"/>
                  </a:lnTo>
                  <a:lnTo>
                    <a:pt x="911276" y="1046048"/>
                  </a:lnTo>
                  <a:lnTo>
                    <a:pt x="911276" y="1043371"/>
                  </a:lnTo>
                  <a:lnTo>
                    <a:pt x="910384" y="1040693"/>
                  </a:lnTo>
                  <a:lnTo>
                    <a:pt x="908599" y="1038016"/>
                  </a:lnTo>
                  <a:lnTo>
                    <a:pt x="905921" y="1037123"/>
                  </a:lnTo>
                  <a:lnTo>
                    <a:pt x="896996" y="1034446"/>
                  </a:lnTo>
                  <a:lnTo>
                    <a:pt x="894318" y="1033553"/>
                  </a:lnTo>
                  <a:lnTo>
                    <a:pt x="892533" y="1031768"/>
                  </a:lnTo>
                  <a:lnTo>
                    <a:pt x="891640" y="1029983"/>
                  </a:lnTo>
                  <a:lnTo>
                    <a:pt x="890748" y="1026413"/>
                  </a:lnTo>
                  <a:lnTo>
                    <a:pt x="890748" y="1017488"/>
                  </a:lnTo>
                  <a:lnTo>
                    <a:pt x="889855" y="1014810"/>
                  </a:lnTo>
                  <a:lnTo>
                    <a:pt x="886285" y="1009455"/>
                  </a:lnTo>
                  <a:lnTo>
                    <a:pt x="885393" y="1005884"/>
                  </a:lnTo>
                  <a:lnTo>
                    <a:pt x="884500" y="1001422"/>
                  </a:lnTo>
                  <a:lnTo>
                    <a:pt x="885393" y="997852"/>
                  </a:lnTo>
                  <a:lnTo>
                    <a:pt x="886285" y="996067"/>
                  </a:lnTo>
                  <a:lnTo>
                    <a:pt x="887178" y="995174"/>
                  </a:lnTo>
                  <a:lnTo>
                    <a:pt x="903243" y="988926"/>
                  </a:lnTo>
                  <a:lnTo>
                    <a:pt x="905921" y="987142"/>
                  </a:lnTo>
                  <a:lnTo>
                    <a:pt x="906814" y="984464"/>
                  </a:lnTo>
                  <a:lnTo>
                    <a:pt x="906814" y="981786"/>
                  </a:lnTo>
                  <a:lnTo>
                    <a:pt x="904136" y="970183"/>
                  </a:lnTo>
                  <a:lnTo>
                    <a:pt x="901458" y="965721"/>
                  </a:lnTo>
                  <a:lnTo>
                    <a:pt x="900566" y="963043"/>
                  </a:lnTo>
                  <a:lnTo>
                    <a:pt x="898781" y="961258"/>
                  </a:lnTo>
                  <a:lnTo>
                    <a:pt x="896996" y="959473"/>
                  </a:lnTo>
                  <a:lnTo>
                    <a:pt x="863972" y="959473"/>
                  </a:lnTo>
                  <a:lnTo>
                    <a:pt x="860402" y="958580"/>
                  </a:lnTo>
                  <a:lnTo>
                    <a:pt x="856832" y="957688"/>
                  </a:lnTo>
                  <a:lnTo>
                    <a:pt x="854154" y="955903"/>
                  </a:lnTo>
                  <a:lnTo>
                    <a:pt x="852369" y="954118"/>
                  </a:lnTo>
                  <a:lnTo>
                    <a:pt x="850584" y="950548"/>
                  </a:lnTo>
                  <a:lnTo>
                    <a:pt x="849692" y="945192"/>
                  </a:lnTo>
                  <a:lnTo>
                    <a:pt x="850584" y="941622"/>
                  </a:lnTo>
                  <a:lnTo>
                    <a:pt x="851476" y="938945"/>
                  </a:lnTo>
                  <a:lnTo>
                    <a:pt x="853262" y="937160"/>
                  </a:lnTo>
                  <a:lnTo>
                    <a:pt x="860402" y="931804"/>
                  </a:lnTo>
                  <a:lnTo>
                    <a:pt x="863079" y="929127"/>
                  </a:lnTo>
                  <a:lnTo>
                    <a:pt x="863079" y="926449"/>
                  </a:lnTo>
                  <a:lnTo>
                    <a:pt x="862187" y="924664"/>
                  </a:lnTo>
                  <a:lnTo>
                    <a:pt x="860402" y="922879"/>
                  </a:lnTo>
                  <a:lnTo>
                    <a:pt x="845229" y="911276"/>
                  </a:lnTo>
                  <a:lnTo>
                    <a:pt x="843444" y="907706"/>
                  </a:lnTo>
                  <a:lnTo>
                    <a:pt x="842551" y="902351"/>
                  </a:lnTo>
                  <a:lnTo>
                    <a:pt x="843444" y="889855"/>
                  </a:lnTo>
                  <a:lnTo>
                    <a:pt x="844336" y="884500"/>
                  </a:lnTo>
                  <a:lnTo>
                    <a:pt x="846121" y="880038"/>
                  </a:lnTo>
                  <a:lnTo>
                    <a:pt x="848799" y="879145"/>
                  </a:lnTo>
                  <a:lnTo>
                    <a:pt x="851476" y="878252"/>
                  </a:lnTo>
                  <a:lnTo>
                    <a:pt x="855047" y="878252"/>
                  </a:lnTo>
                  <a:lnTo>
                    <a:pt x="857724" y="879145"/>
                  </a:lnTo>
                  <a:lnTo>
                    <a:pt x="862187" y="881822"/>
                  </a:lnTo>
                  <a:lnTo>
                    <a:pt x="865757" y="881822"/>
                  </a:lnTo>
                  <a:lnTo>
                    <a:pt x="869327" y="880038"/>
                  </a:lnTo>
                  <a:lnTo>
                    <a:pt x="874682" y="872005"/>
                  </a:lnTo>
                  <a:lnTo>
                    <a:pt x="875575" y="867542"/>
                  </a:lnTo>
                  <a:lnTo>
                    <a:pt x="875575" y="863972"/>
                  </a:lnTo>
                  <a:lnTo>
                    <a:pt x="873790" y="862187"/>
                  </a:lnTo>
                  <a:lnTo>
                    <a:pt x="867542" y="855939"/>
                  </a:lnTo>
                  <a:lnTo>
                    <a:pt x="866650" y="853262"/>
                  </a:lnTo>
                  <a:lnTo>
                    <a:pt x="864864" y="849691"/>
                  </a:lnTo>
                  <a:lnTo>
                    <a:pt x="864864" y="847014"/>
                  </a:lnTo>
                  <a:lnTo>
                    <a:pt x="866650" y="845229"/>
                  </a:lnTo>
                  <a:lnTo>
                    <a:pt x="871112" y="838088"/>
                  </a:lnTo>
                  <a:lnTo>
                    <a:pt x="887178" y="805065"/>
                  </a:lnTo>
                  <a:lnTo>
                    <a:pt x="889855" y="798817"/>
                  </a:lnTo>
                  <a:lnTo>
                    <a:pt x="890748" y="794354"/>
                  </a:lnTo>
                  <a:lnTo>
                    <a:pt x="890748" y="790784"/>
                  </a:lnTo>
                  <a:lnTo>
                    <a:pt x="890748" y="788107"/>
                  </a:lnTo>
                  <a:lnTo>
                    <a:pt x="888963" y="785429"/>
                  </a:lnTo>
                  <a:lnTo>
                    <a:pt x="887178" y="780966"/>
                  </a:lnTo>
                  <a:lnTo>
                    <a:pt x="883608" y="777396"/>
                  </a:lnTo>
                  <a:lnTo>
                    <a:pt x="879145" y="773826"/>
                  </a:lnTo>
                  <a:lnTo>
                    <a:pt x="874682" y="770256"/>
                  </a:lnTo>
                  <a:lnTo>
                    <a:pt x="861294" y="764008"/>
                  </a:lnTo>
                  <a:lnTo>
                    <a:pt x="858617" y="762223"/>
                  </a:lnTo>
                  <a:lnTo>
                    <a:pt x="856832" y="759546"/>
                  </a:lnTo>
                  <a:lnTo>
                    <a:pt x="855939" y="755083"/>
                  </a:lnTo>
                  <a:lnTo>
                    <a:pt x="855939" y="751513"/>
                  </a:lnTo>
                  <a:lnTo>
                    <a:pt x="857724" y="747943"/>
                  </a:lnTo>
                  <a:lnTo>
                    <a:pt x="862187" y="737232"/>
                  </a:lnTo>
                  <a:lnTo>
                    <a:pt x="863972" y="735447"/>
                  </a:lnTo>
                  <a:lnTo>
                    <a:pt x="865757" y="733662"/>
                  </a:lnTo>
                  <a:lnTo>
                    <a:pt x="869327" y="733662"/>
                  </a:lnTo>
                  <a:lnTo>
                    <a:pt x="881823" y="736340"/>
                  </a:lnTo>
                  <a:lnTo>
                    <a:pt x="885393" y="736340"/>
                  </a:lnTo>
                  <a:lnTo>
                    <a:pt x="888070" y="735447"/>
                  </a:lnTo>
                  <a:lnTo>
                    <a:pt x="890748" y="734555"/>
                  </a:lnTo>
                  <a:lnTo>
                    <a:pt x="894318" y="730984"/>
                  </a:lnTo>
                  <a:lnTo>
                    <a:pt x="898781" y="724737"/>
                  </a:lnTo>
                  <a:lnTo>
                    <a:pt x="902351" y="719382"/>
                  </a:lnTo>
                  <a:lnTo>
                    <a:pt x="902351" y="716704"/>
                  </a:lnTo>
                  <a:lnTo>
                    <a:pt x="901458" y="714026"/>
                  </a:lnTo>
                  <a:lnTo>
                    <a:pt x="890748" y="707779"/>
                  </a:lnTo>
                  <a:lnTo>
                    <a:pt x="888963" y="705101"/>
                  </a:lnTo>
                  <a:lnTo>
                    <a:pt x="889855" y="703316"/>
                  </a:lnTo>
                  <a:lnTo>
                    <a:pt x="891640" y="702423"/>
                  </a:lnTo>
                  <a:lnTo>
                    <a:pt x="902351" y="702423"/>
                  </a:lnTo>
                  <a:lnTo>
                    <a:pt x="909491" y="700638"/>
                  </a:lnTo>
                  <a:lnTo>
                    <a:pt x="919309" y="688143"/>
                  </a:lnTo>
                  <a:lnTo>
                    <a:pt x="808635" y="656012"/>
                  </a:lnTo>
                  <a:lnTo>
                    <a:pt x="805065" y="651549"/>
                  </a:lnTo>
                  <a:lnTo>
                    <a:pt x="803280" y="649764"/>
                  </a:lnTo>
                  <a:lnTo>
                    <a:pt x="802387" y="647086"/>
                  </a:lnTo>
                  <a:lnTo>
                    <a:pt x="801495" y="644409"/>
                  </a:lnTo>
                  <a:lnTo>
                    <a:pt x="799710" y="638161"/>
                  </a:lnTo>
                  <a:lnTo>
                    <a:pt x="798817" y="632806"/>
                  </a:lnTo>
                  <a:lnTo>
                    <a:pt x="792569" y="623881"/>
                  </a:lnTo>
                  <a:lnTo>
                    <a:pt x="778289" y="605137"/>
                  </a:lnTo>
                  <a:lnTo>
                    <a:pt x="775611" y="599782"/>
                  </a:lnTo>
                  <a:lnTo>
                    <a:pt x="774719" y="597105"/>
                  </a:lnTo>
                  <a:lnTo>
                    <a:pt x="774719" y="594427"/>
                  </a:lnTo>
                  <a:lnTo>
                    <a:pt x="774719" y="591749"/>
                  </a:lnTo>
                  <a:lnTo>
                    <a:pt x="775611" y="589072"/>
                  </a:lnTo>
                  <a:lnTo>
                    <a:pt x="776504" y="585502"/>
                  </a:lnTo>
                  <a:lnTo>
                    <a:pt x="776504" y="582824"/>
                  </a:lnTo>
                  <a:lnTo>
                    <a:pt x="774719" y="578361"/>
                  </a:lnTo>
                  <a:lnTo>
                    <a:pt x="772041" y="575684"/>
                  </a:lnTo>
                  <a:lnTo>
                    <a:pt x="769364" y="573899"/>
                  </a:lnTo>
                  <a:lnTo>
                    <a:pt x="749728" y="566758"/>
                  </a:lnTo>
                  <a:lnTo>
                    <a:pt x="746158" y="563188"/>
                  </a:lnTo>
                  <a:lnTo>
                    <a:pt x="744372" y="559618"/>
                  </a:lnTo>
                  <a:lnTo>
                    <a:pt x="746158" y="541767"/>
                  </a:lnTo>
                  <a:lnTo>
                    <a:pt x="747050" y="538197"/>
                  </a:lnTo>
                  <a:lnTo>
                    <a:pt x="748835" y="536412"/>
                  </a:lnTo>
                  <a:lnTo>
                    <a:pt x="750620" y="535520"/>
                  </a:lnTo>
                  <a:lnTo>
                    <a:pt x="760438" y="534627"/>
                  </a:lnTo>
                  <a:lnTo>
                    <a:pt x="763116" y="533735"/>
                  </a:lnTo>
                  <a:lnTo>
                    <a:pt x="764901" y="531950"/>
                  </a:lnTo>
                  <a:lnTo>
                    <a:pt x="765793" y="530165"/>
                  </a:lnTo>
                  <a:lnTo>
                    <a:pt x="764901" y="526594"/>
                  </a:lnTo>
                  <a:lnTo>
                    <a:pt x="764901" y="523917"/>
                  </a:lnTo>
                  <a:lnTo>
                    <a:pt x="762223" y="518562"/>
                  </a:lnTo>
                  <a:lnTo>
                    <a:pt x="747050" y="491786"/>
                  </a:lnTo>
                  <a:lnTo>
                    <a:pt x="746158" y="487323"/>
                  </a:lnTo>
                  <a:lnTo>
                    <a:pt x="746158" y="483753"/>
                  </a:lnTo>
                  <a:lnTo>
                    <a:pt x="747943" y="483753"/>
                  </a:lnTo>
                  <a:lnTo>
                    <a:pt x="774719" y="487323"/>
                  </a:lnTo>
                  <a:lnTo>
                    <a:pt x="778289" y="487323"/>
                  </a:lnTo>
                  <a:lnTo>
                    <a:pt x="780966" y="486430"/>
                  </a:lnTo>
                  <a:lnTo>
                    <a:pt x="783644" y="485538"/>
                  </a:lnTo>
                  <a:lnTo>
                    <a:pt x="785429" y="483753"/>
                  </a:lnTo>
                  <a:lnTo>
                    <a:pt x="788107" y="481968"/>
                  </a:lnTo>
                  <a:lnTo>
                    <a:pt x="790784" y="477505"/>
                  </a:lnTo>
                  <a:lnTo>
                    <a:pt x="792569" y="475720"/>
                  </a:lnTo>
                  <a:lnTo>
                    <a:pt x="794354" y="473935"/>
                  </a:lnTo>
                  <a:lnTo>
                    <a:pt x="797032" y="473042"/>
                  </a:lnTo>
                  <a:lnTo>
                    <a:pt x="805957" y="471257"/>
                  </a:lnTo>
                  <a:lnTo>
                    <a:pt x="807742" y="469472"/>
                  </a:lnTo>
                  <a:lnTo>
                    <a:pt x="809528" y="465902"/>
                  </a:lnTo>
                  <a:lnTo>
                    <a:pt x="809528" y="462332"/>
                  </a:lnTo>
                  <a:lnTo>
                    <a:pt x="810420" y="453407"/>
                  </a:lnTo>
                  <a:lnTo>
                    <a:pt x="809528" y="445374"/>
                  </a:lnTo>
                  <a:lnTo>
                    <a:pt x="807742" y="441804"/>
                  </a:lnTo>
                  <a:lnTo>
                    <a:pt x="805957" y="439126"/>
                  </a:lnTo>
                  <a:lnTo>
                    <a:pt x="804172" y="437341"/>
                  </a:lnTo>
                  <a:lnTo>
                    <a:pt x="793462" y="432878"/>
                  </a:lnTo>
                  <a:lnTo>
                    <a:pt x="789892" y="430201"/>
                  </a:lnTo>
                  <a:lnTo>
                    <a:pt x="788107" y="426631"/>
                  </a:lnTo>
                  <a:lnTo>
                    <a:pt x="787214" y="423953"/>
                  </a:lnTo>
                  <a:lnTo>
                    <a:pt x="787214" y="421276"/>
                  </a:lnTo>
                  <a:lnTo>
                    <a:pt x="787214" y="419490"/>
                  </a:lnTo>
                  <a:lnTo>
                    <a:pt x="788107" y="415920"/>
                  </a:lnTo>
                  <a:lnTo>
                    <a:pt x="790784" y="410565"/>
                  </a:lnTo>
                  <a:lnTo>
                    <a:pt x="793462" y="405210"/>
                  </a:lnTo>
                  <a:lnTo>
                    <a:pt x="800602" y="396285"/>
                  </a:lnTo>
                  <a:lnTo>
                    <a:pt x="801495" y="392715"/>
                  </a:lnTo>
                  <a:lnTo>
                    <a:pt x="800602" y="390037"/>
                  </a:lnTo>
                  <a:lnTo>
                    <a:pt x="797924" y="387359"/>
                  </a:lnTo>
                  <a:lnTo>
                    <a:pt x="791677" y="382004"/>
                  </a:lnTo>
                  <a:lnTo>
                    <a:pt x="790784" y="378434"/>
                  </a:lnTo>
                  <a:lnTo>
                    <a:pt x="790784" y="374864"/>
                  </a:lnTo>
                  <a:lnTo>
                    <a:pt x="791677" y="373079"/>
                  </a:lnTo>
                  <a:lnTo>
                    <a:pt x="793462" y="371294"/>
                  </a:lnTo>
                  <a:lnTo>
                    <a:pt x="798817" y="368616"/>
                  </a:lnTo>
                  <a:lnTo>
                    <a:pt x="800602" y="365939"/>
                  </a:lnTo>
                  <a:lnTo>
                    <a:pt x="802387" y="363261"/>
                  </a:lnTo>
                  <a:lnTo>
                    <a:pt x="802387" y="356121"/>
                  </a:lnTo>
                  <a:lnTo>
                    <a:pt x="801495" y="352551"/>
                  </a:lnTo>
                  <a:lnTo>
                    <a:pt x="800602" y="348980"/>
                  </a:lnTo>
                  <a:lnTo>
                    <a:pt x="794354" y="340055"/>
                  </a:lnTo>
                  <a:lnTo>
                    <a:pt x="785429" y="330237"/>
                  </a:lnTo>
                  <a:lnTo>
                    <a:pt x="781859" y="325775"/>
                  </a:lnTo>
                  <a:lnTo>
                    <a:pt x="780074" y="321312"/>
                  </a:lnTo>
                  <a:lnTo>
                    <a:pt x="779181" y="317742"/>
                  </a:lnTo>
                  <a:lnTo>
                    <a:pt x="779181" y="314172"/>
                  </a:lnTo>
                  <a:lnTo>
                    <a:pt x="780966" y="294536"/>
                  </a:lnTo>
                  <a:lnTo>
                    <a:pt x="780966" y="290073"/>
                  </a:lnTo>
                  <a:lnTo>
                    <a:pt x="780074" y="282040"/>
                  </a:lnTo>
                  <a:lnTo>
                    <a:pt x="778289" y="278470"/>
                  </a:lnTo>
                  <a:lnTo>
                    <a:pt x="774719" y="276685"/>
                  </a:lnTo>
                  <a:lnTo>
                    <a:pt x="772041" y="275793"/>
                  </a:lnTo>
                  <a:lnTo>
                    <a:pt x="768471" y="276685"/>
                  </a:lnTo>
                  <a:lnTo>
                    <a:pt x="766686" y="278470"/>
                  </a:lnTo>
                  <a:lnTo>
                    <a:pt x="764901" y="280255"/>
                  </a:lnTo>
                  <a:lnTo>
                    <a:pt x="762223" y="285611"/>
                  </a:lnTo>
                  <a:lnTo>
                    <a:pt x="760438" y="288288"/>
                  </a:lnTo>
                  <a:lnTo>
                    <a:pt x="758653" y="290073"/>
                  </a:lnTo>
                  <a:lnTo>
                    <a:pt x="757760" y="292751"/>
                  </a:lnTo>
                  <a:lnTo>
                    <a:pt x="754190" y="301676"/>
                  </a:lnTo>
                  <a:lnTo>
                    <a:pt x="753298" y="304354"/>
                  </a:lnTo>
                  <a:lnTo>
                    <a:pt x="751513" y="306139"/>
                  </a:lnTo>
                  <a:lnTo>
                    <a:pt x="748835" y="307924"/>
                  </a:lnTo>
                  <a:lnTo>
                    <a:pt x="746158" y="308816"/>
                  </a:lnTo>
                  <a:lnTo>
                    <a:pt x="722059" y="306139"/>
                  </a:lnTo>
                  <a:lnTo>
                    <a:pt x="719382" y="305246"/>
                  </a:lnTo>
                  <a:lnTo>
                    <a:pt x="715812" y="303461"/>
                  </a:lnTo>
                  <a:lnTo>
                    <a:pt x="714919" y="299891"/>
                  </a:lnTo>
                  <a:lnTo>
                    <a:pt x="714919" y="290073"/>
                  </a:lnTo>
                  <a:lnTo>
                    <a:pt x="714026" y="286503"/>
                  </a:lnTo>
                  <a:lnTo>
                    <a:pt x="712241" y="283825"/>
                  </a:lnTo>
                  <a:lnTo>
                    <a:pt x="709564" y="282040"/>
                  </a:lnTo>
                  <a:lnTo>
                    <a:pt x="707779" y="280255"/>
                  </a:lnTo>
                  <a:lnTo>
                    <a:pt x="697068" y="277578"/>
                  </a:lnTo>
                  <a:lnTo>
                    <a:pt x="691713" y="274008"/>
                  </a:lnTo>
                  <a:lnTo>
                    <a:pt x="689036" y="270437"/>
                  </a:lnTo>
                  <a:lnTo>
                    <a:pt x="685465" y="263297"/>
                  </a:lnTo>
                  <a:lnTo>
                    <a:pt x="682788" y="261512"/>
                  </a:lnTo>
                  <a:lnTo>
                    <a:pt x="680110" y="260620"/>
                  </a:lnTo>
                  <a:lnTo>
                    <a:pt x="674755" y="261512"/>
                  </a:lnTo>
                  <a:lnTo>
                    <a:pt x="671185" y="261512"/>
                  </a:lnTo>
                  <a:lnTo>
                    <a:pt x="669400" y="259727"/>
                  </a:lnTo>
                  <a:lnTo>
                    <a:pt x="668507" y="257049"/>
                  </a:lnTo>
                  <a:lnTo>
                    <a:pt x="668507" y="254372"/>
                  </a:lnTo>
                  <a:lnTo>
                    <a:pt x="672078" y="249017"/>
                  </a:lnTo>
                  <a:lnTo>
                    <a:pt x="673862" y="246339"/>
                  </a:lnTo>
                  <a:lnTo>
                    <a:pt x="672970" y="243661"/>
                  </a:lnTo>
                  <a:lnTo>
                    <a:pt x="671185" y="241876"/>
                  </a:lnTo>
                  <a:lnTo>
                    <a:pt x="665830" y="238306"/>
                  </a:lnTo>
                  <a:lnTo>
                    <a:pt x="647979" y="224918"/>
                  </a:lnTo>
                  <a:lnTo>
                    <a:pt x="625666" y="211530"/>
                  </a:lnTo>
                  <a:lnTo>
                    <a:pt x="620310" y="206175"/>
                  </a:lnTo>
                  <a:lnTo>
                    <a:pt x="616740" y="202605"/>
                  </a:lnTo>
                  <a:lnTo>
                    <a:pt x="614955" y="199035"/>
                  </a:lnTo>
                  <a:lnTo>
                    <a:pt x="613170" y="189217"/>
                  </a:lnTo>
                  <a:lnTo>
                    <a:pt x="611385" y="186539"/>
                  </a:lnTo>
                  <a:lnTo>
                    <a:pt x="609600" y="183862"/>
                  </a:lnTo>
                  <a:lnTo>
                    <a:pt x="604245" y="180292"/>
                  </a:lnTo>
                  <a:lnTo>
                    <a:pt x="589964" y="177614"/>
                  </a:lnTo>
                  <a:lnTo>
                    <a:pt x="585502" y="176721"/>
                  </a:lnTo>
                  <a:lnTo>
                    <a:pt x="581039" y="173151"/>
                  </a:lnTo>
                  <a:lnTo>
                    <a:pt x="578362" y="170474"/>
                  </a:lnTo>
                  <a:lnTo>
                    <a:pt x="577469" y="167796"/>
                  </a:lnTo>
                  <a:lnTo>
                    <a:pt x="577469" y="164226"/>
                  </a:lnTo>
                  <a:lnTo>
                    <a:pt x="577469" y="160656"/>
                  </a:lnTo>
                  <a:lnTo>
                    <a:pt x="588179" y="122277"/>
                  </a:lnTo>
                  <a:lnTo>
                    <a:pt x="589072" y="118707"/>
                  </a:lnTo>
                  <a:lnTo>
                    <a:pt x="590857" y="116029"/>
                  </a:lnTo>
                  <a:lnTo>
                    <a:pt x="591750" y="114244"/>
                  </a:lnTo>
                  <a:lnTo>
                    <a:pt x="593534" y="111567"/>
                  </a:lnTo>
                  <a:lnTo>
                    <a:pt x="597997" y="107996"/>
                  </a:lnTo>
                  <a:lnTo>
                    <a:pt x="601567" y="104426"/>
                  </a:lnTo>
                  <a:lnTo>
                    <a:pt x="614063" y="98179"/>
                  </a:lnTo>
                  <a:lnTo>
                    <a:pt x="615848" y="96393"/>
                  </a:lnTo>
                  <a:lnTo>
                    <a:pt x="617633" y="94608"/>
                  </a:lnTo>
                  <a:lnTo>
                    <a:pt x="617633" y="91038"/>
                  </a:lnTo>
                  <a:lnTo>
                    <a:pt x="615848" y="90146"/>
                  </a:lnTo>
                  <a:lnTo>
                    <a:pt x="613170" y="88361"/>
                  </a:lnTo>
                  <a:lnTo>
                    <a:pt x="602460" y="85683"/>
                  </a:lnTo>
                  <a:lnTo>
                    <a:pt x="598890" y="83898"/>
                  </a:lnTo>
                  <a:lnTo>
                    <a:pt x="594427" y="81220"/>
                  </a:lnTo>
                  <a:lnTo>
                    <a:pt x="591750" y="77650"/>
                  </a:lnTo>
                  <a:lnTo>
                    <a:pt x="589964" y="72295"/>
                  </a:lnTo>
                  <a:lnTo>
                    <a:pt x="586394" y="65155"/>
                  </a:lnTo>
                  <a:lnTo>
                    <a:pt x="582824" y="61585"/>
                  </a:lnTo>
                  <a:lnTo>
                    <a:pt x="575684" y="55337"/>
                  </a:lnTo>
                  <a:lnTo>
                    <a:pt x="568544" y="45519"/>
                  </a:lnTo>
                  <a:lnTo>
                    <a:pt x="565866" y="42841"/>
                  </a:lnTo>
                  <a:lnTo>
                    <a:pt x="557833" y="38379"/>
                  </a:lnTo>
                  <a:lnTo>
                    <a:pt x="531950" y="32131"/>
                  </a:lnTo>
                  <a:lnTo>
                    <a:pt x="529272" y="30346"/>
                  </a:lnTo>
                  <a:lnTo>
                    <a:pt x="525702" y="26776"/>
                  </a:lnTo>
                  <a:lnTo>
                    <a:pt x="525702" y="23206"/>
                  </a:lnTo>
                  <a:lnTo>
                    <a:pt x="525702" y="19636"/>
                  </a:lnTo>
                  <a:lnTo>
                    <a:pt x="525702" y="15173"/>
                  </a:lnTo>
                  <a:lnTo>
                    <a:pt x="524810" y="10710"/>
                  </a:lnTo>
                  <a:lnTo>
                    <a:pt x="523024" y="4463"/>
                  </a:lnTo>
                  <a:lnTo>
                    <a:pt x="519454" y="1785"/>
                  </a:lnTo>
                  <a:lnTo>
                    <a:pt x="515884" y="0"/>
                  </a:lnTo>
                  <a:lnTo>
                    <a:pt x="506959" y="0"/>
                  </a:lnTo>
                  <a:lnTo>
                    <a:pt x="504281" y="1785"/>
                  </a:lnTo>
                  <a:lnTo>
                    <a:pt x="501604" y="3570"/>
                  </a:lnTo>
                  <a:lnTo>
                    <a:pt x="500711" y="5355"/>
                  </a:lnTo>
                  <a:lnTo>
                    <a:pt x="498034" y="11603"/>
                  </a:lnTo>
                  <a:lnTo>
                    <a:pt x="495356" y="21421"/>
                  </a:lnTo>
                  <a:lnTo>
                    <a:pt x="493571" y="24098"/>
                  </a:lnTo>
                  <a:lnTo>
                    <a:pt x="491786" y="24991"/>
                  </a:lnTo>
                  <a:lnTo>
                    <a:pt x="489108" y="26776"/>
                  </a:lnTo>
                  <a:lnTo>
                    <a:pt x="477505" y="30346"/>
                  </a:lnTo>
                  <a:lnTo>
                    <a:pt x="467687" y="34809"/>
                  </a:lnTo>
                  <a:lnTo>
                    <a:pt x="463225" y="37486"/>
                  </a:lnTo>
                  <a:lnTo>
                    <a:pt x="454299" y="45519"/>
                  </a:lnTo>
                  <a:lnTo>
                    <a:pt x="450729" y="49982"/>
                  </a:lnTo>
                  <a:lnTo>
                    <a:pt x="448052" y="52659"/>
                  </a:lnTo>
                  <a:lnTo>
                    <a:pt x="442696" y="57122"/>
                  </a:lnTo>
                  <a:lnTo>
                    <a:pt x="438234" y="58015"/>
                  </a:lnTo>
                  <a:lnTo>
                    <a:pt x="434664" y="58907"/>
                  </a:lnTo>
                  <a:lnTo>
                    <a:pt x="428416" y="57122"/>
                  </a:lnTo>
                  <a:lnTo>
                    <a:pt x="417706" y="50874"/>
                  </a:lnTo>
                  <a:lnTo>
                    <a:pt x="406995" y="46412"/>
                  </a:lnTo>
                  <a:lnTo>
                    <a:pt x="402532" y="46412"/>
                  </a:lnTo>
                  <a:lnTo>
                    <a:pt x="398962" y="47304"/>
                  </a:lnTo>
                  <a:lnTo>
                    <a:pt x="389144" y="56229"/>
                  </a:lnTo>
                  <a:lnTo>
                    <a:pt x="352551" y="72295"/>
                  </a:lnTo>
                  <a:lnTo>
                    <a:pt x="351658" y="73188"/>
                  </a:lnTo>
                  <a:lnTo>
                    <a:pt x="348980" y="75865"/>
                  </a:lnTo>
                  <a:lnTo>
                    <a:pt x="348088" y="78543"/>
                  </a:lnTo>
                  <a:lnTo>
                    <a:pt x="347195" y="82113"/>
                  </a:lnTo>
                  <a:lnTo>
                    <a:pt x="347195" y="85683"/>
                  </a:lnTo>
                  <a:lnTo>
                    <a:pt x="347195" y="88361"/>
                  </a:lnTo>
                  <a:lnTo>
                    <a:pt x="348088" y="94608"/>
                  </a:lnTo>
                  <a:lnTo>
                    <a:pt x="348980" y="98179"/>
                  </a:lnTo>
                  <a:lnTo>
                    <a:pt x="348088" y="101749"/>
                  </a:lnTo>
                  <a:lnTo>
                    <a:pt x="346303" y="105319"/>
                  </a:lnTo>
                  <a:lnTo>
                    <a:pt x="343625" y="107104"/>
                  </a:lnTo>
                  <a:lnTo>
                    <a:pt x="340948" y="107996"/>
                  </a:lnTo>
                  <a:lnTo>
                    <a:pt x="337378" y="107104"/>
                  </a:lnTo>
                  <a:lnTo>
                    <a:pt x="325775" y="101749"/>
                  </a:lnTo>
                  <a:lnTo>
                    <a:pt x="319527" y="100856"/>
                  </a:lnTo>
                  <a:lnTo>
                    <a:pt x="315957" y="102641"/>
                  </a:lnTo>
                  <a:lnTo>
                    <a:pt x="314172" y="105319"/>
                  </a:lnTo>
                  <a:lnTo>
                    <a:pt x="314172" y="108889"/>
                  </a:lnTo>
                  <a:lnTo>
                    <a:pt x="313279" y="116029"/>
                  </a:lnTo>
                  <a:lnTo>
                    <a:pt x="312387" y="119599"/>
                  </a:lnTo>
                  <a:lnTo>
                    <a:pt x="309709" y="124062"/>
                  </a:lnTo>
                  <a:lnTo>
                    <a:pt x="304354" y="129417"/>
                  </a:lnTo>
                  <a:lnTo>
                    <a:pt x="301676" y="132987"/>
                  </a:lnTo>
                  <a:lnTo>
                    <a:pt x="299891" y="136557"/>
                  </a:lnTo>
                  <a:lnTo>
                    <a:pt x="298999" y="140128"/>
                  </a:lnTo>
                  <a:lnTo>
                    <a:pt x="296321" y="144590"/>
                  </a:lnTo>
                  <a:lnTo>
                    <a:pt x="291858" y="150838"/>
                  </a:lnTo>
                  <a:lnTo>
                    <a:pt x="268652" y="169581"/>
                  </a:lnTo>
                  <a:lnTo>
                    <a:pt x="266867" y="172259"/>
                  </a:lnTo>
                  <a:lnTo>
                    <a:pt x="266867" y="175829"/>
                  </a:lnTo>
                  <a:lnTo>
                    <a:pt x="267760" y="181184"/>
                  </a:lnTo>
                  <a:lnTo>
                    <a:pt x="267760" y="182969"/>
                  </a:lnTo>
                  <a:lnTo>
                    <a:pt x="266867" y="185647"/>
                  </a:lnTo>
                  <a:lnTo>
                    <a:pt x="265975" y="188324"/>
                  </a:lnTo>
                  <a:lnTo>
                    <a:pt x="264190" y="191002"/>
                  </a:lnTo>
                  <a:lnTo>
                    <a:pt x="261512" y="193680"/>
                  </a:lnTo>
                  <a:lnTo>
                    <a:pt x="236521" y="211530"/>
                  </a:lnTo>
                  <a:lnTo>
                    <a:pt x="232951" y="215993"/>
                  </a:lnTo>
                  <a:lnTo>
                    <a:pt x="229381" y="223133"/>
                  </a:lnTo>
                  <a:lnTo>
                    <a:pt x="224918" y="232059"/>
                  </a:lnTo>
                  <a:lnTo>
                    <a:pt x="222241" y="235629"/>
                  </a:lnTo>
                  <a:lnTo>
                    <a:pt x="217778" y="240091"/>
                  </a:lnTo>
                  <a:lnTo>
                    <a:pt x="198142" y="253479"/>
                  </a:lnTo>
                  <a:lnTo>
                    <a:pt x="196357" y="256157"/>
                  </a:lnTo>
                  <a:lnTo>
                    <a:pt x="190110" y="265082"/>
                  </a:lnTo>
                  <a:lnTo>
                    <a:pt x="186539" y="269545"/>
                  </a:lnTo>
                  <a:lnTo>
                    <a:pt x="177614" y="278470"/>
                  </a:lnTo>
                  <a:lnTo>
                    <a:pt x="173151" y="281148"/>
                  </a:lnTo>
                  <a:lnTo>
                    <a:pt x="169581" y="282933"/>
                  </a:lnTo>
                  <a:lnTo>
                    <a:pt x="156193" y="284718"/>
                  </a:lnTo>
                  <a:lnTo>
                    <a:pt x="152623" y="283825"/>
                  </a:lnTo>
                  <a:lnTo>
                    <a:pt x="146375" y="282040"/>
                  </a:lnTo>
                  <a:lnTo>
                    <a:pt x="141020" y="282040"/>
                  </a:lnTo>
                  <a:lnTo>
                    <a:pt x="133880" y="282933"/>
                  </a:lnTo>
                  <a:lnTo>
                    <a:pt x="129417" y="284718"/>
                  </a:lnTo>
                  <a:lnTo>
                    <a:pt x="125847" y="286503"/>
                  </a:lnTo>
                  <a:lnTo>
                    <a:pt x="117814" y="294536"/>
                  </a:lnTo>
                  <a:lnTo>
                    <a:pt x="114244" y="298106"/>
                  </a:lnTo>
                  <a:lnTo>
                    <a:pt x="91931" y="332915"/>
                  </a:lnTo>
                  <a:lnTo>
                    <a:pt x="83006" y="343625"/>
                  </a:lnTo>
                  <a:lnTo>
                    <a:pt x="71403" y="350765"/>
                  </a:lnTo>
                  <a:lnTo>
                    <a:pt x="45519" y="363261"/>
                  </a:lnTo>
                  <a:lnTo>
                    <a:pt x="33916" y="368616"/>
                  </a:lnTo>
                  <a:lnTo>
                    <a:pt x="32131" y="370401"/>
                  </a:lnTo>
                  <a:lnTo>
                    <a:pt x="31239" y="372186"/>
                  </a:lnTo>
                  <a:lnTo>
                    <a:pt x="33024" y="373971"/>
                  </a:lnTo>
                  <a:lnTo>
                    <a:pt x="35701" y="375756"/>
                  </a:lnTo>
                  <a:lnTo>
                    <a:pt x="54445" y="381112"/>
                  </a:lnTo>
                  <a:lnTo>
                    <a:pt x="58907" y="383789"/>
                  </a:lnTo>
                  <a:lnTo>
                    <a:pt x="63370" y="387359"/>
                  </a:lnTo>
                  <a:lnTo>
                    <a:pt x="65155" y="390037"/>
                  </a:lnTo>
                  <a:lnTo>
                    <a:pt x="66047" y="391822"/>
                  </a:lnTo>
                  <a:lnTo>
                    <a:pt x="66940" y="395392"/>
                  </a:lnTo>
                  <a:lnTo>
                    <a:pt x="66940" y="399855"/>
                  </a:lnTo>
                  <a:lnTo>
                    <a:pt x="65155" y="406103"/>
                  </a:lnTo>
                  <a:lnTo>
                    <a:pt x="62477" y="409673"/>
                  </a:lnTo>
                  <a:lnTo>
                    <a:pt x="59800" y="411458"/>
                  </a:lnTo>
                  <a:lnTo>
                    <a:pt x="53552" y="413243"/>
                  </a:lnTo>
                  <a:lnTo>
                    <a:pt x="33916" y="414135"/>
                  </a:lnTo>
                  <a:lnTo>
                    <a:pt x="32131" y="415920"/>
                  </a:lnTo>
                  <a:lnTo>
                    <a:pt x="30346" y="417705"/>
                  </a:lnTo>
                  <a:lnTo>
                    <a:pt x="30346" y="421276"/>
                  </a:lnTo>
                  <a:lnTo>
                    <a:pt x="32131" y="424846"/>
                  </a:lnTo>
                  <a:lnTo>
                    <a:pt x="33916" y="427523"/>
                  </a:lnTo>
                  <a:lnTo>
                    <a:pt x="35701" y="429308"/>
                  </a:lnTo>
                  <a:lnTo>
                    <a:pt x="42842" y="434664"/>
                  </a:lnTo>
                  <a:lnTo>
                    <a:pt x="43734" y="437341"/>
                  </a:lnTo>
                  <a:lnTo>
                    <a:pt x="44627" y="440911"/>
                  </a:lnTo>
                  <a:lnTo>
                    <a:pt x="42842" y="450729"/>
                  </a:lnTo>
                  <a:lnTo>
                    <a:pt x="41057" y="454299"/>
                  </a:lnTo>
                  <a:lnTo>
                    <a:pt x="40164" y="456084"/>
                  </a:lnTo>
                  <a:lnTo>
                    <a:pt x="37486" y="457869"/>
                  </a:lnTo>
                  <a:lnTo>
                    <a:pt x="28561" y="463225"/>
                  </a:lnTo>
                  <a:lnTo>
                    <a:pt x="25883" y="465010"/>
                  </a:lnTo>
                  <a:lnTo>
                    <a:pt x="24991" y="467687"/>
                  </a:lnTo>
                  <a:lnTo>
                    <a:pt x="25883" y="470365"/>
                  </a:lnTo>
                  <a:lnTo>
                    <a:pt x="28561" y="473935"/>
                  </a:lnTo>
                  <a:lnTo>
                    <a:pt x="32131" y="476613"/>
                  </a:lnTo>
                  <a:lnTo>
                    <a:pt x="35701" y="477505"/>
                  </a:lnTo>
                  <a:lnTo>
                    <a:pt x="42842" y="478398"/>
                  </a:lnTo>
                  <a:lnTo>
                    <a:pt x="45519" y="480183"/>
                  </a:lnTo>
                  <a:lnTo>
                    <a:pt x="46412" y="483753"/>
                  </a:lnTo>
                  <a:lnTo>
                    <a:pt x="45519" y="490893"/>
                  </a:lnTo>
                  <a:lnTo>
                    <a:pt x="44627" y="494463"/>
                  </a:lnTo>
                  <a:lnTo>
                    <a:pt x="41949" y="497141"/>
                  </a:lnTo>
                  <a:lnTo>
                    <a:pt x="11603" y="506959"/>
                  </a:lnTo>
                  <a:lnTo>
                    <a:pt x="7140" y="510529"/>
                  </a:lnTo>
                  <a:lnTo>
                    <a:pt x="5355" y="512314"/>
                  </a:lnTo>
                  <a:lnTo>
                    <a:pt x="3570" y="514099"/>
                  </a:lnTo>
                  <a:lnTo>
                    <a:pt x="2678" y="516777"/>
                  </a:lnTo>
                  <a:lnTo>
                    <a:pt x="1785" y="518562"/>
                  </a:lnTo>
                  <a:lnTo>
                    <a:pt x="893" y="521239"/>
                  </a:lnTo>
                  <a:lnTo>
                    <a:pt x="1785" y="524809"/>
                  </a:lnTo>
                  <a:lnTo>
                    <a:pt x="7140" y="538197"/>
                  </a:lnTo>
                  <a:lnTo>
                    <a:pt x="8925" y="547123"/>
                  </a:lnTo>
                  <a:lnTo>
                    <a:pt x="9818" y="550693"/>
                  </a:lnTo>
                  <a:lnTo>
                    <a:pt x="8925" y="554263"/>
                  </a:lnTo>
                  <a:lnTo>
                    <a:pt x="8033" y="559618"/>
                  </a:lnTo>
                  <a:lnTo>
                    <a:pt x="4463" y="569436"/>
                  </a:lnTo>
                  <a:lnTo>
                    <a:pt x="4463" y="573899"/>
                  </a:lnTo>
                  <a:lnTo>
                    <a:pt x="4463" y="577469"/>
                  </a:lnTo>
                  <a:lnTo>
                    <a:pt x="8033" y="583717"/>
                  </a:lnTo>
                  <a:lnTo>
                    <a:pt x="10711" y="586394"/>
                  </a:lnTo>
                  <a:lnTo>
                    <a:pt x="17851" y="591749"/>
                  </a:lnTo>
                  <a:lnTo>
                    <a:pt x="19636" y="593534"/>
                  </a:lnTo>
                  <a:lnTo>
                    <a:pt x="21421" y="595319"/>
                  </a:lnTo>
                  <a:lnTo>
                    <a:pt x="23206" y="597997"/>
                  </a:lnTo>
                  <a:lnTo>
                    <a:pt x="24098" y="600675"/>
                  </a:lnTo>
                  <a:lnTo>
                    <a:pt x="24098" y="604245"/>
                  </a:lnTo>
                  <a:lnTo>
                    <a:pt x="24098" y="609600"/>
                  </a:lnTo>
                  <a:lnTo>
                    <a:pt x="23206" y="619418"/>
                  </a:lnTo>
                  <a:lnTo>
                    <a:pt x="22313" y="624773"/>
                  </a:lnTo>
                  <a:lnTo>
                    <a:pt x="20528" y="628343"/>
                  </a:lnTo>
                  <a:lnTo>
                    <a:pt x="20528" y="632806"/>
                  </a:lnTo>
                  <a:lnTo>
                    <a:pt x="20528" y="637268"/>
                  </a:lnTo>
                  <a:lnTo>
                    <a:pt x="23206" y="643516"/>
                  </a:lnTo>
                  <a:lnTo>
                    <a:pt x="24991" y="647086"/>
                  </a:lnTo>
                  <a:lnTo>
                    <a:pt x="26776" y="649764"/>
                  </a:lnTo>
                  <a:lnTo>
                    <a:pt x="39271" y="660474"/>
                  </a:lnTo>
                  <a:lnTo>
                    <a:pt x="41057" y="662259"/>
                  </a:lnTo>
                  <a:lnTo>
                    <a:pt x="42842" y="664937"/>
                  </a:lnTo>
                  <a:lnTo>
                    <a:pt x="44627" y="669400"/>
                  </a:lnTo>
                  <a:lnTo>
                    <a:pt x="45519" y="672077"/>
                  </a:lnTo>
                  <a:lnTo>
                    <a:pt x="46412" y="678325"/>
                  </a:lnTo>
                  <a:lnTo>
                    <a:pt x="46412" y="685465"/>
                  </a:lnTo>
                  <a:lnTo>
                    <a:pt x="45519" y="701531"/>
                  </a:lnTo>
                  <a:lnTo>
                    <a:pt x="44627" y="709564"/>
                  </a:lnTo>
                  <a:lnTo>
                    <a:pt x="42842" y="714026"/>
                  </a:lnTo>
                  <a:lnTo>
                    <a:pt x="36594" y="719382"/>
                  </a:lnTo>
                  <a:lnTo>
                    <a:pt x="34809" y="721167"/>
                  </a:lnTo>
                  <a:lnTo>
                    <a:pt x="33024" y="723844"/>
                  </a:lnTo>
                  <a:lnTo>
                    <a:pt x="30346" y="729199"/>
                  </a:lnTo>
                  <a:lnTo>
                    <a:pt x="30346" y="731877"/>
                  </a:lnTo>
                  <a:lnTo>
                    <a:pt x="30346" y="736340"/>
                  </a:lnTo>
                  <a:lnTo>
                    <a:pt x="30346" y="740802"/>
                  </a:lnTo>
                  <a:lnTo>
                    <a:pt x="33916" y="746158"/>
                  </a:lnTo>
                  <a:lnTo>
                    <a:pt x="35701" y="749728"/>
                  </a:lnTo>
                  <a:lnTo>
                    <a:pt x="37486" y="752405"/>
                  </a:lnTo>
                  <a:lnTo>
                    <a:pt x="52659" y="764901"/>
                  </a:lnTo>
                  <a:lnTo>
                    <a:pt x="54445" y="766686"/>
                  </a:lnTo>
                  <a:lnTo>
                    <a:pt x="56230" y="768471"/>
                  </a:lnTo>
                  <a:lnTo>
                    <a:pt x="56230" y="772041"/>
                  </a:lnTo>
                  <a:lnTo>
                    <a:pt x="56230" y="776504"/>
                  </a:lnTo>
                  <a:lnTo>
                    <a:pt x="54445" y="784536"/>
                  </a:lnTo>
                  <a:lnTo>
                    <a:pt x="52659" y="788107"/>
                  </a:lnTo>
                  <a:lnTo>
                    <a:pt x="50874" y="790784"/>
                  </a:lnTo>
                  <a:lnTo>
                    <a:pt x="44627" y="796139"/>
                  </a:lnTo>
                  <a:lnTo>
                    <a:pt x="42842" y="797924"/>
                  </a:lnTo>
                  <a:lnTo>
                    <a:pt x="41057" y="800602"/>
                  </a:lnTo>
                  <a:lnTo>
                    <a:pt x="40164" y="803280"/>
                  </a:lnTo>
                  <a:lnTo>
                    <a:pt x="39271" y="805957"/>
                  </a:lnTo>
                  <a:lnTo>
                    <a:pt x="37486" y="813098"/>
                  </a:lnTo>
                  <a:lnTo>
                    <a:pt x="35701" y="833626"/>
                  </a:lnTo>
                  <a:lnTo>
                    <a:pt x="33916" y="844336"/>
                  </a:lnTo>
                  <a:lnTo>
                    <a:pt x="32131" y="847014"/>
                  </a:lnTo>
                  <a:lnTo>
                    <a:pt x="30346" y="848799"/>
                  </a:lnTo>
                  <a:lnTo>
                    <a:pt x="28561" y="850584"/>
                  </a:lnTo>
                  <a:lnTo>
                    <a:pt x="14281" y="858617"/>
                  </a:lnTo>
                  <a:lnTo>
                    <a:pt x="12495" y="860402"/>
                  </a:lnTo>
                  <a:lnTo>
                    <a:pt x="10711" y="862187"/>
                  </a:lnTo>
                  <a:lnTo>
                    <a:pt x="9818" y="863972"/>
                  </a:lnTo>
                  <a:lnTo>
                    <a:pt x="8925" y="865757"/>
                  </a:lnTo>
                  <a:lnTo>
                    <a:pt x="893" y="883608"/>
                  </a:lnTo>
                  <a:lnTo>
                    <a:pt x="893" y="886285"/>
                  </a:lnTo>
                  <a:lnTo>
                    <a:pt x="0" y="888070"/>
                  </a:lnTo>
                  <a:lnTo>
                    <a:pt x="0" y="892533"/>
                  </a:lnTo>
                  <a:lnTo>
                    <a:pt x="893" y="897888"/>
                  </a:lnTo>
                  <a:lnTo>
                    <a:pt x="4463" y="906814"/>
                  </a:lnTo>
                  <a:lnTo>
                    <a:pt x="13388" y="927342"/>
                  </a:lnTo>
                  <a:lnTo>
                    <a:pt x="18743" y="942515"/>
                  </a:lnTo>
                  <a:lnTo>
                    <a:pt x="23206" y="963936"/>
                  </a:lnTo>
                  <a:lnTo>
                    <a:pt x="24991" y="968398"/>
                  </a:lnTo>
                  <a:lnTo>
                    <a:pt x="26776" y="971076"/>
                  </a:lnTo>
                  <a:lnTo>
                    <a:pt x="40164" y="980894"/>
                  </a:lnTo>
                  <a:lnTo>
                    <a:pt x="41949" y="982679"/>
                  </a:lnTo>
                  <a:lnTo>
                    <a:pt x="43734" y="986249"/>
                  </a:lnTo>
                  <a:lnTo>
                    <a:pt x="43734" y="990712"/>
                  </a:lnTo>
                  <a:lnTo>
                    <a:pt x="43734" y="999637"/>
                  </a:lnTo>
                  <a:lnTo>
                    <a:pt x="44627" y="1006777"/>
                  </a:lnTo>
                  <a:lnTo>
                    <a:pt x="48197" y="1022843"/>
                  </a:lnTo>
                  <a:lnTo>
                    <a:pt x="49089" y="1027306"/>
                  </a:lnTo>
                  <a:lnTo>
                    <a:pt x="49089" y="1031768"/>
                  </a:lnTo>
                  <a:lnTo>
                    <a:pt x="46412" y="1041586"/>
                  </a:lnTo>
                  <a:lnTo>
                    <a:pt x="45519" y="1046048"/>
                  </a:lnTo>
                  <a:lnTo>
                    <a:pt x="46412" y="1049619"/>
                  </a:lnTo>
                  <a:lnTo>
                    <a:pt x="48197" y="1055866"/>
                  </a:lnTo>
                  <a:lnTo>
                    <a:pt x="49982" y="1059437"/>
                  </a:lnTo>
                  <a:lnTo>
                    <a:pt x="51767" y="1062114"/>
                  </a:lnTo>
                  <a:lnTo>
                    <a:pt x="58015" y="1071040"/>
                  </a:lnTo>
                  <a:lnTo>
                    <a:pt x="58907" y="1073717"/>
                  </a:lnTo>
                  <a:lnTo>
                    <a:pt x="58907" y="1077287"/>
                  </a:lnTo>
                  <a:lnTo>
                    <a:pt x="57122" y="1083535"/>
                  </a:lnTo>
                  <a:lnTo>
                    <a:pt x="53552" y="1089783"/>
                  </a:lnTo>
                  <a:lnTo>
                    <a:pt x="53552" y="1094246"/>
                  </a:lnTo>
                  <a:lnTo>
                    <a:pt x="52659" y="1098708"/>
                  </a:lnTo>
                  <a:lnTo>
                    <a:pt x="53552" y="1106741"/>
                  </a:lnTo>
                  <a:lnTo>
                    <a:pt x="51767" y="1111204"/>
                  </a:lnTo>
                  <a:lnTo>
                    <a:pt x="49982" y="1113881"/>
                  </a:lnTo>
                  <a:lnTo>
                    <a:pt x="41949" y="1116559"/>
                  </a:lnTo>
                  <a:lnTo>
                    <a:pt x="37486" y="1119236"/>
                  </a:lnTo>
                  <a:lnTo>
                    <a:pt x="35701" y="1121021"/>
                  </a:lnTo>
                  <a:lnTo>
                    <a:pt x="33916" y="1122806"/>
                  </a:lnTo>
                  <a:lnTo>
                    <a:pt x="32131" y="1124592"/>
                  </a:lnTo>
                  <a:lnTo>
                    <a:pt x="31239" y="1128162"/>
                  </a:lnTo>
                  <a:lnTo>
                    <a:pt x="30346" y="1132624"/>
                  </a:lnTo>
                  <a:lnTo>
                    <a:pt x="30346" y="1137980"/>
                  </a:lnTo>
                  <a:lnTo>
                    <a:pt x="30346" y="1146905"/>
                  </a:lnTo>
                  <a:lnTo>
                    <a:pt x="26776" y="1159400"/>
                  </a:lnTo>
                  <a:lnTo>
                    <a:pt x="26776" y="1163863"/>
                  </a:lnTo>
                  <a:lnTo>
                    <a:pt x="27669" y="1168326"/>
                  </a:lnTo>
                  <a:lnTo>
                    <a:pt x="30346" y="1174573"/>
                  </a:lnTo>
                  <a:lnTo>
                    <a:pt x="32131" y="1177251"/>
                  </a:lnTo>
                  <a:lnTo>
                    <a:pt x="37486" y="1184391"/>
                  </a:lnTo>
                  <a:lnTo>
                    <a:pt x="39271" y="1186176"/>
                  </a:lnTo>
                  <a:lnTo>
                    <a:pt x="39271" y="1189746"/>
                  </a:lnTo>
                  <a:lnTo>
                    <a:pt x="38379" y="1194209"/>
                  </a:lnTo>
                  <a:lnTo>
                    <a:pt x="34809" y="1203134"/>
                  </a:lnTo>
                  <a:lnTo>
                    <a:pt x="34809" y="1205812"/>
                  </a:lnTo>
                  <a:lnTo>
                    <a:pt x="33916" y="1212952"/>
                  </a:lnTo>
                  <a:lnTo>
                    <a:pt x="33916" y="1217415"/>
                  </a:lnTo>
                  <a:lnTo>
                    <a:pt x="34809" y="1220985"/>
                  </a:lnTo>
                  <a:lnTo>
                    <a:pt x="42842" y="1239728"/>
                  </a:lnTo>
                  <a:lnTo>
                    <a:pt x="43734" y="1242406"/>
                  </a:lnTo>
                  <a:lnTo>
                    <a:pt x="44627" y="1245084"/>
                  </a:lnTo>
                  <a:lnTo>
                    <a:pt x="44627" y="1249546"/>
                  </a:lnTo>
                  <a:lnTo>
                    <a:pt x="42842" y="1255794"/>
                  </a:lnTo>
                  <a:lnTo>
                    <a:pt x="41057" y="1259364"/>
                  </a:lnTo>
                  <a:lnTo>
                    <a:pt x="39271" y="1262042"/>
                  </a:lnTo>
                  <a:lnTo>
                    <a:pt x="33024" y="1267397"/>
                  </a:lnTo>
                  <a:lnTo>
                    <a:pt x="30346" y="1270967"/>
                  </a:lnTo>
                  <a:lnTo>
                    <a:pt x="28561" y="1273644"/>
                  </a:lnTo>
                  <a:lnTo>
                    <a:pt x="27669" y="1276322"/>
                  </a:lnTo>
                  <a:lnTo>
                    <a:pt x="27669" y="1280785"/>
                  </a:lnTo>
                  <a:lnTo>
                    <a:pt x="28561" y="1286140"/>
                  </a:lnTo>
                  <a:lnTo>
                    <a:pt x="32131" y="1294173"/>
                  </a:lnTo>
                  <a:lnTo>
                    <a:pt x="37486" y="1304883"/>
                  </a:lnTo>
                  <a:lnTo>
                    <a:pt x="39271" y="1309346"/>
                  </a:lnTo>
                  <a:lnTo>
                    <a:pt x="39271" y="1310238"/>
                  </a:lnTo>
                  <a:lnTo>
                    <a:pt x="35701" y="1315594"/>
                  </a:lnTo>
                  <a:lnTo>
                    <a:pt x="29454" y="1317379"/>
                  </a:lnTo>
                  <a:lnTo>
                    <a:pt x="27669" y="1319164"/>
                  </a:lnTo>
                  <a:lnTo>
                    <a:pt x="26776" y="1322734"/>
                  </a:lnTo>
                  <a:lnTo>
                    <a:pt x="29454" y="1329874"/>
                  </a:lnTo>
                  <a:lnTo>
                    <a:pt x="30346" y="1333444"/>
                  </a:lnTo>
                  <a:lnTo>
                    <a:pt x="30346" y="1337907"/>
                  </a:lnTo>
                  <a:lnTo>
                    <a:pt x="27669" y="1339692"/>
                  </a:lnTo>
                  <a:lnTo>
                    <a:pt x="23206" y="1342370"/>
                  </a:lnTo>
                  <a:lnTo>
                    <a:pt x="21421" y="1345047"/>
                  </a:lnTo>
                  <a:lnTo>
                    <a:pt x="22313" y="1347725"/>
                  </a:lnTo>
                  <a:lnTo>
                    <a:pt x="26776" y="1354865"/>
                  </a:lnTo>
                  <a:lnTo>
                    <a:pt x="27669" y="1358435"/>
                  </a:lnTo>
                  <a:lnTo>
                    <a:pt x="28561" y="1362898"/>
                  </a:lnTo>
                  <a:lnTo>
                    <a:pt x="28561" y="1370038"/>
                  </a:lnTo>
                  <a:lnTo>
                    <a:pt x="27669" y="1374501"/>
                  </a:lnTo>
                  <a:lnTo>
                    <a:pt x="26776" y="1378071"/>
                  </a:lnTo>
                  <a:lnTo>
                    <a:pt x="25883" y="1380748"/>
                  </a:lnTo>
                  <a:lnTo>
                    <a:pt x="24098" y="1383426"/>
                  </a:lnTo>
                  <a:lnTo>
                    <a:pt x="24098" y="1386104"/>
                  </a:lnTo>
                  <a:lnTo>
                    <a:pt x="24098" y="1388781"/>
                  </a:lnTo>
                  <a:lnTo>
                    <a:pt x="24991" y="1391459"/>
                  </a:lnTo>
                  <a:lnTo>
                    <a:pt x="28561" y="1391459"/>
                  </a:lnTo>
                  <a:lnTo>
                    <a:pt x="34809" y="1389674"/>
                  </a:lnTo>
                  <a:lnTo>
                    <a:pt x="36594" y="1389674"/>
                  </a:lnTo>
                  <a:lnTo>
                    <a:pt x="39271" y="1390566"/>
                  </a:lnTo>
                  <a:lnTo>
                    <a:pt x="40164" y="1393244"/>
                  </a:lnTo>
                  <a:lnTo>
                    <a:pt x="40164" y="1397707"/>
                  </a:lnTo>
                  <a:lnTo>
                    <a:pt x="37486" y="1408417"/>
                  </a:lnTo>
                  <a:lnTo>
                    <a:pt x="35701" y="1434300"/>
                  </a:lnTo>
                  <a:lnTo>
                    <a:pt x="35701" y="1437871"/>
                  </a:lnTo>
                  <a:lnTo>
                    <a:pt x="36594" y="1442333"/>
                  </a:lnTo>
                  <a:lnTo>
                    <a:pt x="44627" y="1453044"/>
                  </a:lnTo>
                  <a:lnTo>
                    <a:pt x="46412" y="1454829"/>
                  </a:lnTo>
                  <a:lnTo>
                    <a:pt x="48197" y="1456614"/>
                  </a:lnTo>
                  <a:lnTo>
                    <a:pt x="58907" y="1461969"/>
                  </a:lnTo>
                  <a:lnTo>
                    <a:pt x="61585" y="1462862"/>
                  </a:lnTo>
                  <a:lnTo>
                    <a:pt x="62477" y="1465539"/>
                  </a:lnTo>
                  <a:lnTo>
                    <a:pt x="60692" y="1468217"/>
                  </a:lnTo>
                  <a:lnTo>
                    <a:pt x="58015" y="1470002"/>
                  </a:lnTo>
                  <a:lnTo>
                    <a:pt x="51767" y="1470894"/>
                  </a:lnTo>
                  <a:lnTo>
                    <a:pt x="49982" y="1471787"/>
                  </a:lnTo>
                  <a:lnTo>
                    <a:pt x="49089" y="1474464"/>
                  </a:lnTo>
                  <a:lnTo>
                    <a:pt x="48197" y="1479820"/>
                  </a:lnTo>
                  <a:lnTo>
                    <a:pt x="47304" y="1481605"/>
                  </a:lnTo>
                  <a:lnTo>
                    <a:pt x="43734" y="1486067"/>
                  </a:lnTo>
                  <a:lnTo>
                    <a:pt x="42842" y="1488745"/>
                  </a:lnTo>
                  <a:lnTo>
                    <a:pt x="42842" y="1492315"/>
                  </a:lnTo>
                  <a:lnTo>
                    <a:pt x="44627" y="1495885"/>
                  </a:lnTo>
                  <a:lnTo>
                    <a:pt x="51767" y="1503918"/>
                  </a:lnTo>
                  <a:lnTo>
                    <a:pt x="54445" y="1506596"/>
                  </a:lnTo>
                  <a:lnTo>
                    <a:pt x="55337" y="1510166"/>
                  </a:lnTo>
                  <a:lnTo>
                    <a:pt x="54445" y="1514628"/>
                  </a:lnTo>
                  <a:lnTo>
                    <a:pt x="51767" y="1520876"/>
                  </a:lnTo>
                  <a:lnTo>
                    <a:pt x="50874" y="1523554"/>
                  </a:lnTo>
                  <a:lnTo>
                    <a:pt x="50874" y="1527124"/>
                  </a:lnTo>
                  <a:lnTo>
                    <a:pt x="51767" y="1543189"/>
                  </a:lnTo>
                  <a:lnTo>
                    <a:pt x="50874" y="1545867"/>
                  </a:lnTo>
                  <a:lnTo>
                    <a:pt x="50874" y="1549437"/>
                  </a:lnTo>
                  <a:lnTo>
                    <a:pt x="47304" y="1558363"/>
                  </a:lnTo>
                  <a:lnTo>
                    <a:pt x="47304" y="1561933"/>
                  </a:lnTo>
                  <a:lnTo>
                    <a:pt x="46412" y="1564610"/>
                  </a:lnTo>
                  <a:lnTo>
                    <a:pt x="47304" y="1569073"/>
                  </a:lnTo>
                  <a:lnTo>
                    <a:pt x="49982" y="1573536"/>
                  </a:lnTo>
                  <a:lnTo>
                    <a:pt x="57122" y="1578891"/>
                  </a:lnTo>
                  <a:lnTo>
                    <a:pt x="61585" y="1581568"/>
                  </a:lnTo>
                  <a:lnTo>
                    <a:pt x="65155" y="1582461"/>
                  </a:lnTo>
                  <a:lnTo>
                    <a:pt x="68725" y="1582461"/>
                  </a:lnTo>
                  <a:lnTo>
                    <a:pt x="71403" y="1584246"/>
                  </a:lnTo>
                  <a:lnTo>
                    <a:pt x="73188" y="1586031"/>
                  </a:lnTo>
                  <a:lnTo>
                    <a:pt x="72295" y="1589601"/>
                  </a:lnTo>
                  <a:lnTo>
                    <a:pt x="72295" y="1593171"/>
                  </a:lnTo>
                  <a:lnTo>
                    <a:pt x="72295" y="1596741"/>
                  </a:lnTo>
                  <a:lnTo>
                    <a:pt x="73188" y="1600312"/>
                  </a:lnTo>
                  <a:lnTo>
                    <a:pt x="77650" y="1603882"/>
                  </a:lnTo>
                  <a:lnTo>
                    <a:pt x="81221" y="1603882"/>
                  </a:lnTo>
                  <a:lnTo>
                    <a:pt x="83898" y="1602989"/>
                  </a:lnTo>
                  <a:lnTo>
                    <a:pt x="86576" y="1598527"/>
                  </a:lnTo>
                  <a:lnTo>
                    <a:pt x="88361" y="1597634"/>
                  </a:lnTo>
                  <a:lnTo>
                    <a:pt x="90146" y="1599419"/>
                  </a:lnTo>
                  <a:lnTo>
                    <a:pt x="90146" y="1603882"/>
                  </a:lnTo>
                  <a:lnTo>
                    <a:pt x="90146" y="1607452"/>
                  </a:lnTo>
                  <a:lnTo>
                    <a:pt x="90146" y="1610129"/>
                  </a:lnTo>
                  <a:lnTo>
                    <a:pt x="89253" y="1612807"/>
                  </a:lnTo>
                  <a:lnTo>
                    <a:pt x="84791" y="1619947"/>
                  </a:lnTo>
                  <a:lnTo>
                    <a:pt x="83898" y="1622625"/>
                  </a:lnTo>
                  <a:lnTo>
                    <a:pt x="83898" y="1625303"/>
                  </a:lnTo>
                  <a:lnTo>
                    <a:pt x="84791" y="1628873"/>
                  </a:lnTo>
                  <a:lnTo>
                    <a:pt x="89253" y="1633335"/>
                  </a:lnTo>
                  <a:lnTo>
                    <a:pt x="92823" y="1636013"/>
                  </a:lnTo>
                  <a:lnTo>
                    <a:pt x="103534" y="1641368"/>
                  </a:lnTo>
                  <a:lnTo>
                    <a:pt x="106211" y="1643153"/>
                  </a:lnTo>
                  <a:lnTo>
                    <a:pt x="110674" y="1648508"/>
                  </a:lnTo>
                  <a:lnTo>
                    <a:pt x="117814" y="1652971"/>
                  </a:lnTo>
                  <a:lnTo>
                    <a:pt x="119599" y="1654756"/>
                  </a:lnTo>
                  <a:lnTo>
                    <a:pt x="117814" y="1658326"/>
                  </a:lnTo>
                  <a:lnTo>
                    <a:pt x="116029" y="1659219"/>
                  </a:lnTo>
                  <a:lnTo>
                    <a:pt x="113352" y="1660111"/>
                  </a:lnTo>
                  <a:lnTo>
                    <a:pt x="110674" y="1661004"/>
                  </a:lnTo>
                  <a:lnTo>
                    <a:pt x="109782" y="1664574"/>
                  </a:lnTo>
                  <a:lnTo>
                    <a:pt x="111567" y="1670822"/>
                  </a:lnTo>
                  <a:lnTo>
                    <a:pt x="116029" y="1681532"/>
                  </a:lnTo>
                  <a:lnTo>
                    <a:pt x="124062" y="1700275"/>
                  </a:lnTo>
                  <a:lnTo>
                    <a:pt x="136558" y="1686887"/>
                  </a:lnTo>
                  <a:lnTo>
                    <a:pt x="146375" y="1690457"/>
                  </a:lnTo>
                  <a:lnTo>
                    <a:pt x="172259" y="1683317"/>
                  </a:lnTo>
                  <a:lnTo>
                    <a:pt x="182077" y="1689565"/>
                  </a:lnTo>
                  <a:lnTo>
                    <a:pt x="196357" y="1702060"/>
                  </a:lnTo>
                  <a:lnTo>
                    <a:pt x="199927" y="1708308"/>
                  </a:lnTo>
                  <a:lnTo>
                    <a:pt x="209745" y="1730621"/>
                  </a:lnTo>
                  <a:lnTo>
                    <a:pt x="215993" y="1741332"/>
                  </a:lnTo>
                  <a:lnTo>
                    <a:pt x="223133" y="1748472"/>
                  </a:lnTo>
                  <a:lnTo>
                    <a:pt x="232951" y="1752042"/>
                  </a:lnTo>
                  <a:lnTo>
                    <a:pt x="244554" y="1752935"/>
                  </a:lnTo>
                  <a:lnTo>
                    <a:pt x="253479" y="1747579"/>
                  </a:lnTo>
                  <a:lnTo>
                    <a:pt x="245447" y="1719911"/>
                  </a:lnTo>
                  <a:lnTo>
                    <a:pt x="249909" y="1708308"/>
                  </a:lnTo>
                  <a:lnTo>
                    <a:pt x="256157" y="1707415"/>
                  </a:lnTo>
                  <a:lnTo>
                    <a:pt x="259727" y="1710986"/>
                  </a:lnTo>
                  <a:lnTo>
                    <a:pt x="262405" y="1716341"/>
                  </a:lnTo>
                  <a:lnTo>
                    <a:pt x="265082" y="1719911"/>
                  </a:lnTo>
                  <a:lnTo>
                    <a:pt x="270438" y="1720803"/>
                  </a:lnTo>
                  <a:lnTo>
                    <a:pt x="288288" y="1719911"/>
                  </a:lnTo>
                  <a:lnTo>
                    <a:pt x="299891" y="1716341"/>
                  </a:lnTo>
                  <a:lnTo>
                    <a:pt x="298106" y="1708308"/>
                  </a:lnTo>
                  <a:lnTo>
                    <a:pt x="289181" y="1699383"/>
                  </a:lnTo>
                  <a:lnTo>
                    <a:pt x="279363" y="1692243"/>
                  </a:lnTo>
                  <a:lnTo>
                    <a:pt x="258835" y="1686887"/>
                  </a:lnTo>
                  <a:lnTo>
                    <a:pt x="249017" y="1681532"/>
                  </a:lnTo>
                  <a:lnTo>
                    <a:pt x="248124" y="1673499"/>
                  </a:lnTo>
                  <a:lnTo>
                    <a:pt x="258835" y="1663681"/>
                  </a:lnTo>
                  <a:lnTo>
                    <a:pt x="270438" y="1666359"/>
                  </a:lnTo>
                  <a:lnTo>
                    <a:pt x="290073" y="1681532"/>
                  </a:lnTo>
                  <a:lnTo>
                    <a:pt x="298106" y="1685102"/>
                  </a:lnTo>
                  <a:lnTo>
                    <a:pt x="307031" y="1685995"/>
                  </a:lnTo>
                  <a:lnTo>
                    <a:pt x="313279" y="1680639"/>
                  </a:lnTo>
                  <a:lnTo>
                    <a:pt x="315957" y="1667251"/>
                  </a:lnTo>
                  <a:lnTo>
                    <a:pt x="313279" y="1662789"/>
                  </a:lnTo>
                  <a:lnTo>
                    <a:pt x="303461" y="1651186"/>
                  </a:lnTo>
                  <a:lnTo>
                    <a:pt x="301676" y="1644938"/>
                  </a:lnTo>
                  <a:lnTo>
                    <a:pt x="304354" y="1637798"/>
                  </a:lnTo>
                  <a:lnTo>
                    <a:pt x="310602" y="1637798"/>
                  </a:lnTo>
                  <a:lnTo>
                    <a:pt x="316849" y="1642261"/>
                  </a:lnTo>
                  <a:lnTo>
                    <a:pt x="319527" y="1651186"/>
                  </a:lnTo>
                  <a:lnTo>
                    <a:pt x="321312" y="1664574"/>
                  </a:lnTo>
                  <a:lnTo>
                    <a:pt x="326667" y="1673499"/>
                  </a:lnTo>
                  <a:lnTo>
                    <a:pt x="333807" y="1672607"/>
                  </a:lnTo>
                  <a:lnTo>
                    <a:pt x="341840" y="1659219"/>
                  </a:lnTo>
                  <a:lnTo>
                    <a:pt x="342733" y="1651186"/>
                  </a:lnTo>
                  <a:lnTo>
                    <a:pt x="339163" y="1638691"/>
                  </a:lnTo>
                  <a:lnTo>
                    <a:pt x="341840" y="1632443"/>
                  </a:lnTo>
                  <a:lnTo>
                    <a:pt x="347195" y="1627088"/>
                  </a:lnTo>
                  <a:lnTo>
                    <a:pt x="352551" y="1626195"/>
                  </a:lnTo>
                  <a:lnTo>
                    <a:pt x="358798" y="1627980"/>
                  </a:lnTo>
                  <a:lnTo>
                    <a:pt x="364154" y="1632443"/>
                  </a:lnTo>
                  <a:lnTo>
                    <a:pt x="360583" y="1648508"/>
                  </a:lnTo>
                  <a:lnTo>
                    <a:pt x="363261" y="1664574"/>
                  </a:lnTo>
                  <a:lnTo>
                    <a:pt x="370401" y="1677069"/>
                  </a:lnTo>
                  <a:lnTo>
                    <a:pt x="380219" y="1681532"/>
                  </a:lnTo>
                  <a:lnTo>
                    <a:pt x="393607" y="1678855"/>
                  </a:lnTo>
                  <a:lnTo>
                    <a:pt x="401640" y="1672607"/>
                  </a:lnTo>
                  <a:lnTo>
                    <a:pt x="406995" y="1663681"/>
                  </a:lnTo>
                  <a:lnTo>
                    <a:pt x="415028" y="1653863"/>
                  </a:lnTo>
                  <a:lnTo>
                    <a:pt x="425738" y="1648508"/>
                  </a:lnTo>
                  <a:lnTo>
                    <a:pt x="437341" y="1649401"/>
                  </a:lnTo>
                  <a:lnTo>
                    <a:pt x="456977" y="1653863"/>
                  </a:lnTo>
                  <a:lnTo>
                    <a:pt x="464117" y="1661896"/>
                  </a:lnTo>
                  <a:lnTo>
                    <a:pt x="467687" y="1665467"/>
                  </a:lnTo>
                  <a:lnTo>
                    <a:pt x="470365" y="1663681"/>
                  </a:lnTo>
                  <a:lnTo>
                    <a:pt x="472150" y="1661004"/>
                  </a:lnTo>
                  <a:lnTo>
                    <a:pt x="475720" y="1659219"/>
                  </a:lnTo>
                  <a:lnTo>
                    <a:pt x="481968" y="1660111"/>
                  </a:lnTo>
                  <a:lnTo>
                    <a:pt x="492678" y="1663681"/>
                  </a:lnTo>
                  <a:lnTo>
                    <a:pt x="515884" y="1666359"/>
                  </a:lnTo>
                  <a:lnTo>
                    <a:pt x="521239" y="1665467"/>
                  </a:lnTo>
                  <a:lnTo>
                    <a:pt x="524810" y="1661004"/>
                  </a:lnTo>
                  <a:lnTo>
                    <a:pt x="531057" y="1650293"/>
                  </a:lnTo>
                  <a:lnTo>
                    <a:pt x="533735" y="1648508"/>
                  </a:lnTo>
                  <a:lnTo>
                    <a:pt x="552478" y="1648508"/>
                  </a:lnTo>
                  <a:lnTo>
                    <a:pt x="557833" y="1650293"/>
                  </a:lnTo>
                  <a:lnTo>
                    <a:pt x="569436" y="1657434"/>
                  </a:lnTo>
                  <a:lnTo>
                    <a:pt x="576576" y="1659219"/>
                  </a:lnTo>
                  <a:lnTo>
                    <a:pt x="581932" y="1658326"/>
                  </a:lnTo>
                  <a:lnTo>
                    <a:pt x="587287" y="1657434"/>
                  </a:lnTo>
                  <a:lnTo>
                    <a:pt x="591750" y="1653863"/>
                  </a:lnTo>
                  <a:lnTo>
                    <a:pt x="594427" y="1648508"/>
                  </a:lnTo>
                  <a:lnTo>
                    <a:pt x="595320" y="1636905"/>
                  </a:lnTo>
                  <a:lnTo>
                    <a:pt x="591750" y="1633335"/>
                  </a:lnTo>
                  <a:lnTo>
                    <a:pt x="586394" y="1632443"/>
                  </a:lnTo>
                  <a:lnTo>
                    <a:pt x="581039" y="1628873"/>
                  </a:lnTo>
                  <a:lnTo>
                    <a:pt x="580146" y="1619055"/>
                  </a:lnTo>
                  <a:lnTo>
                    <a:pt x="591750" y="1616377"/>
                  </a:lnTo>
                  <a:lnTo>
                    <a:pt x="612278" y="1620840"/>
                  </a:lnTo>
                  <a:lnTo>
                    <a:pt x="617633" y="1624410"/>
                  </a:lnTo>
                  <a:lnTo>
                    <a:pt x="622096" y="1629765"/>
                  </a:lnTo>
                  <a:lnTo>
                    <a:pt x="627451" y="1632443"/>
                  </a:lnTo>
                  <a:lnTo>
                    <a:pt x="634591" y="1632443"/>
                  </a:lnTo>
                  <a:lnTo>
                    <a:pt x="639946" y="1627088"/>
                  </a:lnTo>
                  <a:lnTo>
                    <a:pt x="647086" y="1613700"/>
                  </a:lnTo>
                  <a:lnTo>
                    <a:pt x="653334" y="1609237"/>
                  </a:lnTo>
                  <a:lnTo>
                    <a:pt x="664937" y="1566395"/>
                  </a:lnTo>
                  <a:lnTo>
                    <a:pt x="668507" y="1545867"/>
                  </a:lnTo>
                  <a:lnTo>
                    <a:pt x="670292" y="1527124"/>
                  </a:lnTo>
                  <a:lnTo>
                    <a:pt x="669400" y="1523554"/>
                  </a:lnTo>
                  <a:lnTo>
                    <a:pt x="668507" y="1519091"/>
                  </a:lnTo>
                  <a:lnTo>
                    <a:pt x="666722" y="1511058"/>
                  </a:lnTo>
                  <a:lnTo>
                    <a:pt x="666722" y="1503918"/>
                  </a:lnTo>
                  <a:lnTo>
                    <a:pt x="668507" y="1500348"/>
                  </a:lnTo>
                  <a:lnTo>
                    <a:pt x="670292" y="1499455"/>
                  </a:lnTo>
                  <a:lnTo>
                    <a:pt x="676540" y="1500348"/>
                  </a:lnTo>
                  <a:lnTo>
                    <a:pt x="679218" y="1499455"/>
                  </a:lnTo>
                  <a:lnTo>
                    <a:pt x="682788" y="1495885"/>
                  </a:lnTo>
                  <a:lnTo>
                    <a:pt x="682788" y="1493208"/>
                  </a:lnTo>
                  <a:lnTo>
                    <a:pt x="681895" y="1490530"/>
                  </a:lnTo>
                  <a:lnTo>
                    <a:pt x="681003" y="1488745"/>
                  </a:lnTo>
                  <a:lnTo>
                    <a:pt x="679218" y="1486067"/>
                  </a:lnTo>
                  <a:lnTo>
                    <a:pt x="676540" y="1481605"/>
                  </a:lnTo>
                  <a:lnTo>
                    <a:pt x="672970" y="1470894"/>
                  </a:lnTo>
                  <a:lnTo>
                    <a:pt x="670292" y="1460184"/>
                  </a:lnTo>
                  <a:lnTo>
                    <a:pt x="668507" y="1416450"/>
                  </a:lnTo>
                  <a:lnTo>
                    <a:pt x="668507" y="1410202"/>
                  </a:lnTo>
                  <a:lnTo>
                    <a:pt x="665830" y="1398599"/>
                  </a:lnTo>
                  <a:lnTo>
                    <a:pt x="661367" y="1385211"/>
                  </a:lnTo>
                  <a:lnTo>
                    <a:pt x="656904" y="1375393"/>
                  </a:lnTo>
                  <a:lnTo>
                    <a:pt x="655119" y="1371823"/>
                  </a:lnTo>
                  <a:lnTo>
                    <a:pt x="654227" y="1366468"/>
                  </a:lnTo>
                  <a:lnTo>
                    <a:pt x="654227" y="1362898"/>
                  </a:lnTo>
                  <a:lnTo>
                    <a:pt x="655119" y="1359328"/>
                  </a:lnTo>
                  <a:lnTo>
                    <a:pt x="656904" y="1357543"/>
                  </a:lnTo>
                  <a:lnTo>
                    <a:pt x="661367" y="1354865"/>
                  </a:lnTo>
                  <a:lnTo>
                    <a:pt x="664044" y="1352187"/>
                  </a:lnTo>
                  <a:lnTo>
                    <a:pt x="666722" y="1348617"/>
                  </a:lnTo>
                  <a:lnTo>
                    <a:pt x="668507" y="1345047"/>
                  </a:lnTo>
                  <a:lnTo>
                    <a:pt x="667615" y="1341477"/>
                  </a:lnTo>
                  <a:lnTo>
                    <a:pt x="666722" y="1339692"/>
                  </a:lnTo>
                  <a:lnTo>
                    <a:pt x="664044" y="1335229"/>
                  </a:lnTo>
                  <a:lnTo>
                    <a:pt x="662260" y="1332552"/>
                  </a:lnTo>
                  <a:lnTo>
                    <a:pt x="660474" y="1328089"/>
                  </a:lnTo>
                  <a:lnTo>
                    <a:pt x="658690" y="1320949"/>
                  </a:lnTo>
                  <a:lnTo>
                    <a:pt x="658690" y="1316486"/>
                  </a:lnTo>
                  <a:lnTo>
                    <a:pt x="659582" y="1313808"/>
                  </a:lnTo>
                  <a:lnTo>
                    <a:pt x="662260" y="1310238"/>
                  </a:lnTo>
                  <a:lnTo>
                    <a:pt x="664937" y="1299528"/>
                  </a:lnTo>
                  <a:lnTo>
                    <a:pt x="665830" y="1295958"/>
                  </a:lnTo>
                  <a:lnTo>
                    <a:pt x="668507" y="1293280"/>
                  </a:lnTo>
                  <a:lnTo>
                    <a:pt x="670292" y="1292388"/>
                  </a:lnTo>
                  <a:lnTo>
                    <a:pt x="672078" y="1290603"/>
                  </a:lnTo>
                  <a:lnTo>
                    <a:pt x="677432" y="1285247"/>
                  </a:lnTo>
                  <a:lnTo>
                    <a:pt x="681895" y="1281677"/>
                  </a:lnTo>
                  <a:lnTo>
                    <a:pt x="683680" y="1279892"/>
                  </a:lnTo>
                  <a:lnTo>
                    <a:pt x="685465" y="1278107"/>
                  </a:lnTo>
                  <a:lnTo>
                    <a:pt x="687250" y="1275430"/>
                  </a:lnTo>
                  <a:lnTo>
                    <a:pt x="688143" y="1271860"/>
                  </a:lnTo>
                  <a:lnTo>
                    <a:pt x="689928" y="1262934"/>
                  </a:lnTo>
                  <a:lnTo>
                    <a:pt x="691713" y="1260256"/>
                  </a:lnTo>
                  <a:lnTo>
                    <a:pt x="692606" y="1257579"/>
                  </a:lnTo>
                  <a:lnTo>
                    <a:pt x="695283" y="1255794"/>
                  </a:lnTo>
                  <a:lnTo>
                    <a:pt x="703316" y="1252224"/>
                  </a:lnTo>
                  <a:lnTo>
                    <a:pt x="706886" y="1248654"/>
                  </a:lnTo>
                  <a:lnTo>
                    <a:pt x="707779" y="1244191"/>
                  </a:lnTo>
                  <a:lnTo>
                    <a:pt x="707779" y="1238836"/>
                  </a:lnTo>
                  <a:lnTo>
                    <a:pt x="708671" y="1235266"/>
                  </a:lnTo>
                  <a:lnTo>
                    <a:pt x="710456" y="1229910"/>
                  </a:lnTo>
                  <a:lnTo>
                    <a:pt x="712241" y="1224555"/>
                  </a:lnTo>
                  <a:lnTo>
                    <a:pt x="716704" y="1214737"/>
                  </a:lnTo>
                  <a:lnTo>
                    <a:pt x="719382" y="1209382"/>
                  </a:lnTo>
                  <a:lnTo>
                    <a:pt x="722952" y="1207597"/>
                  </a:lnTo>
                  <a:lnTo>
                    <a:pt x="735447" y="1206704"/>
                  </a:lnTo>
                  <a:lnTo>
                    <a:pt x="758653" y="1211167"/>
                  </a:lnTo>
                  <a:lnTo>
                    <a:pt x="761331" y="1210275"/>
                  </a:lnTo>
                  <a:lnTo>
                    <a:pt x="764008" y="1209382"/>
                  </a:lnTo>
                  <a:lnTo>
                    <a:pt x="765793" y="1206704"/>
                  </a:lnTo>
                  <a:lnTo>
                    <a:pt x="776504" y="1186176"/>
                  </a:lnTo>
                  <a:lnTo>
                    <a:pt x="780966" y="1181714"/>
                  </a:lnTo>
                  <a:lnTo>
                    <a:pt x="784536" y="1179928"/>
                  </a:lnTo>
                  <a:lnTo>
                    <a:pt x="797032" y="1182606"/>
                  </a:lnTo>
                  <a:lnTo>
                    <a:pt x="805065" y="1186176"/>
                  </a:lnTo>
                  <a:lnTo>
                    <a:pt x="813990" y="1193316"/>
                  </a:lnTo>
                  <a:lnTo>
                    <a:pt x="819345" y="1195994"/>
                  </a:lnTo>
                  <a:lnTo>
                    <a:pt x="822023" y="1196887"/>
                  </a:lnTo>
                  <a:lnTo>
                    <a:pt x="831841" y="1198672"/>
                  </a:lnTo>
                  <a:lnTo>
                    <a:pt x="837196" y="1201349"/>
                  </a:lnTo>
                  <a:lnTo>
                    <a:pt x="847906" y="1209382"/>
                  </a:lnTo>
                  <a:lnTo>
                    <a:pt x="853262" y="1212060"/>
                  </a:lnTo>
                  <a:lnTo>
                    <a:pt x="858617" y="1214737"/>
                  </a:lnTo>
                  <a:lnTo>
                    <a:pt x="864864" y="1215630"/>
                  </a:lnTo>
                  <a:lnTo>
                    <a:pt x="868435" y="1215630"/>
                  </a:lnTo>
                  <a:lnTo>
                    <a:pt x="870220" y="1214737"/>
                  </a:lnTo>
                  <a:lnTo>
                    <a:pt x="873790" y="1212060"/>
                  </a:lnTo>
                  <a:lnTo>
                    <a:pt x="883608" y="1198672"/>
                  </a:lnTo>
                  <a:lnTo>
                    <a:pt x="888070" y="1195102"/>
                  </a:lnTo>
                  <a:lnTo>
                    <a:pt x="900566" y="1188854"/>
                  </a:lnTo>
                  <a:lnTo>
                    <a:pt x="917524" y="1187961"/>
                  </a:lnTo>
                  <a:lnTo>
                    <a:pt x="921987" y="1187069"/>
                  </a:lnTo>
                  <a:lnTo>
                    <a:pt x="927342" y="1183499"/>
                  </a:lnTo>
                  <a:lnTo>
                    <a:pt x="929127" y="1180821"/>
                  </a:lnTo>
                  <a:lnTo>
                    <a:pt x="930019" y="1178144"/>
                  </a:ln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40" name="Полілінія: фігура 39">
              <a:extLst>
                <a:ext uri="{FF2B5EF4-FFF2-40B4-BE49-F238E27FC236}">
                  <a16:creationId xmlns:a16="http://schemas.microsoft.com/office/drawing/2014/main" id="{2FCBBC98-EDD5-478F-9272-229CF81A9829}"/>
                </a:ext>
              </a:extLst>
            </p:cNvPr>
            <p:cNvSpPr/>
            <p:nvPr/>
          </p:nvSpPr>
          <p:spPr>
            <a:xfrm>
              <a:off x="6091537" y="4193900"/>
              <a:ext cx="2018016" cy="1426267"/>
            </a:xfrm>
            <a:custGeom>
              <a:avLst/>
              <a:gdLst>
                <a:gd name="connsiteX0" fmla="*/ 303461 w 2018016"/>
                <a:gd name="connsiteY0" fmla="*/ 1094245 h 1426267"/>
                <a:gd name="connsiteX1" fmla="*/ 233844 w 2018016"/>
                <a:gd name="connsiteY1" fmla="*/ 1077287 h 1426267"/>
                <a:gd name="connsiteX2" fmla="*/ 61585 w 2018016"/>
                <a:gd name="connsiteY2" fmla="*/ 1035338 h 1426267"/>
                <a:gd name="connsiteX3" fmla="*/ 40164 w 2018016"/>
                <a:gd name="connsiteY3" fmla="*/ 1022843 h 1426267"/>
                <a:gd name="connsiteX4" fmla="*/ 27668 w 2018016"/>
                <a:gd name="connsiteY4" fmla="*/ 1006777 h 1426267"/>
                <a:gd name="connsiteX5" fmla="*/ 18743 w 2018016"/>
                <a:gd name="connsiteY5" fmla="*/ 983571 h 1426267"/>
                <a:gd name="connsiteX6" fmla="*/ 9818 w 2018016"/>
                <a:gd name="connsiteY6" fmla="*/ 950548 h 1426267"/>
                <a:gd name="connsiteX7" fmla="*/ 0 w 2018016"/>
                <a:gd name="connsiteY7" fmla="*/ 946977 h 1426267"/>
                <a:gd name="connsiteX8" fmla="*/ 0 w 2018016"/>
                <a:gd name="connsiteY8" fmla="*/ 961258 h 1426267"/>
                <a:gd name="connsiteX9" fmla="*/ 4463 w 2018016"/>
                <a:gd name="connsiteY9" fmla="*/ 980893 h 1426267"/>
                <a:gd name="connsiteX10" fmla="*/ 8925 w 2018016"/>
                <a:gd name="connsiteY10" fmla="*/ 993389 h 1426267"/>
                <a:gd name="connsiteX11" fmla="*/ 23206 w 2018016"/>
                <a:gd name="connsiteY11" fmla="*/ 1017488 h 1426267"/>
                <a:gd name="connsiteX12" fmla="*/ 40164 w 2018016"/>
                <a:gd name="connsiteY12" fmla="*/ 1032661 h 1426267"/>
                <a:gd name="connsiteX13" fmla="*/ 124062 w 2018016"/>
                <a:gd name="connsiteY13" fmla="*/ 1064792 h 1426267"/>
                <a:gd name="connsiteX14" fmla="*/ 318634 w 2018016"/>
                <a:gd name="connsiteY14" fmla="*/ 1106741 h 1426267"/>
                <a:gd name="connsiteX15" fmla="*/ 340948 w 2018016"/>
                <a:gd name="connsiteY15" fmla="*/ 1117451 h 1426267"/>
                <a:gd name="connsiteX16" fmla="*/ 352551 w 2018016"/>
                <a:gd name="connsiteY16" fmla="*/ 1120129 h 1426267"/>
                <a:gd name="connsiteX17" fmla="*/ 345410 w 2018016"/>
                <a:gd name="connsiteY17" fmla="*/ 1114773 h 1426267"/>
                <a:gd name="connsiteX18" fmla="*/ 303461 w 2018016"/>
                <a:gd name="connsiteY18" fmla="*/ 1094245 h 1426267"/>
                <a:gd name="connsiteX19" fmla="*/ 799709 w 2018016"/>
                <a:gd name="connsiteY19" fmla="*/ 1207597 h 1426267"/>
                <a:gd name="connsiteX20" fmla="*/ 794354 w 2018016"/>
                <a:gd name="connsiteY20" fmla="*/ 1202242 h 1426267"/>
                <a:gd name="connsiteX21" fmla="*/ 788999 w 2018016"/>
                <a:gd name="connsiteY21" fmla="*/ 1194209 h 1426267"/>
                <a:gd name="connsiteX22" fmla="*/ 776504 w 2018016"/>
                <a:gd name="connsiteY22" fmla="*/ 1195101 h 1426267"/>
                <a:gd name="connsiteX23" fmla="*/ 754190 w 2018016"/>
                <a:gd name="connsiteY23" fmla="*/ 1204920 h 1426267"/>
                <a:gd name="connsiteX24" fmla="*/ 737232 w 2018016"/>
                <a:gd name="connsiteY24" fmla="*/ 1192424 h 1426267"/>
                <a:gd name="connsiteX25" fmla="*/ 721167 w 2018016"/>
                <a:gd name="connsiteY25" fmla="*/ 1191532 h 1426267"/>
                <a:gd name="connsiteX26" fmla="*/ 684573 w 2018016"/>
                <a:gd name="connsiteY26" fmla="*/ 1199564 h 1426267"/>
                <a:gd name="connsiteX27" fmla="*/ 607815 w 2018016"/>
                <a:gd name="connsiteY27" fmla="*/ 1188854 h 1426267"/>
                <a:gd name="connsiteX28" fmla="*/ 603352 w 2018016"/>
                <a:gd name="connsiteY28" fmla="*/ 1184391 h 1426267"/>
                <a:gd name="connsiteX29" fmla="*/ 600675 w 2018016"/>
                <a:gd name="connsiteY29" fmla="*/ 1184391 h 1426267"/>
                <a:gd name="connsiteX30" fmla="*/ 597105 w 2018016"/>
                <a:gd name="connsiteY30" fmla="*/ 1188854 h 1426267"/>
                <a:gd name="connsiteX31" fmla="*/ 822023 w 2018016"/>
                <a:gd name="connsiteY31" fmla="*/ 1225448 h 1426267"/>
                <a:gd name="connsiteX32" fmla="*/ 830948 w 2018016"/>
                <a:gd name="connsiteY32" fmla="*/ 1215630 h 1426267"/>
                <a:gd name="connsiteX33" fmla="*/ 824701 w 2018016"/>
                <a:gd name="connsiteY33" fmla="*/ 1205812 h 1426267"/>
                <a:gd name="connsiteX34" fmla="*/ 799709 w 2018016"/>
                <a:gd name="connsiteY34" fmla="*/ 1207597 h 1426267"/>
                <a:gd name="connsiteX35" fmla="*/ 1817197 w 2018016"/>
                <a:gd name="connsiteY35" fmla="*/ 1320056 h 1426267"/>
                <a:gd name="connsiteX36" fmla="*/ 1811842 w 2018016"/>
                <a:gd name="connsiteY36" fmla="*/ 1310238 h 1426267"/>
                <a:gd name="connsiteX37" fmla="*/ 1805594 w 2018016"/>
                <a:gd name="connsiteY37" fmla="*/ 1301313 h 1426267"/>
                <a:gd name="connsiteX38" fmla="*/ 1801131 w 2018016"/>
                <a:gd name="connsiteY38" fmla="*/ 1291495 h 1426267"/>
                <a:gd name="connsiteX39" fmla="*/ 1782388 w 2018016"/>
                <a:gd name="connsiteY39" fmla="*/ 1198672 h 1426267"/>
                <a:gd name="connsiteX40" fmla="*/ 1777033 w 2018016"/>
                <a:gd name="connsiteY40" fmla="*/ 1186176 h 1426267"/>
                <a:gd name="connsiteX41" fmla="*/ 1774355 w 2018016"/>
                <a:gd name="connsiteY41" fmla="*/ 1175466 h 1426267"/>
                <a:gd name="connsiteX42" fmla="*/ 1771678 w 2018016"/>
                <a:gd name="connsiteY42" fmla="*/ 1126377 h 1426267"/>
                <a:gd name="connsiteX43" fmla="*/ 1768108 w 2018016"/>
                <a:gd name="connsiteY43" fmla="*/ 1113881 h 1426267"/>
                <a:gd name="connsiteX44" fmla="*/ 1767215 w 2018016"/>
                <a:gd name="connsiteY44" fmla="*/ 1107633 h 1426267"/>
                <a:gd name="connsiteX45" fmla="*/ 1768108 w 2018016"/>
                <a:gd name="connsiteY45" fmla="*/ 1099601 h 1426267"/>
                <a:gd name="connsiteX46" fmla="*/ 1770786 w 2018016"/>
                <a:gd name="connsiteY46" fmla="*/ 1092460 h 1426267"/>
                <a:gd name="connsiteX47" fmla="*/ 1779711 w 2018016"/>
                <a:gd name="connsiteY47" fmla="*/ 1079072 h 1426267"/>
                <a:gd name="connsiteX48" fmla="*/ 1781496 w 2018016"/>
                <a:gd name="connsiteY48" fmla="*/ 1075502 h 1426267"/>
                <a:gd name="connsiteX49" fmla="*/ 1804702 w 2018016"/>
                <a:gd name="connsiteY49" fmla="*/ 1064792 h 1426267"/>
                <a:gd name="connsiteX50" fmla="*/ 1806487 w 2018016"/>
                <a:gd name="connsiteY50" fmla="*/ 1057652 h 1426267"/>
                <a:gd name="connsiteX51" fmla="*/ 1807379 w 2018016"/>
                <a:gd name="connsiteY51" fmla="*/ 1048726 h 1426267"/>
                <a:gd name="connsiteX52" fmla="*/ 1810950 w 2018016"/>
                <a:gd name="connsiteY52" fmla="*/ 1041586 h 1426267"/>
                <a:gd name="connsiteX53" fmla="*/ 1817197 w 2018016"/>
                <a:gd name="connsiteY53" fmla="*/ 1038908 h 1426267"/>
                <a:gd name="connsiteX54" fmla="*/ 1818090 w 2018016"/>
                <a:gd name="connsiteY54" fmla="*/ 1041586 h 1426267"/>
                <a:gd name="connsiteX55" fmla="*/ 1818090 w 2018016"/>
                <a:gd name="connsiteY55" fmla="*/ 1046941 h 1426267"/>
                <a:gd name="connsiteX56" fmla="*/ 1821660 w 2018016"/>
                <a:gd name="connsiteY56" fmla="*/ 1051404 h 1426267"/>
                <a:gd name="connsiteX57" fmla="*/ 1827907 w 2018016"/>
                <a:gd name="connsiteY57" fmla="*/ 1054081 h 1426267"/>
                <a:gd name="connsiteX58" fmla="*/ 1833263 w 2018016"/>
                <a:gd name="connsiteY58" fmla="*/ 1054081 h 1426267"/>
                <a:gd name="connsiteX59" fmla="*/ 1884137 w 2018016"/>
                <a:gd name="connsiteY59" fmla="*/ 1041586 h 1426267"/>
                <a:gd name="connsiteX60" fmla="*/ 1908235 w 2018016"/>
                <a:gd name="connsiteY60" fmla="*/ 1026413 h 1426267"/>
                <a:gd name="connsiteX61" fmla="*/ 1924301 w 2018016"/>
                <a:gd name="connsiteY61" fmla="*/ 1007669 h 1426267"/>
                <a:gd name="connsiteX62" fmla="*/ 1905558 w 2018016"/>
                <a:gd name="connsiteY62" fmla="*/ 1004100 h 1426267"/>
                <a:gd name="connsiteX63" fmla="*/ 1900203 w 2018016"/>
                <a:gd name="connsiteY63" fmla="*/ 999637 h 1426267"/>
                <a:gd name="connsiteX64" fmla="*/ 1900203 w 2018016"/>
                <a:gd name="connsiteY64" fmla="*/ 986249 h 1426267"/>
                <a:gd name="connsiteX65" fmla="*/ 1900203 w 2018016"/>
                <a:gd name="connsiteY65" fmla="*/ 983571 h 1426267"/>
                <a:gd name="connsiteX66" fmla="*/ 1896633 w 2018016"/>
                <a:gd name="connsiteY66" fmla="*/ 966613 h 1426267"/>
                <a:gd name="connsiteX67" fmla="*/ 1896633 w 2018016"/>
                <a:gd name="connsiteY67" fmla="*/ 961258 h 1426267"/>
                <a:gd name="connsiteX68" fmla="*/ 1896633 w 2018016"/>
                <a:gd name="connsiteY68" fmla="*/ 958580 h 1426267"/>
                <a:gd name="connsiteX69" fmla="*/ 1897525 w 2018016"/>
                <a:gd name="connsiteY69" fmla="*/ 955903 h 1426267"/>
                <a:gd name="connsiteX70" fmla="*/ 1900203 w 2018016"/>
                <a:gd name="connsiteY70" fmla="*/ 946977 h 1426267"/>
                <a:gd name="connsiteX71" fmla="*/ 1900203 w 2018016"/>
                <a:gd name="connsiteY71" fmla="*/ 943407 h 1426267"/>
                <a:gd name="connsiteX72" fmla="*/ 1899310 w 2018016"/>
                <a:gd name="connsiteY72" fmla="*/ 938945 h 1426267"/>
                <a:gd name="connsiteX73" fmla="*/ 1885922 w 2018016"/>
                <a:gd name="connsiteY73" fmla="*/ 883608 h 1426267"/>
                <a:gd name="connsiteX74" fmla="*/ 1882352 w 2018016"/>
                <a:gd name="connsiteY74" fmla="*/ 877360 h 1426267"/>
                <a:gd name="connsiteX75" fmla="*/ 1878782 w 2018016"/>
                <a:gd name="connsiteY75" fmla="*/ 873789 h 1426267"/>
                <a:gd name="connsiteX76" fmla="*/ 1863609 w 2018016"/>
                <a:gd name="connsiteY76" fmla="*/ 873789 h 1426267"/>
                <a:gd name="connsiteX77" fmla="*/ 1860931 w 2018016"/>
                <a:gd name="connsiteY77" fmla="*/ 872897 h 1426267"/>
                <a:gd name="connsiteX78" fmla="*/ 1858254 w 2018016"/>
                <a:gd name="connsiteY78" fmla="*/ 872005 h 1426267"/>
                <a:gd name="connsiteX79" fmla="*/ 1850221 w 2018016"/>
                <a:gd name="connsiteY79" fmla="*/ 866649 h 1426267"/>
                <a:gd name="connsiteX80" fmla="*/ 1845758 w 2018016"/>
                <a:gd name="connsiteY80" fmla="*/ 865757 h 1426267"/>
                <a:gd name="connsiteX81" fmla="*/ 1838618 w 2018016"/>
                <a:gd name="connsiteY81" fmla="*/ 861294 h 1426267"/>
                <a:gd name="connsiteX82" fmla="*/ 1827015 w 2018016"/>
                <a:gd name="connsiteY82" fmla="*/ 850584 h 1426267"/>
                <a:gd name="connsiteX83" fmla="*/ 1827015 w 2018016"/>
                <a:gd name="connsiteY83" fmla="*/ 850584 h 1426267"/>
                <a:gd name="connsiteX84" fmla="*/ 1824338 w 2018016"/>
                <a:gd name="connsiteY84" fmla="*/ 850584 h 1426267"/>
                <a:gd name="connsiteX85" fmla="*/ 1799346 w 2018016"/>
                <a:gd name="connsiteY85" fmla="*/ 853261 h 1426267"/>
                <a:gd name="connsiteX86" fmla="*/ 1792206 w 2018016"/>
                <a:gd name="connsiteY86" fmla="*/ 852369 h 1426267"/>
                <a:gd name="connsiteX87" fmla="*/ 1789529 w 2018016"/>
                <a:gd name="connsiteY87" fmla="*/ 851476 h 1426267"/>
                <a:gd name="connsiteX88" fmla="*/ 1789529 w 2018016"/>
                <a:gd name="connsiteY88" fmla="*/ 850584 h 1426267"/>
                <a:gd name="connsiteX89" fmla="*/ 1789529 w 2018016"/>
                <a:gd name="connsiteY89" fmla="*/ 849692 h 1426267"/>
                <a:gd name="connsiteX90" fmla="*/ 1789529 w 2018016"/>
                <a:gd name="connsiteY90" fmla="*/ 841658 h 1426267"/>
                <a:gd name="connsiteX91" fmla="*/ 1789529 w 2018016"/>
                <a:gd name="connsiteY91" fmla="*/ 838981 h 1426267"/>
                <a:gd name="connsiteX92" fmla="*/ 1790421 w 2018016"/>
                <a:gd name="connsiteY92" fmla="*/ 836304 h 1426267"/>
                <a:gd name="connsiteX93" fmla="*/ 1792206 w 2018016"/>
                <a:gd name="connsiteY93" fmla="*/ 834518 h 1426267"/>
                <a:gd name="connsiteX94" fmla="*/ 1793991 w 2018016"/>
                <a:gd name="connsiteY94" fmla="*/ 832733 h 1426267"/>
                <a:gd name="connsiteX95" fmla="*/ 1795776 w 2018016"/>
                <a:gd name="connsiteY95" fmla="*/ 830056 h 1426267"/>
                <a:gd name="connsiteX96" fmla="*/ 1796669 w 2018016"/>
                <a:gd name="connsiteY96" fmla="*/ 827378 h 1426267"/>
                <a:gd name="connsiteX97" fmla="*/ 1796669 w 2018016"/>
                <a:gd name="connsiteY97" fmla="*/ 822916 h 1426267"/>
                <a:gd name="connsiteX98" fmla="*/ 1794884 w 2018016"/>
                <a:gd name="connsiteY98" fmla="*/ 820237 h 1426267"/>
                <a:gd name="connsiteX99" fmla="*/ 1792206 w 2018016"/>
                <a:gd name="connsiteY99" fmla="*/ 818453 h 1426267"/>
                <a:gd name="connsiteX100" fmla="*/ 1767215 w 2018016"/>
                <a:gd name="connsiteY100" fmla="*/ 815775 h 1426267"/>
                <a:gd name="connsiteX101" fmla="*/ 1748472 w 2018016"/>
                <a:gd name="connsiteY101" fmla="*/ 816668 h 1426267"/>
                <a:gd name="connsiteX102" fmla="*/ 1743117 w 2018016"/>
                <a:gd name="connsiteY102" fmla="*/ 815775 h 1426267"/>
                <a:gd name="connsiteX103" fmla="*/ 1740439 w 2018016"/>
                <a:gd name="connsiteY103" fmla="*/ 813990 h 1426267"/>
                <a:gd name="connsiteX104" fmla="*/ 1738654 w 2018016"/>
                <a:gd name="connsiteY104" fmla="*/ 811312 h 1426267"/>
                <a:gd name="connsiteX105" fmla="*/ 1737762 w 2018016"/>
                <a:gd name="connsiteY105" fmla="*/ 808635 h 1426267"/>
                <a:gd name="connsiteX106" fmla="*/ 1736869 w 2018016"/>
                <a:gd name="connsiteY106" fmla="*/ 805957 h 1426267"/>
                <a:gd name="connsiteX107" fmla="*/ 1735977 w 2018016"/>
                <a:gd name="connsiteY107" fmla="*/ 803280 h 1426267"/>
                <a:gd name="connsiteX108" fmla="*/ 1722589 w 2018016"/>
                <a:gd name="connsiteY108" fmla="*/ 782752 h 1426267"/>
                <a:gd name="connsiteX109" fmla="*/ 1720803 w 2018016"/>
                <a:gd name="connsiteY109" fmla="*/ 778289 h 1426267"/>
                <a:gd name="connsiteX110" fmla="*/ 1719911 w 2018016"/>
                <a:gd name="connsiteY110" fmla="*/ 775611 h 1426267"/>
                <a:gd name="connsiteX111" fmla="*/ 1719018 w 2018016"/>
                <a:gd name="connsiteY111" fmla="*/ 772933 h 1426267"/>
                <a:gd name="connsiteX112" fmla="*/ 1719018 w 2018016"/>
                <a:gd name="connsiteY112" fmla="*/ 770256 h 1426267"/>
                <a:gd name="connsiteX113" fmla="*/ 1719911 w 2018016"/>
                <a:gd name="connsiteY113" fmla="*/ 767578 h 1426267"/>
                <a:gd name="connsiteX114" fmla="*/ 1720803 w 2018016"/>
                <a:gd name="connsiteY114" fmla="*/ 764901 h 1426267"/>
                <a:gd name="connsiteX115" fmla="*/ 1723481 w 2018016"/>
                <a:gd name="connsiteY115" fmla="*/ 760438 h 1426267"/>
                <a:gd name="connsiteX116" fmla="*/ 1728836 w 2018016"/>
                <a:gd name="connsiteY116" fmla="*/ 755083 h 1426267"/>
                <a:gd name="connsiteX117" fmla="*/ 1730622 w 2018016"/>
                <a:gd name="connsiteY117" fmla="*/ 752405 h 1426267"/>
                <a:gd name="connsiteX118" fmla="*/ 1731514 w 2018016"/>
                <a:gd name="connsiteY118" fmla="*/ 749728 h 1426267"/>
                <a:gd name="connsiteX119" fmla="*/ 1731514 w 2018016"/>
                <a:gd name="connsiteY119" fmla="*/ 747050 h 1426267"/>
                <a:gd name="connsiteX120" fmla="*/ 1731514 w 2018016"/>
                <a:gd name="connsiteY120" fmla="*/ 744372 h 1426267"/>
                <a:gd name="connsiteX121" fmla="*/ 1730622 w 2018016"/>
                <a:gd name="connsiteY121" fmla="*/ 739017 h 1426267"/>
                <a:gd name="connsiteX122" fmla="*/ 1727944 w 2018016"/>
                <a:gd name="connsiteY122" fmla="*/ 731877 h 1426267"/>
                <a:gd name="connsiteX123" fmla="*/ 1725266 w 2018016"/>
                <a:gd name="connsiteY123" fmla="*/ 724737 h 1426267"/>
                <a:gd name="connsiteX124" fmla="*/ 1722589 w 2018016"/>
                <a:gd name="connsiteY124" fmla="*/ 721167 h 1426267"/>
                <a:gd name="connsiteX125" fmla="*/ 1719018 w 2018016"/>
                <a:gd name="connsiteY125" fmla="*/ 719381 h 1426267"/>
                <a:gd name="connsiteX126" fmla="*/ 1706523 w 2018016"/>
                <a:gd name="connsiteY126" fmla="*/ 717596 h 1426267"/>
                <a:gd name="connsiteX127" fmla="*/ 1702953 w 2018016"/>
                <a:gd name="connsiteY127" fmla="*/ 716704 h 1426267"/>
                <a:gd name="connsiteX128" fmla="*/ 1699383 w 2018016"/>
                <a:gd name="connsiteY128" fmla="*/ 714919 h 1426267"/>
                <a:gd name="connsiteX129" fmla="*/ 1690458 w 2018016"/>
                <a:gd name="connsiteY129" fmla="*/ 707779 h 1426267"/>
                <a:gd name="connsiteX130" fmla="*/ 1686887 w 2018016"/>
                <a:gd name="connsiteY130" fmla="*/ 706886 h 1426267"/>
                <a:gd name="connsiteX131" fmla="*/ 1685102 w 2018016"/>
                <a:gd name="connsiteY131" fmla="*/ 707779 h 1426267"/>
                <a:gd name="connsiteX132" fmla="*/ 1682425 w 2018016"/>
                <a:gd name="connsiteY132" fmla="*/ 708671 h 1426267"/>
                <a:gd name="connsiteX133" fmla="*/ 1678854 w 2018016"/>
                <a:gd name="connsiteY133" fmla="*/ 708671 h 1426267"/>
                <a:gd name="connsiteX134" fmla="*/ 1673499 w 2018016"/>
                <a:gd name="connsiteY134" fmla="*/ 706886 h 1426267"/>
                <a:gd name="connsiteX135" fmla="*/ 1670822 w 2018016"/>
                <a:gd name="connsiteY135" fmla="*/ 704208 h 1426267"/>
                <a:gd name="connsiteX136" fmla="*/ 1669929 w 2018016"/>
                <a:gd name="connsiteY136" fmla="*/ 701531 h 1426267"/>
                <a:gd name="connsiteX137" fmla="*/ 1669037 w 2018016"/>
                <a:gd name="connsiteY137" fmla="*/ 693498 h 1426267"/>
                <a:gd name="connsiteX138" fmla="*/ 1669037 w 2018016"/>
                <a:gd name="connsiteY138" fmla="*/ 690820 h 1426267"/>
                <a:gd name="connsiteX139" fmla="*/ 1669037 w 2018016"/>
                <a:gd name="connsiteY139" fmla="*/ 688143 h 1426267"/>
                <a:gd name="connsiteX140" fmla="*/ 1669929 w 2018016"/>
                <a:gd name="connsiteY140" fmla="*/ 685465 h 1426267"/>
                <a:gd name="connsiteX141" fmla="*/ 1671714 w 2018016"/>
                <a:gd name="connsiteY141" fmla="*/ 683680 h 1426267"/>
                <a:gd name="connsiteX142" fmla="*/ 1673499 w 2018016"/>
                <a:gd name="connsiteY142" fmla="*/ 681895 h 1426267"/>
                <a:gd name="connsiteX143" fmla="*/ 1676177 w 2018016"/>
                <a:gd name="connsiteY143" fmla="*/ 681003 h 1426267"/>
                <a:gd name="connsiteX144" fmla="*/ 1678854 w 2018016"/>
                <a:gd name="connsiteY144" fmla="*/ 680110 h 1426267"/>
                <a:gd name="connsiteX145" fmla="*/ 1693135 w 2018016"/>
                <a:gd name="connsiteY145" fmla="*/ 680110 h 1426267"/>
                <a:gd name="connsiteX146" fmla="*/ 1695813 w 2018016"/>
                <a:gd name="connsiteY146" fmla="*/ 679217 h 1426267"/>
                <a:gd name="connsiteX147" fmla="*/ 1698490 w 2018016"/>
                <a:gd name="connsiteY147" fmla="*/ 678325 h 1426267"/>
                <a:gd name="connsiteX148" fmla="*/ 1700275 w 2018016"/>
                <a:gd name="connsiteY148" fmla="*/ 676540 h 1426267"/>
                <a:gd name="connsiteX149" fmla="*/ 1702060 w 2018016"/>
                <a:gd name="connsiteY149" fmla="*/ 673862 h 1426267"/>
                <a:gd name="connsiteX150" fmla="*/ 1702953 w 2018016"/>
                <a:gd name="connsiteY150" fmla="*/ 671185 h 1426267"/>
                <a:gd name="connsiteX151" fmla="*/ 1706523 w 2018016"/>
                <a:gd name="connsiteY151" fmla="*/ 666722 h 1426267"/>
                <a:gd name="connsiteX152" fmla="*/ 1710093 w 2018016"/>
                <a:gd name="connsiteY152" fmla="*/ 664044 h 1426267"/>
                <a:gd name="connsiteX153" fmla="*/ 1714556 w 2018016"/>
                <a:gd name="connsiteY153" fmla="*/ 662260 h 1426267"/>
                <a:gd name="connsiteX154" fmla="*/ 1716341 w 2018016"/>
                <a:gd name="connsiteY154" fmla="*/ 660474 h 1426267"/>
                <a:gd name="connsiteX155" fmla="*/ 1718126 w 2018016"/>
                <a:gd name="connsiteY155" fmla="*/ 658689 h 1426267"/>
                <a:gd name="connsiteX156" fmla="*/ 1719018 w 2018016"/>
                <a:gd name="connsiteY156" fmla="*/ 656012 h 1426267"/>
                <a:gd name="connsiteX157" fmla="*/ 1721696 w 2018016"/>
                <a:gd name="connsiteY157" fmla="*/ 646194 h 1426267"/>
                <a:gd name="connsiteX158" fmla="*/ 1722589 w 2018016"/>
                <a:gd name="connsiteY158" fmla="*/ 643516 h 1426267"/>
                <a:gd name="connsiteX159" fmla="*/ 1723481 w 2018016"/>
                <a:gd name="connsiteY159" fmla="*/ 640839 h 1426267"/>
                <a:gd name="connsiteX160" fmla="*/ 1727051 w 2018016"/>
                <a:gd name="connsiteY160" fmla="*/ 636376 h 1426267"/>
                <a:gd name="connsiteX161" fmla="*/ 1727944 w 2018016"/>
                <a:gd name="connsiteY161" fmla="*/ 633698 h 1426267"/>
                <a:gd name="connsiteX162" fmla="*/ 1728836 w 2018016"/>
                <a:gd name="connsiteY162" fmla="*/ 631021 h 1426267"/>
                <a:gd name="connsiteX163" fmla="*/ 1728836 w 2018016"/>
                <a:gd name="connsiteY163" fmla="*/ 613170 h 1426267"/>
                <a:gd name="connsiteX164" fmla="*/ 1729729 w 2018016"/>
                <a:gd name="connsiteY164" fmla="*/ 610492 h 1426267"/>
                <a:gd name="connsiteX165" fmla="*/ 1730622 w 2018016"/>
                <a:gd name="connsiteY165" fmla="*/ 607815 h 1426267"/>
                <a:gd name="connsiteX166" fmla="*/ 1732406 w 2018016"/>
                <a:gd name="connsiteY166" fmla="*/ 606030 h 1426267"/>
                <a:gd name="connsiteX167" fmla="*/ 1734191 w 2018016"/>
                <a:gd name="connsiteY167" fmla="*/ 605137 h 1426267"/>
                <a:gd name="connsiteX168" fmla="*/ 1739547 w 2018016"/>
                <a:gd name="connsiteY168" fmla="*/ 603352 h 1426267"/>
                <a:gd name="connsiteX169" fmla="*/ 1753827 w 2018016"/>
                <a:gd name="connsiteY169" fmla="*/ 597104 h 1426267"/>
                <a:gd name="connsiteX170" fmla="*/ 1755612 w 2018016"/>
                <a:gd name="connsiteY170" fmla="*/ 595320 h 1426267"/>
                <a:gd name="connsiteX171" fmla="*/ 1756505 w 2018016"/>
                <a:gd name="connsiteY171" fmla="*/ 591749 h 1426267"/>
                <a:gd name="connsiteX172" fmla="*/ 1756505 w 2018016"/>
                <a:gd name="connsiteY172" fmla="*/ 585501 h 1426267"/>
                <a:gd name="connsiteX173" fmla="*/ 1753827 w 2018016"/>
                <a:gd name="connsiteY173" fmla="*/ 573899 h 1426267"/>
                <a:gd name="connsiteX174" fmla="*/ 1752042 w 2018016"/>
                <a:gd name="connsiteY174" fmla="*/ 568544 h 1426267"/>
                <a:gd name="connsiteX175" fmla="*/ 1750257 w 2018016"/>
                <a:gd name="connsiteY175" fmla="*/ 564973 h 1426267"/>
                <a:gd name="connsiteX176" fmla="*/ 1748472 w 2018016"/>
                <a:gd name="connsiteY176" fmla="*/ 563188 h 1426267"/>
                <a:gd name="connsiteX177" fmla="*/ 1745794 w 2018016"/>
                <a:gd name="connsiteY177" fmla="*/ 561403 h 1426267"/>
                <a:gd name="connsiteX178" fmla="*/ 1743117 w 2018016"/>
                <a:gd name="connsiteY178" fmla="*/ 560511 h 1426267"/>
                <a:gd name="connsiteX179" fmla="*/ 1736869 w 2018016"/>
                <a:gd name="connsiteY179" fmla="*/ 559618 h 1426267"/>
                <a:gd name="connsiteX180" fmla="*/ 1733299 w 2018016"/>
                <a:gd name="connsiteY180" fmla="*/ 558725 h 1426267"/>
                <a:gd name="connsiteX181" fmla="*/ 1729729 w 2018016"/>
                <a:gd name="connsiteY181" fmla="*/ 556048 h 1426267"/>
                <a:gd name="connsiteX182" fmla="*/ 1727944 w 2018016"/>
                <a:gd name="connsiteY182" fmla="*/ 553370 h 1426267"/>
                <a:gd name="connsiteX183" fmla="*/ 1726159 w 2018016"/>
                <a:gd name="connsiteY183" fmla="*/ 550693 h 1426267"/>
                <a:gd name="connsiteX184" fmla="*/ 1719911 w 2018016"/>
                <a:gd name="connsiteY184" fmla="*/ 525702 h 1426267"/>
                <a:gd name="connsiteX185" fmla="*/ 1718126 w 2018016"/>
                <a:gd name="connsiteY185" fmla="*/ 521239 h 1426267"/>
                <a:gd name="connsiteX186" fmla="*/ 1716341 w 2018016"/>
                <a:gd name="connsiteY186" fmla="*/ 518561 h 1426267"/>
                <a:gd name="connsiteX187" fmla="*/ 1714556 w 2018016"/>
                <a:gd name="connsiteY187" fmla="*/ 516776 h 1426267"/>
                <a:gd name="connsiteX188" fmla="*/ 1688672 w 2018016"/>
                <a:gd name="connsiteY188" fmla="*/ 507851 h 1426267"/>
                <a:gd name="connsiteX189" fmla="*/ 1684210 w 2018016"/>
                <a:gd name="connsiteY189" fmla="*/ 505173 h 1426267"/>
                <a:gd name="connsiteX190" fmla="*/ 1677962 w 2018016"/>
                <a:gd name="connsiteY190" fmla="*/ 499818 h 1426267"/>
                <a:gd name="connsiteX191" fmla="*/ 1675285 w 2018016"/>
                <a:gd name="connsiteY191" fmla="*/ 498033 h 1426267"/>
                <a:gd name="connsiteX192" fmla="*/ 1672607 w 2018016"/>
                <a:gd name="connsiteY192" fmla="*/ 497141 h 1426267"/>
                <a:gd name="connsiteX193" fmla="*/ 1659219 w 2018016"/>
                <a:gd name="connsiteY193" fmla="*/ 494463 h 1426267"/>
                <a:gd name="connsiteX194" fmla="*/ 1655649 w 2018016"/>
                <a:gd name="connsiteY194" fmla="*/ 492678 h 1426267"/>
                <a:gd name="connsiteX195" fmla="*/ 1653863 w 2018016"/>
                <a:gd name="connsiteY195" fmla="*/ 490000 h 1426267"/>
                <a:gd name="connsiteX196" fmla="*/ 1652971 w 2018016"/>
                <a:gd name="connsiteY196" fmla="*/ 487323 h 1426267"/>
                <a:gd name="connsiteX197" fmla="*/ 1651186 w 2018016"/>
                <a:gd name="connsiteY197" fmla="*/ 475720 h 1426267"/>
                <a:gd name="connsiteX198" fmla="*/ 1649401 w 2018016"/>
                <a:gd name="connsiteY198" fmla="*/ 468580 h 1426267"/>
                <a:gd name="connsiteX199" fmla="*/ 1647616 w 2018016"/>
                <a:gd name="connsiteY199" fmla="*/ 465009 h 1426267"/>
                <a:gd name="connsiteX200" fmla="*/ 1645831 w 2018016"/>
                <a:gd name="connsiteY200" fmla="*/ 462332 h 1426267"/>
                <a:gd name="connsiteX201" fmla="*/ 1644046 w 2018016"/>
                <a:gd name="connsiteY201" fmla="*/ 460547 h 1426267"/>
                <a:gd name="connsiteX202" fmla="*/ 1643153 w 2018016"/>
                <a:gd name="connsiteY202" fmla="*/ 460547 h 1426267"/>
                <a:gd name="connsiteX203" fmla="*/ 1636013 w 2018016"/>
                <a:gd name="connsiteY203" fmla="*/ 458762 h 1426267"/>
                <a:gd name="connsiteX204" fmla="*/ 1631550 w 2018016"/>
                <a:gd name="connsiteY204" fmla="*/ 456977 h 1426267"/>
                <a:gd name="connsiteX205" fmla="*/ 1629765 w 2018016"/>
                <a:gd name="connsiteY205" fmla="*/ 454299 h 1426267"/>
                <a:gd name="connsiteX206" fmla="*/ 1628873 w 2018016"/>
                <a:gd name="connsiteY206" fmla="*/ 451621 h 1426267"/>
                <a:gd name="connsiteX207" fmla="*/ 1627980 w 2018016"/>
                <a:gd name="connsiteY207" fmla="*/ 446266 h 1426267"/>
                <a:gd name="connsiteX208" fmla="*/ 1627088 w 2018016"/>
                <a:gd name="connsiteY208" fmla="*/ 419490 h 1426267"/>
                <a:gd name="connsiteX209" fmla="*/ 1618162 w 2018016"/>
                <a:gd name="connsiteY209" fmla="*/ 382896 h 1426267"/>
                <a:gd name="connsiteX210" fmla="*/ 1616377 w 2018016"/>
                <a:gd name="connsiteY210" fmla="*/ 379327 h 1426267"/>
                <a:gd name="connsiteX211" fmla="*/ 1613700 w 2018016"/>
                <a:gd name="connsiteY211" fmla="*/ 377541 h 1426267"/>
                <a:gd name="connsiteX212" fmla="*/ 1606559 w 2018016"/>
                <a:gd name="connsiteY212" fmla="*/ 374864 h 1426267"/>
                <a:gd name="connsiteX213" fmla="*/ 1602097 w 2018016"/>
                <a:gd name="connsiteY213" fmla="*/ 372186 h 1426267"/>
                <a:gd name="connsiteX214" fmla="*/ 1600312 w 2018016"/>
                <a:gd name="connsiteY214" fmla="*/ 369509 h 1426267"/>
                <a:gd name="connsiteX215" fmla="*/ 1599419 w 2018016"/>
                <a:gd name="connsiteY215" fmla="*/ 366831 h 1426267"/>
                <a:gd name="connsiteX216" fmla="*/ 1598526 w 2018016"/>
                <a:gd name="connsiteY216" fmla="*/ 361476 h 1426267"/>
                <a:gd name="connsiteX217" fmla="*/ 1596742 w 2018016"/>
                <a:gd name="connsiteY217" fmla="*/ 350765 h 1426267"/>
                <a:gd name="connsiteX218" fmla="*/ 1595849 w 2018016"/>
                <a:gd name="connsiteY218" fmla="*/ 345410 h 1426267"/>
                <a:gd name="connsiteX219" fmla="*/ 1595849 w 2018016"/>
                <a:gd name="connsiteY219" fmla="*/ 339163 h 1426267"/>
                <a:gd name="connsiteX220" fmla="*/ 1595849 w 2018016"/>
                <a:gd name="connsiteY220" fmla="*/ 336485 h 1426267"/>
                <a:gd name="connsiteX221" fmla="*/ 1597634 w 2018016"/>
                <a:gd name="connsiteY221" fmla="*/ 320419 h 1426267"/>
                <a:gd name="connsiteX222" fmla="*/ 1597634 w 2018016"/>
                <a:gd name="connsiteY222" fmla="*/ 317742 h 1426267"/>
                <a:gd name="connsiteX223" fmla="*/ 1597634 w 2018016"/>
                <a:gd name="connsiteY223" fmla="*/ 315064 h 1426267"/>
                <a:gd name="connsiteX224" fmla="*/ 1593171 w 2018016"/>
                <a:gd name="connsiteY224" fmla="*/ 293643 h 1426267"/>
                <a:gd name="connsiteX225" fmla="*/ 1593171 w 2018016"/>
                <a:gd name="connsiteY225" fmla="*/ 290966 h 1426267"/>
                <a:gd name="connsiteX226" fmla="*/ 1593171 w 2018016"/>
                <a:gd name="connsiteY226" fmla="*/ 288288 h 1426267"/>
                <a:gd name="connsiteX227" fmla="*/ 1594064 w 2018016"/>
                <a:gd name="connsiteY227" fmla="*/ 285611 h 1426267"/>
                <a:gd name="connsiteX228" fmla="*/ 1594957 w 2018016"/>
                <a:gd name="connsiteY228" fmla="*/ 283825 h 1426267"/>
                <a:gd name="connsiteX229" fmla="*/ 1597634 w 2018016"/>
                <a:gd name="connsiteY229" fmla="*/ 281148 h 1426267"/>
                <a:gd name="connsiteX230" fmla="*/ 1598526 w 2018016"/>
                <a:gd name="connsiteY230" fmla="*/ 279363 h 1426267"/>
                <a:gd name="connsiteX231" fmla="*/ 1599419 w 2018016"/>
                <a:gd name="connsiteY231" fmla="*/ 275793 h 1426267"/>
                <a:gd name="connsiteX232" fmla="*/ 1599419 w 2018016"/>
                <a:gd name="connsiteY232" fmla="*/ 269545 h 1426267"/>
                <a:gd name="connsiteX233" fmla="*/ 1598526 w 2018016"/>
                <a:gd name="connsiteY233" fmla="*/ 265975 h 1426267"/>
                <a:gd name="connsiteX234" fmla="*/ 1597634 w 2018016"/>
                <a:gd name="connsiteY234" fmla="*/ 263297 h 1426267"/>
                <a:gd name="connsiteX235" fmla="*/ 1589601 w 2018016"/>
                <a:gd name="connsiteY235" fmla="*/ 257049 h 1426267"/>
                <a:gd name="connsiteX236" fmla="*/ 1586031 w 2018016"/>
                <a:gd name="connsiteY236" fmla="*/ 253479 h 1426267"/>
                <a:gd name="connsiteX237" fmla="*/ 1584246 w 2018016"/>
                <a:gd name="connsiteY237" fmla="*/ 250802 h 1426267"/>
                <a:gd name="connsiteX238" fmla="*/ 1583354 w 2018016"/>
                <a:gd name="connsiteY238" fmla="*/ 247231 h 1426267"/>
                <a:gd name="connsiteX239" fmla="*/ 1583354 w 2018016"/>
                <a:gd name="connsiteY239" fmla="*/ 243661 h 1426267"/>
                <a:gd name="connsiteX240" fmla="*/ 1584246 w 2018016"/>
                <a:gd name="connsiteY240" fmla="*/ 237414 h 1426267"/>
                <a:gd name="connsiteX241" fmla="*/ 1585138 w 2018016"/>
                <a:gd name="connsiteY241" fmla="*/ 233843 h 1426267"/>
                <a:gd name="connsiteX242" fmla="*/ 1586031 w 2018016"/>
                <a:gd name="connsiteY242" fmla="*/ 231166 h 1426267"/>
                <a:gd name="connsiteX243" fmla="*/ 1587816 w 2018016"/>
                <a:gd name="connsiteY243" fmla="*/ 229381 h 1426267"/>
                <a:gd name="connsiteX244" fmla="*/ 1589601 w 2018016"/>
                <a:gd name="connsiteY244" fmla="*/ 227596 h 1426267"/>
                <a:gd name="connsiteX245" fmla="*/ 1597634 w 2018016"/>
                <a:gd name="connsiteY245" fmla="*/ 224026 h 1426267"/>
                <a:gd name="connsiteX246" fmla="*/ 1599419 w 2018016"/>
                <a:gd name="connsiteY246" fmla="*/ 223133 h 1426267"/>
                <a:gd name="connsiteX247" fmla="*/ 1601204 w 2018016"/>
                <a:gd name="connsiteY247" fmla="*/ 221348 h 1426267"/>
                <a:gd name="connsiteX248" fmla="*/ 1602097 w 2018016"/>
                <a:gd name="connsiteY248" fmla="*/ 217778 h 1426267"/>
                <a:gd name="connsiteX249" fmla="*/ 1601204 w 2018016"/>
                <a:gd name="connsiteY249" fmla="*/ 215993 h 1426267"/>
                <a:gd name="connsiteX250" fmla="*/ 1599419 w 2018016"/>
                <a:gd name="connsiteY250" fmla="*/ 214208 h 1426267"/>
                <a:gd name="connsiteX251" fmla="*/ 1597634 w 2018016"/>
                <a:gd name="connsiteY251" fmla="*/ 213315 h 1426267"/>
                <a:gd name="connsiteX252" fmla="*/ 1595849 w 2018016"/>
                <a:gd name="connsiteY252" fmla="*/ 213315 h 1426267"/>
                <a:gd name="connsiteX253" fmla="*/ 1559255 w 2018016"/>
                <a:gd name="connsiteY253" fmla="*/ 216885 h 1426267"/>
                <a:gd name="connsiteX254" fmla="*/ 1554793 w 2018016"/>
                <a:gd name="connsiteY254" fmla="*/ 218671 h 1426267"/>
                <a:gd name="connsiteX255" fmla="*/ 1553007 w 2018016"/>
                <a:gd name="connsiteY255" fmla="*/ 220455 h 1426267"/>
                <a:gd name="connsiteX256" fmla="*/ 1552115 w 2018016"/>
                <a:gd name="connsiteY256" fmla="*/ 223133 h 1426267"/>
                <a:gd name="connsiteX257" fmla="*/ 1551222 w 2018016"/>
                <a:gd name="connsiteY257" fmla="*/ 225811 h 1426267"/>
                <a:gd name="connsiteX258" fmla="*/ 1550330 w 2018016"/>
                <a:gd name="connsiteY258" fmla="*/ 228488 h 1426267"/>
                <a:gd name="connsiteX259" fmla="*/ 1549437 w 2018016"/>
                <a:gd name="connsiteY259" fmla="*/ 231166 h 1426267"/>
                <a:gd name="connsiteX260" fmla="*/ 1546760 w 2018016"/>
                <a:gd name="connsiteY260" fmla="*/ 235629 h 1426267"/>
                <a:gd name="connsiteX261" fmla="*/ 1544974 w 2018016"/>
                <a:gd name="connsiteY261" fmla="*/ 238306 h 1426267"/>
                <a:gd name="connsiteX262" fmla="*/ 1542297 w 2018016"/>
                <a:gd name="connsiteY262" fmla="*/ 244554 h 1426267"/>
                <a:gd name="connsiteX263" fmla="*/ 1540512 w 2018016"/>
                <a:gd name="connsiteY263" fmla="*/ 246339 h 1426267"/>
                <a:gd name="connsiteX264" fmla="*/ 1538727 w 2018016"/>
                <a:gd name="connsiteY264" fmla="*/ 247231 h 1426267"/>
                <a:gd name="connsiteX265" fmla="*/ 1536049 w 2018016"/>
                <a:gd name="connsiteY265" fmla="*/ 248124 h 1426267"/>
                <a:gd name="connsiteX266" fmla="*/ 1533372 w 2018016"/>
                <a:gd name="connsiteY266" fmla="*/ 248124 h 1426267"/>
                <a:gd name="connsiteX267" fmla="*/ 1530694 w 2018016"/>
                <a:gd name="connsiteY267" fmla="*/ 247231 h 1426267"/>
                <a:gd name="connsiteX268" fmla="*/ 1523554 w 2018016"/>
                <a:gd name="connsiteY268" fmla="*/ 242769 h 1426267"/>
                <a:gd name="connsiteX269" fmla="*/ 1520876 w 2018016"/>
                <a:gd name="connsiteY269" fmla="*/ 241876 h 1426267"/>
                <a:gd name="connsiteX270" fmla="*/ 1513736 w 2018016"/>
                <a:gd name="connsiteY270" fmla="*/ 242769 h 1426267"/>
                <a:gd name="connsiteX271" fmla="*/ 1511058 w 2018016"/>
                <a:gd name="connsiteY271" fmla="*/ 243661 h 1426267"/>
                <a:gd name="connsiteX272" fmla="*/ 1504810 w 2018016"/>
                <a:gd name="connsiteY272" fmla="*/ 248124 h 1426267"/>
                <a:gd name="connsiteX273" fmla="*/ 1500348 w 2018016"/>
                <a:gd name="connsiteY273" fmla="*/ 249909 h 1426267"/>
                <a:gd name="connsiteX274" fmla="*/ 1497670 w 2018016"/>
                <a:gd name="connsiteY274" fmla="*/ 249909 h 1426267"/>
                <a:gd name="connsiteX275" fmla="*/ 1494993 w 2018016"/>
                <a:gd name="connsiteY275" fmla="*/ 249909 h 1426267"/>
                <a:gd name="connsiteX276" fmla="*/ 1491422 w 2018016"/>
                <a:gd name="connsiteY276" fmla="*/ 248124 h 1426267"/>
                <a:gd name="connsiteX277" fmla="*/ 1489638 w 2018016"/>
                <a:gd name="connsiteY277" fmla="*/ 245447 h 1426267"/>
                <a:gd name="connsiteX278" fmla="*/ 1488745 w 2018016"/>
                <a:gd name="connsiteY278" fmla="*/ 242769 h 1426267"/>
                <a:gd name="connsiteX279" fmla="*/ 1488745 w 2018016"/>
                <a:gd name="connsiteY279" fmla="*/ 231166 h 1426267"/>
                <a:gd name="connsiteX280" fmla="*/ 1487853 w 2018016"/>
                <a:gd name="connsiteY280" fmla="*/ 227596 h 1426267"/>
                <a:gd name="connsiteX281" fmla="*/ 1486960 w 2018016"/>
                <a:gd name="connsiteY281" fmla="*/ 224026 h 1426267"/>
                <a:gd name="connsiteX282" fmla="*/ 1481605 w 2018016"/>
                <a:gd name="connsiteY282" fmla="*/ 210638 h 1426267"/>
                <a:gd name="connsiteX283" fmla="*/ 1454829 w 2018016"/>
                <a:gd name="connsiteY283" fmla="*/ 122277 h 1426267"/>
                <a:gd name="connsiteX284" fmla="*/ 1440548 w 2018016"/>
                <a:gd name="connsiteY284" fmla="*/ 85683 h 1426267"/>
                <a:gd name="connsiteX285" fmla="*/ 1415557 w 2018016"/>
                <a:gd name="connsiteY285" fmla="*/ 89253 h 1426267"/>
                <a:gd name="connsiteX286" fmla="*/ 1362898 w 2018016"/>
                <a:gd name="connsiteY286" fmla="*/ 83898 h 1426267"/>
                <a:gd name="connsiteX287" fmla="*/ 1279000 w 2018016"/>
                <a:gd name="connsiteY287" fmla="*/ 57122 h 1426267"/>
                <a:gd name="connsiteX288" fmla="*/ 1267397 w 2018016"/>
                <a:gd name="connsiteY288" fmla="*/ 58015 h 1426267"/>
                <a:gd name="connsiteX289" fmla="*/ 1199565 w 2018016"/>
                <a:gd name="connsiteY289" fmla="*/ 75865 h 1426267"/>
                <a:gd name="connsiteX290" fmla="*/ 1146905 w 2018016"/>
                <a:gd name="connsiteY290" fmla="*/ 79435 h 1426267"/>
                <a:gd name="connsiteX291" fmla="*/ 1140657 w 2018016"/>
                <a:gd name="connsiteY291" fmla="*/ 77650 h 1426267"/>
                <a:gd name="connsiteX292" fmla="*/ 1139765 w 2018016"/>
                <a:gd name="connsiteY292" fmla="*/ 75865 h 1426267"/>
                <a:gd name="connsiteX293" fmla="*/ 1137087 w 2018016"/>
                <a:gd name="connsiteY293" fmla="*/ 67832 h 1426267"/>
                <a:gd name="connsiteX294" fmla="*/ 1136194 w 2018016"/>
                <a:gd name="connsiteY294" fmla="*/ 66047 h 1426267"/>
                <a:gd name="connsiteX295" fmla="*/ 1134409 w 2018016"/>
                <a:gd name="connsiteY295" fmla="*/ 63370 h 1426267"/>
                <a:gd name="connsiteX296" fmla="*/ 1130839 w 2018016"/>
                <a:gd name="connsiteY296" fmla="*/ 59800 h 1426267"/>
                <a:gd name="connsiteX297" fmla="*/ 1127269 w 2018016"/>
                <a:gd name="connsiteY297" fmla="*/ 58907 h 1426267"/>
                <a:gd name="connsiteX298" fmla="*/ 1115666 w 2018016"/>
                <a:gd name="connsiteY298" fmla="*/ 59800 h 1426267"/>
                <a:gd name="connsiteX299" fmla="*/ 1112096 w 2018016"/>
                <a:gd name="connsiteY299" fmla="*/ 58907 h 1426267"/>
                <a:gd name="connsiteX300" fmla="*/ 1110311 w 2018016"/>
                <a:gd name="connsiteY300" fmla="*/ 57122 h 1426267"/>
                <a:gd name="connsiteX301" fmla="*/ 1109418 w 2018016"/>
                <a:gd name="connsiteY301" fmla="*/ 54444 h 1426267"/>
                <a:gd name="connsiteX302" fmla="*/ 1107633 w 2018016"/>
                <a:gd name="connsiteY302" fmla="*/ 46412 h 1426267"/>
                <a:gd name="connsiteX303" fmla="*/ 1105849 w 2018016"/>
                <a:gd name="connsiteY303" fmla="*/ 41056 h 1426267"/>
                <a:gd name="connsiteX304" fmla="*/ 1105849 w 2018016"/>
                <a:gd name="connsiteY304" fmla="*/ 38379 h 1426267"/>
                <a:gd name="connsiteX305" fmla="*/ 1106741 w 2018016"/>
                <a:gd name="connsiteY305" fmla="*/ 35701 h 1426267"/>
                <a:gd name="connsiteX306" fmla="*/ 1107633 w 2018016"/>
                <a:gd name="connsiteY306" fmla="*/ 33024 h 1426267"/>
                <a:gd name="connsiteX307" fmla="*/ 1112096 w 2018016"/>
                <a:gd name="connsiteY307" fmla="*/ 25883 h 1426267"/>
                <a:gd name="connsiteX308" fmla="*/ 1112989 w 2018016"/>
                <a:gd name="connsiteY308" fmla="*/ 23206 h 1426267"/>
                <a:gd name="connsiteX309" fmla="*/ 1112989 w 2018016"/>
                <a:gd name="connsiteY309" fmla="*/ 20528 h 1426267"/>
                <a:gd name="connsiteX310" fmla="*/ 1112096 w 2018016"/>
                <a:gd name="connsiteY310" fmla="*/ 17851 h 1426267"/>
                <a:gd name="connsiteX311" fmla="*/ 1110311 w 2018016"/>
                <a:gd name="connsiteY311" fmla="*/ 15173 h 1426267"/>
                <a:gd name="connsiteX312" fmla="*/ 1105849 w 2018016"/>
                <a:gd name="connsiteY312" fmla="*/ 10710 h 1426267"/>
                <a:gd name="connsiteX313" fmla="*/ 1102278 w 2018016"/>
                <a:gd name="connsiteY313" fmla="*/ 8925 h 1426267"/>
                <a:gd name="connsiteX314" fmla="*/ 1098708 w 2018016"/>
                <a:gd name="connsiteY314" fmla="*/ 8033 h 1426267"/>
                <a:gd name="connsiteX315" fmla="*/ 1066577 w 2018016"/>
                <a:gd name="connsiteY315" fmla="*/ 14280 h 1426267"/>
                <a:gd name="connsiteX316" fmla="*/ 1063007 w 2018016"/>
                <a:gd name="connsiteY316" fmla="*/ 15173 h 1426267"/>
                <a:gd name="connsiteX317" fmla="*/ 1061222 w 2018016"/>
                <a:gd name="connsiteY317" fmla="*/ 16065 h 1426267"/>
                <a:gd name="connsiteX318" fmla="*/ 1060329 w 2018016"/>
                <a:gd name="connsiteY318" fmla="*/ 17851 h 1426267"/>
                <a:gd name="connsiteX319" fmla="*/ 1060329 w 2018016"/>
                <a:gd name="connsiteY319" fmla="*/ 20528 h 1426267"/>
                <a:gd name="connsiteX320" fmla="*/ 1060329 w 2018016"/>
                <a:gd name="connsiteY320" fmla="*/ 23206 h 1426267"/>
                <a:gd name="connsiteX321" fmla="*/ 1061222 w 2018016"/>
                <a:gd name="connsiteY321" fmla="*/ 28561 h 1426267"/>
                <a:gd name="connsiteX322" fmla="*/ 1061222 w 2018016"/>
                <a:gd name="connsiteY322" fmla="*/ 31239 h 1426267"/>
                <a:gd name="connsiteX323" fmla="*/ 1061222 w 2018016"/>
                <a:gd name="connsiteY323" fmla="*/ 33916 h 1426267"/>
                <a:gd name="connsiteX324" fmla="*/ 1060329 w 2018016"/>
                <a:gd name="connsiteY324" fmla="*/ 36594 h 1426267"/>
                <a:gd name="connsiteX325" fmla="*/ 1058544 w 2018016"/>
                <a:gd name="connsiteY325" fmla="*/ 38379 h 1426267"/>
                <a:gd name="connsiteX326" fmla="*/ 1056759 w 2018016"/>
                <a:gd name="connsiteY326" fmla="*/ 40164 h 1426267"/>
                <a:gd name="connsiteX327" fmla="*/ 1052297 w 2018016"/>
                <a:gd name="connsiteY327" fmla="*/ 41949 h 1426267"/>
                <a:gd name="connsiteX328" fmla="*/ 995174 w 2018016"/>
                <a:gd name="connsiteY328" fmla="*/ 53552 h 1426267"/>
                <a:gd name="connsiteX329" fmla="*/ 992497 w 2018016"/>
                <a:gd name="connsiteY329" fmla="*/ 54444 h 1426267"/>
                <a:gd name="connsiteX330" fmla="*/ 990712 w 2018016"/>
                <a:gd name="connsiteY330" fmla="*/ 56229 h 1426267"/>
                <a:gd name="connsiteX331" fmla="*/ 988926 w 2018016"/>
                <a:gd name="connsiteY331" fmla="*/ 58015 h 1426267"/>
                <a:gd name="connsiteX332" fmla="*/ 988034 w 2018016"/>
                <a:gd name="connsiteY332" fmla="*/ 60692 h 1426267"/>
                <a:gd name="connsiteX333" fmla="*/ 987141 w 2018016"/>
                <a:gd name="connsiteY333" fmla="*/ 63370 h 1426267"/>
                <a:gd name="connsiteX334" fmla="*/ 987141 w 2018016"/>
                <a:gd name="connsiteY334" fmla="*/ 66047 h 1426267"/>
                <a:gd name="connsiteX335" fmla="*/ 986249 w 2018016"/>
                <a:gd name="connsiteY335" fmla="*/ 66940 h 1426267"/>
                <a:gd name="connsiteX336" fmla="*/ 984464 w 2018016"/>
                <a:gd name="connsiteY336" fmla="*/ 67832 h 1426267"/>
                <a:gd name="connsiteX337" fmla="*/ 980894 w 2018016"/>
                <a:gd name="connsiteY337" fmla="*/ 69617 h 1426267"/>
                <a:gd name="connsiteX338" fmla="*/ 977324 w 2018016"/>
                <a:gd name="connsiteY338" fmla="*/ 69617 h 1426267"/>
                <a:gd name="connsiteX339" fmla="*/ 973753 w 2018016"/>
                <a:gd name="connsiteY339" fmla="*/ 68725 h 1426267"/>
                <a:gd name="connsiteX340" fmla="*/ 967506 w 2018016"/>
                <a:gd name="connsiteY340" fmla="*/ 65155 h 1426267"/>
                <a:gd name="connsiteX341" fmla="*/ 962150 w 2018016"/>
                <a:gd name="connsiteY341" fmla="*/ 60692 h 1426267"/>
                <a:gd name="connsiteX342" fmla="*/ 958581 w 2018016"/>
                <a:gd name="connsiteY342" fmla="*/ 57122 h 1426267"/>
                <a:gd name="connsiteX343" fmla="*/ 956795 w 2018016"/>
                <a:gd name="connsiteY343" fmla="*/ 55337 h 1426267"/>
                <a:gd name="connsiteX344" fmla="*/ 955903 w 2018016"/>
                <a:gd name="connsiteY344" fmla="*/ 52659 h 1426267"/>
                <a:gd name="connsiteX345" fmla="*/ 955010 w 2018016"/>
                <a:gd name="connsiteY345" fmla="*/ 49982 h 1426267"/>
                <a:gd name="connsiteX346" fmla="*/ 953225 w 2018016"/>
                <a:gd name="connsiteY346" fmla="*/ 41949 h 1426267"/>
                <a:gd name="connsiteX347" fmla="*/ 951440 w 2018016"/>
                <a:gd name="connsiteY347" fmla="*/ 37486 h 1426267"/>
                <a:gd name="connsiteX348" fmla="*/ 946085 w 2018016"/>
                <a:gd name="connsiteY348" fmla="*/ 34809 h 1426267"/>
                <a:gd name="connsiteX349" fmla="*/ 937160 w 2018016"/>
                <a:gd name="connsiteY349" fmla="*/ 31239 h 1426267"/>
                <a:gd name="connsiteX350" fmla="*/ 897888 w 2018016"/>
                <a:gd name="connsiteY350" fmla="*/ 23206 h 1426267"/>
                <a:gd name="connsiteX351" fmla="*/ 893425 w 2018016"/>
                <a:gd name="connsiteY351" fmla="*/ 20528 h 1426267"/>
                <a:gd name="connsiteX352" fmla="*/ 885393 w 2018016"/>
                <a:gd name="connsiteY352" fmla="*/ 13388 h 1426267"/>
                <a:gd name="connsiteX353" fmla="*/ 882715 w 2018016"/>
                <a:gd name="connsiteY353" fmla="*/ 11603 h 1426267"/>
                <a:gd name="connsiteX354" fmla="*/ 841658 w 2018016"/>
                <a:gd name="connsiteY354" fmla="*/ 0 h 1426267"/>
                <a:gd name="connsiteX355" fmla="*/ 840766 w 2018016"/>
                <a:gd name="connsiteY355" fmla="*/ 7140 h 1426267"/>
                <a:gd name="connsiteX356" fmla="*/ 840766 w 2018016"/>
                <a:gd name="connsiteY356" fmla="*/ 16065 h 1426267"/>
                <a:gd name="connsiteX357" fmla="*/ 840766 w 2018016"/>
                <a:gd name="connsiteY357" fmla="*/ 22313 h 1426267"/>
                <a:gd name="connsiteX358" fmla="*/ 840766 w 2018016"/>
                <a:gd name="connsiteY358" fmla="*/ 24991 h 1426267"/>
                <a:gd name="connsiteX359" fmla="*/ 841658 w 2018016"/>
                <a:gd name="connsiteY359" fmla="*/ 27668 h 1426267"/>
                <a:gd name="connsiteX360" fmla="*/ 842551 w 2018016"/>
                <a:gd name="connsiteY360" fmla="*/ 29453 h 1426267"/>
                <a:gd name="connsiteX361" fmla="*/ 844336 w 2018016"/>
                <a:gd name="connsiteY361" fmla="*/ 31239 h 1426267"/>
                <a:gd name="connsiteX362" fmla="*/ 852369 w 2018016"/>
                <a:gd name="connsiteY362" fmla="*/ 38379 h 1426267"/>
                <a:gd name="connsiteX363" fmla="*/ 855939 w 2018016"/>
                <a:gd name="connsiteY363" fmla="*/ 41949 h 1426267"/>
                <a:gd name="connsiteX364" fmla="*/ 856832 w 2018016"/>
                <a:gd name="connsiteY364" fmla="*/ 43734 h 1426267"/>
                <a:gd name="connsiteX365" fmla="*/ 857724 w 2018016"/>
                <a:gd name="connsiteY365" fmla="*/ 46412 h 1426267"/>
                <a:gd name="connsiteX366" fmla="*/ 857724 w 2018016"/>
                <a:gd name="connsiteY366" fmla="*/ 49089 h 1426267"/>
                <a:gd name="connsiteX367" fmla="*/ 856832 w 2018016"/>
                <a:gd name="connsiteY367" fmla="*/ 51767 h 1426267"/>
                <a:gd name="connsiteX368" fmla="*/ 855046 w 2018016"/>
                <a:gd name="connsiteY368" fmla="*/ 57122 h 1426267"/>
                <a:gd name="connsiteX369" fmla="*/ 854154 w 2018016"/>
                <a:gd name="connsiteY369" fmla="*/ 59800 h 1426267"/>
                <a:gd name="connsiteX370" fmla="*/ 854154 w 2018016"/>
                <a:gd name="connsiteY370" fmla="*/ 62477 h 1426267"/>
                <a:gd name="connsiteX371" fmla="*/ 854154 w 2018016"/>
                <a:gd name="connsiteY371" fmla="*/ 64262 h 1426267"/>
                <a:gd name="connsiteX372" fmla="*/ 854154 w 2018016"/>
                <a:gd name="connsiteY372" fmla="*/ 65155 h 1426267"/>
                <a:gd name="connsiteX373" fmla="*/ 855046 w 2018016"/>
                <a:gd name="connsiteY373" fmla="*/ 66940 h 1426267"/>
                <a:gd name="connsiteX374" fmla="*/ 857724 w 2018016"/>
                <a:gd name="connsiteY374" fmla="*/ 73188 h 1426267"/>
                <a:gd name="connsiteX375" fmla="*/ 858617 w 2018016"/>
                <a:gd name="connsiteY375" fmla="*/ 74973 h 1426267"/>
                <a:gd name="connsiteX376" fmla="*/ 860402 w 2018016"/>
                <a:gd name="connsiteY376" fmla="*/ 78543 h 1426267"/>
                <a:gd name="connsiteX377" fmla="*/ 861294 w 2018016"/>
                <a:gd name="connsiteY377" fmla="*/ 80328 h 1426267"/>
                <a:gd name="connsiteX378" fmla="*/ 861294 w 2018016"/>
                <a:gd name="connsiteY378" fmla="*/ 83005 h 1426267"/>
                <a:gd name="connsiteX379" fmla="*/ 861294 w 2018016"/>
                <a:gd name="connsiteY379" fmla="*/ 85683 h 1426267"/>
                <a:gd name="connsiteX380" fmla="*/ 861294 w 2018016"/>
                <a:gd name="connsiteY380" fmla="*/ 89253 h 1426267"/>
                <a:gd name="connsiteX381" fmla="*/ 860402 w 2018016"/>
                <a:gd name="connsiteY381" fmla="*/ 95501 h 1426267"/>
                <a:gd name="connsiteX382" fmla="*/ 858617 w 2018016"/>
                <a:gd name="connsiteY382" fmla="*/ 101749 h 1426267"/>
                <a:gd name="connsiteX383" fmla="*/ 858617 w 2018016"/>
                <a:gd name="connsiteY383" fmla="*/ 105319 h 1426267"/>
                <a:gd name="connsiteX384" fmla="*/ 858617 w 2018016"/>
                <a:gd name="connsiteY384" fmla="*/ 107996 h 1426267"/>
                <a:gd name="connsiteX385" fmla="*/ 859509 w 2018016"/>
                <a:gd name="connsiteY385" fmla="*/ 110674 h 1426267"/>
                <a:gd name="connsiteX386" fmla="*/ 860402 w 2018016"/>
                <a:gd name="connsiteY386" fmla="*/ 113352 h 1426267"/>
                <a:gd name="connsiteX387" fmla="*/ 861294 w 2018016"/>
                <a:gd name="connsiteY387" fmla="*/ 115137 h 1426267"/>
                <a:gd name="connsiteX388" fmla="*/ 863079 w 2018016"/>
                <a:gd name="connsiteY388" fmla="*/ 119599 h 1426267"/>
                <a:gd name="connsiteX389" fmla="*/ 863972 w 2018016"/>
                <a:gd name="connsiteY389" fmla="*/ 122277 h 1426267"/>
                <a:gd name="connsiteX390" fmla="*/ 863972 w 2018016"/>
                <a:gd name="connsiteY390" fmla="*/ 124955 h 1426267"/>
                <a:gd name="connsiteX391" fmla="*/ 863079 w 2018016"/>
                <a:gd name="connsiteY391" fmla="*/ 127632 h 1426267"/>
                <a:gd name="connsiteX392" fmla="*/ 861294 w 2018016"/>
                <a:gd name="connsiteY392" fmla="*/ 129417 h 1426267"/>
                <a:gd name="connsiteX393" fmla="*/ 856832 w 2018016"/>
                <a:gd name="connsiteY393" fmla="*/ 131202 h 1426267"/>
                <a:gd name="connsiteX394" fmla="*/ 847014 w 2018016"/>
                <a:gd name="connsiteY394" fmla="*/ 132095 h 1426267"/>
                <a:gd name="connsiteX395" fmla="*/ 844336 w 2018016"/>
                <a:gd name="connsiteY395" fmla="*/ 131202 h 1426267"/>
                <a:gd name="connsiteX396" fmla="*/ 841658 w 2018016"/>
                <a:gd name="connsiteY396" fmla="*/ 130310 h 1426267"/>
                <a:gd name="connsiteX397" fmla="*/ 839873 w 2018016"/>
                <a:gd name="connsiteY397" fmla="*/ 128525 h 1426267"/>
                <a:gd name="connsiteX398" fmla="*/ 838981 w 2018016"/>
                <a:gd name="connsiteY398" fmla="*/ 125847 h 1426267"/>
                <a:gd name="connsiteX399" fmla="*/ 836304 w 2018016"/>
                <a:gd name="connsiteY399" fmla="*/ 116029 h 1426267"/>
                <a:gd name="connsiteX400" fmla="*/ 830948 w 2018016"/>
                <a:gd name="connsiteY400" fmla="*/ 104426 h 1426267"/>
                <a:gd name="connsiteX401" fmla="*/ 829163 w 2018016"/>
                <a:gd name="connsiteY401" fmla="*/ 102641 h 1426267"/>
                <a:gd name="connsiteX402" fmla="*/ 827378 w 2018016"/>
                <a:gd name="connsiteY402" fmla="*/ 101749 h 1426267"/>
                <a:gd name="connsiteX403" fmla="*/ 825593 w 2018016"/>
                <a:gd name="connsiteY403" fmla="*/ 102641 h 1426267"/>
                <a:gd name="connsiteX404" fmla="*/ 824701 w 2018016"/>
                <a:gd name="connsiteY404" fmla="*/ 107104 h 1426267"/>
                <a:gd name="connsiteX405" fmla="*/ 823808 w 2018016"/>
                <a:gd name="connsiteY405" fmla="*/ 114244 h 1426267"/>
                <a:gd name="connsiteX406" fmla="*/ 822023 w 2018016"/>
                <a:gd name="connsiteY406" fmla="*/ 117814 h 1426267"/>
                <a:gd name="connsiteX407" fmla="*/ 813990 w 2018016"/>
                <a:gd name="connsiteY407" fmla="*/ 129417 h 1426267"/>
                <a:gd name="connsiteX408" fmla="*/ 812205 w 2018016"/>
                <a:gd name="connsiteY408" fmla="*/ 132987 h 1426267"/>
                <a:gd name="connsiteX409" fmla="*/ 811313 w 2018016"/>
                <a:gd name="connsiteY409" fmla="*/ 135665 h 1426267"/>
                <a:gd name="connsiteX410" fmla="*/ 811313 w 2018016"/>
                <a:gd name="connsiteY410" fmla="*/ 137450 h 1426267"/>
                <a:gd name="connsiteX411" fmla="*/ 812205 w 2018016"/>
                <a:gd name="connsiteY411" fmla="*/ 140128 h 1426267"/>
                <a:gd name="connsiteX412" fmla="*/ 813097 w 2018016"/>
                <a:gd name="connsiteY412" fmla="*/ 142805 h 1426267"/>
                <a:gd name="connsiteX413" fmla="*/ 813990 w 2018016"/>
                <a:gd name="connsiteY413" fmla="*/ 145483 h 1426267"/>
                <a:gd name="connsiteX414" fmla="*/ 815775 w 2018016"/>
                <a:gd name="connsiteY414" fmla="*/ 147268 h 1426267"/>
                <a:gd name="connsiteX415" fmla="*/ 817560 w 2018016"/>
                <a:gd name="connsiteY415" fmla="*/ 149053 h 1426267"/>
                <a:gd name="connsiteX416" fmla="*/ 819345 w 2018016"/>
                <a:gd name="connsiteY416" fmla="*/ 150838 h 1426267"/>
                <a:gd name="connsiteX417" fmla="*/ 822023 w 2018016"/>
                <a:gd name="connsiteY417" fmla="*/ 151731 h 1426267"/>
                <a:gd name="connsiteX418" fmla="*/ 825593 w 2018016"/>
                <a:gd name="connsiteY418" fmla="*/ 152623 h 1426267"/>
                <a:gd name="connsiteX419" fmla="*/ 843444 w 2018016"/>
                <a:gd name="connsiteY419" fmla="*/ 152623 h 1426267"/>
                <a:gd name="connsiteX420" fmla="*/ 846121 w 2018016"/>
                <a:gd name="connsiteY420" fmla="*/ 153516 h 1426267"/>
                <a:gd name="connsiteX421" fmla="*/ 847906 w 2018016"/>
                <a:gd name="connsiteY421" fmla="*/ 155301 h 1426267"/>
                <a:gd name="connsiteX422" fmla="*/ 849692 w 2018016"/>
                <a:gd name="connsiteY422" fmla="*/ 157086 h 1426267"/>
                <a:gd name="connsiteX423" fmla="*/ 861294 w 2018016"/>
                <a:gd name="connsiteY423" fmla="*/ 182969 h 1426267"/>
                <a:gd name="connsiteX424" fmla="*/ 862187 w 2018016"/>
                <a:gd name="connsiteY424" fmla="*/ 185647 h 1426267"/>
                <a:gd name="connsiteX425" fmla="*/ 863079 w 2018016"/>
                <a:gd name="connsiteY425" fmla="*/ 191002 h 1426267"/>
                <a:gd name="connsiteX426" fmla="*/ 863079 w 2018016"/>
                <a:gd name="connsiteY426" fmla="*/ 195465 h 1426267"/>
                <a:gd name="connsiteX427" fmla="*/ 863079 w 2018016"/>
                <a:gd name="connsiteY427" fmla="*/ 197250 h 1426267"/>
                <a:gd name="connsiteX428" fmla="*/ 863079 w 2018016"/>
                <a:gd name="connsiteY428" fmla="*/ 199927 h 1426267"/>
                <a:gd name="connsiteX429" fmla="*/ 861294 w 2018016"/>
                <a:gd name="connsiteY429" fmla="*/ 206175 h 1426267"/>
                <a:gd name="connsiteX430" fmla="*/ 855939 w 2018016"/>
                <a:gd name="connsiteY430" fmla="*/ 221348 h 1426267"/>
                <a:gd name="connsiteX431" fmla="*/ 853261 w 2018016"/>
                <a:gd name="connsiteY431" fmla="*/ 231166 h 1426267"/>
                <a:gd name="connsiteX432" fmla="*/ 852369 w 2018016"/>
                <a:gd name="connsiteY432" fmla="*/ 237414 h 1426267"/>
                <a:gd name="connsiteX433" fmla="*/ 852369 w 2018016"/>
                <a:gd name="connsiteY433" fmla="*/ 240091 h 1426267"/>
                <a:gd name="connsiteX434" fmla="*/ 852369 w 2018016"/>
                <a:gd name="connsiteY434" fmla="*/ 242769 h 1426267"/>
                <a:gd name="connsiteX435" fmla="*/ 853261 w 2018016"/>
                <a:gd name="connsiteY435" fmla="*/ 245447 h 1426267"/>
                <a:gd name="connsiteX436" fmla="*/ 854154 w 2018016"/>
                <a:gd name="connsiteY436" fmla="*/ 248124 h 1426267"/>
                <a:gd name="connsiteX437" fmla="*/ 856832 w 2018016"/>
                <a:gd name="connsiteY437" fmla="*/ 255264 h 1426267"/>
                <a:gd name="connsiteX438" fmla="*/ 868434 w 2018016"/>
                <a:gd name="connsiteY438" fmla="*/ 275793 h 1426267"/>
                <a:gd name="connsiteX439" fmla="*/ 869327 w 2018016"/>
                <a:gd name="connsiteY439" fmla="*/ 279363 h 1426267"/>
                <a:gd name="connsiteX440" fmla="*/ 869327 w 2018016"/>
                <a:gd name="connsiteY440" fmla="*/ 281148 h 1426267"/>
                <a:gd name="connsiteX441" fmla="*/ 866649 w 2018016"/>
                <a:gd name="connsiteY441" fmla="*/ 287395 h 1426267"/>
                <a:gd name="connsiteX442" fmla="*/ 865757 w 2018016"/>
                <a:gd name="connsiteY442" fmla="*/ 290966 h 1426267"/>
                <a:gd name="connsiteX443" fmla="*/ 864865 w 2018016"/>
                <a:gd name="connsiteY443" fmla="*/ 294536 h 1426267"/>
                <a:gd name="connsiteX444" fmla="*/ 863972 w 2018016"/>
                <a:gd name="connsiteY444" fmla="*/ 297213 h 1426267"/>
                <a:gd name="connsiteX445" fmla="*/ 861294 w 2018016"/>
                <a:gd name="connsiteY445" fmla="*/ 298999 h 1426267"/>
                <a:gd name="connsiteX446" fmla="*/ 856832 w 2018016"/>
                <a:gd name="connsiteY446" fmla="*/ 298999 h 1426267"/>
                <a:gd name="connsiteX447" fmla="*/ 854154 w 2018016"/>
                <a:gd name="connsiteY447" fmla="*/ 298106 h 1426267"/>
                <a:gd name="connsiteX448" fmla="*/ 847014 w 2018016"/>
                <a:gd name="connsiteY448" fmla="*/ 293643 h 1426267"/>
                <a:gd name="connsiteX449" fmla="*/ 844336 w 2018016"/>
                <a:gd name="connsiteY449" fmla="*/ 292751 h 1426267"/>
                <a:gd name="connsiteX450" fmla="*/ 841658 w 2018016"/>
                <a:gd name="connsiteY450" fmla="*/ 293643 h 1426267"/>
                <a:gd name="connsiteX451" fmla="*/ 838089 w 2018016"/>
                <a:gd name="connsiteY451" fmla="*/ 295428 h 1426267"/>
                <a:gd name="connsiteX452" fmla="*/ 822023 w 2018016"/>
                <a:gd name="connsiteY452" fmla="*/ 314171 h 1426267"/>
                <a:gd name="connsiteX453" fmla="*/ 819345 w 2018016"/>
                <a:gd name="connsiteY453" fmla="*/ 315957 h 1426267"/>
                <a:gd name="connsiteX454" fmla="*/ 815775 w 2018016"/>
                <a:gd name="connsiteY454" fmla="*/ 317742 h 1426267"/>
                <a:gd name="connsiteX455" fmla="*/ 807742 w 2018016"/>
                <a:gd name="connsiteY455" fmla="*/ 318634 h 1426267"/>
                <a:gd name="connsiteX456" fmla="*/ 795247 w 2018016"/>
                <a:gd name="connsiteY456" fmla="*/ 318634 h 1426267"/>
                <a:gd name="connsiteX457" fmla="*/ 793462 w 2018016"/>
                <a:gd name="connsiteY457" fmla="*/ 317742 h 1426267"/>
                <a:gd name="connsiteX458" fmla="*/ 788107 w 2018016"/>
                <a:gd name="connsiteY458" fmla="*/ 310601 h 1426267"/>
                <a:gd name="connsiteX459" fmla="*/ 786321 w 2018016"/>
                <a:gd name="connsiteY459" fmla="*/ 309709 h 1426267"/>
                <a:gd name="connsiteX460" fmla="*/ 783644 w 2018016"/>
                <a:gd name="connsiteY460" fmla="*/ 310601 h 1426267"/>
                <a:gd name="connsiteX461" fmla="*/ 780966 w 2018016"/>
                <a:gd name="connsiteY461" fmla="*/ 315064 h 1426267"/>
                <a:gd name="connsiteX462" fmla="*/ 776504 w 2018016"/>
                <a:gd name="connsiteY462" fmla="*/ 328452 h 1426267"/>
                <a:gd name="connsiteX463" fmla="*/ 763116 w 2018016"/>
                <a:gd name="connsiteY463" fmla="*/ 357906 h 1426267"/>
                <a:gd name="connsiteX464" fmla="*/ 753298 w 2018016"/>
                <a:gd name="connsiteY464" fmla="*/ 371294 h 1426267"/>
                <a:gd name="connsiteX465" fmla="*/ 752405 w 2018016"/>
                <a:gd name="connsiteY465" fmla="*/ 373971 h 1426267"/>
                <a:gd name="connsiteX466" fmla="*/ 751513 w 2018016"/>
                <a:gd name="connsiteY466" fmla="*/ 376649 h 1426267"/>
                <a:gd name="connsiteX467" fmla="*/ 751513 w 2018016"/>
                <a:gd name="connsiteY467" fmla="*/ 379327 h 1426267"/>
                <a:gd name="connsiteX468" fmla="*/ 751513 w 2018016"/>
                <a:gd name="connsiteY468" fmla="*/ 382004 h 1426267"/>
                <a:gd name="connsiteX469" fmla="*/ 752405 w 2018016"/>
                <a:gd name="connsiteY469" fmla="*/ 384681 h 1426267"/>
                <a:gd name="connsiteX470" fmla="*/ 753298 w 2018016"/>
                <a:gd name="connsiteY470" fmla="*/ 388252 h 1426267"/>
                <a:gd name="connsiteX471" fmla="*/ 754190 w 2018016"/>
                <a:gd name="connsiteY471" fmla="*/ 395392 h 1426267"/>
                <a:gd name="connsiteX472" fmla="*/ 755083 w 2018016"/>
                <a:gd name="connsiteY472" fmla="*/ 397177 h 1426267"/>
                <a:gd name="connsiteX473" fmla="*/ 756868 w 2018016"/>
                <a:gd name="connsiteY473" fmla="*/ 398962 h 1426267"/>
                <a:gd name="connsiteX474" fmla="*/ 759545 w 2018016"/>
                <a:gd name="connsiteY474" fmla="*/ 398962 h 1426267"/>
                <a:gd name="connsiteX475" fmla="*/ 767578 w 2018016"/>
                <a:gd name="connsiteY475" fmla="*/ 398069 h 1426267"/>
                <a:gd name="connsiteX476" fmla="*/ 770256 w 2018016"/>
                <a:gd name="connsiteY476" fmla="*/ 398069 h 1426267"/>
                <a:gd name="connsiteX477" fmla="*/ 772933 w 2018016"/>
                <a:gd name="connsiteY477" fmla="*/ 398962 h 1426267"/>
                <a:gd name="connsiteX478" fmla="*/ 803280 w 2018016"/>
                <a:gd name="connsiteY478" fmla="*/ 417705 h 1426267"/>
                <a:gd name="connsiteX479" fmla="*/ 827378 w 2018016"/>
                <a:gd name="connsiteY479" fmla="*/ 440911 h 1426267"/>
                <a:gd name="connsiteX480" fmla="*/ 828270 w 2018016"/>
                <a:gd name="connsiteY480" fmla="*/ 442696 h 1426267"/>
                <a:gd name="connsiteX481" fmla="*/ 828270 w 2018016"/>
                <a:gd name="connsiteY481" fmla="*/ 445374 h 1426267"/>
                <a:gd name="connsiteX482" fmla="*/ 827378 w 2018016"/>
                <a:gd name="connsiteY482" fmla="*/ 448052 h 1426267"/>
                <a:gd name="connsiteX483" fmla="*/ 826485 w 2018016"/>
                <a:gd name="connsiteY483" fmla="*/ 450729 h 1426267"/>
                <a:gd name="connsiteX484" fmla="*/ 822023 w 2018016"/>
                <a:gd name="connsiteY484" fmla="*/ 457869 h 1426267"/>
                <a:gd name="connsiteX485" fmla="*/ 812205 w 2018016"/>
                <a:gd name="connsiteY485" fmla="*/ 468580 h 1426267"/>
                <a:gd name="connsiteX486" fmla="*/ 810420 w 2018016"/>
                <a:gd name="connsiteY486" fmla="*/ 471257 h 1426267"/>
                <a:gd name="connsiteX487" fmla="*/ 809528 w 2018016"/>
                <a:gd name="connsiteY487" fmla="*/ 473042 h 1426267"/>
                <a:gd name="connsiteX488" fmla="*/ 808635 w 2018016"/>
                <a:gd name="connsiteY488" fmla="*/ 475720 h 1426267"/>
                <a:gd name="connsiteX489" fmla="*/ 808635 w 2018016"/>
                <a:gd name="connsiteY489" fmla="*/ 478397 h 1426267"/>
                <a:gd name="connsiteX490" fmla="*/ 808635 w 2018016"/>
                <a:gd name="connsiteY490" fmla="*/ 480183 h 1426267"/>
                <a:gd name="connsiteX491" fmla="*/ 807742 w 2018016"/>
                <a:gd name="connsiteY491" fmla="*/ 481075 h 1426267"/>
                <a:gd name="connsiteX492" fmla="*/ 793462 w 2018016"/>
                <a:gd name="connsiteY492" fmla="*/ 471257 h 1426267"/>
                <a:gd name="connsiteX493" fmla="*/ 789892 w 2018016"/>
                <a:gd name="connsiteY493" fmla="*/ 468580 h 1426267"/>
                <a:gd name="connsiteX494" fmla="*/ 786321 w 2018016"/>
                <a:gd name="connsiteY494" fmla="*/ 465009 h 1426267"/>
                <a:gd name="connsiteX495" fmla="*/ 783644 w 2018016"/>
                <a:gd name="connsiteY495" fmla="*/ 460547 h 1426267"/>
                <a:gd name="connsiteX496" fmla="*/ 780966 w 2018016"/>
                <a:gd name="connsiteY496" fmla="*/ 457869 h 1426267"/>
                <a:gd name="connsiteX497" fmla="*/ 780074 w 2018016"/>
                <a:gd name="connsiteY497" fmla="*/ 456977 h 1426267"/>
                <a:gd name="connsiteX498" fmla="*/ 778289 w 2018016"/>
                <a:gd name="connsiteY498" fmla="*/ 457869 h 1426267"/>
                <a:gd name="connsiteX499" fmla="*/ 774719 w 2018016"/>
                <a:gd name="connsiteY499" fmla="*/ 459654 h 1426267"/>
                <a:gd name="connsiteX500" fmla="*/ 769364 w 2018016"/>
                <a:gd name="connsiteY500" fmla="*/ 465009 h 1426267"/>
                <a:gd name="connsiteX501" fmla="*/ 767578 w 2018016"/>
                <a:gd name="connsiteY501" fmla="*/ 468580 h 1426267"/>
                <a:gd name="connsiteX502" fmla="*/ 766686 w 2018016"/>
                <a:gd name="connsiteY502" fmla="*/ 472150 h 1426267"/>
                <a:gd name="connsiteX503" fmla="*/ 766686 w 2018016"/>
                <a:gd name="connsiteY503" fmla="*/ 481075 h 1426267"/>
                <a:gd name="connsiteX504" fmla="*/ 767578 w 2018016"/>
                <a:gd name="connsiteY504" fmla="*/ 486430 h 1426267"/>
                <a:gd name="connsiteX505" fmla="*/ 768471 w 2018016"/>
                <a:gd name="connsiteY505" fmla="*/ 489108 h 1426267"/>
                <a:gd name="connsiteX506" fmla="*/ 769364 w 2018016"/>
                <a:gd name="connsiteY506" fmla="*/ 491785 h 1426267"/>
                <a:gd name="connsiteX507" fmla="*/ 771149 w 2018016"/>
                <a:gd name="connsiteY507" fmla="*/ 493571 h 1426267"/>
                <a:gd name="connsiteX508" fmla="*/ 772933 w 2018016"/>
                <a:gd name="connsiteY508" fmla="*/ 495356 h 1426267"/>
                <a:gd name="connsiteX509" fmla="*/ 775611 w 2018016"/>
                <a:gd name="connsiteY509" fmla="*/ 496248 h 1426267"/>
                <a:gd name="connsiteX510" fmla="*/ 794354 w 2018016"/>
                <a:gd name="connsiteY510" fmla="*/ 496248 h 1426267"/>
                <a:gd name="connsiteX511" fmla="*/ 796140 w 2018016"/>
                <a:gd name="connsiteY511" fmla="*/ 497141 h 1426267"/>
                <a:gd name="connsiteX512" fmla="*/ 797925 w 2018016"/>
                <a:gd name="connsiteY512" fmla="*/ 498033 h 1426267"/>
                <a:gd name="connsiteX513" fmla="*/ 799709 w 2018016"/>
                <a:gd name="connsiteY513" fmla="*/ 499818 h 1426267"/>
                <a:gd name="connsiteX514" fmla="*/ 800602 w 2018016"/>
                <a:gd name="connsiteY514" fmla="*/ 501604 h 1426267"/>
                <a:gd name="connsiteX515" fmla="*/ 800602 w 2018016"/>
                <a:gd name="connsiteY515" fmla="*/ 504281 h 1426267"/>
                <a:gd name="connsiteX516" fmla="*/ 797925 w 2018016"/>
                <a:gd name="connsiteY516" fmla="*/ 506959 h 1426267"/>
                <a:gd name="connsiteX517" fmla="*/ 792569 w 2018016"/>
                <a:gd name="connsiteY517" fmla="*/ 509636 h 1426267"/>
                <a:gd name="connsiteX518" fmla="*/ 771149 w 2018016"/>
                <a:gd name="connsiteY518" fmla="*/ 515884 h 1426267"/>
                <a:gd name="connsiteX519" fmla="*/ 764008 w 2018016"/>
                <a:gd name="connsiteY519" fmla="*/ 520347 h 1426267"/>
                <a:gd name="connsiteX520" fmla="*/ 752405 w 2018016"/>
                <a:gd name="connsiteY520" fmla="*/ 533735 h 1426267"/>
                <a:gd name="connsiteX521" fmla="*/ 747050 w 2018016"/>
                <a:gd name="connsiteY521" fmla="*/ 535520 h 1426267"/>
                <a:gd name="connsiteX522" fmla="*/ 695283 w 2018016"/>
                <a:gd name="connsiteY522" fmla="*/ 544445 h 1426267"/>
                <a:gd name="connsiteX523" fmla="*/ 692605 w 2018016"/>
                <a:gd name="connsiteY523" fmla="*/ 546230 h 1426267"/>
                <a:gd name="connsiteX524" fmla="*/ 689928 w 2018016"/>
                <a:gd name="connsiteY524" fmla="*/ 549800 h 1426267"/>
                <a:gd name="connsiteX525" fmla="*/ 689928 w 2018016"/>
                <a:gd name="connsiteY525" fmla="*/ 552478 h 1426267"/>
                <a:gd name="connsiteX526" fmla="*/ 690821 w 2018016"/>
                <a:gd name="connsiteY526" fmla="*/ 555156 h 1426267"/>
                <a:gd name="connsiteX527" fmla="*/ 692605 w 2018016"/>
                <a:gd name="connsiteY527" fmla="*/ 556940 h 1426267"/>
                <a:gd name="connsiteX528" fmla="*/ 694391 w 2018016"/>
                <a:gd name="connsiteY528" fmla="*/ 558725 h 1426267"/>
                <a:gd name="connsiteX529" fmla="*/ 696176 w 2018016"/>
                <a:gd name="connsiteY529" fmla="*/ 559618 h 1426267"/>
                <a:gd name="connsiteX530" fmla="*/ 700638 w 2018016"/>
                <a:gd name="connsiteY530" fmla="*/ 560511 h 1426267"/>
                <a:gd name="connsiteX531" fmla="*/ 713134 w 2018016"/>
                <a:gd name="connsiteY531" fmla="*/ 561403 h 1426267"/>
                <a:gd name="connsiteX532" fmla="*/ 741695 w 2018016"/>
                <a:gd name="connsiteY532" fmla="*/ 558725 h 1426267"/>
                <a:gd name="connsiteX533" fmla="*/ 745265 w 2018016"/>
                <a:gd name="connsiteY533" fmla="*/ 559618 h 1426267"/>
                <a:gd name="connsiteX534" fmla="*/ 749728 w 2018016"/>
                <a:gd name="connsiteY534" fmla="*/ 562296 h 1426267"/>
                <a:gd name="connsiteX535" fmla="*/ 752405 w 2018016"/>
                <a:gd name="connsiteY535" fmla="*/ 562296 h 1426267"/>
                <a:gd name="connsiteX536" fmla="*/ 757761 w 2018016"/>
                <a:gd name="connsiteY536" fmla="*/ 562296 h 1426267"/>
                <a:gd name="connsiteX537" fmla="*/ 759545 w 2018016"/>
                <a:gd name="connsiteY537" fmla="*/ 563188 h 1426267"/>
                <a:gd name="connsiteX538" fmla="*/ 760438 w 2018016"/>
                <a:gd name="connsiteY538" fmla="*/ 564973 h 1426267"/>
                <a:gd name="connsiteX539" fmla="*/ 755083 w 2018016"/>
                <a:gd name="connsiteY539" fmla="*/ 568544 h 1426267"/>
                <a:gd name="connsiteX540" fmla="*/ 746157 w 2018016"/>
                <a:gd name="connsiteY540" fmla="*/ 573006 h 1426267"/>
                <a:gd name="connsiteX541" fmla="*/ 704209 w 2018016"/>
                <a:gd name="connsiteY541" fmla="*/ 588179 h 1426267"/>
                <a:gd name="connsiteX542" fmla="*/ 702424 w 2018016"/>
                <a:gd name="connsiteY542" fmla="*/ 589964 h 1426267"/>
                <a:gd name="connsiteX543" fmla="*/ 700638 w 2018016"/>
                <a:gd name="connsiteY543" fmla="*/ 591749 h 1426267"/>
                <a:gd name="connsiteX544" fmla="*/ 697068 w 2018016"/>
                <a:gd name="connsiteY544" fmla="*/ 592642 h 1426267"/>
                <a:gd name="connsiteX545" fmla="*/ 671185 w 2018016"/>
                <a:gd name="connsiteY545" fmla="*/ 591749 h 1426267"/>
                <a:gd name="connsiteX546" fmla="*/ 642624 w 2018016"/>
                <a:gd name="connsiteY546" fmla="*/ 595320 h 1426267"/>
                <a:gd name="connsiteX547" fmla="*/ 636376 w 2018016"/>
                <a:gd name="connsiteY547" fmla="*/ 595320 h 1426267"/>
                <a:gd name="connsiteX548" fmla="*/ 634591 w 2018016"/>
                <a:gd name="connsiteY548" fmla="*/ 595320 h 1426267"/>
                <a:gd name="connsiteX549" fmla="*/ 632806 w 2018016"/>
                <a:gd name="connsiteY549" fmla="*/ 594427 h 1426267"/>
                <a:gd name="connsiteX550" fmla="*/ 631021 w 2018016"/>
                <a:gd name="connsiteY550" fmla="*/ 592642 h 1426267"/>
                <a:gd name="connsiteX551" fmla="*/ 629236 w 2018016"/>
                <a:gd name="connsiteY551" fmla="*/ 590857 h 1426267"/>
                <a:gd name="connsiteX552" fmla="*/ 627451 w 2018016"/>
                <a:gd name="connsiteY552" fmla="*/ 589072 h 1426267"/>
                <a:gd name="connsiteX553" fmla="*/ 623881 w 2018016"/>
                <a:gd name="connsiteY553" fmla="*/ 582824 h 1426267"/>
                <a:gd name="connsiteX554" fmla="*/ 622096 w 2018016"/>
                <a:gd name="connsiteY554" fmla="*/ 581039 h 1426267"/>
                <a:gd name="connsiteX555" fmla="*/ 620310 w 2018016"/>
                <a:gd name="connsiteY555" fmla="*/ 579254 h 1426267"/>
                <a:gd name="connsiteX556" fmla="*/ 617633 w 2018016"/>
                <a:gd name="connsiteY556" fmla="*/ 577469 h 1426267"/>
                <a:gd name="connsiteX557" fmla="*/ 605137 w 2018016"/>
                <a:gd name="connsiteY557" fmla="*/ 573899 h 1426267"/>
                <a:gd name="connsiteX558" fmla="*/ 611385 w 2018016"/>
                <a:gd name="connsiteY558" fmla="*/ 573899 h 1426267"/>
                <a:gd name="connsiteX559" fmla="*/ 609600 w 2018016"/>
                <a:gd name="connsiteY559" fmla="*/ 572113 h 1426267"/>
                <a:gd name="connsiteX560" fmla="*/ 607815 w 2018016"/>
                <a:gd name="connsiteY560" fmla="*/ 570328 h 1426267"/>
                <a:gd name="connsiteX561" fmla="*/ 603352 w 2018016"/>
                <a:gd name="connsiteY561" fmla="*/ 569436 h 1426267"/>
                <a:gd name="connsiteX562" fmla="*/ 582824 w 2018016"/>
                <a:gd name="connsiteY562" fmla="*/ 570328 h 1426267"/>
                <a:gd name="connsiteX563" fmla="*/ 577469 w 2018016"/>
                <a:gd name="connsiteY563" fmla="*/ 568544 h 1426267"/>
                <a:gd name="connsiteX564" fmla="*/ 573899 w 2018016"/>
                <a:gd name="connsiteY564" fmla="*/ 566758 h 1426267"/>
                <a:gd name="connsiteX565" fmla="*/ 572113 w 2018016"/>
                <a:gd name="connsiteY565" fmla="*/ 564973 h 1426267"/>
                <a:gd name="connsiteX566" fmla="*/ 567651 w 2018016"/>
                <a:gd name="connsiteY566" fmla="*/ 564081 h 1426267"/>
                <a:gd name="connsiteX567" fmla="*/ 564973 w 2018016"/>
                <a:gd name="connsiteY567" fmla="*/ 563188 h 1426267"/>
                <a:gd name="connsiteX568" fmla="*/ 563188 w 2018016"/>
                <a:gd name="connsiteY568" fmla="*/ 561403 h 1426267"/>
                <a:gd name="connsiteX569" fmla="*/ 561403 w 2018016"/>
                <a:gd name="connsiteY569" fmla="*/ 559618 h 1426267"/>
                <a:gd name="connsiteX570" fmla="*/ 558725 w 2018016"/>
                <a:gd name="connsiteY570" fmla="*/ 558725 h 1426267"/>
                <a:gd name="connsiteX571" fmla="*/ 556048 w 2018016"/>
                <a:gd name="connsiteY571" fmla="*/ 558725 h 1426267"/>
                <a:gd name="connsiteX572" fmla="*/ 553370 w 2018016"/>
                <a:gd name="connsiteY572" fmla="*/ 559618 h 1426267"/>
                <a:gd name="connsiteX573" fmla="*/ 552478 w 2018016"/>
                <a:gd name="connsiteY573" fmla="*/ 563188 h 1426267"/>
                <a:gd name="connsiteX574" fmla="*/ 552478 w 2018016"/>
                <a:gd name="connsiteY574" fmla="*/ 574791 h 1426267"/>
                <a:gd name="connsiteX575" fmla="*/ 552478 w 2018016"/>
                <a:gd name="connsiteY575" fmla="*/ 578361 h 1426267"/>
                <a:gd name="connsiteX576" fmla="*/ 551585 w 2018016"/>
                <a:gd name="connsiteY576" fmla="*/ 581932 h 1426267"/>
                <a:gd name="connsiteX577" fmla="*/ 550693 w 2018016"/>
                <a:gd name="connsiteY577" fmla="*/ 584609 h 1426267"/>
                <a:gd name="connsiteX578" fmla="*/ 549800 w 2018016"/>
                <a:gd name="connsiteY578" fmla="*/ 586394 h 1426267"/>
                <a:gd name="connsiteX579" fmla="*/ 548015 w 2018016"/>
                <a:gd name="connsiteY579" fmla="*/ 588179 h 1426267"/>
                <a:gd name="connsiteX580" fmla="*/ 545337 w 2018016"/>
                <a:gd name="connsiteY580" fmla="*/ 589964 h 1426267"/>
                <a:gd name="connsiteX581" fmla="*/ 539982 w 2018016"/>
                <a:gd name="connsiteY581" fmla="*/ 591749 h 1426267"/>
                <a:gd name="connsiteX582" fmla="*/ 521239 w 2018016"/>
                <a:gd name="connsiteY582" fmla="*/ 593534 h 1426267"/>
                <a:gd name="connsiteX583" fmla="*/ 515884 w 2018016"/>
                <a:gd name="connsiteY583" fmla="*/ 592642 h 1426267"/>
                <a:gd name="connsiteX584" fmla="*/ 512314 w 2018016"/>
                <a:gd name="connsiteY584" fmla="*/ 590857 h 1426267"/>
                <a:gd name="connsiteX585" fmla="*/ 511421 w 2018016"/>
                <a:gd name="connsiteY585" fmla="*/ 588179 h 1426267"/>
                <a:gd name="connsiteX586" fmla="*/ 509636 w 2018016"/>
                <a:gd name="connsiteY586" fmla="*/ 583716 h 1426267"/>
                <a:gd name="connsiteX587" fmla="*/ 507851 w 2018016"/>
                <a:gd name="connsiteY587" fmla="*/ 581932 h 1426267"/>
                <a:gd name="connsiteX588" fmla="*/ 505173 w 2018016"/>
                <a:gd name="connsiteY588" fmla="*/ 581039 h 1426267"/>
                <a:gd name="connsiteX589" fmla="*/ 502496 w 2018016"/>
                <a:gd name="connsiteY589" fmla="*/ 580146 h 1426267"/>
                <a:gd name="connsiteX590" fmla="*/ 490893 w 2018016"/>
                <a:gd name="connsiteY590" fmla="*/ 581039 h 1426267"/>
                <a:gd name="connsiteX591" fmla="*/ 473042 w 2018016"/>
                <a:gd name="connsiteY591" fmla="*/ 585501 h 1426267"/>
                <a:gd name="connsiteX592" fmla="*/ 468580 w 2018016"/>
                <a:gd name="connsiteY592" fmla="*/ 588179 h 1426267"/>
                <a:gd name="connsiteX593" fmla="*/ 464117 w 2018016"/>
                <a:gd name="connsiteY593" fmla="*/ 592642 h 1426267"/>
                <a:gd name="connsiteX594" fmla="*/ 462332 w 2018016"/>
                <a:gd name="connsiteY594" fmla="*/ 596212 h 1426267"/>
                <a:gd name="connsiteX595" fmla="*/ 456084 w 2018016"/>
                <a:gd name="connsiteY595" fmla="*/ 614955 h 1426267"/>
                <a:gd name="connsiteX596" fmla="*/ 455192 w 2018016"/>
                <a:gd name="connsiteY596" fmla="*/ 617633 h 1426267"/>
                <a:gd name="connsiteX597" fmla="*/ 452514 w 2018016"/>
                <a:gd name="connsiteY597" fmla="*/ 619418 h 1426267"/>
                <a:gd name="connsiteX598" fmla="*/ 448052 w 2018016"/>
                <a:gd name="connsiteY598" fmla="*/ 620310 h 1426267"/>
                <a:gd name="connsiteX599" fmla="*/ 434664 w 2018016"/>
                <a:gd name="connsiteY599" fmla="*/ 619418 h 1426267"/>
                <a:gd name="connsiteX600" fmla="*/ 403425 w 2018016"/>
                <a:gd name="connsiteY600" fmla="*/ 607815 h 1426267"/>
                <a:gd name="connsiteX601" fmla="*/ 397177 w 2018016"/>
                <a:gd name="connsiteY601" fmla="*/ 607815 h 1426267"/>
                <a:gd name="connsiteX602" fmla="*/ 390037 w 2018016"/>
                <a:gd name="connsiteY602" fmla="*/ 608708 h 1426267"/>
                <a:gd name="connsiteX603" fmla="*/ 386467 w 2018016"/>
                <a:gd name="connsiteY603" fmla="*/ 609600 h 1426267"/>
                <a:gd name="connsiteX604" fmla="*/ 382897 w 2018016"/>
                <a:gd name="connsiteY604" fmla="*/ 611385 h 1426267"/>
                <a:gd name="connsiteX605" fmla="*/ 378434 w 2018016"/>
                <a:gd name="connsiteY605" fmla="*/ 615848 h 1426267"/>
                <a:gd name="connsiteX606" fmla="*/ 376649 w 2018016"/>
                <a:gd name="connsiteY606" fmla="*/ 619418 h 1426267"/>
                <a:gd name="connsiteX607" fmla="*/ 374864 w 2018016"/>
                <a:gd name="connsiteY607" fmla="*/ 622988 h 1426267"/>
                <a:gd name="connsiteX608" fmla="*/ 369509 w 2018016"/>
                <a:gd name="connsiteY608" fmla="*/ 637268 h 1426267"/>
                <a:gd name="connsiteX609" fmla="*/ 364153 w 2018016"/>
                <a:gd name="connsiteY609" fmla="*/ 647086 h 1426267"/>
                <a:gd name="connsiteX610" fmla="*/ 362368 w 2018016"/>
                <a:gd name="connsiteY610" fmla="*/ 648872 h 1426267"/>
                <a:gd name="connsiteX611" fmla="*/ 358798 w 2018016"/>
                <a:gd name="connsiteY611" fmla="*/ 652441 h 1426267"/>
                <a:gd name="connsiteX612" fmla="*/ 355228 w 2018016"/>
                <a:gd name="connsiteY612" fmla="*/ 656012 h 1426267"/>
                <a:gd name="connsiteX613" fmla="*/ 346303 w 2018016"/>
                <a:gd name="connsiteY613" fmla="*/ 659582 h 1426267"/>
                <a:gd name="connsiteX614" fmla="*/ 329345 w 2018016"/>
                <a:gd name="connsiteY614" fmla="*/ 664937 h 1426267"/>
                <a:gd name="connsiteX615" fmla="*/ 323989 w 2018016"/>
                <a:gd name="connsiteY615" fmla="*/ 664937 h 1426267"/>
                <a:gd name="connsiteX616" fmla="*/ 316849 w 2018016"/>
                <a:gd name="connsiteY616" fmla="*/ 662260 h 1426267"/>
                <a:gd name="connsiteX617" fmla="*/ 307924 w 2018016"/>
                <a:gd name="connsiteY617" fmla="*/ 656904 h 1426267"/>
                <a:gd name="connsiteX618" fmla="*/ 305246 w 2018016"/>
                <a:gd name="connsiteY618" fmla="*/ 656012 h 1426267"/>
                <a:gd name="connsiteX619" fmla="*/ 302569 w 2018016"/>
                <a:gd name="connsiteY619" fmla="*/ 656012 h 1426267"/>
                <a:gd name="connsiteX620" fmla="*/ 298999 w 2018016"/>
                <a:gd name="connsiteY620" fmla="*/ 656904 h 1426267"/>
                <a:gd name="connsiteX621" fmla="*/ 294536 w 2018016"/>
                <a:gd name="connsiteY621" fmla="*/ 658689 h 1426267"/>
                <a:gd name="connsiteX622" fmla="*/ 284718 w 2018016"/>
                <a:gd name="connsiteY622" fmla="*/ 664937 h 1426267"/>
                <a:gd name="connsiteX623" fmla="*/ 280256 w 2018016"/>
                <a:gd name="connsiteY623" fmla="*/ 669400 h 1426267"/>
                <a:gd name="connsiteX624" fmla="*/ 272223 w 2018016"/>
                <a:gd name="connsiteY624" fmla="*/ 672077 h 1426267"/>
                <a:gd name="connsiteX625" fmla="*/ 245447 w 2018016"/>
                <a:gd name="connsiteY625" fmla="*/ 671185 h 1426267"/>
                <a:gd name="connsiteX626" fmla="*/ 244554 w 2018016"/>
                <a:gd name="connsiteY626" fmla="*/ 674755 h 1426267"/>
                <a:gd name="connsiteX627" fmla="*/ 244554 w 2018016"/>
                <a:gd name="connsiteY627" fmla="*/ 674755 h 1426267"/>
                <a:gd name="connsiteX628" fmla="*/ 247232 w 2018016"/>
                <a:gd name="connsiteY628" fmla="*/ 681895 h 1426267"/>
                <a:gd name="connsiteX629" fmla="*/ 249017 w 2018016"/>
                <a:gd name="connsiteY629" fmla="*/ 696176 h 1426267"/>
                <a:gd name="connsiteX630" fmla="*/ 251694 w 2018016"/>
                <a:gd name="connsiteY630" fmla="*/ 709564 h 1426267"/>
                <a:gd name="connsiteX631" fmla="*/ 258835 w 2018016"/>
                <a:gd name="connsiteY631" fmla="*/ 724737 h 1426267"/>
                <a:gd name="connsiteX632" fmla="*/ 267760 w 2018016"/>
                <a:gd name="connsiteY632" fmla="*/ 738125 h 1426267"/>
                <a:gd name="connsiteX633" fmla="*/ 274900 w 2018016"/>
                <a:gd name="connsiteY633" fmla="*/ 746157 h 1426267"/>
                <a:gd name="connsiteX634" fmla="*/ 283825 w 2018016"/>
                <a:gd name="connsiteY634" fmla="*/ 750620 h 1426267"/>
                <a:gd name="connsiteX635" fmla="*/ 316849 w 2018016"/>
                <a:gd name="connsiteY635" fmla="*/ 756868 h 1426267"/>
                <a:gd name="connsiteX636" fmla="*/ 325775 w 2018016"/>
                <a:gd name="connsiteY636" fmla="*/ 763116 h 1426267"/>
                <a:gd name="connsiteX637" fmla="*/ 332915 w 2018016"/>
                <a:gd name="connsiteY637" fmla="*/ 791677 h 1426267"/>
                <a:gd name="connsiteX638" fmla="*/ 340948 w 2018016"/>
                <a:gd name="connsiteY638" fmla="*/ 799709 h 1426267"/>
                <a:gd name="connsiteX639" fmla="*/ 353443 w 2018016"/>
                <a:gd name="connsiteY639" fmla="*/ 783644 h 1426267"/>
                <a:gd name="connsiteX640" fmla="*/ 358798 w 2018016"/>
                <a:gd name="connsiteY640" fmla="*/ 782752 h 1426267"/>
                <a:gd name="connsiteX641" fmla="*/ 369509 w 2018016"/>
                <a:gd name="connsiteY641" fmla="*/ 779181 h 1426267"/>
                <a:gd name="connsiteX642" fmla="*/ 375756 w 2018016"/>
                <a:gd name="connsiteY642" fmla="*/ 778289 h 1426267"/>
                <a:gd name="connsiteX643" fmla="*/ 380219 w 2018016"/>
                <a:gd name="connsiteY643" fmla="*/ 775611 h 1426267"/>
                <a:gd name="connsiteX644" fmla="*/ 389144 w 2018016"/>
                <a:gd name="connsiteY644" fmla="*/ 764901 h 1426267"/>
                <a:gd name="connsiteX645" fmla="*/ 395392 w 2018016"/>
                <a:gd name="connsiteY645" fmla="*/ 762223 h 1426267"/>
                <a:gd name="connsiteX646" fmla="*/ 398069 w 2018016"/>
                <a:gd name="connsiteY646" fmla="*/ 764008 h 1426267"/>
                <a:gd name="connsiteX647" fmla="*/ 406103 w 2018016"/>
                <a:gd name="connsiteY647" fmla="*/ 777396 h 1426267"/>
                <a:gd name="connsiteX648" fmla="*/ 441804 w 2018016"/>
                <a:gd name="connsiteY648" fmla="*/ 797032 h 1426267"/>
                <a:gd name="connsiteX649" fmla="*/ 481075 w 2018016"/>
                <a:gd name="connsiteY649" fmla="*/ 791677 h 1426267"/>
                <a:gd name="connsiteX650" fmla="*/ 553370 w 2018016"/>
                <a:gd name="connsiteY650" fmla="*/ 750620 h 1426267"/>
                <a:gd name="connsiteX651" fmla="*/ 565866 w 2018016"/>
                <a:gd name="connsiteY651" fmla="*/ 753298 h 1426267"/>
                <a:gd name="connsiteX652" fmla="*/ 580146 w 2018016"/>
                <a:gd name="connsiteY652" fmla="*/ 745265 h 1426267"/>
                <a:gd name="connsiteX653" fmla="*/ 594427 w 2018016"/>
                <a:gd name="connsiteY653" fmla="*/ 734555 h 1426267"/>
                <a:gd name="connsiteX654" fmla="*/ 606922 w 2018016"/>
                <a:gd name="connsiteY654" fmla="*/ 728307 h 1426267"/>
                <a:gd name="connsiteX655" fmla="*/ 600675 w 2018016"/>
                <a:gd name="connsiteY655" fmla="*/ 740802 h 1426267"/>
                <a:gd name="connsiteX656" fmla="*/ 592642 w 2018016"/>
                <a:gd name="connsiteY656" fmla="*/ 747943 h 1426267"/>
                <a:gd name="connsiteX657" fmla="*/ 584609 w 2018016"/>
                <a:gd name="connsiteY657" fmla="*/ 754190 h 1426267"/>
                <a:gd name="connsiteX658" fmla="*/ 576576 w 2018016"/>
                <a:gd name="connsiteY658" fmla="*/ 763116 h 1426267"/>
                <a:gd name="connsiteX659" fmla="*/ 567651 w 2018016"/>
                <a:gd name="connsiteY659" fmla="*/ 769364 h 1426267"/>
                <a:gd name="connsiteX660" fmla="*/ 542660 w 2018016"/>
                <a:gd name="connsiteY660" fmla="*/ 772041 h 1426267"/>
                <a:gd name="connsiteX661" fmla="*/ 532842 w 2018016"/>
                <a:gd name="connsiteY661" fmla="*/ 778289 h 1426267"/>
                <a:gd name="connsiteX662" fmla="*/ 495356 w 2018016"/>
                <a:gd name="connsiteY662" fmla="*/ 810420 h 1426267"/>
                <a:gd name="connsiteX663" fmla="*/ 481075 w 2018016"/>
                <a:gd name="connsiteY663" fmla="*/ 830056 h 1426267"/>
                <a:gd name="connsiteX664" fmla="*/ 490893 w 2018016"/>
                <a:gd name="connsiteY664" fmla="*/ 844336 h 1426267"/>
                <a:gd name="connsiteX665" fmla="*/ 476613 w 2018016"/>
                <a:gd name="connsiteY665" fmla="*/ 860401 h 1426267"/>
                <a:gd name="connsiteX666" fmla="*/ 456084 w 2018016"/>
                <a:gd name="connsiteY666" fmla="*/ 869327 h 1426267"/>
                <a:gd name="connsiteX667" fmla="*/ 432878 w 2018016"/>
                <a:gd name="connsiteY667" fmla="*/ 871112 h 1426267"/>
                <a:gd name="connsiteX668" fmla="*/ 410565 w 2018016"/>
                <a:gd name="connsiteY668" fmla="*/ 865757 h 1426267"/>
                <a:gd name="connsiteX669" fmla="*/ 381112 w 2018016"/>
                <a:gd name="connsiteY669" fmla="*/ 847013 h 1426267"/>
                <a:gd name="connsiteX670" fmla="*/ 322204 w 2018016"/>
                <a:gd name="connsiteY670" fmla="*/ 833625 h 1426267"/>
                <a:gd name="connsiteX671" fmla="*/ 311494 w 2018016"/>
                <a:gd name="connsiteY671" fmla="*/ 833625 h 1426267"/>
                <a:gd name="connsiteX672" fmla="*/ 280256 w 2018016"/>
                <a:gd name="connsiteY672" fmla="*/ 838981 h 1426267"/>
                <a:gd name="connsiteX673" fmla="*/ 233844 w 2018016"/>
                <a:gd name="connsiteY673" fmla="*/ 829163 h 1426267"/>
                <a:gd name="connsiteX674" fmla="*/ 191895 w 2018016"/>
                <a:gd name="connsiteY674" fmla="*/ 829163 h 1426267"/>
                <a:gd name="connsiteX675" fmla="*/ 186540 w 2018016"/>
                <a:gd name="connsiteY675" fmla="*/ 827378 h 1426267"/>
                <a:gd name="connsiteX676" fmla="*/ 167796 w 2018016"/>
                <a:gd name="connsiteY676" fmla="*/ 857724 h 1426267"/>
                <a:gd name="connsiteX677" fmla="*/ 167796 w 2018016"/>
                <a:gd name="connsiteY677" fmla="*/ 857724 h 1426267"/>
                <a:gd name="connsiteX678" fmla="*/ 167796 w 2018016"/>
                <a:gd name="connsiteY678" fmla="*/ 857724 h 1426267"/>
                <a:gd name="connsiteX679" fmla="*/ 217778 w 2018016"/>
                <a:gd name="connsiteY679" fmla="*/ 878252 h 1426267"/>
                <a:gd name="connsiteX680" fmla="*/ 240984 w 2018016"/>
                <a:gd name="connsiteY680" fmla="*/ 881822 h 1426267"/>
                <a:gd name="connsiteX681" fmla="*/ 260620 w 2018016"/>
                <a:gd name="connsiteY681" fmla="*/ 880037 h 1426267"/>
                <a:gd name="connsiteX682" fmla="*/ 269545 w 2018016"/>
                <a:gd name="connsiteY682" fmla="*/ 883608 h 1426267"/>
                <a:gd name="connsiteX683" fmla="*/ 293644 w 2018016"/>
                <a:gd name="connsiteY683" fmla="*/ 916631 h 1426267"/>
                <a:gd name="connsiteX684" fmla="*/ 298106 w 2018016"/>
                <a:gd name="connsiteY684" fmla="*/ 926449 h 1426267"/>
                <a:gd name="connsiteX685" fmla="*/ 294536 w 2018016"/>
                <a:gd name="connsiteY685" fmla="*/ 929127 h 1426267"/>
                <a:gd name="connsiteX686" fmla="*/ 287396 w 2018016"/>
                <a:gd name="connsiteY686" fmla="*/ 929127 h 1426267"/>
                <a:gd name="connsiteX687" fmla="*/ 281148 w 2018016"/>
                <a:gd name="connsiteY687" fmla="*/ 930912 h 1426267"/>
                <a:gd name="connsiteX688" fmla="*/ 253480 w 2018016"/>
                <a:gd name="connsiteY688" fmla="*/ 956795 h 1426267"/>
                <a:gd name="connsiteX689" fmla="*/ 249017 w 2018016"/>
                <a:gd name="connsiteY689" fmla="*/ 960365 h 1426267"/>
                <a:gd name="connsiteX690" fmla="*/ 208853 w 2018016"/>
                <a:gd name="connsiteY690" fmla="*/ 968398 h 1426267"/>
                <a:gd name="connsiteX691" fmla="*/ 179399 w 2018016"/>
                <a:gd name="connsiteY691" fmla="*/ 962150 h 1426267"/>
                <a:gd name="connsiteX692" fmla="*/ 168689 w 2018016"/>
                <a:gd name="connsiteY692" fmla="*/ 963043 h 1426267"/>
                <a:gd name="connsiteX693" fmla="*/ 159764 w 2018016"/>
                <a:gd name="connsiteY693" fmla="*/ 967505 h 1426267"/>
                <a:gd name="connsiteX694" fmla="*/ 149053 w 2018016"/>
                <a:gd name="connsiteY694" fmla="*/ 975538 h 1426267"/>
                <a:gd name="connsiteX695" fmla="*/ 141913 w 2018016"/>
                <a:gd name="connsiteY695" fmla="*/ 986249 h 1426267"/>
                <a:gd name="connsiteX696" fmla="*/ 144590 w 2018016"/>
                <a:gd name="connsiteY696" fmla="*/ 997852 h 1426267"/>
                <a:gd name="connsiteX697" fmla="*/ 151731 w 2018016"/>
                <a:gd name="connsiteY697" fmla="*/ 1005885 h 1426267"/>
                <a:gd name="connsiteX698" fmla="*/ 159764 w 2018016"/>
                <a:gd name="connsiteY698" fmla="*/ 1011240 h 1426267"/>
                <a:gd name="connsiteX699" fmla="*/ 169581 w 2018016"/>
                <a:gd name="connsiteY699" fmla="*/ 1014810 h 1426267"/>
                <a:gd name="connsiteX700" fmla="*/ 203497 w 2018016"/>
                <a:gd name="connsiteY700" fmla="*/ 1015702 h 1426267"/>
                <a:gd name="connsiteX701" fmla="*/ 207960 w 2018016"/>
                <a:gd name="connsiteY701" fmla="*/ 1012132 h 1426267"/>
                <a:gd name="connsiteX702" fmla="*/ 207068 w 2018016"/>
                <a:gd name="connsiteY702" fmla="*/ 1003207 h 1426267"/>
                <a:gd name="connsiteX703" fmla="*/ 205283 w 2018016"/>
                <a:gd name="connsiteY703" fmla="*/ 992497 h 1426267"/>
                <a:gd name="connsiteX704" fmla="*/ 206175 w 2018016"/>
                <a:gd name="connsiteY704" fmla="*/ 983571 h 1426267"/>
                <a:gd name="connsiteX705" fmla="*/ 249909 w 2018016"/>
                <a:gd name="connsiteY705" fmla="*/ 1017488 h 1426267"/>
                <a:gd name="connsiteX706" fmla="*/ 276685 w 2018016"/>
                <a:gd name="connsiteY706" fmla="*/ 1031768 h 1426267"/>
                <a:gd name="connsiteX707" fmla="*/ 293644 w 2018016"/>
                <a:gd name="connsiteY707" fmla="*/ 1025520 h 1426267"/>
                <a:gd name="connsiteX708" fmla="*/ 308816 w 2018016"/>
                <a:gd name="connsiteY708" fmla="*/ 1038016 h 1426267"/>
                <a:gd name="connsiteX709" fmla="*/ 328452 w 2018016"/>
                <a:gd name="connsiteY709" fmla="*/ 1064792 h 1426267"/>
                <a:gd name="connsiteX710" fmla="*/ 335592 w 2018016"/>
                <a:gd name="connsiteY710" fmla="*/ 1068362 h 1426267"/>
                <a:gd name="connsiteX711" fmla="*/ 342733 w 2018016"/>
                <a:gd name="connsiteY711" fmla="*/ 1069254 h 1426267"/>
                <a:gd name="connsiteX712" fmla="*/ 366831 w 2018016"/>
                <a:gd name="connsiteY712" fmla="*/ 1078180 h 1426267"/>
                <a:gd name="connsiteX713" fmla="*/ 380219 w 2018016"/>
                <a:gd name="connsiteY713" fmla="*/ 1080857 h 1426267"/>
                <a:gd name="connsiteX714" fmla="*/ 394500 w 2018016"/>
                <a:gd name="connsiteY714" fmla="*/ 1079072 h 1426267"/>
                <a:gd name="connsiteX715" fmla="*/ 410565 w 2018016"/>
                <a:gd name="connsiteY715" fmla="*/ 1071932 h 1426267"/>
                <a:gd name="connsiteX716" fmla="*/ 408780 w 2018016"/>
                <a:gd name="connsiteY716" fmla="*/ 1079072 h 1426267"/>
                <a:gd name="connsiteX717" fmla="*/ 405210 w 2018016"/>
                <a:gd name="connsiteY717" fmla="*/ 1083535 h 1426267"/>
                <a:gd name="connsiteX718" fmla="*/ 395392 w 2018016"/>
                <a:gd name="connsiteY718" fmla="*/ 1092460 h 1426267"/>
                <a:gd name="connsiteX719" fmla="*/ 398069 w 2018016"/>
                <a:gd name="connsiteY719" fmla="*/ 1096923 h 1426267"/>
                <a:gd name="connsiteX720" fmla="*/ 400748 w 2018016"/>
                <a:gd name="connsiteY720" fmla="*/ 1107633 h 1426267"/>
                <a:gd name="connsiteX721" fmla="*/ 402532 w 2018016"/>
                <a:gd name="connsiteY721" fmla="*/ 1112989 h 1426267"/>
                <a:gd name="connsiteX722" fmla="*/ 403425 w 2018016"/>
                <a:gd name="connsiteY722" fmla="*/ 1116559 h 1426267"/>
                <a:gd name="connsiteX723" fmla="*/ 405210 w 2018016"/>
                <a:gd name="connsiteY723" fmla="*/ 1126377 h 1426267"/>
                <a:gd name="connsiteX724" fmla="*/ 406103 w 2018016"/>
                <a:gd name="connsiteY724" fmla="*/ 1129054 h 1426267"/>
                <a:gd name="connsiteX725" fmla="*/ 408780 w 2018016"/>
                <a:gd name="connsiteY725" fmla="*/ 1129947 h 1426267"/>
                <a:gd name="connsiteX726" fmla="*/ 415920 w 2018016"/>
                <a:gd name="connsiteY726" fmla="*/ 1129054 h 1426267"/>
                <a:gd name="connsiteX727" fmla="*/ 427524 w 2018016"/>
                <a:gd name="connsiteY727" fmla="*/ 1137087 h 1426267"/>
                <a:gd name="connsiteX728" fmla="*/ 534627 w 2018016"/>
                <a:gd name="connsiteY728" fmla="*/ 1168325 h 1426267"/>
                <a:gd name="connsiteX729" fmla="*/ 556048 w 2018016"/>
                <a:gd name="connsiteY729" fmla="*/ 1164756 h 1426267"/>
                <a:gd name="connsiteX730" fmla="*/ 559618 w 2018016"/>
                <a:gd name="connsiteY730" fmla="*/ 1162078 h 1426267"/>
                <a:gd name="connsiteX731" fmla="*/ 568544 w 2018016"/>
                <a:gd name="connsiteY731" fmla="*/ 1152260 h 1426267"/>
                <a:gd name="connsiteX732" fmla="*/ 573899 w 2018016"/>
                <a:gd name="connsiteY732" fmla="*/ 1148690 h 1426267"/>
                <a:gd name="connsiteX733" fmla="*/ 579254 w 2018016"/>
                <a:gd name="connsiteY733" fmla="*/ 1146905 h 1426267"/>
                <a:gd name="connsiteX734" fmla="*/ 646194 w 2018016"/>
                <a:gd name="connsiteY734" fmla="*/ 1135302 h 1426267"/>
                <a:gd name="connsiteX735" fmla="*/ 665829 w 2018016"/>
                <a:gd name="connsiteY735" fmla="*/ 1125484 h 1426267"/>
                <a:gd name="connsiteX736" fmla="*/ 673862 w 2018016"/>
                <a:gd name="connsiteY736" fmla="*/ 1123699 h 1426267"/>
                <a:gd name="connsiteX737" fmla="*/ 686358 w 2018016"/>
                <a:gd name="connsiteY737" fmla="*/ 1124592 h 1426267"/>
                <a:gd name="connsiteX738" fmla="*/ 715812 w 2018016"/>
                <a:gd name="connsiteY738" fmla="*/ 1134409 h 1426267"/>
                <a:gd name="connsiteX739" fmla="*/ 720274 w 2018016"/>
                <a:gd name="connsiteY739" fmla="*/ 1135302 h 1426267"/>
                <a:gd name="connsiteX740" fmla="*/ 732769 w 2018016"/>
                <a:gd name="connsiteY740" fmla="*/ 1134409 h 1426267"/>
                <a:gd name="connsiteX741" fmla="*/ 736340 w 2018016"/>
                <a:gd name="connsiteY741" fmla="*/ 1135302 h 1426267"/>
                <a:gd name="connsiteX742" fmla="*/ 740802 w 2018016"/>
                <a:gd name="connsiteY742" fmla="*/ 1137980 h 1426267"/>
                <a:gd name="connsiteX743" fmla="*/ 745265 w 2018016"/>
                <a:gd name="connsiteY743" fmla="*/ 1138872 h 1426267"/>
                <a:gd name="connsiteX744" fmla="*/ 752405 w 2018016"/>
                <a:gd name="connsiteY744" fmla="*/ 1138872 h 1426267"/>
                <a:gd name="connsiteX745" fmla="*/ 808635 w 2018016"/>
                <a:gd name="connsiteY745" fmla="*/ 1129054 h 1426267"/>
                <a:gd name="connsiteX746" fmla="*/ 816668 w 2018016"/>
                <a:gd name="connsiteY746" fmla="*/ 1119236 h 1426267"/>
                <a:gd name="connsiteX747" fmla="*/ 812205 w 2018016"/>
                <a:gd name="connsiteY747" fmla="*/ 1096923 h 1426267"/>
                <a:gd name="connsiteX748" fmla="*/ 843444 w 2018016"/>
                <a:gd name="connsiteY748" fmla="*/ 1112989 h 1426267"/>
                <a:gd name="connsiteX749" fmla="*/ 855046 w 2018016"/>
                <a:gd name="connsiteY749" fmla="*/ 1121021 h 1426267"/>
                <a:gd name="connsiteX750" fmla="*/ 860402 w 2018016"/>
                <a:gd name="connsiteY750" fmla="*/ 1122806 h 1426267"/>
                <a:gd name="connsiteX751" fmla="*/ 865757 w 2018016"/>
                <a:gd name="connsiteY751" fmla="*/ 1122806 h 1426267"/>
                <a:gd name="connsiteX752" fmla="*/ 872897 w 2018016"/>
                <a:gd name="connsiteY752" fmla="*/ 1119236 h 1426267"/>
                <a:gd name="connsiteX753" fmla="*/ 877360 w 2018016"/>
                <a:gd name="connsiteY753" fmla="*/ 1118344 h 1426267"/>
                <a:gd name="connsiteX754" fmla="*/ 894318 w 2018016"/>
                <a:gd name="connsiteY754" fmla="*/ 1109418 h 1426267"/>
                <a:gd name="connsiteX755" fmla="*/ 905029 w 2018016"/>
                <a:gd name="connsiteY755" fmla="*/ 1089783 h 1426267"/>
                <a:gd name="connsiteX756" fmla="*/ 913954 w 2018016"/>
                <a:gd name="connsiteY756" fmla="*/ 1068362 h 1426267"/>
                <a:gd name="connsiteX757" fmla="*/ 926449 w 2018016"/>
                <a:gd name="connsiteY757" fmla="*/ 1054974 h 1426267"/>
                <a:gd name="connsiteX758" fmla="*/ 921094 w 2018016"/>
                <a:gd name="connsiteY758" fmla="*/ 1108526 h 1426267"/>
                <a:gd name="connsiteX759" fmla="*/ 919309 w 2018016"/>
                <a:gd name="connsiteY759" fmla="*/ 1118344 h 1426267"/>
                <a:gd name="connsiteX760" fmla="*/ 915739 w 2018016"/>
                <a:gd name="connsiteY760" fmla="*/ 1128161 h 1426267"/>
                <a:gd name="connsiteX761" fmla="*/ 957688 w 2018016"/>
                <a:gd name="connsiteY761" fmla="*/ 1122806 h 1426267"/>
                <a:gd name="connsiteX762" fmla="*/ 969291 w 2018016"/>
                <a:gd name="connsiteY762" fmla="*/ 1126377 h 1426267"/>
                <a:gd name="connsiteX763" fmla="*/ 970183 w 2018016"/>
                <a:gd name="connsiteY763" fmla="*/ 1135302 h 1426267"/>
                <a:gd name="connsiteX764" fmla="*/ 964828 w 2018016"/>
                <a:gd name="connsiteY764" fmla="*/ 1146012 h 1426267"/>
                <a:gd name="connsiteX765" fmla="*/ 955903 w 2018016"/>
                <a:gd name="connsiteY765" fmla="*/ 1154937 h 1426267"/>
                <a:gd name="connsiteX766" fmla="*/ 959473 w 2018016"/>
                <a:gd name="connsiteY766" fmla="*/ 1155830 h 1426267"/>
                <a:gd name="connsiteX767" fmla="*/ 962150 w 2018016"/>
                <a:gd name="connsiteY767" fmla="*/ 1155830 h 1426267"/>
                <a:gd name="connsiteX768" fmla="*/ 964828 w 2018016"/>
                <a:gd name="connsiteY768" fmla="*/ 1156723 h 1426267"/>
                <a:gd name="connsiteX769" fmla="*/ 967506 w 2018016"/>
                <a:gd name="connsiteY769" fmla="*/ 1160293 h 1426267"/>
                <a:gd name="connsiteX770" fmla="*/ 978216 w 2018016"/>
                <a:gd name="connsiteY770" fmla="*/ 1145120 h 1426267"/>
                <a:gd name="connsiteX771" fmla="*/ 992497 w 2018016"/>
                <a:gd name="connsiteY771" fmla="*/ 1147797 h 1426267"/>
                <a:gd name="connsiteX772" fmla="*/ 1006777 w 2018016"/>
                <a:gd name="connsiteY772" fmla="*/ 1160293 h 1426267"/>
                <a:gd name="connsiteX773" fmla="*/ 1023735 w 2018016"/>
                <a:gd name="connsiteY773" fmla="*/ 1182606 h 1426267"/>
                <a:gd name="connsiteX774" fmla="*/ 1028198 w 2018016"/>
                <a:gd name="connsiteY774" fmla="*/ 1186176 h 1426267"/>
                <a:gd name="connsiteX775" fmla="*/ 1061222 w 2018016"/>
                <a:gd name="connsiteY775" fmla="*/ 1186176 h 1426267"/>
                <a:gd name="connsiteX776" fmla="*/ 1071932 w 2018016"/>
                <a:gd name="connsiteY776" fmla="*/ 1190639 h 1426267"/>
                <a:gd name="connsiteX777" fmla="*/ 1077287 w 2018016"/>
                <a:gd name="connsiteY777" fmla="*/ 1190639 h 1426267"/>
                <a:gd name="connsiteX778" fmla="*/ 1066577 w 2018016"/>
                <a:gd name="connsiteY778" fmla="*/ 1174573 h 1426267"/>
                <a:gd name="connsiteX779" fmla="*/ 1071932 w 2018016"/>
                <a:gd name="connsiteY779" fmla="*/ 1164756 h 1426267"/>
                <a:gd name="connsiteX780" fmla="*/ 1085320 w 2018016"/>
                <a:gd name="connsiteY780" fmla="*/ 1160293 h 1426267"/>
                <a:gd name="connsiteX781" fmla="*/ 1099601 w 2018016"/>
                <a:gd name="connsiteY781" fmla="*/ 1159400 h 1426267"/>
                <a:gd name="connsiteX782" fmla="*/ 1099601 w 2018016"/>
                <a:gd name="connsiteY782" fmla="*/ 1154045 h 1426267"/>
                <a:gd name="connsiteX783" fmla="*/ 1085320 w 2018016"/>
                <a:gd name="connsiteY783" fmla="*/ 1145120 h 1426267"/>
                <a:gd name="connsiteX784" fmla="*/ 1086213 w 2018016"/>
                <a:gd name="connsiteY784" fmla="*/ 1133517 h 1426267"/>
                <a:gd name="connsiteX785" fmla="*/ 1095138 w 2018016"/>
                <a:gd name="connsiteY785" fmla="*/ 1121914 h 1426267"/>
                <a:gd name="connsiteX786" fmla="*/ 1106741 w 2018016"/>
                <a:gd name="connsiteY786" fmla="*/ 1112096 h 1426267"/>
                <a:gd name="connsiteX787" fmla="*/ 1120129 w 2018016"/>
                <a:gd name="connsiteY787" fmla="*/ 1106741 h 1426267"/>
                <a:gd name="connsiteX788" fmla="*/ 1128162 w 2018016"/>
                <a:gd name="connsiteY788" fmla="*/ 1113881 h 1426267"/>
                <a:gd name="connsiteX789" fmla="*/ 1136194 w 2018016"/>
                <a:gd name="connsiteY789" fmla="*/ 1100493 h 1426267"/>
                <a:gd name="connsiteX790" fmla="*/ 1129054 w 2018016"/>
                <a:gd name="connsiteY790" fmla="*/ 1039801 h 1426267"/>
                <a:gd name="connsiteX791" fmla="*/ 1140657 w 2018016"/>
                <a:gd name="connsiteY791" fmla="*/ 1037123 h 1426267"/>
                <a:gd name="connsiteX792" fmla="*/ 1158508 w 2018016"/>
                <a:gd name="connsiteY792" fmla="*/ 1048726 h 1426267"/>
                <a:gd name="connsiteX793" fmla="*/ 1165648 w 2018016"/>
                <a:gd name="connsiteY793" fmla="*/ 1054081 h 1426267"/>
                <a:gd name="connsiteX794" fmla="*/ 1172789 w 2018016"/>
                <a:gd name="connsiteY794" fmla="*/ 1054081 h 1426267"/>
                <a:gd name="connsiteX795" fmla="*/ 1182606 w 2018016"/>
                <a:gd name="connsiteY795" fmla="*/ 1057652 h 1426267"/>
                <a:gd name="connsiteX796" fmla="*/ 1189746 w 2018016"/>
                <a:gd name="connsiteY796" fmla="*/ 1052296 h 1426267"/>
                <a:gd name="connsiteX797" fmla="*/ 1196887 w 2018016"/>
                <a:gd name="connsiteY797" fmla="*/ 1044264 h 1426267"/>
                <a:gd name="connsiteX798" fmla="*/ 1204920 w 2018016"/>
                <a:gd name="connsiteY798" fmla="*/ 1037123 h 1426267"/>
                <a:gd name="connsiteX799" fmla="*/ 1212953 w 2018016"/>
                <a:gd name="connsiteY799" fmla="*/ 1035338 h 1426267"/>
                <a:gd name="connsiteX800" fmla="*/ 1224555 w 2018016"/>
                <a:gd name="connsiteY800" fmla="*/ 1037123 h 1426267"/>
                <a:gd name="connsiteX801" fmla="*/ 1234373 w 2018016"/>
                <a:gd name="connsiteY801" fmla="*/ 1042478 h 1426267"/>
                <a:gd name="connsiteX802" fmla="*/ 1238836 w 2018016"/>
                <a:gd name="connsiteY802" fmla="*/ 1050511 h 1426267"/>
                <a:gd name="connsiteX803" fmla="*/ 1241513 w 2018016"/>
                <a:gd name="connsiteY803" fmla="*/ 1053189 h 1426267"/>
                <a:gd name="connsiteX804" fmla="*/ 1247761 w 2018016"/>
                <a:gd name="connsiteY804" fmla="*/ 1054081 h 1426267"/>
                <a:gd name="connsiteX805" fmla="*/ 1259364 w 2018016"/>
                <a:gd name="connsiteY805" fmla="*/ 1053189 h 1426267"/>
                <a:gd name="connsiteX806" fmla="*/ 1264719 w 2018016"/>
                <a:gd name="connsiteY806" fmla="*/ 1052296 h 1426267"/>
                <a:gd name="connsiteX807" fmla="*/ 1272752 w 2018016"/>
                <a:gd name="connsiteY807" fmla="*/ 1047833 h 1426267"/>
                <a:gd name="connsiteX808" fmla="*/ 1279893 w 2018016"/>
                <a:gd name="connsiteY808" fmla="*/ 1047833 h 1426267"/>
                <a:gd name="connsiteX809" fmla="*/ 1311131 w 2018016"/>
                <a:gd name="connsiteY809" fmla="*/ 1061221 h 1426267"/>
                <a:gd name="connsiteX810" fmla="*/ 1321841 w 2018016"/>
                <a:gd name="connsiteY810" fmla="*/ 1063899 h 1426267"/>
                <a:gd name="connsiteX811" fmla="*/ 1327197 w 2018016"/>
                <a:gd name="connsiteY811" fmla="*/ 1071040 h 1426267"/>
                <a:gd name="connsiteX812" fmla="*/ 1340585 w 2018016"/>
                <a:gd name="connsiteY812" fmla="*/ 1103171 h 1426267"/>
                <a:gd name="connsiteX813" fmla="*/ 1347725 w 2018016"/>
                <a:gd name="connsiteY813" fmla="*/ 1110311 h 1426267"/>
                <a:gd name="connsiteX814" fmla="*/ 1350402 w 2018016"/>
                <a:gd name="connsiteY814" fmla="*/ 1112096 h 1426267"/>
                <a:gd name="connsiteX815" fmla="*/ 1351295 w 2018016"/>
                <a:gd name="connsiteY815" fmla="*/ 1115666 h 1426267"/>
                <a:gd name="connsiteX816" fmla="*/ 1352187 w 2018016"/>
                <a:gd name="connsiteY816" fmla="*/ 1119236 h 1426267"/>
                <a:gd name="connsiteX817" fmla="*/ 1353973 w 2018016"/>
                <a:gd name="connsiteY817" fmla="*/ 1121021 h 1426267"/>
                <a:gd name="connsiteX818" fmla="*/ 1356650 w 2018016"/>
                <a:gd name="connsiteY818" fmla="*/ 1120129 h 1426267"/>
                <a:gd name="connsiteX819" fmla="*/ 1358435 w 2018016"/>
                <a:gd name="connsiteY819" fmla="*/ 1118344 h 1426267"/>
                <a:gd name="connsiteX820" fmla="*/ 1359328 w 2018016"/>
                <a:gd name="connsiteY820" fmla="*/ 1116559 h 1426267"/>
                <a:gd name="connsiteX821" fmla="*/ 1364683 w 2018016"/>
                <a:gd name="connsiteY821" fmla="*/ 1113881 h 1426267"/>
                <a:gd name="connsiteX822" fmla="*/ 1367361 w 2018016"/>
                <a:gd name="connsiteY822" fmla="*/ 1110311 h 1426267"/>
                <a:gd name="connsiteX823" fmla="*/ 1370930 w 2018016"/>
                <a:gd name="connsiteY823" fmla="*/ 1108526 h 1426267"/>
                <a:gd name="connsiteX824" fmla="*/ 1376286 w 2018016"/>
                <a:gd name="connsiteY824" fmla="*/ 1109418 h 1426267"/>
                <a:gd name="connsiteX825" fmla="*/ 1376286 w 2018016"/>
                <a:gd name="connsiteY825" fmla="*/ 1111204 h 1426267"/>
                <a:gd name="connsiteX826" fmla="*/ 1377178 w 2018016"/>
                <a:gd name="connsiteY826" fmla="*/ 1116559 h 1426267"/>
                <a:gd name="connsiteX827" fmla="*/ 1378963 w 2018016"/>
                <a:gd name="connsiteY827" fmla="*/ 1121914 h 1426267"/>
                <a:gd name="connsiteX828" fmla="*/ 1380749 w 2018016"/>
                <a:gd name="connsiteY828" fmla="*/ 1125484 h 1426267"/>
                <a:gd name="connsiteX829" fmla="*/ 1382534 w 2018016"/>
                <a:gd name="connsiteY829" fmla="*/ 1126377 h 1426267"/>
                <a:gd name="connsiteX830" fmla="*/ 1388781 w 2018016"/>
                <a:gd name="connsiteY830" fmla="*/ 1125484 h 1426267"/>
                <a:gd name="connsiteX831" fmla="*/ 1391459 w 2018016"/>
                <a:gd name="connsiteY831" fmla="*/ 1125484 h 1426267"/>
                <a:gd name="connsiteX832" fmla="*/ 1402169 w 2018016"/>
                <a:gd name="connsiteY832" fmla="*/ 1129054 h 1426267"/>
                <a:gd name="connsiteX833" fmla="*/ 1408417 w 2018016"/>
                <a:gd name="connsiteY833" fmla="*/ 1129054 h 1426267"/>
                <a:gd name="connsiteX834" fmla="*/ 1407525 w 2018016"/>
                <a:gd name="connsiteY834" fmla="*/ 1122806 h 1426267"/>
                <a:gd name="connsiteX835" fmla="*/ 1404847 w 2018016"/>
                <a:gd name="connsiteY835" fmla="*/ 1115666 h 1426267"/>
                <a:gd name="connsiteX836" fmla="*/ 1400384 w 2018016"/>
                <a:gd name="connsiteY836" fmla="*/ 1097816 h 1426267"/>
                <a:gd name="connsiteX837" fmla="*/ 1396814 w 2018016"/>
                <a:gd name="connsiteY837" fmla="*/ 1094245 h 1426267"/>
                <a:gd name="connsiteX838" fmla="*/ 1390566 w 2018016"/>
                <a:gd name="connsiteY838" fmla="*/ 1093353 h 1426267"/>
                <a:gd name="connsiteX839" fmla="*/ 1385211 w 2018016"/>
                <a:gd name="connsiteY839" fmla="*/ 1090675 h 1426267"/>
                <a:gd name="connsiteX840" fmla="*/ 1376286 w 2018016"/>
                <a:gd name="connsiteY840" fmla="*/ 1084428 h 1426267"/>
                <a:gd name="connsiteX841" fmla="*/ 1376286 w 2018016"/>
                <a:gd name="connsiteY841" fmla="*/ 1079072 h 1426267"/>
                <a:gd name="connsiteX842" fmla="*/ 1390566 w 2018016"/>
                <a:gd name="connsiteY842" fmla="*/ 1082642 h 1426267"/>
                <a:gd name="connsiteX843" fmla="*/ 1395922 w 2018016"/>
                <a:gd name="connsiteY843" fmla="*/ 1079965 h 1426267"/>
                <a:gd name="connsiteX844" fmla="*/ 1397706 w 2018016"/>
                <a:gd name="connsiteY844" fmla="*/ 1071040 h 1426267"/>
                <a:gd name="connsiteX845" fmla="*/ 1400384 w 2018016"/>
                <a:gd name="connsiteY845" fmla="*/ 1063899 h 1426267"/>
                <a:gd name="connsiteX846" fmla="*/ 1406632 w 2018016"/>
                <a:gd name="connsiteY846" fmla="*/ 1065684 h 1426267"/>
                <a:gd name="connsiteX847" fmla="*/ 1412880 w 2018016"/>
                <a:gd name="connsiteY847" fmla="*/ 1071932 h 1426267"/>
                <a:gd name="connsiteX848" fmla="*/ 1416450 w 2018016"/>
                <a:gd name="connsiteY848" fmla="*/ 1079072 h 1426267"/>
                <a:gd name="connsiteX849" fmla="*/ 1416450 w 2018016"/>
                <a:gd name="connsiteY849" fmla="*/ 1084428 h 1426267"/>
                <a:gd name="connsiteX850" fmla="*/ 1412880 w 2018016"/>
                <a:gd name="connsiteY850" fmla="*/ 1100493 h 1426267"/>
                <a:gd name="connsiteX851" fmla="*/ 1416450 w 2018016"/>
                <a:gd name="connsiteY851" fmla="*/ 1109418 h 1426267"/>
                <a:gd name="connsiteX852" fmla="*/ 1419127 w 2018016"/>
                <a:gd name="connsiteY852" fmla="*/ 1112096 h 1426267"/>
                <a:gd name="connsiteX853" fmla="*/ 1420020 w 2018016"/>
                <a:gd name="connsiteY853" fmla="*/ 1107633 h 1426267"/>
                <a:gd name="connsiteX854" fmla="*/ 1442333 w 2018016"/>
                <a:gd name="connsiteY854" fmla="*/ 1084428 h 1426267"/>
                <a:gd name="connsiteX855" fmla="*/ 1423590 w 2018016"/>
                <a:gd name="connsiteY855" fmla="*/ 1066577 h 1426267"/>
                <a:gd name="connsiteX856" fmla="*/ 1416450 w 2018016"/>
                <a:gd name="connsiteY856" fmla="*/ 1056759 h 1426267"/>
                <a:gd name="connsiteX857" fmla="*/ 1413772 w 2018016"/>
                <a:gd name="connsiteY857" fmla="*/ 1045156 h 1426267"/>
                <a:gd name="connsiteX858" fmla="*/ 1413772 w 2018016"/>
                <a:gd name="connsiteY858" fmla="*/ 1025520 h 1426267"/>
                <a:gd name="connsiteX859" fmla="*/ 1416450 w 2018016"/>
                <a:gd name="connsiteY859" fmla="*/ 1013025 h 1426267"/>
                <a:gd name="connsiteX860" fmla="*/ 1421805 w 2018016"/>
                <a:gd name="connsiteY860" fmla="*/ 1007669 h 1426267"/>
                <a:gd name="connsiteX861" fmla="*/ 1431623 w 2018016"/>
                <a:gd name="connsiteY861" fmla="*/ 1010347 h 1426267"/>
                <a:gd name="connsiteX862" fmla="*/ 1448581 w 2018016"/>
                <a:gd name="connsiteY862" fmla="*/ 1024628 h 1426267"/>
                <a:gd name="connsiteX863" fmla="*/ 1461077 w 2018016"/>
                <a:gd name="connsiteY863" fmla="*/ 1045156 h 1426267"/>
                <a:gd name="connsiteX864" fmla="*/ 1488745 w 2018016"/>
                <a:gd name="connsiteY864" fmla="*/ 1101385 h 1426267"/>
                <a:gd name="connsiteX865" fmla="*/ 1490530 w 2018016"/>
                <a:gd name="connsiteY865" fmla="*/ 1106741 h 1426267"/>
                <a:gd name="connsiteX866" fmla="*/ 1492315 w 2018016"/>
                <a:gd name="connsiteY866" fmla="*/ 1116559 h 1426267"/>
                <a:gd name="connsiteX867" fmla="*/ 1492315 w 2018016"/>
                <a:gd name="connsiteY867" fmla="*/ 1135302 h 1426267"/>
                <a:gd name="connsiteX868" fmla="*/ 1493208 w 2018016"/>
                <a:gd name="connsiteY868" fmla="*/ 1144227 h 1426267"/>
                <a:gd name="connsiteX869" fmla="*/ 1498563 w 2018016"/>
                <a:gd name="connsiteY869" fmla="*/ 1147797 h 1426267"/>
                <a:gd name="connsiteX870" fmla="*/ 1503918 w 2018016"/>
                <a:gd name="connsiteY870" fmla="*/ 1139765 h 1426267"/>
                <a:gd name="connsiteX871" fmla="*/ 1508381 w 2018016"/>
                <a:gd name="connsiteY871" fmla="*/ 1121021 h 1426267"/>
                <a:gd name="connsiteX872" fmla="*/ 1511058 w 2018016"/>
                <a:gd name="connsiteY872" fmla="*/ 1101385 h 1426267"/>
                <a:gd name="connsiteX873" fmla="*/ 1511058 w 2018016"/>
                <a:gd name="connsiteY873" fmla="*/ 1090675 h 1426267"/>
                <a:gd name="connsiteX874" fmla="*/ 1506596 w 2018016"/>
                <a:gd name="connsiteY874" fmla="*/ 1087105 h 1426267"/>
                <a:gd name="connsiteX875" fmla="*/ 1494100 w 2018016"/>
                <a:gd name="connsiteY875" fmla="*/ 1085320 h 1426267"/>
                <a:gd name="connsiteX876" fmla="*/ 1489638 w 2018016"/>
                <a:gd name="connsiteY876" fmla="*/ 1080857 h 1426267"/>
                <a:gd name="connsiteX877" fmla="*/ 1490530 w 2018016"/>
                <a:gd name="connsiteY877" fmla="*/ 1075502 h 1426267"/>
                <a:gd name="connsiteX878" fmla="*/ 1494100 w 2018016"/>
                <a:gd name="connsiteY878" fmla="*/ 1071040 h 1426267"/>
                <a:gd name="connsiteX879" fmla="*/ 1498563 w 2018016"/>
                <a:gd name="connsiteY879" fmla="*/ 1066577 h 1426267"/>
                <a:gd name="connsiteX880" fmla="*/ 1500348 w 2018016"/>
                <a:gd name="connsiteY880" fmla="*/ 1062114 h 1426267"/>
                <a:gd name="connsiteX881" fmla="*/ 1504810 w 2018016"/>
                <a:gd name="connsiteY881" fmla="*/ 1063899 h 1426267"/>
                <a:gd name="connsiteX882" fmla="*/ 1536049 w 2018016"/>
                <a:gd name="connsiteY882" fmla="*/ 1080857 h 1426267"/>
                <a:gd name="connsiteX883" fmla="*/ 1572643 w 2018016"/>
                <a:gd name="connsiteY883" fmla="*/ 1110311 h 1426267"/>
                <a:gd name="connsiteX884" fmla="*/ 1592279 w 2018016"/>
                <a:gd name="connsiteY884" fmla="*/ 1115666 h 1426267"/>
                <a:gd name="connsiteX885" fmla="*/ 1610130 w 2018016"/>
                <a:gd name="connsiteY885" fmla="*/ 1103171 h 1426267"/>
                <a:gd name="connsiteX886" fmla="*/ 1612807 w 2018016"/>
                <a:gd name="connsiteY886" fmla="*/ 1091568 h 1426267"/>
                <a:gd name="connsiteX887" fmla="*/ 1615485 w 2018016"/>
                <a:gd name="connsiteY887" fmla="*/ 1085320 h 1426267"/>
                <a:gd name="connsiteX888" fmla="*/ 1619055 w 2018016"/>
                <a:gd name="connsiteY888" fmla="*/ 1082642 h 1426267"/>
                <a:gd name="connsiteX889" fmla="*/ 1624410 w 2018016"/>
                <a:gd name="connsiteY889" fmla="*/ 1085320 h 1426267"/>
                <a:gd name="connsiteX890" fmla="*/ 1631550 w 2018016"/>
                <a:gd name="connsiteY890" fmla="*/ 1091568 h 1426267"/>
                <a:gd name="connsiteX891" fmla="*/ 1637798 w 2018016"/>
                <a:gd name="connsiteY891" fmla="*/ 1099601 h 1426267"/>
                <a:gd name="connsiteX892" fmla="*/ 1640476 w 2018016"/>
                <a:gd name="connsiteY892" fmla="*/ 1107633 h 1426267"/>
                <a:gd name="connsiteX893" fmla="*/ 1640476 w 2018016"/>
                <a:gd name="connsiteY893" fmla="*/ 1129054 h 1426267"/>
                <a:gd name="connsiteX894" fmla="*/ 1639583 w 2018016"/>
                <a:gd name="connsiteY894" fmla="*/ 1137980 h 1426267"/>
                <a:gd name="connsiteX895" fmla="*/ 1634228 w 2018016"/>
                <a:gd name="connsiteY895" fmla="*/ 1147797 h 1426267"/>
                <a:gd name="connsiteX896" fmla="*/ 1633335 w 2018016"/>
                <a:gd name="connsiteY896" fmla="*/ 1154937 h 1426267"/>
                <a:gd name="connsiteX897" fmla="*/ 1629765 w 2018016"/>
                <a:gd name="connsiteY897" fmla="*/ 1164756 h 1426267"/>
                <a:gd name="connsiteX898" fmla="*/ 1622625 w 2018016"/>
                <a:gd name="connsiteY898" fmla="*/ 1154937 h 1426267"/>
                <a:gd name="connsiteX899" fmla="*/ 1616377 w 2018016"/>
                <a:gd name="connsiteY899" fmla="*/ 1139765 h 1426267"/>
                <a:gd name="connsiteX900" fmla="*/ 1614592 w 2018016"/>
                <a:gd name="connsiteY900" fmla="*/ 1132624 h 1426267"/>
                <a:gd name="connsiteX901" fmla="*/ 1608345 w 2018016"/>
                <a:gd name="connsiteY901" fmla="*/ 1137980 h 1426267"/>
                <a:gd name="connsiteX902" fmla="*/ 1602097 w 2018016"/>
                <a:gd name="connsiteY902" fmla="*/ 1154045 h 1426267"/>
                <a:gd name="connsiteX903" fmla="*/ 1597634 w 2018016"/>
                <a:gd name="connsiteY903" fmla="*/ 1161185 h 1426267"/>
                <a:gd name="connsiteX904" fmla="*/ 1595849 w 2018016"/>
                <a:gd name="connsiteY904" fmla="*/ 1147797 h 1426267"/>
                <a:gd name="connsiteX905" fmla="*/ 1596742 w 2018016"/>
                <a:gd name="connsiteY905" fmla="*/ 1143335 h 1426267"/>
                <a:gd name="connsiteX906" fmla="*/ 1598526 w 2018016"/>
                <a:gd name="connsiteY906" fmla="*/ 1138872 h 1426267"/>
                <a:gd name="connsiteX907" fmla="*/ 1597634 w 2018016"/>
                <a:gd name="connsiteY907" fmla="*/ 1135302 h 1426267"/>
                <a:gd name="connsiteX908" fmla="*/ 1591386 w 2018016"/>
                <a:gd name="connsiteY908" fmla="*/ 1134409 h 1426267"/>
                <a:gd name="connsiteX909" fmla="*/ 1573536 w 2018016"/>
                <a:gd name="connsiteY909" fmla="*/ 1149582 h 1426267"/>
                <a:gd name="connsiteX910" fmla="*/ 1569073 w 2018016"/>
                <a:gd name="connsiteY910" fmla="*/ 1162970 h 1426267"/>
                <a:gd name="connsiteX911" fmla="*/ 1569073 w 2018016"/>
                <a:gd name="connsiteY911" fmla="*/ 1176358 h 1426267"/>
                <a:gd name="connsiteX912" fmla="*/ 1574428 w 2018016"/>
                <a:gd name="connsiteY912" fmla="*/ 1187961 h 1426267"/>
                <a:gd name="connsiteX913" fmla="*/ 1585138 w 2018016"/>
                <a:gd name="connsiteY913" fmla="*/ 1195994 h 1426267"/>
                <a:gd name="connsiteX914" fmla="*/ 1580676 w 2018016"/>
                <a:gd name="connsiteY914" fmla="*/ 1204920 h 1426267"/>
                <a:gd name="connsiteX915" fmla="*/ 1576213 w 2018016"/>
                <a:gd name="connsiteY915" fmla="*/ 1203134 h 1426267"/>
                <a:gd name="connsiteX916" fmla="*/ 1569966 w 2018016"/>
                <a:gd name="connsiteY916" fmla="*/ 1197779 h 1426267"/>
                <a:gd name="connsiteX917" fmla="*/ 1562825 w 2018016"/>
                <a:gd name="connsiteY917" fmla="*/ 1195994 h 1426267"/>
                <a:gd name="connsiteX918" fmla="*/ 1557470 w 2018016"/>
                <a:gd name="connsiteY918" fmla="*/ 1201349 h 1426267"/>
                <a:gd name="connsiteX919" fmla="*/ 1551222 w 2018016"/>
                <a:gd name="connsiteY919" fmla="*/ 1212060 h 1426267"/>
                <a:gd name="connsiteX920" fmla="*/ 1548545 w 2018016"/>
                <a:gd name="connsiteY920" fmla="*/ 1225448 h 1426267"/>
                <a:gd name="connsiteX921" fmla="*/ 1553900 w 2018016"/>
                <a:gd name="connsiteY921" fmla="*/ 1229910 h 1426267"/>
                <a:gd name="connsiteX922" fmla="*/ 1568181 w 2018016"/>
                <a:gd name="connsiteY922" fmla="*/ 1229910 h 1426267"/>
                <a:gd name="connsiteX923" fmla="*/ 1580676 w 2018016"/>
                <a:gd name="connsiteY923" fmla="*/ 1231696 h 1426267"/>
                <a:gd name="connsiteX924" fmla="*/ 1586924 w 2018016"/>
                <a:gd name="connsiteY924" fmla="*/ 1239728 h 1426267"/>
                <a:gd name="connsiteX925" fmla="*/ 1580676 w 2018016"/>
                <a:gd name="connsiteY925" fmla="*/ 1256686 h 1426267"/>
                <a:gd name="connsiteX926" fmla="*/ 1592279 w 2018016"/>
                <a:gd name="connsiteY926" fmla="*/ 1259364 h 1426267"/>
                <a:gd name="connsiteX927" fmla="*/ 1609237 w 2018016"/>
                <a:gd name="connsiteY927" fmla="*/ 1237943 h 1426267"/>
                <a:gd name="connsiteX928" fmla="*/ 1631550 w 2018016"/>
                <a:gd name="connsiteY928" fmla="*/ 1247761 h 1426267"/>
                <a:gd name="connsiteX929" fmla="*/ 1642261 w 2018016"/>
                <a:gd name="connsiteY929" fmla="*/ 1237051 h 1426267"/>
                <a:gd name="connsiteX930" fmla="*/ 1670822 w 2018016"/>
                <a:gd name="connsiteY930" fmla="*/ 1179929 h 1426267"/>
                <a:gd name="connsiteX931" fmla="*/ 1672607 w 2018016"/>
                <a:gd name="connsiteY931" fmla="*/ 1170111 h 1426267"/>
                <a:gd name="connsiteX932" fmla="*/ 1670822 w 2018016"/>
                <a:gd name="connsiteY932" fmla="*/ 1155830 h 1426267"/>
                <a:gd name="connsiteX933" fmla="*/ 1666359 w 2018016"/>
                <a:gd name="connsiteY933" fmla="*/ 1141549 h 1426267"/>
                <a:gd name="connsiteX934" fmla="*/ 1663682 w 2018016"/>
                <a:gd name="connsiteY934" fmla="*/ 1126377 h 1426267"/>
                <a:gd name="connsiteX935" fmla="*/ 1665466 w 2018016"/>
                <a:gd name="connsiteY935" fmla="*/ 1110311 h 1426267"/>
                <a:gd name="connsiteX936" fmla="*/ 1682425 w 2018016"/>
                <a:gd name="connsiteY936" fmla="*/ 1093353 h 1426267"/>
                <a:gd name="connsiteX937" fmla="*/ 1706523 w 2018016"/>
                <a:gd name="connsiteY937" fmla="*/ 1096030 h 1426267"/>
                <a:gd name="connsiteX938" fmla="*/ 1730622 w 2018016"/>
                <a:gd name="connsiteY938" fmla="*/ 1110311 h 1426267"/>
                <a:gd name="connsiteX939" fmla="*/ 1745794 w 2018016"/>
                <a:gd name="connsiteY939" fmla="*/ 1125484 h 1426267"/>
                <a:gd name="connsiteX940" fmla="*/ 1750257 w 2018016"/>
                <a:gd name="connsiteY940" fmla="*/ 1135302 h 1426267"/>
                <a:gd name="connsiteX941" fmla="*/ 1754720 w 2018016"/>
                <a:gd name="connsiteY941" fmla="*/ 1149582 h 1426267"/>
                <a:gd name="connsiteX942" fmla="*/ 1755612 w 2018016"/>
                <a:gd name="connsiteY942" fmla="*/ 1162078 h 1426267"/>
                <a:gd name="connsiteX943" fmla="*/ 1748472 w 2018016"/>
                <a:gd name="connsiteY943" fmla="*/ 1167433 h 1426267"/>
                <a:gd name="connsiteX944" fmla="*/ 1744010 w 2018016"/>
                <a:gd name="connsiteY944" fmla="*/ 1164756 h 1426267"/>
                <a:gd name="connsiteX945" fmla="*/ 1735977 w 2018016"/>
                <a:gd name="connsiteY945" fmla="*/ 1154045 h 1426267"/>
                <a:gd name="connsiteX946" fmla="*/ 1732406 w 2018016"/>
                <a:gd name="connsiteY946" fmla="*/ 1151368 h 1426267"/>
                <a:gd name="connsiteX947" fmla="*/ 1719018 w 2018016"/>
                <a:gd name="connsiteY947" fmla="*/ 1149582 h 1426267"/>
                <a:gd name="connsiteX948" fmla="*/ 1698490 w 2018016"/>
                <a:gd name="connsiteY948" fmla="*/ 1155830 h 1426267"/>
                <a:gd name="connsiteX949" fmla="*/ 1691350 w 2018016"/>
                <a:gd name="connsiteY949" fmla="*/ 1160293 h 1426267"/>
                <a:gd name="connsiteX950" fmla="*/ 1685995 w 2018016"/>
                <a:gd name="connsiteY950" fmla="*/ 1167433 h 1426267"/>
                <a:gd name="connsiteX951" fmla="*/ 1695813 w 2018016"/>
                <a:gd name="connsiteY951" fmla="*/ 1173681 h 1426267"/>
                <a:gd name="connsiteX952" fmla="*/ 1705630 w 2018016"/>
                <a:gd name="connsiteY952" fmla="*/ 1184391 h 1426267"/>
                <a:gd name="connsiteX953" fmla="*/ 1712771 w 2018016"/>
                <a:gd name="connsiteY953" fmla="*/ 1196887 h 1426267"/>
                <a:gd name="connsiteX954" fmla="*/ 1715448 w 2018016"/>
                <a:gd name="connsiteY954" fmla="*/ 1207597 h 1426267"/>
                <a:gd name="connsiteX955" fmla="*/ 1731514 w 2018016"/>
                <a:gd name="connsiteY955" fmla="*/ 1222770 h 1426267"/>
                <a:gd name="connsiteX956" fmla="*/ 1735977 w 2018016"/>
                <a:gd name="connsiteY956" fmla="*/ 1225448 h 1426267"/>
                <a:gd name="connsiteX957" fmla="*/ 1741332 w 2018016"/>
                <a:gd name="connsiteY957" fmla="*/ 1221877 h 1426267"/>
                <a:gd name="connsiteX958" fmla="*/ 1743117 w 2018016"/>
                <a:gd name="connsiteY958" fmla="*/ 1213845 h 1426267"/>
                <a:gd name="connsiteX959" fmla="*/ 1745794 w 2018016"/>
                <a:gd name="connsiteY959" fmla="*/ 1206705 h 1426267"/>
                <a:gd name="connsiteX960" fmla="*/ 1752935 w 2018016"/>
                <a:gd name="connsiteY960" fmla="*/ 1204920 h 1426267"/>
                <a:gd name="connsiteX961" fmla="*/ 1758290 w 2018016"/>
                <a:gd name="connsiteY961" fmla="*/ 1212060 h 1426267"/>
                <a:gd name="connsiteX962" fmla="*/ 1762753 w 2018016"/>
                <a:gd name="connsiteY962" fmla="*/ 1228125 h 1426267"/>
                <a:gd name="connsiteX963" fmla="*/ 1766323 w 2018016"/>
                <a:gd name="connsiteY963" fmla="*/ 1245976 h 1426267"/>
                <a:gd name="connsiteX964" fmla="*/ 1767215 w 2018016"/>
                <a:gd name="connsiteY964" fmla="*/ 1259364 h 1426267"/>
                <a:gd name="connsiteX965" fmla="*/ 1767215 w 2018016"/>
                <a:gd name="connsiteY965" fmla="*/ 1276322 h 1426267"/>
                <a:gd name="connsiteX966" fmla="*/ 1769000 w 2018016"/>
                <a:gd name="connsiteY966" fmla="*/ 1283462 h 1426267"/>
                <a:gd name="connsiteX967" fmla="*/ 1772570 w 2018016"/>
                <a:gd name="connsiteY967" fmla="*/ 1290602 h 1426267"/>
                <a:gd name="connsiteX968" fmla="*/ 1774355 w 2018016"/>
                <a:gd name="connsiteY968" fmla="*/ 1292388 h 1426267"/>
                <a:gd name="connsiteX969" fmla="*/ 1780603 w 2018016"/>
                <a:gd name="connsiteY969" fmla="*/ 1297743 h 1426267"/>
                <a:gd name="connsiteX970" fmla="*/ 1782388 w 2018016"/>
                <a:gd name="connsiteY970" fmla="*/ 1298635 h 1426267"/>
                <a:gd name="connsiteX971" fmla="*/ 1785066 w 2018016"/>
                <a:gd name="connsiteY971" fmla="*/ 1301313 h 1426267"/>
                <a:gd name="connsiteX972" fmla="*/ 1784174 w 2018016"/>
                <a:gd name="connsiteY972" fmla="*/ 1305776 h 1426267"/>
                <a:gd name="connsiteX973" fmla="*/ 1781496 w 2018016"/>
                <a:gd name="connsiteY973" fmla="*/ 1309346 h 1426267"/>
                <a:gd name="connsiteX974" fmla="*/ 1780603 w 2018016"/>
                <a:gd name="connsiteY974" fmla="*/ 1309346 h 1426267"/>
                <a:gd name="connsiteX975" fmla="*/ 1779711 w 2018016"/>
                <a:gd name="connsiteY975" fmla="*/ 1309346 h 1426267"/>
                <a:gd name="connsiteX976" fmla="*/ 1774355 w 2018016"/>
                <a:gd name="connsiteY976" fmla="*/ 1313809 h 1426267"/>
                <a:gd name="connsiteX977" fmla="*/ 1773463 w 2018016"/>
                <a:gd name="connsiteY977" fmla="*/ 1313809 h 1426267"/>
                <a:gd name="connsiteX978" fmla="*/ 1773463 w 2018016"/>
                <a:gd name="connsiteY978" fmla="*/ 1318271 h 1426267"/>
                <a:gd name="connsiteX979" fmla="*/ 1774355 w 2018016"/>
                <a:gd name="connsiteY979" fmla="*/ 1322734 h 1426267"/>
                <a:gd name="connsiteX980" fmla="*/ 1776141 w 2018016"/>
                <a:gd name="connsiteY980" fmla="*/ 1325411 h 1426267"/>
                <a:gd name="connsiteX981" fmla="*/ 1777033 w 2018016"/>
                <a:gd name="connsiteY981" fmla="*/ 1325411 h 1426267"/>
                <a:gd name="connsiteX982" fmla="*/ 1766323 w 2018016"/>
                <a:gd name="connsiteY982" fmla="*/ 1366468 h 1426267"/>
                <a:gd name="connsiteX983" fmla="*/ 1765430 w 2018016"/>
                <a:gd name="connsiteY983" fmla="*/ 1374501 h 1426267"/>
                <a:gd name="connsiteX984" fmla="*/ 1768108 w 2018016"/>
                <a:gd name="connsiteY984" fmla="*/ 1378071 h 1426267"/>
                <a:gd name="connsiteX985" fmla="*/ 1774355 w 2018016"/>
                <a:gd name="connsiteY985" fmla="*/ 1377178 h 1426267"/>
                <a:gd name="connsiteX986" fmla="*/ 1779711 w 2018016"/>
                <a:gd name="connsiteY986" fmla="*/ 1375393 h 1426267"/>
                <a:gd name="connsiteX987" fmla="*/ 1784174 w 2018016"/>
                <a:gd name="connsiteY987" fmla="*/ 1371823 h 1426267"/>
                <a:gd name="connsiteX988" fmla="*/ 1787743 w 2018016"/>
                <a:gd name="connsiteY988" fmla="*/ 1367361 h 1426267"/>
                <a:gd name="connsiteX989" fmla="*/ 1791314 w 2018016"/>
                <a:gd name="connsiteY989" fmla="*/ 1361113 h 1426267"/>
                <a:gd name="connsiteX990" fmla="*/ 1793099 w 2018016"/>
                <a:gd name="connsiteY990" fmla="*/ 1354865 h 1426267"/>
                <a:gd name="connsiteX991" fmla="*/ 1794884 w 2018016"/>
                <a:gd name="connsiteY991" fmla="*/ 1349510 h 1426267"/>
                <a:gd name="connsiteX992" fmla="*/ 1799346 w 2018016"/>
                <a:gd name="connsiteY992" fmla="*/ 1345940 h 1426267"/>
                <a:gd name="connsiteX993" fmla="*/ 1805594 w 2018016"/>
                <a:gd name="connsiteY993" fmla="*/ 1346832 h 1426267"/>
                <a:gd name="connsiteX994" fmla="*/ 1811842 w 2018016"/>
                <a:gd name="connsiteY994" fmla="*/ 1352187 h 1426267"/>
                <a:gd name="connsiteX995" fmla="*/ 1817197 w 2018016"/>
                <a:gd name="connsiteY995" fmla="*/ 1359328 h 1426267"/>
                <a:gd name="connsiteX996" fmla="*/ 1820767 w 2018016"/>
                <a:gd name="connsiteY996" fmla="*/ 1364683 h 1426267"/>
                <a:gd name="connsiteX997" fmla="*/ 1826122 w 2018016"/>
                <a:gd name="connsiteY997" fmla="*/ 1377178 h 1426267"/>
                <a:gd name="connsiteX998" fmla="*/ 1833263 w 2018016"/>
                <a:gd name="connsiteY998" fmla="*/ 1405739 h 1426267"/>
                <a:gd name="connsiteX999" fmla="*/ 1837726 w 2018016"/>
                <a:gd name="connsiteY999" fmla="*/ 1419127 h 1426267"/>
                <a:gd name="connsiteX1000" fmla="*/ 1842188 w 2018016"/>
                <a:gd name="connsiteY1000" fmla="*/ 1426268 h 1426267"/>
                <a:gd name="connsiteX1001" fmla="*/ 1859146 w 2018016"/>
                <a:gd name="connsiteY1001" fmla="*/ 1420913 h 1426267"/>
                <a:gd name="connsiteX1002" fmla="*/ 1846651 w 2018016"/>
                <a:gd name="connsiteY1002" fmla="*/ 1395921 h 1426267"/>
                <a:gd name="connsiteX1003" fmla="*/ 1817197 w 2018016"/>
                <a:gd name="connsiteY1003" fmla="*/ 1320056 h 1426267"/>
                <a:gd name="connsiteX1004" fmla="*/ 2010877 w 2018016"/>
                <a:gd name="connsiteY1004" fmla="*/ 1034445 h 1426267"/>
                <a:gd name="connsiteX1005" fmla="*/ 2009091 w 2018016"/>
                <a:gd name="connsiteY1005" fmla="*/ 1033553 h 1426267"/>
                <a:gd name="connsiteX1006" fmla="*/ 2009091 w 2018016"/>
                <a:gd name="connsiteY1006" fmla="*/ 1033553 h 1426267"/>
                <a:gd name="connsiteX1007" fmla="*/ 2007307 w 2018016"/>
                <a:gd name="connsiteY1007" fmla="*/ 1036231 h 1426267"/>
                <a:gd name="connsiteX1008" fmla="*/ 2001951 w 2018016"/>
                <a:gd name="connsiteY1008" fmla="*/ 1049619 h 1426267"/>
                <a:gd name="connsiteX1009" fmla="*/ 1989456 w 2018016"/>
                <a:gd name="connsiteY1009" fmla="*/ 1063899 h 1426267"/>
                <a:gd name="connsiteX1010" fmla="*/ 1975175 w 2018016"/>
                <a:gd name="connsiteY1010" fmla="*/ 1093353 h 1426267"/>
                <a:gd name="connsiteX1011" fmla="*/ 1947507 w 2018016"/>
                <a:gd name="connsiteY1011" fmla="*/ 1107633 h 1426267"/>
                <a:gd name="connsiteX1012" fmla="*/ 1891278 w 2018016"/>
                <a:gd name="connsiteY1012" fmla="*/ 1124592 h 1426267"/>
                <a:gd name="connsiteX1013" fmla="*/ 1893955 w 2018016"/>
                <a:gd name="connsiteY1013" fmla="*/ 1132624 h 1426267"/>
                <a:gd name="connsiteX1014" fmla="*/ 1895740 w 2018016"/>
                <a:gd name="connsiteY1014" fmla="*/ 1135302 h 1426267"/>
                <a:gd name="connsiteX1015" fmla="*/ 1876997 w 2018016"/>
                <a:gd name="connsiteY1015" fmla="*/ 1146905 h 1426267"/>
                <a:gd name="connsiteX1016" fmla="*/ 1860039 w 2018016"/>
                <a:gd name="connsiteY1016" fmla="*/ 1166541 h 1426267"/>
                <a:gd name="connsiteX1017" fmla="*/ 1858254 w 2018016"/>
                <a:gd name="connsiteY1017" fmla="*/ 1173681 h 1426267"/>
                <a:gd name="connsiteX1018" fmla="*/ 1868071 w 2018016"/>
                <a:gd name="connsiteY1018" fmla="*/ 1177251 h 1426267"/>
                <a:gd name="connsiteX1019" fmla="*/ 1888600 w 2018016"/>
                <a:gd name="connsiteY1019" fmla="*/ 1167433 h 1426267"/>
                <a:gd name="connsiteX1020" fmla="*/ 1901095 w 2018016"/>
                <a:gd name="connsiteY1020" fmla="*/ 1157615 h 1426267"/>
                <a:gd name="connsiteX1021" fmla="*/ 1919838 w 2018016"/>
                <a:gd name="connsiteY1021" fmla="*/ 1153153 h 1426267"/>
                <a:gd name="connsiteX1022" fmla="*/ 1933226 w 2018016"/>
                <a:gd name="connsiteY1022" fmla="*/ 1142442 h 1426267"/>
                <a:gd name="connsiteX1023" fmla="*/ 1954647 w 2018016"/>
                <a:gd name="connsiteY1023" fmla="*/ 1135302 h 1426267"/>
                <a:gd name="connsiteX1024" fmla="*/ 1967143 w 2018016"/>
                <a:gd name="connsiteY1024" fmla="*/ 1121914 h 1426267"/>
                <a:gd name="connsiteX1025" fmla="*/ 1980531 w 2018016"/>
                <a:gd name="connsiteY1025" fmla="*/ 1103171 h 1426267"/>
                <a:gd name="connsiteX1026" fmla="*/ 2009091 w 2018016"/>
                <a:gd name="connsiteY1026" fmla="*/ 1047833 h 1426267"/>
                <a:gd name="connsiteX1027" fmla="*/ 2018017 w 2018016"/>
                <a:gd name="connsiteY1027" fmla="*/ 1038016 h 1426267"/>
                <a:gd name="connsiteX1028" fmla="*/ 2010877 w 2018016"/>
                <a:gd name="connsiteY1028" fmla="*/ 1034445 h 1426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</a:cxnLst>
              <a:rect l="l" t="t" r="r" b="b"/>
              <a:pathLst>
                <a:path w="2018016" h="1426267">
                  <a:moveTo>
                    <a:pt x="303461" y="1094245"/>
                  </a:moveTo>
                  <a:lnTo>
                    <a:pt x="233844" y="1077287"/>
                  </a:lnTo>
                  <a:lnTo>
                    <a:pt x="61585" y="1035338"/>
                  </a:lnTo>
                  <a:lnTo>
                    <a:pt x="40164" y="1022843"/>
                  </a:lnTo>
                  <a:lnTo>
                    <a:pt x="27668" y="1006777"/>
                  </a:lnTo>
                  <a:lnTo>
                    <a:pt x="18743" y="983571"/>
                  </a:lnTo>
                  <a:lnTo>
                    <a:pt x="9818" y="950548"/>
                  </a:lnTo>
                  <a:lnTo>
                    <a:pt x="0" y="946977"/>
                  </a:lnTo>
                  <a:lnTo>
                    <a:pt x="0" y="961258"/>
                  </a:lnTo>
                  <a:lnTo>
                    <a:pt x="4463" y="980893"/>
                  </a:lnTo>
                  <a:lnTo>
                    <a:pt x="8925" y="993389"/>
                  </a:lnTo>
                  <a:lnTo>
                    <a:pt x="23206" y="1017488"/>
                  </a:lnTo>
                  <a:lnTo>
                    <a:pt x="40164" y="1032661"/>
                  </a:lnTo>
                  <a:lnTo>
                    <a:pt x="124062" y="1064792"/>
                  </a:lnTo>
                  <a:lnTo>
                    <a:pt x="318634" y="1106741"/>
                  </a:lnTo>
                  <a:lnTo>
                    <a:pt x="340948" y="1117451"/>
                  </a:lnTo>
                  <a:lnTo>
                    <a:pt x="352551" y="1120129"/>
                  </a:lnTo>
                  <a:lnTo>
                    <a:pt x="345410" y="1114773"/>
                  </a:lnTo>
                  <a:lnTo>
                    <a:pt x="303461" y="1094245"/>
                  </a:lnTo>
                  <a:close/>
                  <a:moveTo>
                    <a:pt x="799709" y="1207597"/>
                  </a:moveTo>
                  <a:lnTo>
                    <a:pt x="794354" y="1202242"/>
                  </a:lnTo>
                  <a:lnTo>
                    <a:pt x="788999" y="1194209"/>
                  </a:lnTo>
                  <a:lnTo>
                    <a:pt x="776504" y="1195101"/>
                  </a:lnTo>
                  <a:lnTo>
                    <a:pt x="754190" y="1204920"/>
                  </a:lnTo>
                  <a:lnTo>
                    <a:pt x="737232" y="1192424"/>
                  </a:lnTo>
                  <a:lnTo>
                    <a:pt x="721167" y="1191532"/>
                  </a:lnTo>
                  <a:lnTo>
                    <a:pt x="684573" y="1199564"/>
                  </a:lnTo>
                  <a:lnTo>
                    <a:pt x="607815" y="1188854"/>
                  </a:lnTo>
                  <a:lnTo>
                    <a:pt x="603352" y="1184391"/>
                  </a:lnTo>
                  <a:lnTo>
                    <a:pt x="600675" y="1184391"/>
                  </a:lnTo>
                  <a:lnTo>
                    <a:pt x="597105" y="1188854"/>
                  </a:lnTo>
                  <a:lnTo>
                    <a:pt x="822023" y="1225448"/>
                  </a:lnTo>
                  <a:lnTo>
                    <a:pt x="830948" y="1215630"/>
                  </a:lnTo>
                  <a:lnTo>
                    <a:pt x="824701" y="1205812"/>
                  </a:lnTo>
                  <a:lnTo>
                    <a:pt x="799709" y="1207597"/>
                  </a:lnTo>
                  <a:close/>
                  <a:moveTo>
                    <a:pt x="1817197" y="1320056"/>
                  </a:moveTo>
                  <a:lnTo>
                    <a:pt x="1811842" y="1310238"/>
                  </a:lnTo>
                  <a:lnTo>
                    <a:pt x="1805594" y="1301313"/>
                  </a:lnTo>
                  <a:lnTo>
                    <a:pt x="1801131" y="1291495"/>
                  </a:lnTo>
                  <a:lnTo>
                    <a:pt x="1782388" y="1198672"/>
                  </a:lnTo>
                  <a:lnTo>
                    <a:pt x="1777033" y="1186176"/>
                  </a:lnTo>
                  <a:lnTo>
                    <a:pt x="1774355" y="1175466"/>
                  </a:lnTo>
                  <a:lnTo>
                    <a:pt x="1771678" y="1126377"/>
                  </a:lnTo>
                  <a:lnTo>
                    <a:pt x="1768108" y="1113881"/>
                  </a:lnTo>
                  <a:lnTo>
                    <a:pt x="1767215" y="1107633"/>
                  </a:lnTo>
                  <a:lnTo>
                    <a:pt x="1768108" y="1099601"/>
                  </a:lnTo>
                  <a:lnTo>
                    <a:pt x="1770786" y="1092460"/>
                  </a:lnTo>
                  <a:lnTo>
                    <a:pt x="1779711" y="1079072"/>
                  </a:lnTo>
                  <a:lnTo>
                    <a:pt x="1781496" y="1075502"/>
                  </a:lnTo>
                  <a:lnTo>
                    <a:pt x="1804702" y="1064792"/>
                  </a:lnTo>
                  <a:lnTo>
                    <a:pt x="1806487" y="1057652"/>
                  </a:lnTo>
                  <a:lnTo>
                    <a:pt x="1807379" y="1048726"/>
                  </a:lnTo>
                  <a:lnTo>
                    <a:pt x="1810950" y="1041586"/>
                  </a:lnTo>
                  <a:lnTo>
                    <a:pt x="1817197" y="1038908"/>
                  </a:lnTo>
                  <a:lnTo>
                    <a:pt x="1818090" y="1041586"/>
                  </a:lnTo>
                  <a:lnTo>
                    <a:pt x="1818090" y="1046941"/>
                  </a:lnTo>
                  <a:lnTo>
                    <a:pt x="1821660" y="1051404"/>
                  </a:lnTo>
                  <a:lnTo>
                    <a:pt x="1827907" y="1054081"/>
                  </a:lnTo>
                  <a:lnTo>
                    <a:pt x="1833263" y="1054081"/>
                  </a:lnTo>
                  <a:lnTo>
                    <a:pt x="1884137" y="1041586"/>
                  </a:lnTo>
                  <a:lnTo>
                    <a:pt x="1908235" y="1026413"/>
                  </a:lnTo>
                  <a:lnTo>
                    <a:pt x="1924301" y="1007669"/>
                  </a:lnTo>
                  <a:lnTo>
                    <a:pt x="1905558" y="1004100"/>
                  </a:lnTo>
                  <a:lnTo>
                    <a:pt x="1900203" y="999637"/>
                  </a:lnTo>
                  <a:lnTo>
                    <a:pt x="1900203" y="986249"/>
                  </a:lnTo>
                  <a:lnTo>
                    <a:pt x="1900203" y="983571"/>
                  </a:lnTo>
                  <a:lnTo>
                    <a:pt x="1896633" y="966613"/>
                  </a:lnTo>
                  <a:lnTo>
                    <a:pt x="1896633" y="961258"/>
                  </a:lnTo>
                  <a:lnTo>
                    <a:pt x="1896633" y="958580"/>
                  </a:lnTo>
                  <a:lnTo>
                    <a:pt x="1897525" y="955903"/>
                  </a:lnTo>
                  <a:lnTo>
                    <a:pt x="1900203" y="946977"/>
                  </a:lnTo>
                  <a:lnTo>
                    <a:pt x="1900203" y="943407"/>
                  </a:lnTo>
                  <a:lnTo>
                    <a:pt x="1899310" y="938945"/>
                  </a:lnTo>
                  <a:lnTo>
                    <a:pt x="1885922" y="883608"/>
                  </a:lnTo>
                  <a:lnTo>
                    <a:pt x="1882352" y="877360"/>
                  </a:lnTo>
                  <a:lnTo>
                    <a:pt x="1878782" y="873789"/>
                  </a:lnTo>
                  <a:lnTo>
                    <a:pt x="1863609" y="873789"/>
                  </a:lnTo>
                  <a:lnTo>
                    <a:pt x="1860931" y="872897"/>
                  </a:lnTo>
                  <a:lnTo>
                    <a:pt x="1858254" y="872005"/>
                  </a:lnTo>
                  <a:lnTo>
                    <a:pt x="1850221" y="866649"/>
                  </a:lnTo>
                  <a:lnTo>
                    <a:pt x="1845758" y="865757"/>
                  </a:lnTo>
                  <a:lnTo>
                    <a:pt x="1838618" y="861294"/>
                  </a:lnTo>
                  <a:lnTo>
                    <a:pt x="1827015" y="850584"/>
                  </a:lnTo>
                  <a:lnTo>
                    <a:pt x="1827015" y="850584"/>
                  </a:lnTo>
                  <a:lnTo>
                    <a:pt x="1824338" y="850584"/>
                  </a:lnTo>
                  <a:lnTo>
                    <a:pt x="1799346" y="853261"/>
                  </a:lnTo>
                  <a:lnTo>
                    <a:pt x="1792206" y="852369"/>
                  </a:lnTo>
                  <a:lnTo>
                    <a:pt x="1789529" y="851476"/>
                  </a:lnTo>
                  <a:lnTo>
                    <a:pt x="1789529" y="850584"/>
                  </a:lnTo>
                  <a:lnTo>
                    <a:pt x="1789529" y="849692"/>
                  </a:lnTo>
                  <a:lnTo>
                    <a:pt x="1789529" y="841658"/>
                  </a:lnTo>
                  <a:lnTo>
                    <a:pt x="1789529" y="838981"/>
                  </a:lnTo>
                  <a:lnTo>
                    <a:pt x="1790421" y="836304"/>
                  </a:lnTo>
                  <a:lnTo>
                    <a:pt x="1792206" y="834518"/>
                  </a:lnTo>
                  <a:lnTo>
                    <a:pt x="1793991" y="832733"/>
                  </a:lnTo>
                  <a:lnTo>
                    <a:pt x="1795776" y="830056"/>
                  </a:lnTo>
                  <a:lnTo>
                    <a:pt x="1796669" y="827378"/>
                  </a:lnTo>
                  <a:lnTo>
                    <a:pt x="1796669" y="822916"/>
                  </a:lnTo>
                  <a:lnTo>
                    <a:pt x="1794884" y="820237"/>
                  </a:lnTo>
                  <a:lnTo>
                    <a:pt x="1792206" y="818453"/>
                  </a:lnTo>
                  <a:lnTo>
                    <a:pt x="1767215" y="815775"/>
                  </a:lnTo>
                  <a:lnTo>
                    <a:pt x="1748472" y="816668"/>
                  </a:lnTo>
                  <a:lnTo>
                    <a:pt x="1743117" y="815775"/>
                  </a:lnTo>
                  <a:lnTo>
                    <a:pt x="1740439" y="813990"/>
                  </a:lnTo>
                  <a:lnTo>
                    <a:pt x="1738654" y="811312"/>
                  </a:lnTo>
                  <a:lnTo>
                    <a:pt x="1737762" y="808635"/>
                  </a:lnTo>
                  <a:lnTo>
                    <a:pt x="1736869" y="805957"/>
                  </a:lnTo>
                  <a:lnTo>
                    <a:pt x="1735977" y="803280"/>
                  </a:lnTo>
                  <a:lnTo>
                    <a:pt x="1722589" y="782752"/>
                  </a:lnTo>
                  <a:lnTo>
                    <a:pt x="1720803" y="778289"/>
                  </a:lnTo>
                  <a:lnTo>
                    <a:pt x="1719911" y="775611"/>
                  </a:lnTo>
                  <a:lnTo>
                    <a:pt x="1719018" y="772933"/>
                  </a:lnTo>
                  <a:lnTo>
                    <a:pt x="1719018" y="770256"/>
                  </a:lnTo>
                  <a:lnTo>
                    <a:pt x="1719911" y="767578"/>
                  </a:lnTo>
                  <a:lnTo>
                    <a:pt x="1720803" y="764901"/>
                  </a:lnTo>
                  <a:lnTo>
                    <a:pt x="1723481" y="760438"/>
                  </a:lnTo>
                  <a:lnTo>
                    <a:pt x="1728836" y="755083"/>
                  </a:lnTo>
                  <a:lnTo>
                    <a:pt x="1730622" y="752405"/>
                  </a:lnTo>
                  <a:lnTo>
                    <a:pt x="1731514" y="749728"/>
                  </a:lnTo>
                  <a:lnTo>
                    <a:pt x="1731514" y="747050"/>
                  </a:lnTo>
                  <a:lnTo>
                    <a:pt x="1731514" y="744372"/>
                  </a:lnTo>
                  <a:lnTo>
                    <a:pt x="1730622" y="739017"/>
                  </a:lnTo>
                  <a:lnTo>
                    <a:pt x="1727944" y="731877"/>
                  </a:lnTo>
                  <a:lnTo>
                    <a:pt x="1725266" y="724737"/>
                  </a:lnTo>
                  <a:lnTo>
                    <a:pt x="1722589" y="721167"/>
                  </a:lnTo>
                  <a:lnTo>
                    <a:pt x="1719018" y="719381"/>
                  </a:lnTo>
                  <a:lnTo>
                    <a:pt x="1706523" y="717596"/>
                  </a:lnTo>
                  <a:lnTo>
                    <a:pt x="1702953" y="716704"/>
                  </a:lnTo>
                  <a:lnTo>
                    <a:pt x="1699383" y="714919"/>
                  </a:lnTo>
                  <a:lnTo>
                    <a:pt x="1690458" y="707779"/>
                  </a:lnTo>
                  <a:lnTo>
                    <a:pt x="1686887" y="706886"/>
                  </a:lnTo>
                  <a:lnTo>
                    <a:pt x="1685102" y="707779"/>
                  </a:lnTo>
                  <a:lnTo>
                    <a:pt x="1682425" y="708671"/>
                  </a:lnTo>
                  <a:lnTo>
                    <a:pt x="1678854" y="708671"/>
                  </a:lnTo>
                  <a:lnTo>
                    <a:pt x="1673499" y="706886"/>
                  </a:lnTo>
                  <a:lnTo>
                    <a:pt x="1670822" y="704208"/>
                  </a:lnTo>
                  <a:lnTo>
                    <a:pt x="1669929" y="701531"/>
                  </a:lnTo>
                  <a:lnTo>
                    <a:pt x="1669037" y="693498"/>
                  </a:lnTo>
                  <a:lnTo>
                    <a:pt x="1669037" y="690820"/>
                  </a:lnTo>
                  <a:lnTo>
                    <a:pt x="1669037" y="688143"/>
                  </a:lnTo>
                  <a:lnTo>
                    <a:pt x="1669929" y="685465"/>
                  </a:lnTo>
                  <a:lnTo>
                    <a:pt x="1671714" y="683680"/>
                  </a:lnTo>
                  <a:lnTo>
                    <a:pt x="1673499" y="681895"/>
                  </a:lnTo>
                  <a:lnTo>
                    <a:pt x="1676177" y="681003"/>
                  </a:lnTo>
                  <a:lnTo>
                    <a:pt x="1678854" y="680110"/>
                  </a:lnTo>
                  <a:lnTo>
                    <a:pt x="1693135" y="680110"/>
                  </a:lnTo>
                  <a:lnTo>
                    <a:pt x="1695813" y="679217"/>
                  </a:lnTo>
                  <a:lnTo>
                    <a:pt x="1698490" y="678325"/>
                  </a:lnTo>
                  <a:lnTo>
                    <a:pt x="1700275" y="676540"/>
                  </a:lnTo>
                  <a:lnTo>
                    <a:pt x="1702060" y="673862"/>
                  </a:lnTo>
                  <a:lnTo>
                    <a:pt x="1702953" y="671185"/>
                  </a:lnTo>
                  <a:lnTo>
                    <a:pt x="1706523" y="666722"/>
                  </a:lnTo>
                  <a:lnTo>
                    <a:pt x="1710093" y="664044"/>
                  </a:lnTo>
                  <a:lnTo>
                    <a:pt x="1714556" y="662260"/>
                  </a:lnTo>
                  <a:lnTo>
                    <a:pt x="1716341" y="660474"/>
                  </a:lnTo>
                  <a:lnTo>
                    <a:pt x="1718126" y="658689"/>
                  </a:lnTo>
                  <a:lnTo>
                    <a:pt x="1719018" y="656012"/>
                  </a:lnTo>
                  <a:lnTo>
                    <a:pt x="1721696" y="646194"/>
                  </a:lnTo>
                  <a:lnTo>
                    <a:pt x="1722589" y="643516"/>
                  </a:lnTo>
                  <a:lnTo>
                    <a:pt x="1723481" y="640839"/>
                  </a:lnTo>
                  <a:lnTo>
                    <a:pt x="1727051" y="636376"/>
                  </a:lnTo>
                  <a:lnTo>
                    <a:pt x="1727944" y="633698"/>
                  </a:lnTo>
                  <a:lnTo>
                    <a:pt x="1728836" y="631021"/>
                  </a:lnTo>
                  <a:lnTo>
                    <a:pt x="1728836" y="613170"/>
                  </a:lnTo>
                  <a:lnTo>
                    <a:pt x="1729729" y="610492"/>
                  </a:lnTo>
                  <a:lnTo>
                    <a:pt x="1730622" y="607815"/>
                  </a:lnTo>
                  <a:lnTo>
                    <a:pt x="1732406" y="606030"/>
                  </a:lnTo>
                  <a:lnTo>
                    <a:pt x="1734191" y="605137"/>
                  </a:lnTo>
                  <a:lnTo>
                    <a:pt x="1739547" y="603352"/>
                  </a:lnTo>
                  <a:lnTo>
                    <a:pt x="1753827" y="597104"/>
                  </a:lnTo>
                  <a:lnTo>
                    <a:pt x="1755612" y="595320"/>
                  </a:lnTo>
                  <a:lnTo>
                    <a:pt x="1756505" y="591749"/>
                  </a:lnTo>
                  <a:lnTo>
                    <a:pt x="1756505" y="585501"/>
                  </a:lnTo>
                  <a:lnTo>
                    <a:pt x="1753827" y="573899"/>
                  </a:lnTo>
                  <a:lnTo>
                    <a:pt x="1752042" y="568544"/>
                  </a:lnTo>
                  <a:lnTo>
                    <a:pt x="1750257" y="564973"/>
                  </a:lnTo>
                  <a:lnTo>
                    <a:pt x="1748472" y="563188"/>
                  </a:lnTo>
                  <a:lnTo>
                    <a:pt x="1745794" y="561403"/>
                  </a:lnTo>
                  <a:lnTo>
                    <a:pt x="1743117" y="560511"/>
                  </a:lnTo>
                  <a:lnTo>
                    <a:pt x="1736869" y="559618"/>
                  </a:lnTo>
                  <a:lnTo>
                    <a:pt x="1733299" y="558725"/>
                  </a:lnTo>
                  <a:lnTo>
                    <a:pt x="1729729" y="556048"/>
                  </a:lnTo>
                  <a:lnTo>
                    <a:pt x="1727944" y="553370"/>
                  </a:lnTo>
                  <a:lnTo>
                    <a:pt x="1726159" y="550693"/>
                  </a:lnTo>
                  <a:lnTo>
                    <a:pt x="1719911" y="525702"/>
                  </a:lnTo>
                  <a:lnTo>
                    <a:pt x="1718126" y="521239"/>
                  </a:lnTo>
                  <a:lnTo>
                    <a:pt x="1716341" y="518561"/>
                  </a:lnTo>
                  <a:lnTo>
                    <a:pt x="1714556" y="516776"/>
                  </a:lnTo>
                  <a:lnTo>
                    <a:pt x="1688672" y="507851"/>
                  </a:lnTo>
                  <a:lnTo>
                    <a:pt x="1684210" y="505173"/>
                  </a:lnTo>
                  <a:lnTo>
                    <a:pt x="1677962" y="499818"/>
                  </a:lnTo>
                  <a:lnTo>
                    <a:pt x="1675285" y="498033"/>
                  </a:lnTo>
                  <a:lnTo>
                    <a:pt x="1672607" y="497141"/>
                  </a:lnTo>
                  <a:lnTo>
                    <a:pt x="1659219" y="494463"/>
                  </a:lnTo>
                  <a:lnTo>
                    <a:pt x="1655649" y="492678"/>
                  </a:lnTo>
                  <a:lnTo>
                    <a:pt x="1653863" y="490000"/>
                  </a:lnTo>
                  <a:lnTo>
                    <a:pt x="1652971" y="487323"/>
                  </a:lnTo>
                  <a:lnTo>
                    <a:pt x="1651186" y="475720"/>
                  </a:lnTo>
                  <a:lnTo>
                    <a:pt x="1649401" y="468580"/>
                  </a:lnTo>
                  <a:lnTo>
                    <a:pt x="1647616" y="465009"/>
                  </a:lnTo>
                  <a:lnTo>
                    <a:pt x="1645831" y="462332"/>
                  </a:lnTo>
                  <a:lnTo>
                    <a:pt x="1644046" y="460547"/>
                  </a:lnTo>
                  <a:lnTo>
                    <a:pt x="1643153" y="460547"/>
                  </a:lnTo>
                  <a:lnTo>
                    <a:pt x="1636013" y="458762"/>
                  </a:lnTo>
                  <a:lnTo>
                    <a:pt x="1631550" y="456977"/>
                  </a:lnTo>
                  <a:lnTo>
                    <a:pt x="1629765" y="454299"/>
                  </a:lnTo>
                  <a:lnTo>
                    <a:pt x="1628873" y="451621"/>
                  </a:lnTo>
                  <a:lnTo>
                    <a:pt x="1627980" y="446266"/>
                  </a:lnTo>
                  <a:lnTo>
                    <a:pt x="1627088" y="419490"/>
                  </a:lnTo>
                  <a:lnTo>
                    <a:pt x="1618162" y="382896"/>
                  </a:lnTo>
                  <a:lnTo>
                    <a:pt x="1616377" y="379327"/>
                  </a:lnTo>
                  <a:lnTo>
                    <a:pt x="1613700" y="377541"/>
                  </a:lnTo>
                  <a:lnTo>
                    <a:pt x="1606559" y="374864"/>
                  </a:lnTo>
                  <a:lnTo>
                    <a:pt x="1602097" y="372186"/>
                  </a:lnTo>
                  <a:lnTo>
                    <a:pt x="1600312" y="369509"/>
                  </a:lnTo>
                  <a:lnTo>
                    <a:pt x="1599419" y="366831"/>
                  </a:lnTo>
                  <a:lnTo>
                    <a:pt x="1598526" y="361476"/>
                  </a:lnTo>
                  <a:lnTo>
                    <a:pt x="1596742" y="350765"/>
                  </a:lnTo>
                  <a:lnTo>
                    <a:pt x="1595849" y="345410"/>
                  </a:lnTo>
                  <a:lnTo>
                    <a:pt x="1595849" y="339163"/>
                  </a:lnTo>
                  <a:lnTo>
                    <a:pt x="1595849" y="336485"/>
                  </a:lnTo>
                  <a:lnTo>
                    <a:pt x="1597634" y="320419"/>
                  </a:lnTo>
                  <a:lnTo>
                    <a:pt x="1597634" y="317742"/>
                  </a:lnTo>
                  <a:lnTo>
                    <a:pt x="1597634" y="315064"/>
                  </a:lnTo>
                  <a:lnTo>
                    <a:pt x="1593171" y="293643"/>
                  </a:lnTo>
                  <a:lnTo>
                    <a:pt x="1593171" y="290966"/>
                  </a:lnTo>
                  <a:lnTo>
                    <a:pt x="1593171" y="288288"/>
                  </a:lnTo>
                  <a:lnTo>
                    <a:pt x="1594064" y="285611"/>
                  </a:lnTo>
                  <a:lnTo>
                    <a:pt x="1594957" y="283825"/>
                  </a:lnTo>
                  <a:lnTo>
                    <a:pt x="1597634" y="281148"/>
                  </a:lnTo>
                  <a:lnTo>
                    <a:pt x="1598526" y="279363"/>
                  </a:lnTo>
                  <a:lnTo>
                    <a:pt x="1599419" y="275793"/>
                  </a:lnTo>
                  <a:lnTo>
                    <a:pt x="1599419" y="269545"/>
                  </a:lnTo>
                  <a:lnTo>
                    <a:pt x="1598526" y="265975"/>
                  </a:lnTo>
                  <a:lnTo>
                    <a:pt x="1597634" y="263297"/>
                  </a:lnTo>
                  <a:lnTo>
                    <a:pt x="1589601" y="257049"/>
                  </a:lnTo>
                  <a:lnTo>
                    <a:pt x="1586031" y="253479"/>
                  </a:lnTo>
                  <a:lnTo>
                    <a:pt x="1584246" y="250802"/>
                  </a:lnTo>
                  <a:lnTo>
                    <a:pt x="1583354" y="247231"/>
                  </a:lnTo>
                  <a:lnTo>
                    <a:pt x="1583354" y="243661"/>
                  </a:lnTo>
                  <a:lnTo>
                    <a:pt x="1584246" y="237414"/>
                  </a:lnTo>
                  <a:lnTo>
                    <a:pt x="1585138" y="233843"/>
                  </a:lnTo>
                  <a:lnTo>
                    <a:pt x="1586031" y="231166"/>
                  </a:lnTo>
                  <a:lnTo>
                    <a:pt x="1587816" y="229381"/>
                  </a:lnTo>
                  <a:lnTo>
                    <a:pt x="1589601" y="227596"/>
                  </a:lnTo>
                  <a:lnTo>
                    <a:pt x="1597634" y="224026"/>
                  </a:lnTo>
                  <a:lnTo>
                    <a:pt x="1599419" y="223133"/>
                  </a:lnTo>
                  <a:lnTo>
                    <a:pt x="1601204" y="221348"/>
                  </a:lnTo>
                  <a:lnTo>
                    <a:pt x="1602097" y="217778"/>
                  </a:lnTo>
                  <a:lnTo>
                    <a:pt x="1601204" y="215993"/>
                  </a:lnTo>
                  <a:lnTo>
                    <a:pt x="1599419" y="214208"/>
                  </a:lnTo>
                  <a:lnTo>
                    <a:pt x="1597634" y="213315"/>
                  </a:lnTo>
                  <a:lnTo>
                    <a:pt x="1595849" y="213315"/>
                  </a:lnTo>
                  <a:lnTo>
                    <a:pt x="1559255" y="216885"/>
                  </a:lnTo>
                  <a:lnTo>
                    <a:pt x="1554793" y="218671"/>
                  </a:lnTo>
                  <a:lnTo>
                    <a:pt x="1553007" y="220455"/>
                  </a:lnTo>
                  <a:lnTo>
                    <a:pt x="1552115" y="223133"/>
                  </a:lnTo>
                  <a:lnTo>
                    <a:pt x="1551222" y="225811"/>
                  </a:lnTo>
                  <a:lnTo>
                    <a:pt x="1550330" y="228488"/>
                  </a:lnTo>
                  <a:lnTo>
                    <a:pt x="1549437" y="231166"/>
                  </a:lnTo>
                  <a:lnTo>
                    <a:pt x="1546760" y="235629"/>
                  </a:lnTo>
                  <a:lnTo>
                    <a:pt x="1544974" y="238306"/>
                  </a:lnTo>
                  <a:lnTo>
                    <a:pt x="1542297" y="244554"/>
                  </a:lnTo>
                  <a:lnTo>
                    <a:pt x="1540512" y="246339"/>
                  </a:lnTo>
                  <a:lnTo>
                    <a:pt x="1538727" y="247231"/>
                  </a:lnTo>
                  <a:lnTo>
                    <a:pt x="1536049" y="248124"/>
                  </a:lnTo>
                  <a:lnTo>
                    <a:pt x="1533372" y="248124"/>
                  </a:lnTo>
                  <a:lnTo>
                    <a:pt x="1530694" y="247231"/>
                  </a:lnTo>
                  <a:lnTo>
                    <a:pt x="1523554" y="242769"/>
                  </a:lnTo>
                  <a:lnTo>
                    <a:pt x="1520876" y="241876"/>
                  </a:lnTo>
                  <a:lnTo>
                    <a:pt x="1513736" y="242769"/>
                  </a:lnTo>
                  <a:lnTo>
                    <a:pt x="1511058" y="243661"/>
                  </a:lnTo>
                  <a:lnTo>
                    <a:pt x="1504810" y="248124"/>
                  </a:lnTo>
                  <a:lnTo>
                    <a:pt x="1500348" y="249909"/>
                  </a:lnTo>
                  <a:lnTo>
                    <a:pt x="1497670" y="249909"/>
                  </a:lnTo>
                  <a:lnTo>
                    <a:pt x="1494993" y="249909"/>
                  </a:lnTo>
                  <a:lnTo>
                    <a:pt x="1491422" y="248124"/>
                  </a:lnTo>
                  <a:lnTo>
                    <a:pt x="1489638" y="245447"/>
                  </a:lnTo>
                  <a:lnTo>
                    <a:pt x="1488745" y="242769"/>
                  </a:lnTo>
                  <a:lnTo>
                    <a:pt x="1488745" y="231166"/>
                  </a:lnTo>
                  <a:lnTo>
                    <a:pt x="1487853" y="227596"/>
                  </a:lnTo>
                  <a:lnTo>
                    <a:pt x="1486960" y="224026"/>
                  </a:lnTo>
                  <a:lnTo>
                    <a:pt x="1481605" y="210638"/>
                  </a:lnTo>
                  <a:lnTo>
                    <a:pt x="1454829" y="122277"/>
                  </a:lnTo>
                  <a:lnTo>
                    <a:pt x="1440548" y="85683"/>
                  </a:lnTo>
                  <a:lnTo>
                    <a:pt x="1415557" y="89253"/>
                  </a:lnTo>
                  <a:lnTo>
                    <a:pt x="1362898" y="83898"/>
                  </a:lnTo>
                  <a:lnTo>
                    <a:pt x="1279000" y="57122"/>
                  </a:lnTo>
                  <a:lnTo>
                    <a:pt x="1267397" y="58015"/>
                  </a:lnTo>
                  <a:lnTo>
                    <a:pt x="1199565" y="75865"/>
                  </a:lnTo>
                  <a:lnTo>
                    <a:pt x="1146905" y="79435"/>
                  </a:lnTo>
                  <a:lnTo>
                    <a:pt x="1140657" y="77650"/>
                  </a:lnTo>
                  <a:lnTo>
                    <a:pt x="1139765" y="75865"/>
                  </a:lnTo>
                  <a:lnTo>
                    <a:pt x="1137087" y="67832"/>
                  </a:lnTo>
                  <a:lnTo>
                    <a:pt x="1136194" y="66047"/>
                  </a:lnTo>
                  <a:lnTo>
                    <a:pt x="1134409" y="63370"/>
                  </a:lnTo>
                  <a:lnTo>
                    <a:pt x="1130839" y="59800"/>
                  </a:lnTo>
                  <a:lnTo>
                    <a:pt x="1127269" y="58907"/>
                  </a:lnTo>
                  <a:lnTo>
                    <a:pt x="1115666" y="59800"/>
                  </a:lnTo>
                  <a:lnTo>
                    <a:pt x="1112096" y="58907"/>
                  </a:lnTo>
                  <a:lnTo>
                    <a:pt x="1110311" y="57122"/>
                  </a:lnTo>
                  <a:lnTo>
                    <a:pt x="1109418" y="54444"/>
                  </a:lnTo>
                  <a:lnTo>
                    <a:pt x="1107633" y="46412"/>
                  </a:lnTo>
                  <a:lnTo>
                    <a:pt x="1105849" y="41056"/>
                  </a:lnTo>
                  <a:lnTo>
                    <a:pt x="1105849" y="38379"/>
                  </a:lnTo>
                  <a:lnTo>
                    <a:pt x="1106741" y="35701"/>
                  </a:lnTo>
                  <a:lnTo>
                    <a:pt x="1107633" y="33024"/>
                  </a:lnTo>
                  <a:lnTo>
                    <a:pt x="1112096" y="25883"/>
                  </a:lnTo>
                  <a:lnTo>
                    <a:pt x="1112989" y="23206"/>
                  </a:lnTo>
                  <a:lnTo>
                    <a:pt x="1112989" y="20528"/>
                  </a:lnTo>
                  <a:lnTo>
                    <a:pt x="1112096" y="17851"/>
                  </a:lnTo>
                  <a:lnTo>
                    <a:pt x="1110311" y="15173"/>
                  </a:lnTo>
                  <a:lnTo>
                    <a:pt x="1105849" y="10710"/>
                  </a:lnTo>
                  <a:lnTo>
                    <a:pt x="1102278" y="8925"/>
                  </a:lnTo>
                  <a:lnTo>
                    <a:pt x="1098708" y="8033"/>
                  </a:lnTo>
                  <a:lnTo>
                    <a:pt x="1066577" y="14280"/>
                  </a:lnTo>
                  <a:lnTo>
                    <a:pt x="1063007" y="15173"/>
                  </a:lnTo>
                  <a:lnTo>
                    <a:pt x="1061222" y="16065"/>
                  </a:lnTo>
                  <a:lnTo>
                    <a:pt x="1060329" y="17851"/>
                  </a:lnTo>
                  <a:lnTo>
                    <a:pt x="1060329" y="20528"/>
                  </a:lnTo>
                  <a:lnTo>
                    <a:pt x="1060329" y="23206"/>
                  </a:lnTo>
                  <a:lnTo>
                    <a:pt x="1061222" y="28561"/>
                  </a:lnTo>
                  <a:lnTo>
                    <a:pt x="1061222" y="31239"/>
                  </a:lnTo>
                  <a:lnTo>
                    <a:pt x="1061222" y="33916"/>
                  </a:lnTo>
                  <a:lnTo>
                    <a:pt x="1060329" y="36594"/>
                  </a:lnTo>
                  <a:lnTo>
                    <a:pt x="1058544" y="38379"/>
                  </a:lnTo>
                  <a:lnTo>
                    <a:pt x="1056759" y="40164"/>
                  </a:lnTo>
                  <a:lnTo>
                    <a:pt x="1052297" y="41949"/>
                  </a:lnTo>
                  <a:lnTo>
                    <a:pt x="995174" y="53552"/>
                  </a:lnTo>
                  <a:lnTo>
                    <a:pt x="992497" y="54444"/>
                  </a:lnTo>
                  <a:lnTo>
                    <a:pt x="990712" y="56229"/>
                  </a:lnTo>
                  <a:lnTo>
                    <a:pt x="988926" y="58015"/>
                  </a:lnTo>
                  <a:lnTo>
                    <a:pt x="988034" y="60692"/>
                  </a:lnTo>
                  <a:lnTo>
                    <a:pt x="987141" y="63370"/>
                  </a:lnTo>
                  <a:lnTo>
                    <a:pt x="987141" y="66047"/>
                  </a:lnTo>
                  <a:lnTo>
                    <a:pt x="986249" y="66940"/>
                  </a:lnTo>
                  <a:lnTo>
                    <a:pt x="984464" y="67832"/>
                  </a:lnTo>
                  <a:lnTo>
                    <a:pt x="980894" y="69617"/>
                  </a:lnTo>
                  <a:lnTo>
                    <a:pt x="977324" y="69617"/>
                  </a:lnTo>
                  <a:lnTo>
                    <a:pt x="973753" y="68725"/>
                  </a:lnTo>
                  <a:lnTo>
                    <a:pt x="967506" y="65155"/>
                  </a:lnTo>
                  <a:lnTo>
                    <a:pt x="962150" y="60692"/>
                  </a:lnTo>
                  <a:lnTo>
                    <a:pt x="958581" y="57122"/>
                  </a:lnTo>
                  <a:lnTo>
                    <a:pt x="956795" y="55337"/>
                  </a:lnTo>
                  <a:lnTo>
                    <a:pt x="955903" y="52659"/>
                  </a:lnTo>
                  <a:lnTo>
                    <a:pt x="955010" y="49982"/>
                  </a:lnTo>
                  <a:lnTo>
                    <a:pt x="953225" y="41949"/>
                  </a:lnTo>
                  <a:lnTo>
                    <a:pt x="951440" y="37486"/>
                  </a:lnTo>
                  <a:lnTo>
                    <a:pt x="946085" y="34809"/>
                  </a:lnTo>
                  <a:lnTo>
                    <a:pt x="937160" y="31239"/>
                  </a:lnTo>
                  <a:lnTo>
                    <a:pt x="897888" y="23206"/>
                  </a:lnTo>
                  <a:lnTo>
                    <a:pt x="893425" y="20528"/>
                  </a:lnTo>
                  <a:lnTo>
                    <a:pt x="885393" y="13388"/>
                  </a:lnTo>
                  <a:lnTo>
                    <a:pt x="882715" y="11603"/>
                  </a:lnTo>
                  <a:lnTo>
                    <a:pt x="841658" y="0"/>
                  </a:lnTo>
                  <a:lnTo>
                    <a:pt x="840766" y="7140"/>
                  </a:lnTo>
                  <a:lnTo>
                    <a:pt x="840766" y="16065"/>
                  </a:lnTo>
                  <a:lnTo>
                    <a:pt x="840766" y="22313"/>
                  </a:lnTo>
                  <a:lnTo>
                    <a:pt x="840766" y="24991"/>
                  </a:lnTo>
                  <a:lnTo>
                    <a:pt x="841658" y="27668"/>
                  </a:lnTo>
                  <a:lnTo>
                    <a:pt x="842551" y="29453"/>
                  </a:lnTo>
                  <a:lnTo>
                    <a:pt x="844336" y="31239"/>
                  </a:lnTo>
                  <a:lnTo>
                    <a:pt x="852369" y="38379"/>
                  </a:lnTo>
                  <a:lnTo>
                    <a:pt x="855939" y="41949"/>
                  </a:lnTo>
                  <a:lnTo>
                    <a:pt x="856832" y="43734"/>
                  </a:lnTo>
                  <a:lnTo>
                    <a:pt x="857724" y="46412"/>
                  </a:lnTo>
                  <a:lnTo>
                    <a:pt x="857724" y="49089"/>
                  </a:lnTo>
                  <a:lnTo>
                    <a:pt x="856832" y="51767"/>
                  </a:lnTo>
                  <a:lnTo>
                    <a:pt x="855046" y="57122"/>
                  </a:lnTo>
                  <a:lnTo>
                    <a:pt x="854154" y="59800"/>
                  </a:lnTo>
                  <a:lnTo>
                    <a:pt x="854154" y="62477"/>
                  </a:lnTo>
                  <a:lnTo>
                    <a:pt x="854154" y="64262"/>
                  </a:lnTo>
                  <a:lnTo>
                    <a:pt x="854154" y="65155"/>
                  </a:lnTo>
                  <a:lnTo>
                    <a:pt x="855046" y="66940"/>
                  </a:lnTo>
                  <a:lnTo>
                    <a:pt x="857724" y="73188"/>
                  </a:lnTo>
                  <a:lnTo>
                    <a:pt x="858617" y="74973"/>
                  </a:lnTo>
                  <a:lnTo>
                    <a:pt x="860402" y="78543"/>
                  </a:lnTo>
                  <a:lnTo>
                    <a:pt x="861294" y="80328"/>
                  </a:lnTo>
                  <a:lnTo>
                    <a:pt x="861294" y="83005"/>
                  </a:lnTo>
                  <a:lnTo>
                    <a:pt x="861294" y="85683"/>
                  </a:lnTo>
                  <a:lnTo>
                    <a:pt x="861294" y="89253"/>
                  </a:lnTo>
                  <a:lnTo>
                    <a:pt x="860402" y="95501"/>
                  </a:lnTo>
                  <a:lnTo>
                    <a:pt x="858617" y="101749"/>
                  </a:lnTo>
                  <a:lnTo>
                    <a:pt x="858617" y="105319"/>
                  </a:lnTo>
                  <a:lnTo>
                    <a:pt x="858617" y="107996"/>
                  </a:lnTo>
                  <a:lnTo>
                    <a:pt x="859509" y="110674"/>
                  </a:lnTo>
                  <a:lnTo>
                    <a:pt x="860402" y="113352"/>
                  </a:lnTo>
                  <a:lnTo>
                    <a:pt x="861294" y="115137"/>
                  </a:lnTo>
                  <a:lnTo>
                    <a:pt x="863079" y="119599"/>
                  </a:lnTo>
                  <a:lnTo>
                    <a:pt x="863972" y="122277"/>
                  </a:lnTo>
                  <a:lnTo>
                    <a:pt x="863972" y="124955"/>
                  </a:lnTo>
                  <a:lnTo>
                    <a:pt x="863079" y="127632"/>
                  </a:lnTo>
                  <a:lnTo>
                    <a:pt x="861294" y="129417"/>
                  </a:lnTo>
                  <a:lnTo>
                    <a:pt x="856832" y="131202"/>
                  </a:lnTo>
                  <a:lnTo>
                    <a:pt x="847014" y="132095"/>
                  </a:lnTo>
                  <a:lnTo>
                    <a:pt x="844336" y="131202"/>
                  </a:lnTo>
                  <a:lnTo>
                    <a:pt x="841658" y="130310"/>
                  </a:lnTo>
                  <a:lnTo>
                    <a:pt x="839873" y="128525"/>
                  </a:lnTo>
                  <a:lnTo>
                    <a:pt x="838981" y="125847"/>
                  </a:lnTo>
                  <a:lnTo>
                    <a:pt x="836304" y="116029"/>
                  </a:lnTo>
                  <a:lnTo>
                    <a:pt x="830948" y="104426"/>
                  </a:lnTo>
                  <a:lnTo>
                    <a:pt x="829163" y="102641"/>
                  </a:lnTo>
                  <a:lnTo>
                    <a:pt x="827378" y="101749"/>
                  </a:lnTo>
                  <a:lnTo>
                    <a:pt x="825593" y="102641"/>
                  </a:lnTo>
                  <a:lnTo>
                    <a:pt x="824701" y="107104"/>
                  </a:lnTo>
                  <a:lnTo>
                    <a:pt x="823808" y="114244"/>
                  </a:lnTo>
                  <a:lnTo>
                    <a:pt x="822023" y="117814"/>
                  </a:lnTo>
                  <a:lnTo>
                    <a:pt x="813990" y="129417"/>
                  </a:lnTo>
                  <a:lnTo>
                    <a:pt x="812205" y="132987"/>
                  </a:lnTo>
                  <a:lnTo>
                    <a:pt x="811313" y="135665"/>
                  </a:lnTo>
                  <a:lnTo>
                    <a:pt x="811313" y="137450"/>
                  </a:lnTo>
                  <a:lnTo>
                    <a:pt x="812205" y="140128"/>
                  </a:lnTo>
                  <a:lnTo>
                    <a:pt x="813097" y="142805"/>
                  </a:lnTo>
                  <a:lnTo>
                    <a:pt x="813990" y="145483"/>
                  </a:lnTo>
                  <a:lnTo>
                    <a:pt x="815775" y="147268"/>
                  </a:lnTo>
                  <a:lnTo>
                    <a:pt x="817560" y="149053"/>
                  </a:lnTo>
                  <a:lnTo>
                    <a:pt x="819345" y="150838"/>
                  </a:lnTo>
                  <a:lnTo>
                    <a:pt x="822023" y="151731"/>
                  </a:lnTo>
                  <a:lnTo>
                    <a:pt x="825593" y="152623"/>
                  </a:lnTo>
                  <a:lnTo>
                    <a:pt x="843444" y="152623"/>
                  </a:lnTo>
                  <a:lnTo>
                    <a:pt x="846121" y="153516"/>
                  </a:lnTo>
                  <a:lnTo>
                    <a:pt x="847906" y="155301"/>
                  </a:lnTo>
                  <a:lnTo>
                    <a:pt x="849692" y="157086"/>
                  </a:lnTo>
                  <a:lnTo>
                    <a:pt x="861294" y="182969"/>
                  </a:lnTo>
                  <a:lnTo>
                    <a:pt x="862187" y="185647"/>
                  </a:lnTo>
                  <a:lnTo>
                    <a:pt x="863079" y="191002"/>
                  </a:lnTo>
                  <a:lnTo>
                    <a:pt x="863079" y="195465"/>
                  </a:lnTo>
                  <a:lnTo>
                    <a:pt x="863079" y="197250"/>
                  </a:lnTo>
                  <a:lnTo>
                    <a:pt x="863079" y="199927"/>
                  </a:lnTo>
                  <a:lnTo>
                    <a:pt x="861294" y="206175"/>
                  </a:lnTo>
                  <a:lnTo>
                    <a:pt x="855939" y="221348"/>
                  </a:lnTo>
                  <a:lnTo>
                    <a:pt x="853261" y="231166"/>
                  </a:lnTo>
                  <a:lnTo>
                    <a:pt x="852369" y="237414"/>
                  </a:lnTo>
                  <a:lnTo>
                    <a:pt x="852369" y="240091"/>
                  </a:lnTo>
                  <a:lnTo>
                    <a:pt x="852369" y="242769"/>
                  </a:lnTo>
                  <a:lnTo>
                    <a:pt x="853261" y="245447"/>
                  </a:lnTo>
                  <a:lnTo>
                    <a:pt x="854154" y="248124"/>
                  </a:lnTo>
                  <a:lnTo>
                    <a:pt x="856832" y="255264"/>
                  </a:lnTo>
                  <a:lnTo>
                    <a:pt x="868434" y="275793"/>
                  </a:lnTo>
                  <a:lnTo>
                    <a:pt x="869327" y="279363"/>
                  </a:lnTo>
                  <a:lnTo>
                    <a:pt x="869327" y="281148"/>
                  </a:lnTo>
                  <a:lnTo>
                    <a:pt x="866649" y="287395"/>
                  </a:lnTo>
                  <a:lnTo>
                    <a:pt x="865757" y="290966"/>
                  </a:lnTo>
                  <a:lnTo>
                    <a:pt x="864865" y="294536"/>
                  </a:lnTo>
                  <a:lnTo>
                    <a:pt x="863972" y="297213"/>
                  </a:lnTo>
                  <a:lnTo>
                    <a:pt x="861294" y="298999"/>
                  </a:lnTo>
                  <a:lnTo>
                    <a:pt x="856832" y="298999"/>
                  </a:lnTo>
                  <a:lnTo>
                    <a:pt x="854154" y="298106"/>
                  </a:lnTo>
                  <a:lnTo>
                    <a:pt x="847014" y="293643"/>
                  </a:lnTo>
                  <a:lnTo>
                    <a:pt x="844336" y="292751"/>
                  </a:lnTo>
                  <a:lnTo>
                    <a:pt x="841658" y="293643"/>
                  </a:lnTo>
                  <a:lnTo>
                    <a:pt x="838089" y="295428"/>
                  </a:lnTo>
                  <a:lnTo>
                    <a:pt x="822023" y="314171"/>
                  </a:lnTo>
                  <a:lnTo>
                    <a:pt x="819345" y="315957"/>
                  </a:lnTo>
                  <a:lnTo>
                    <a:pt x="815775" y="317742"/>
                  </a:lnTo>
                  <a:lnTo>
                    <a:pt x="807742" y="318634"/>
                  </a:lnTo>
                  <a:lnTo>
                    <a:pt x="795247" y="318634"/>
                  </a:lnTo>
                  <a:lnTo>
                    <a:pt x="793462" y="317742"/>
                  </a:lnTo>
                  <a:lnTo>
                    <a:pt x="788107" y="310601"/>
                  </a:lnTo>
                  <a:lnTo>
                    <a:pt x="786321" y="309709"/>
                  </a:lnTo>
                  <a:lnTo>
                    <a:pt x="783644" y="310601"/>
                  </a:lnTo>
                  <a:lnTo>
                    <a:pt x="780966" y="315064"/>
                  </a:lnTo>
                  <a:lnTo>
                    <a:pt x="776504" y="328452"/>
                  </a:lnTo>
                  <a:lnTo>
                    <a:pt x="763116" y="357906"/>
                  </a:lnTo>
                  <a:lnTo>
                    <a:pt x="753298" y="371294"/>
                  </a:lnTo>
                  <a:lnTo>
                    <a:pt x="752405" y="373971"/>
                  </a:lnTo>
                  <a:lnTo>
                    <a:pt x="751513" y="376649"/>
                  </a:lnTo>
                  <a:lnTo>
                    <a:pt x="751513" y="379327"/>
                  </a:lnTo>
                  <a:lnTo>
                    <a:pt x="751513" y="382004"/>
                  </a:lnTo>
                  <a:lnTo>
                    <a:pt x="752405" y="384681"/>
                  </a:lnTo>
                  <a:lnTo>
                    <a:pt x="753298" y="388252"/>
                  </a:lnTo>
                  <a:lnTo>
                    <a:pt x="754190" y="395392"/>
                  </a:lnTo>
                  <a:lnTo>
                    <a:pt x="755083" y="397177"/>
                  </a:lnTo>
                  <a:lnTo>
                    <a:pt x="756868" y="398962"/>
                  </a:lnTo>
                  <a:lnTo>
                    <a:pt x="759545" y="398962"/>
                  </a:lnTo>
                  <a:lnTo>
                    <a:pt x="767578" y="398069"/>
                  </a:lnTo>
                  <a:lnTo>
                    <a:pt x="770256" y="398069"/>
                  </a:lnTo>
                  <a:lnTo>
                    <a:pt x="772933" y="398962"/>
                  </a:lnTo>
                  <a:lnTo>
                    <a:pt x="803280" y="417705"/>
                  </a:lnTo>
                  <a:lnTo>
                    <a:pt x="827378" y="440911"/>
                  </a:lnTo>
                  <a:lnTo>
                    <a:pt x="828270" y="442696"/>
                  </a:lnTo>
                  <a:lnTo>
                    <a:pt x="828270" y="445374"/>
                  </a:lnTo>
                  <a:lnTo>
                    <a:pt x="827378" y="448052"/>
                  </a:lnTo>
                  <a:lnTo>
                    <a:pt x="826485" y="450729"/>
                  </a:lnTo>
                  <a:lnTo>
                    <a:pt x="822023" y="457869"/>
                  </a:lnTo>
                  <a:lnTo>
                    <a:pt x="812205" y="468580"/>
                  </a:lnTo>
                  <a:lnTo>
                    <a:pt x="810420" y="471257"/>
                  </a:lnTo>
                  <a:lnTo>
                    <a:pt x="809528" y="473042"/>
                  </a:lnTo>
                  <a:lnTo>
                    <a:pt x="808635" y="475720"/>
                  </a:lnTo>
                  <a:lnTo>
                    <a:pt x="808635" y="478397"/>
                  </a:lnTo>
                  <a:lnTo>
                    <a:pt x="808635" y="480183"/>
                  </a:lnTo>
                  <a:lnTo>
                    <a:pt x="807742" y="481075"/>
                  </a:lnTo>
                  <a:lnTo>
                    <a:pt x="793462" y="471257"/>
                  </a:lnTo>
                  <a:lnTo>
                    <a:pt x="789892" y="468580"/>
                  </a:lnTo>
                  <a:lnTo>
                    <a:pt x="786321" y="465009"/>
                  </a:lnTo>
                  <a:lnTo>
                    <a:pt x="783644" y="460547"/>
                  </a:lnTo>
                  <a:lnTo>
                    <a:pt x="780966" y="457869"/>
                  </a:lnTo>
                  <a:lnTo>
                    <a:pt x="780074" y="456977"/>
                  </a:lnTo>
                  <a:lnTo>
                    <a:pt x="778289" y="457869"/>
                  </a:lnTo>
                  <a:lnTo>
                    <a:pt x="774719" y="459654"/>
                  </a:lnTo>
                  <a:lnTo>
                    <a:pt x="769364" y="465009"/>
                  </a:lnTo>
                  <a:lnTo>
                    <a:pt x="767578" y="468580"/>
                  </a:lnTo>
                  <a:lnTo>
                    <a:pt x="766686" y="472150"/>
                  </a:lnTo>
                  <a:lnTo>
                    <a:pt x="766686" y="481075"/>
                  </a:lnTo>
                  <a:lnTo>
                    <a:pt x="767578" y="486430"/>
                  </a:lnTo>
                  <a:lnTo>
                    <a:pt x="768471" y="489108"/>
                  </a:lnTo>
                  <a:lnTo>
                    <a:pt x="769364" y="491785"/>
                  </a:lnTo>
                  <a:lnTo>
                    <a:pt x="771149" y="493571"/>
                  </a:lnTo>
                  <a:lnTo>
                    <a:pt x="772933" y="495356"/>
                  </a:lnTo>
                  <a:lnTo>
                    <a:pt x="775611" y="496248"/>
                  </a:lnTo>
                  <a:lnTo>
                    <a:pt x="794354" y="496248"/>
                  </a:lnTo>
                  <a:lnTo>
                    <a:pt x="796140" y="497141"/>
                  </a:lnTo>
                  <a:lnTo>
                    <a:pt x="797925" y="498033"/>
                  </a:lnTo>
                  <a:lnTo>
                    <a:pt x="799709" y="499818"/>
                  </a:lnTo>
                  <a:lnTo>
                    <a:pt x="800602" y="501604"/>
                  </a:lnTo>
                  <a:lnTo>
                    <a:pt x="800602" y="504281"/>
                  </a:lnTo>
                  <a:lnTo>
                    <a:pt x="797925" y="506959"/>
                  </a:lnTo>
                  <a:lnTo>
                    <a:pt x="792569" y="509636"/>
                  </a:lnTo>
                  <a:lnTo>
                    <a:pt x="771149" y="515884"/>
                  </a:lnTo>
                  <a:lnTo>
                    <a:pt x="764008" y="520347"/>
                  </a:lnTo>
                  <a:lnTo>
                    <a:pt x="752405" y="533735"/>
                  </a:lnTo>
                  <a:lnTo>
                    <a:pt x="747050" y="535520"/>
                  </a:lnTo>
                  <a:lnTo>
                    <a:pt x="695283" y="544445"/>
                  </a:lnTo>
                  <a:lnTo>
                    <a:pt x="692605" y="546230"/>
                  </a:lnTo>
                  <a:lnTo>
                    <a:pt x="689928" y="549800"/>
                  </a:lnTo>
                  <a:lnTo>
                    <a:pt x="689928" y="552478"/>
                  </a:lnTo>
                  <a:lnTo>
                    <a:pt x="690821" y="555156"/>
                  </a:lnTo>
                  <a:lnTo>
                    <a:pt x="692605" y="556940"/>
                  </a:lnTo>
                  <a:lnTo>
                    <a:pt x="694391" y="558725"/>
                  </a:lnTo>
                  <a:lnTo>
                    <a:pt x="696176" y="559618"/>
                  </a:lnTo>
                  <a:lnTo>
                    <a:pt x="700638" y="560511"/>
                  </a:lnTo>
                  <a:lnTo>
                    <a:pt x="713134" y="561403"/>
                  </a:lnTo>
                  <a:lnTo>
                    <a:pt x="741695" y="558725"/>
                  </a:lnTo>
                  <a:lnTo>
                    <a:pt x="745265" y="559618"/>
                  </a:lnTo>
                  <a:lnTo>
                    <a:pt x="749728" y="562296"/>
                  </a:lnTo>
                  <a:lnTo>
                    <a:pt x="752405" y="562296"/>
                  </a:lnTo>
                  <a:lnTo>
                    <a:pt x="757761" y="562296"/>
                  </a:lnTo>
                  <a:lnTo>
                    <a:pt x="759545" y="563188"/>
                  </a:lnTo>
                  <a:lnTo>
                    <a:pt x="760438" y="564973"/>
                  </a:lnTo>
                  <a:lnTo>
                    <a:pt x="755083" y="568544"/>
                  </a:lnTo>
                  <a:lnTo>
                    <a:pt x="746157" y="573006"/>
                  </a:lnTo>
                  <a:lnTo>
                    <a:pt x="704209" y="588179"/>
                  </a:lnTo>
                  <a:lnTo>
                    <a:pt x="702424" y="589964"/>
                  </a:lnTo>
                  <a:lnTo>
                    <a:pt x="700638" y="591749"/>
                  </a:lnTo>
                  <a:lnTo>
                    <a:pt x="697068" y="592642"/>
                  </a:lnTo>
                  <a:lnTo>
                    <a:pt x="671185" y="591749"/>
                  </a:lnTo>
                  <a:lnTo>
                    <a:pt x="642624" y="595320"/>
                  </a:lnTo>
                  <a:lnTo>
                    <a:pt x="636376" y="595320"/>
                  </a:lnTo>
                  <a:lnTo>
                    <a:pt x="634591" y="595320"/>
                  </a:lnTo>
                  <a:lnTo>
                    <a:pt x="632806" y="594427"/>
                  </a:lnTo>
                  <a:lnTo>
                    <a:pt x="631021" y="592642"/>
                  </a:lnTo>
                  <a:lnTo>
                    <a:pt x="629236" y="590857"/>
                  </a:lnTo>
                  <a:lnTo>
                    <a:pt x="627451" y="589072"/>
                  </a:lnTo>
                  <a:lnTo>
                    <a:pt x="623881" y="582824"/>
                  </a:lnTo>
                  <a:lnTo>
                    <a:pt x="622096" y="581039"/>
                  </a:lnTo>
                  <a:lnTo>
                    <a:pt x="620310" y="579254"/>
                  </a:lnTo>
                  <a:lnTo>
                    <a:pt x="617633" y="577469"/>
                  </a:lnTo>
                  <a:lnTo>
                    <a:pt x="605137" y="573899"/>
                  </a:lnTo>
                  <a:lnTo>
                    <a:pt x="611385" y="573899"/>
                  </a:lnTo>
                  <a:lnTo>
                    <a:pt x="609600" y="572113"/>
                  </a:lnTo>
                  <a:lnTo>
                    <a:pt x="607815" y="570328"/>
                  </a:lnTo>
                  <a:lnTo>
                    <a:pt x="603352" y="569436"/>
                  </a:lnTo>
                  <a:lnTo>
                    <a:pt x="582824" y="570328"/>
                  </a:lnTo>
                  <a:lnTo>
                    <a:pt x="577469" y="568544"/>
                  </a:lnTo>
                  <a:lnTo>
                    <a:pt x="573899" y="566758"/>
                  </a:lnTo>
                  <a:lnTo>
                    <a:pt x="572113" y="564973"/>
                  </a:lnTo>
                  <a:lnTo>
                    <a:pt x="567651" y="564081"/>
                  </a:lnTo>
                  <a:lnTo>
                    <a:pt x="564973" y="563188"/>
                  </a:lnTo>
                  <a:lnTo>
                    <a:pt x="563188" y="561403"/>
                  </a:lnTo>
                  <a:lnTo>
                    <a:pt x="561403" y="559618"/>
                  </a:lnTo>
                  <a:lnTo>
                    <a:pt x="558725" y="558725"/>
                  </a:lnTo>
                  <a:lnTo>
                    <a:pt x="556048" y="558725"/>
                  </a:lnTo>
                  <a:lnTo>
                    <a:pt x="553370" y="559618"/>
                  </a:lnTo>
                  <a:lnTo>
                    <a:pt x="552478" y="563188"/>
                  </a:lnTo>
                  <a:lnTo>
                    <a:pt x="552478" y="574791"/>
                  </a:lnTo>
                  <a:lnTo>
                    <a:pt x="552478" y="578361"/>
                  </a:lnTo>
                  <a:lnTo>
                    <a:pt x="551585" y="581932"/>
                  </a:lnTo>
                  <a:lnTo>
                    <a:pt x="550693" y="584609"/>
                  </a:lnTo>
                  <a:lnTo>
                    <a:pt x="549800" y="586394"/>
                  </a:lnTo>
                  <a:lnTo>
                    <a:pt x="548015" y="588179"/>
                  </a:lnTo>
                  <a:lnTo>
                    <a:pt x="545337" y="589964"/>
                  </a:lnTo>
                  <a:lnTo>
                    <a:pt x="539982" y="591749"/>
                  </a:lnTo>
                  <a:lnTo>
                    <a:pt x="521239" y="593534"/>
                  </a:lnTo>
                  <a:lnTo>
                    <a:pt x="515884" y="592642"/>
                  </a:lnTo>
                  <a:lnTo>
                    <a:pt x="512314" y="590857"/>
                  </a:lnTo>
                  <a:lnTo>
                    <a:pt x="511421" y="588179"/>
                  </a:lnTo>
                  <a:lnTo>
                    <a:pt x="509636" y="583716"/>
                  </a:lnTo>
                  <a:lnTo>
                    <a:pt x="507851" y="581932"/>
                  </a:lnTo>
                  <a:lnTo>
                    <a:pt x="505173" y="581039"/>
                  </a:lnTo>
                  <a:lnTo>
                    <a:pt x="502496" y="580146"/>
                  </a:lnTo>
                  <a:lnTo>
                    <a:pt x="490893" y="581039"/>
                  </a:lnTo>
                  <a:lnTo>
                    <a:pt x="473042" y="585501"/>
                  </a:lnTo>
                  <a:lnTo>
                    <a:pt x="468580" y="588179"/>
                  </a:lnTo>
                  <a:lnTo>
                    <a:pt x="464117" y="592642"/>
                  </a:lnTo>
                  <a:lnTo>
                    <a:pt x="462332" y="596212"/>
                  </a:lnTo>
                  <a:lnTo>
                    <a:pt x="456084" y="614955"/>
                  </a:lnTo>
                  <a:lnTo>
                    <a:pt x="455192" y="617633"/>
                  </a:lnTo>
                  <a:lnTo>
                    <a:pt x="452514" y="619418"/>
                  </a:lnTo>
                  <a:lnTo>
                    <a:pt x="448052" y="620310"/>
                  </a:lnTo>
                  <a:lnTo>
                    <a:pt x="434664" y="619418"/>
                  </a:lnTo>
                  <a:lnTo>
                    <a:pt x="403425" y="607815"/>
                  </a:lnTo>
                  <a:lnTo>
                    <a:pt x="397177" y="607815"/>
                  </a:lnTo>
                  <a:lnTo>
                    <a:pt x="390037" y="608708"/>
                  </a:lnTo>
                  <a:lnTo>
                    <a:pt x="386467" y="609600"/>
                  </a:lnTo>
                  <a:lnTo>
                    <a:pt x="382897" y="611385"/>
                  </a:lnTo>
                  <a:lnTo>
                    <a:pt x="378434" y="615848"/>
                  </a:lnTo>
                  <a:lnTo>
                    <a:pt x="376649" y="619418"/>
                  </a:lnTo>
                  <a:lnTo>
                    <a:pt x="374864" y="622988"/>
                  </a:lnTo>
                  <a:lnTo>
                    <a:pt x="369509" y="637268"/>
                  </a:lnTo>
                  <a:lnTo>
                    <a:pt x="364153" y="647086"/>
                  </a:lnTo>
                  <a:lnTo>
                    <a:pt x="362368" y="648872"/>
                  </a:lnTo>
                  <a:lnTo>
                    <a:pt x="358798" y="652441"/>
                  </a:lnTo>
                  <a:lnTo>
                    <a:pt x="355228" y="656012"/>
                  </a:lnTo>
                  <a:lnTo>
                    <a:pt x="346303" y="659582"/>
                  </a:lnTo>
                  <a:lnTo>
                    <a:pt x="329345" y="664937"/>
                  </a:lnTo>
                  <a:lnTo>
                    <a:pt x="323989" y="664937"/>
                  </a:lnTo>
                  <a:lnTo>
                    <a:pt x="316849" y="662260"/>
                  </a:lnTo>
                  <a:lnTo>
                    <a:pt x="307924" y="656904"/>
                  </a:lnTo>
                  <a:lnTo>
                    <a:pt x="305246" y="656012"/>
                  </a:lnTo>
                  <a:lnTo>
                    <a:pt x="302569" y="656012"/>
                  </a:lnTo>
                  <a:lnTo>
                    <a:pt x="298999" y="656904"/>
                  </a:lnTo>
                  <a:lnTo>
                    <a:pt x="294536" y="658689"/>
                  </a:lnTo>
                  <a:lnTo>
                    <a:pt x="284718" y="664937"/>
                  </a:lnTo>
                  <a:lnTo>
                    <a:pt x="280256" y="669400"/>
                  </a:lnTo>
                  <a:lnTo>
                    <a:pt x="272223" y="672077"/>
                  </a:lnTo>
                  <a:lnTo>
                    <a:pt x="245447" y="671185"/>
                  </a:lnTo>
                  <a:lnTo>
                    <a:pt x="244554" y="674755"/>
                  </a:lnTo>
                  <a:lnTo>
                    <a:pt x="244554" y="674755"/>
                  </a:lnTo>
                  <a:lnTo>
                    <a:pt x="247232" y="681895"/>
                  </a:lnTo>
                  <a:lnTo>
                    <a:pt x="249017" y="696176"/>
                  </a:lnTo>
                  <a:lnTo>
                    <a:pt x="251694" y="709564"/>
                  </a:lnTo>
                  <a:lnTo>
                    <a:pt x="258835" y="724737"/>
                  </a:lnTo>
                  <a:lnTo>
                    <a:pt x="267760" y="738125"/>
                  </a:lnTo>
                  <a:lnTo>
                    <a:pt x="274900" y="746157"/>
                  </a:lnTo>
                  <a:lnTo>
                    <a:pt x="283825" y="750620"/>
                  </a:lnTo>
                  <a:lnTo>
                    <a:pt x="316849" y="756868"/>
                  </a:lnTo>
                  <a:lnTo>
                    <a:pt x="325775" y="763116"/>
                  </a:lnTo>
                  <a:lnTo>
                    <a:pt x="332915" y="791677"/>
                  </a:lnTo>
                  <a:lnTo>
                    <a:pt x="340948" y="799709"/>
                  </a:lnTo>
                  <a:lnTo>
                    <a:pt x="353443" y="783644"/>
                  </a:lnTo>
                  <a:lnTo>
                    <a:pt x="358798" y="782752"/>
                  </a:lnTo>
                  <a:lnTo>
                    <a:pt x="369509" y="779181"/>
                  </a:lnTo>
                  <a:lnTo>
                    <a:pt x="375756" y="778289"/>
                  </a:lnTo>
                  <a:lnTo>
                    <a:pt x="380219" y="775611"/>
                  </a:lnTo>
                  <a:lnTo>
                    <a:pt x="389144" y="764901"/>
                  </a:lnTo>
                  <a:lnTo>
                    <a:pt x="395392" y="762223"/>
                  </a:lnTo>
                  <a:lnTo>
                    <a:pt x="398069" y="764008"/>
                  </a:lnTo>
                  <a:lnTo>
                    <a:pt x="406103" y="777396"/>
                  </a:lnTo>
                  <a:lnTo>
                    <a:pt x="441804" y="797032"/>
                  </a:lnTo>
                  <a:lnTo>
                    <a:pt x="481075" y="791677"/>
                  </a:lnTo>
                  <a:lnTo>
                    <a:pt x="553370" y="750620"/>
                  </a:lnTo>
                  <a:lnTo>
                    <a:pt x="565866" y="753298"/>
                  </a:lnTo>
                  <a:lnTo>
                    <a:pt x="580146" y="745265"/>
                  </a:lnTo>
                  <a:lnTo>
                    <a:pt x="594427" y="734555"/>
                  </a:lnTo>
                  <a:lnTo>
                    <a:pt x="606922" y="728307"/>
                  </a:lnTo>
                  <a:lnTo>
                    <a:pt x="600675" y="740802"/>
                  </a:lnTo>
                  <a:lnTo>
                    <a:pt x="592642" y="747943"/>
                  </a:lnTo>
                  <a:lnTo>
                    <a:pt x="584609" y="754190"/>
                  </a:lnTo>
                  <a:lnTo>
                    <a:pt x="576576" y="763116"/>
                  </a:lnTo>
                  <a:lnTo>
                    <a:pt x="567651" y="769364"/>
                  </a:lnTo>
                  <a:lnTo>
                    <a:pt x="542660" y="772041"/>
                  </a:lnTo>
                  <a:lnTo>
                    <a:pt x="532842" y="778289"/>
                  </a:lnTo>
                  <a:lnTo>
                    <a:pt x="495356" y="810420"/>
                  </a:lnTo>
                  <a:lnTo>
                    <a:pt x="481075" y="830056"/>
                  </a:lnTo>
                  <a:lnTo>
                    <a:pt x="490893" y="844336"/>
                  </a:lnTo>
                  <a:lnTo>
                    <a:pt x="476613" y="860401"/>
                  </a:lnTo>
                  <a:lnTo>
                    <a:pt x="456084" y="869327"/>
                  </a:lnTo>
                  <a:lnTo>
                    <a:pt x="432878" y="871112"/>
                  </a:lnTo>
                  <a:lnTo>
                    <a:pt x="410565" y="865757"/>
                  </a:lnTo>
                  <a:lnTo>
                    <a:pt x="381112" y="847013"/>
                  </a:lnTo>
                  <a:lnTo>
                    <a:pt x="322204" y="833625"/>
                  </a:lnTo>
                  <a:lnTo>
                    <a:pt x="311494" y="833625"/>
                  </a:lnTo>
                  <a:lnTo>
                    <a:pt x="280256" y="838981"/>
                  </a:lnTo>
                  <a:lnTo>
                    <a:pt x="233844" y="829163"/>
                  </a:lnTo>
                  <a:lnTo>
                    <a:pt x="191895" y="829163"/>
                  </a:lnTo>
                  <a:lnTo>
                    <a:pt x="186540" y="827378"/>
                  </a:lnTo>
                  <a:lnTo>
                    <a:pt x="167796" y="857724"/>
                  </a:lnTo>
                  <a:lnTo>
                    <a:pt x="167796" y="857724"/>
                  </a:lnTo>
                  <a:lnTo>
                    <a:pt x="167796" y="857724"/>
                  </a:lnTo>
                  <a:lnTo>
                    <a:pt x="217778" y="878252"/>
                  </a:lnTo>
                  <a:lnTo>
                    <a:pt x="240984" y="881822"/>
                  </a:lnTo>
                  <a:lnTo>
                    <a:pt x="260620" y="880037"/>
                  </a:lnTo>
                  <a:lnTo>
                    <a:pt x="269545" y="883608"/>
                  </a:lnTo>
                  <a:lnTo>
                    <a:pt x="293644" y="916631"/>
                  </a:lnTo>
                  <a:lnTo>
                    <a:pt x="298106" y="926449"/>
                  </a:lnTo>
                  <a:lnTo>
                    <a:pt x="294536" y="929127"/>
                  </a:lnTo>
                  <a:lnTo>
                    <a:pt x="287396" y="929127"/>
                  </a:lnTo>
                  <a:lnTo>
                    <a:pt x="281148" y="930912"/>
                  </a:lnTo>
                  <a:lnTo>
                    <a:pt x="253480" y="956795"/>
                  </a:lnTo>
                  <a:lnTo>
                    <a:pt x="249017" y="960365"/>
                  </a:lnTo>
                  <a:lnTo>
                    <a:pt x="208853" y="968398"/>
                  </a:lnTo>
                  <a:lnTo>
                    <a:pt x="179399" y="962150"/>
                  </a:lnTo>
                  <a:lnTo>
                    <a:pt x="168689" y="963043"/>
                  </a:lnTo>
                  <a:lnTo>
                    <a:pt x="159764" y="967505"/>
                  </a:lnTo>
                  <a:lnTo>
                    <a:pt x="149053" y="975538"/>
                  </a:lnTo>
                  <a:lnTo>
                    <a:pt x="141913" y="986249"/>
                  </a:lnTo>
                  <a:lnTo>
                    <a:pt x="144590" y="997852"/>
                  </a:lnTo>
                  <a:lnTo>
                    <a:pt x="151731" y="1005885"/>
                  </a:lnTo>
                  <a:lnTo>
                    <a:pt x="159764" y="1011240"/>
                  </a:lnTo>
                  <a:lnTo>
                    <a:pt x="169581" y="1014810"/>
                  </a:lnTo>
                  <a:lnTo>
                    <a:pt x="203497" y="1015702"/>
                  </a:lnTo>
                  <a:lnTo>
                    <a:pt x="207960" y="1012132"/>
                  </a:lnTo>
                  <a:lnTo>
                    <a:pt x="207068" y="1003207"/>
                  </a:lnTo>
                  <a:lnTo>
                    <a:pt x="205283" y="992497"/>
                  </a:lnTo>
                  <a:lnTo>
                    <a:pt x="206175" y="983571"/>
                  </a:lnTo>
                  <a:lnTo>
                    <a:pt x="249909" y="1017488"/>
                  </a:lnTo>
                  <a:lnTo>
                    <a:pt x="276685" y="1031768"/>
                  </a:lnTo>
                  <a:lnTo>
                    <a:pt x="293644" y="1025520"/>
                  </a:lnTo>
                  <a:lnTo>
                    <a:pt x="308816" y="1038016"/>
                  </a:lnTo>
                  <a:lnTo>
                    <a:pt x="328452" y="1064792"/>
                  </a:lnTo>
                  <a:lnTo>
                    <a:pt x="335592" y="1068362"/>
                  </a:lnTo>
                  <a:lnTo>
                    <a:pt x="342733" y="1069254"/>
                  </a:lnTo>
                  <a:lnTo>
                    <a:pt x="366831" y="1078180"/>
                  </a:lnTo>
                  <a:lnTo>
                    <a:pt x="380219" y="1080857"/>
                  </a:lnTo>
                  <a:lnTo>
                    <a:pt x="394500" y="1079072"/>
                  </a:lnTo>
                  <a:lnTo>
                    <a:pt x="410565" y="1071932"/>
                  </a:lnTo>
                  <a:lnTo>
                    <a:pt x="408780" y="1079072"/>
                  </a:lnTo>
                  <a:lnTo>
                    <a:pt x="405210" y="1083535"/>
                  </a:lnTo>
                  <a:lnTo>
                    <a:pt x="395392" y="1092460"/>
                  </a:lnTo>
                  <a:lnTo>
                    <a:pt x="398069" y="1096923"/>
                  </a:lnTo>
                  <a:lnTo>
                    <a:pt x="400748" y="1107633"/>
                  </a:lnTo>
                  <a:lnTo>
                    <a:pt x="402532" y="1112989"/>
                  </a:lnTo>
                  <a:lnTo>
                    <a:pt x="403425" y="1116559"/>
                  </a:lnTo>
                  <a:lnTo>
                    <a:pt x="405210" y="1126377"/>
                  </a:lnTo>
                  <a:lnTo>
                    <a:pt x="406103" y="1129054"/>
                  </a:lnTo>
                  <a:lnTo>
                    <a:pt x="408780" y="1129947"/>
                  </a:lnTo>
                  <a:lnTo>
                    <a:pt x="415920" y="1129054"/>
                  </a:lnTo>
                  <a:lnTo>
                    <a:pt x="427524" y="1137087"/>
                  </a:lnTo>
                  <a:lnTo>
                    <a:pt x="534627" y="1168325"/>
                  </a:lnTo>
                  <a:lnTo>
                    <a:pt x="556048" y="1164756"/>
                  </a:lnTo>
                  <a:lnTo>
                    <a:pt x="559618" y="1162078"/>
                  </a:lnTo>
                  <a:lnTo>
                    <a:pt x="568544" y="1152260"/>
                  </a:lnTo>
                  <a:lnTo>
                    <a:pt x="573899" y="1148690"/>
                  </a:lnTo>
                  <a:lnTo>
                    <a:pt x="579254" y="1146905"/>
                  </a:lnTo>
                  <a:lnTo>
                    <a:pt x="646194" y="1135302"/>
                  </a:lnTo>
                  <a:lnTo>
                    <a:pt x="665829" y="1125484"/>
                  </a:lnTo>
                  <a:lnTo>
                    <a:pt x="673862" y="1123699"/>
                  </a:lnTo>
                  <a:lnTo>
                    <a:pt x="686358" y="1124592"/>
                  </a:lnTo>
                  <a:lnTo>
                    <a:pt x="715812" y="1134409"/>
                  </a:lnTo>
                  <a:lnTo>
                    <a:pt x="720274" y="1135302"/>
                  </a:lnTo>
                  <a:lnTo>
                    <a:pt x="732769" y="1134409"/>
                  </a:lnTo>
                  <a:lnTo>
                    <a:pt x="736340" y="1135302"/>
                  </a:lnTo>
                  <a:lnTo>
                    <a:pt x="740802" y="1137980"/>
                  </a:lnTo>
                  <a:lnTo>
                    <a:pt x="745265" y="1138872"/>
                  </a:lnTo>
                  <a:lnTo>
                    <a:pt x="752405" y="1138872"/>
                  </a:lnTo>
                  <a:lnTo>
                    <a:pt x="808635" y="1129054"/>
                  </a:lnTo>
                  <a:lnTo>
                    <a:pt x="816668" y="1119236"/>
                  </a:lnTo>
                  <a:lnTo>
                    <a:pt x="812205" y="1096923"/>
                  </a:lnTo>
                  <a:lnTo>
                    <a:pt x="843444" y="1112989"/>
                  </a:lnTo>
                  <a:lnTo>
                    <a:pt x="855046" y="1121021"/>
                  </a:lnTo>
                  <a:lnTo>
                    <a:pt x="860402" y="1122806"/>
                  </a:lnTo>
                  <a:lnTo>
                    <a:pt x="865757" y="1122806"/>
                  </a:lnTo>
                  <a:lnTo>
                    <a:pt x="872897" y="1119236"/>
                  </a:lnTo>
                  <a:lnTo>
                    <a:pt x="877360" y="1118344"/>
                  </a:lnTo>
                  <a:lnTo>
                    <a:pt x="894318" y="1109418"/>
                  </a:lnTo>
                  <a:lnTo>
                    <a:pt x="905029" y="1089783"/>
                  </a:lnTo>
                  <a:lnTo>
                    <a:pt x="913954" y="1068362"/>
                  </a:lnTo>
                  <a:lnTo>
                    <a:pt x="926449" y="1054974"/>
                  </a:lnTo>
                  <a:lnTo>
                    <a:pt x="921094" y="1108526"/>
                  </a:lnTo>
                  <a:lnTo>
                    <a:pt x="919309" y="1118344"/>
                  </a:lnTo>
                  <a:lnTo>
                    <a:pt x="915739" y="1128161"/>
                  </a:lnTo>
                  <a:lnTo>
                    <a:pt x="957688" y="1122806"/>
                  </a:lnTo>
                  <a:lnTo>
                    <a:pt x="969291" y="1126377"/>
                  </a:lnTo>
                  <a:lnTo>
                    <a:pt x="970183" y="1135302"/>
                  </a:lnTo>
                  <a:lnTo>
                    <a:pt x="964828" y="1146012"/>
                  </a:lnTo>
                  <a:lnTo>
                    <a:pt x="955903" y="1154937"/>
                  </a:lnTo>
                  <a:lnTo>
                    <a:pt x="959473" y="1155830"/>
                  </a:lnTo>
                  <a:lnTo>
                    <a:pt x="962150" y="1155830"/>
                  </a:lnTo>
                  <a:lnTo>
                    <a:pt x="964828" y="1156723"/>
                  </a:lnTo>
                  <a:lnTo>
                    <a:pt x="967506" y="1160293"/>
                  </a:lnTo>
                  <a:lnTo>
                    <a:pt x="978216" y="1145120"/>
                  </a:lnTo>
                  <a:lnTo>
                    <a:pt x="992497" y="1147797"/>
                  </a:lnTo>
                  <a:lnTo>
                    <a:pt x="1006777" y="1160293"/>
                  </a:lnTo>
                  <a:lnTo>
                    <a:pt x="1023735" y="1182606"/>
                  </a:lnTo>
                  <a:lnTo>
                    <a:pt x="1028198" y="1186176"/>
                  </a:lnTo>
                  <a:lnTo>
                    <a:pt x="1061222" y="1186176"/>
                  </a:lnTo>
                  <a:lnTo>
                    <a:pt x="1071932" y="1190639"/>
                  </a:lnTo>
                  <a:lnTo>
                    <a:pt x="1077287" y="1190639"/>
                  </a:lnTo>
                  <a:lnTo>
                    <a:pt x="1066577" y="1174573"/>
                  </a:lnTo>
                  <a:lnTo>
                    <a:pt x="1071932" y="1164756"/>
                  </a:lnTo>
                  <a:lnTo>
                    <a:pt x="1085320" y="1160293"/>
                  </a:lnTo>
                  <a:lnTo>
                    <a:pt x="1099601" y="1159400"/>
                  </a:lnTo>
                  <a:lnTo>
                    <a:pt x="1099601" y="1154045"/>
                  </a:lnTo>
                  <a:lnTo>
                    <a:pt x="1085320" y="1145120"/>
                  </a:lnTo>
                  <a:lnTo>
                    <a:pt x="1086213" y="1133517"/>
                  </a:lnTo>
                  <a:lnTo>
                    <a:pt x="1095138" y="1121914"/>
                  </a:lnTo>
                  <a:lnTo>
                    <a:pt x="1106741" y="1112096"/>
                  </a:lnTo>
                  <a:lnTo>
                    <a:pt x="1120129" y="1106741"/>
                  </a:lnTo>
                  <a:lnTo>
                    <a:pt x="1128162" y="1113881"/>
                  </a:lnTo>
                  <a:cubicBezTo>
                    <a:pt x="1131732" y="1109418"/>
                    <a:pt x="1135302" y="1104956"/>
                    <a:pt x="1136194" y="1100493"/>
                  </a:cubicBezTo>
                  <a:cubicBezTo>
                    <a:pt x="1139765" y="1087997"/>
                    <a:pt x="1122806" y="1040693"/>
                    <a:pt x="1129054" y="1039801"/>
                  </a:cubicBezTo>
                  <a:cubicBezTo>
                    <a:pt x="1135302" y="1038908"/>
                    <a:pt x="1137087" y="1032661"/>
                    <a:pt x="1140657" y="1037123"/>
                  </a:cubicBezTo>
                  <a:cubicBezTo>
                    <a:pt x="1144227" y="1041586"/>
                    <a:pt x="1154938" y="1048726"/>
                    <a:pt x="1158508" y="1048726"/>
                  </a:cubicBezTo>
                  <a:cubicBezTo>
                    <a:pt x="1161185" y="1048726"/>
                    <a:pt x="1162970" y="1051404"/>
                    <a:pt x="1165648" y="1054081"/>
                  </a:cubicBezTo>
                  <a:lnTo>
                    <a:pt x="1172789" y="1054081"/>
                  </a:lnTo>
                  <a:lnTo>
                    <a:pt x="1182606" y="1057652"/>
                  </a:lnTo>
                  <a:lnTo>
                    <a:pt x="1189746" y="1052296"/>
                  </a:lnTo>
                  <a:lnTo>
                    <a:pt x="1196887" y="1044264"/>
                  </a:lnTo>
                  <a:lnTo>
                    <a:pt x="1204920" y="1037123"/>
                  </a:lnTo>
                  <a:lnTo>
                    <a:pt x="1212953" y="1035338"/>
                  </a:lnTo>
                  <a:lnTo>
                    <a:pt x="1224555" y="1037123"/>
                  </a:lnTo>
                  <a:lnTo>
                    <a:pt x="1234373" y="1042478"/>
                  </a:lnTo>
                  <a:lnTo>
                    <a:pt x="1238836" y="1050511"/>
                  </a:lnTo>
                  <a:lnTo>
                    <a:pt x="1241513" y="1053189"/>
                  </a:lnTo>
                  <a:lnTo>
                    <a:pt x="1247761" y="1054081"/>
                  </a:lnTo>
                  <a:lnTo>
                    <a:pt x="1259364" y="1053189"/>
                  </a:lnTo>
                  <a:lnTo>
                    <a:pt x="1264719" y="1052296"/>
                  </a:lnTo>
                  <a:lnTo>
                    <a:pt x="1272752" y="1047833"/>
                  </a:lnTo>
                  <a:lnTo>
                    <a:pt x="1279893" y="1047833"/>
                  </a:lnTo>
                  <a:lnTo>
                    <a:pt x="1311131" y="1061221"/>
                  </a:lnTo>
                  <a:lnTo>
                    <a:pt x="1321841" y="1063899"/>
                  </a:lnTo>
                  <a:lnTo>
                    <a:pt x="1327197" y="1071040"/>
                  </a:lnTo>
                  <a:lnTo>
                    <a:pt x="1340585" y="1103171"/>
                  </a:lnTo>
                  <a:lnTo>
                    <a:pt x="1347725" y="1110311"/>
                  </a:lnTo>
                  <a:lnTo>
                    <a:pt x="1350402" y="1112096"/>
                  </a:lnTo>
                  <a:lnTo>
                    <a:pt x="1351295" y="1115666"/>
                  </a:lnTo>
                  <a:lnTo>
                    <a:pt x="1352187" y="1119236"/>
                  </a:lnTo>
                  <a:lnTo>
                    <a:pt x="1353973" y="1121021"/>
                  </a:lnTo>
                  <a:lnTo>
                    <a:pt x="1356650" y="1120129"/>
                  </a:lnTo>
                  <a:lnTo>
                    <a:pt x="1358435" y="1118344"/>
                  </a:lnTo>
                  <a:lnTo>
                    <a:pt x="1359328" y="1116559"/>
                  </a:lnTo>
                  <a:lnTo>
                    <a:pt x="1364683" y="1113881"/>
                  </a:lnTo>
                  <a:lnTo>
                    <a:pt x="1367361" y="1110311"/>
                  </a:lnTo>
                  <a:lnTo>
                    <a:pt x="1370930" y="1108526"/>
                  </a:lnTo>
                  <a:lnTo>
                    <a:pt x="1376286" y="1109418"/>
                  </a:lnTo>
                  <a:lnTo>
                    <a:pt x="1376286" y="1111204"/>
                  </a:lnTo>
                  <a:lnTo>
                    <a:pt x="1377178" y="1116559"/>
                  </a:lnTo>
                  <a:lnTo>
                    <a:pt x="1378963" y="1121914"/>
                  </a:lnTo>
                  <a:lnTo>
                    <a:pt x="1380749" y="1125484"/>
                  </a:lnTo>
                  <a:lnTo>
                    <a:pt x="1382534" y="1126377"/>
                  </a:lnTo>
                  <a:lnTo>
                    <a:pt x="1388781" y="1125484"/>
                  </a:lnTo>
                  <a:lnTo>
                    <a:pt x="1391459" y="1125484"/>
                  </a:lnTo>
                  <a:lnTo>
                    <a:pt x="1402169" y="1129054"/>
                  </a:lnTo>
                  <a:lnTo>
                    <a:pt x="1408417" y="1129054"/>
                  </a:lnTo>
                  <a:lnTo>
                    <a:pt x="1407525" y="1122806"/>
                  </a:lnTo>
                  <a:lnTo>
                    <a:pt x="1404847" y="1115666"/>
                  </a:lnTo>
                  <a:lnTo>
                    <a:pt x="1400384" y="1097816"/>
                  </a:lnTo>
                  <a:lnTo>
                    <a:pt x="1396814" y="1094245"/>
                  </a:lnTo>
                  <a:lnTo>
                    <a:pt x="1390566" y="1093353"/>
                  </a:lnTo>
                  <a:lnTo>
                    <a:pt x="1385211" y="1090675"/>
                  </a:lnTo>
                  <a:lnTo>
                    <a:pt x="1376286" y="1084428"/>
                  </a:lnTo>
                  <a:lnTo>
                    <a:pt x="1376286" y="1079072"/>
                  </a:lnTo>
                  <a:lnTo>
                    <a:pt x="1390566" y="1082642"/>
                  </a:lnTo>
                  <a:lnTo>
                    <a:pt x="1395922" y="1079965"/>
                  </a:lnTo>
                  <a:lnTo>
                    <a:pt x="1397706" y="1071040"/>
                  </a:lnTo>
                  <a:lnTo>
                    <a:pt x="1400384" y="1063899"/>
                  </a:lnTo>
                  <a:lnTo>
                    <a:pt x="1406632" y="1065684"/>
                  </a:lnTo>
                  <a:lnTo>
                    <a:pt x="1412880" y="1071932"/>
                  </a:lnTo>
                  <a:lnTo>
                    <a:pt x="1416450" y="1079072"/>
                  </a:lnTo>
                  <a:lnTo>
                    <a:pt x="1416450" y="1084428"/>
                  </a:lnTo>
                  <a:lnTo>
                    <a:pt x="1412880" y="1100493"/>
                  </a:lnTo>
                  <a:lnTo>
                    <a:pt x="1416450" y="1109418"/>
                  </a:lnTo>
                  <a:lnTo>
                    <a:pt x="1419127" y="1112096"/>
                  </a:lnTo>
                  <a:lnTo>
                    <a:pt x="1420020" y="1107633"/>
                  </a:lnTo>
                  <a:lnTo>
                    <a:pt x="1442333" y="1084428"/>
                  </a:lnTo>
                  <a:lnTo>
                    <a:pt x="1423590" y="1066577"/>
                  </a:lnTo>
                  <a:lnTo>
                    <a:pt x="1416450" y="1056759"/>
                  </a:lnTo>
                  <a:lnTo>
                    <a:pt x="1413772" y="1045156"/>
                  </a:lnTo>
                  <a:lnTo>
                    <a:pt x="1413772" y="1025520"/>
                  </a:lnTo>
                  <a:lnTo>
                    <a:pt x="1416450" y="1013025"/>
                  </a:lnTo>
                  <a:lnTo>
                    <a:pt x="1421805" y="1007669"/>
                  </a:lnTo>
                  <a:lnTo>
                    <a:pt x="1431623" y="1010347"/>
                  </a:lnTo>
                  <a:lnTo>
                    <a:pt x="1448581" y="1024628"/>
                  </a:lnTo>
                  <a:lnTo>
                    <a:pt x="1461077" y="1045156"/>
                  </a:lnTo>
                  <a:lnTo>
                    <a:pt x="1488745" y="1101385"/>
                  </a:lnTo>
                  <a:lnTo>
                    <a:pt x="1490530" y="1106741"/>
                  </a:lnTo>
                  <a:lnTo>
                    <a:pt x="1492315" y="1116559"/>
                  </a:lnTo>
                  <a:lnTo>
                    <a:pt x="1492315" y="1135302"/>
                  </a:lnTo>
                  <a:lnTo>
                    <a:pt x="1493208" y="1144227"/>
                  </a:lnTo>
                  <a:lnTo>
                    <a:pt x="1498563" y="1147797"/>
                  </a:lnTo>
                  <a:lnTo>
                    <a:pt x="1503918" y="1139765"/>
                  </a:lnTo>
                  <a:lnTo>
                    <a:pt x="1508381" y="1121021"/>
                  </a:lnTo>
                  <a:lnTo>
                    <a:pt x="1511058" y="1101385"/>
                  </a:lnTo>
                  <a:lnTo>
                    <a:pt x="1511058" y="1090675"/>
                  </a:lnTo>
                  <a:lnTo>
                    <a:pt x="1506596" y="1087105"/>
                  </a:lnTo>
                  <a:lnTo>
                    <a:pt x="1494100" y="1085320"/>
                  </a:lnTo>
                  <a:lnTo>
                    <a:pt x="1489638" y="1080857"/>
                  </a:lnTo>
                  <a:lnTo>
                    <a:pt x="1490530" y="1075502"/>
                  </a:lnTo>
                  <a:lnTo>
                    <a:pt x="1494100" y="1071040"/>
                  </a:lnTo>
                  <a:lnTo>
                    <a:pt x="1498563" y="1066577"/>
                  </a:lnTo>
                  <a:lnTo>
                    <a:pt x="1500348" y="1062114"/>
                  </a:lnTo>
                  <a:lnTo>
                    <a:pt x="1504810" y="1063899"/>
                  </a:lnTo>
                  <a:lnTo>
                    <a:pt x="1536049" y="1080857"/>
                  </a:lnTo>
                  <a:lnTo>
                    <a:pt x="1572643" y="1110311"/>
                  </a:lnTo>
                  <a:lnTo>
                    <a:pt x="1592279" y="1115666"/>
                  </a:lnTo>
                  <a:lnTo>
                    <a:pt x="1610130" y="1103171"/>
                  </a:lnTo>
                  <a:lnTo>
                    <a:pt x="1612807" y="1091568"/>
                  </a:lnTo>
                  <a:lnTo>
                    <a:pt x="1615485" y="1085320"/>
                  </a:lnTo>
                  <a:lnTo>
                    <a:pt x="1619055" y="1082642"/>
                  </a:lnTo>
                  <a:lnTo>
                    <a:pt x="1624410" y="1085320"/>
                  </a:lnTo>
                  <a:lnTo>
                    <a:pt x="1631550" y="1091568"/>
                  </a:lnTo>
                  <a:lnTo>
                    <a:pt x="1637798" y="1099601"/>
                  </a:lnTo>
                  <a:lnTo>
                    <a:pt x="1640476" y="1107633"/>
                  </a:lnTo>
                  <a:lnTo>
                    <a:pt x="1640476" y="1129054"/>
                  </a:lnTo>
                  <a:lnTo>
                    <a:pt x="1639583" y="1137980"/>
                  </a:lnTo>
                  <a:lnTo>
                    <a:pt x="1634228" y="1147797"/>
                  </a:lnTo>
                  <a:lnTo>
                    <a:pt x="1633335" y="1154937"/>
                  </a:lnTo>
                  <a:lnTo>
                    <a:pt x="1629765" y="1164756"/>
                  </a:lnTo>
                  <a:lnTo>
                    <a:pt x="1622625" y="1154937"/>
                  </a:lnTo>
                  <a:lnTo>
                    <a:pt x="1616377" y="1139765"/>
                  </a:lnTo>
                  <a:lnTo>
                    <a:pt x="1614592" y="1132624"/>
                  </a:lnTo>
                  <a:lnTo>
                    <a:pt x="1608345" y="1137980"/>
                  </a:lnTo>
                  <a:lnTo>
                    <a:pt x="1602097" y="1154045"/>
                  </a:lnTo>
                  <a:lnTo>
                    <a:pt x="1597634" y="1161185"/>
                  </a:lnTo>
                  <a:lnTo>
                    <a:pt x="1595849" y="1147797"/>
                  </a:lnTo>
                  <a:lnTo>
                    <a:pt x="1596742" y="1143335"/>
                  </a:lnTo>
                  <a:lnTo>
                    <a:pt x="1598526" y="1138872"/>
                  </a:lnTo>
                  <a:lnTo>
                    <a:pt x="1597634" y="1135302"/>
                  </a:lnTo>
                  <a:lnTo>
                    <a:pt x="1591386" y="1134409"/>
                  </a:lnTo>
                  <a:lnTo>
                    <a:pt x="1573536" y="1149582"/>
                  </a:lnTo>
                  <a:lnTo>
                    <a:pt x="1569073" y="1162970"/>
                  </a:lnTo>
                  <a:lnTo>
                    <a:pt x="1569073" y="1176358"/>
                  </a:lnTo>
                  <a:lnTo>
                    <a:pt x="1574428" y="1187961"/>
                  </a:lnTo>
                  <a:lnTo>
                    <a:pt x="1585138" y="1195994"/>
                  </a:lnTo>
                  <a:lnTo>
                    <a:pt x="1580676" y="1204920"/>
                  </a:lnTo>
                  <a:lnTo>
                    <a:pt x="1576213" y="1203134"/>
                  </a:lnTo>
                  <a:lnTo>
                    <a:pt x="1569966" y="1197779"/>
                  </a:lnTo>
                  <a:lnTo>
                    <a:pt x="1562825" y="1195994"/>
                  </a:lnTo>
                  <a:lnTo>
                    <a:pt x="1557470" y="1201349"/>
                  </a:lnTo>
                  <a:lnTo>
                    <a:pt x="1551222" y="1212060"/>
                  </a:lnTo>
                  <a:lnTo>
                    <a:pt x="1548545" y="1225448"/>
                  </a:lnTo>
                  <a:lnTo>
                    <a:pt x="1553900" y="1229910"/>
                  </a:lnTo>
                  <a:lnTo>
                    <a:pt x="1568181" y="1229910"/>
                  </a:lnTo>
                  <a:lnTo>
                    <a:pt x="1580676" y="1231696"/>
                  </a:lnTo>
                  <a:lnTo>
                    <a:pt x="1586924" y="1239728"/>
                  </a:lnTo>
                  <a:lnTo>
                    <a:pt x="1580676" y="1256686"/>
                  </a:lnTo>
                  <a:lnTo>
                    <a:pt x="1592279" y="1259364"/>
                  </a:lnTo>
                  <a:lnTo>
                    <a:pt x="1609237" y="1237943"/>
                  </a:lnTo>
                  <a:lnTo>
                    <a:pt x="1631550" y="1247761"/>
                  </a:lnTo>
                  <a:lnTo>
                    <a:pt x="1642261" y="1237051"/>
                  </a:lnTo>
                  <a:lnTo>
                    <a:pt x="1670822" y="1179929"/>
                  </a:lnTo>
                  <a:lnTo>
                    <a:pt x="1672607" y="1170111"/>
                  </a:lnTo>
                  <a:lnTo>
                    <a:pt x="1670822" y="1155830"/>
                  </a:lnTo>
                  <a:lnTo>
                    <a:pt x="1666359" y="1141549"/>
                  </a:lnTo>
                  <a:lnTo>
                    <a:pt x="1663682" y="1126377"/>
                  </a:lnTo>
                  <a:lnTo>
                    <a:pt x="1665466" y="1110311"/>
                  </a:lnTo>
                  <a:lnTo>
                    <a:pt x="1682425" y="1093353"/>
                  </a:lnTo>
                  <a:lnTo>
                    <a:pt x="1706523" y="1096030"/>
                  </a:lnTo>
                  <a:lnTo>
                    <a:pt x="1730622" y="1110311"/>
                  </a:lnTo>
                  <a:lnTo>
                    <a:pt x="1745794" y="1125484"/>
                  </a:lnTo>
                  <a:lnTo>
                    <a:pt x="1750257" y="1135302"/>
                  </a:lnTo>
                  <a:lnTo>
                    <a:pt x="1754720" y="1149582"/>
                  </a:lnTo>
                  <a:lnTo>
                    <a:pt x="1755612" y="1162078"/>
                  </a:lnTo>
                  <a:lnTo>
                    <a:pt x="1748472" y="1167433"/>
                  </a:lnTo>
                  <a:lnTo>
                    <a:pt x="1744010" y="1164756"/>
                  </a:lnTo>
                  <a:lnTo>
                    <a:pt x="1735977" y="1154045"/>
                  </a:lnTo>
                  <a:lnTo>
                    <a:pt x="1732406" y="1151368"/>
                  </a:lnTo>
                  <a:lnTo>
                    <a:pt x="1719018" y="1149582"/>
                  </a:lnTo>
                  <a:lnTo>
                    <a:pt x="1698490" y="1155830"/>
                  </a:lnTo>
                  <a:lnTo>
                    <a:pt x="1691350" y="1160293"/>
                  </a:lnTo>
                  <a:lnTo>
                    <a:pt x="1685995" y="1167433"/>
                  </a:lnTo>
                  <a:lnTo>
                    <a:pt x="1695813" y="1173681"/>
                  </a:lnTo>
                  <a:lnTo>
                    <a:pt x="1705630" y="1184391"/>
                  </a:lnTo>
                  <a:lnTo>
                    <a:pt x="1712771" y="1196887"/>
                  </a:lnTo>
                  <a:lnTo>
                    <a:pt x="1715448" y="1207597"/>
                  </a:lnTo>
                  <a:lnTo>
                    <a:pt x="1731514" y="1222770"/>
                  </a:lnTo>
                  <a:lnTo>
                    <a:pt x="1735977" y="1225448"/>
                  </a:lnTo>
                  <a:lnTo>
                    <a:pt x="1741332" y="1221877"/>
                  </a:lnTo>
                  <a:lnTo>
                    <a:pt x="1743117" y="1213845"/>
                  </a:lnTo>
                  <a:lnTo>
                    <a:pt x="1745794" y="1206705"/>
                  </a:lnTo>
                  <a:lnTo>
                    <a:pt x="1752935" y="1204920"/>
                  </a:lnTo>
                  <a:lnTo>
                    <a:pt x="1758290" y="1212060"/>
                  </a:lnTo>
                  <a:lnTo>
                    <a:pt x="1762753" y="1228125"/>
                  </a:lnTo>
                  <a:lnTo>
                    <a:pt x="1766323" y="1245976"/>
                  </a:lnTo>
                  <a:lnTo>
                    <a:pt x="1767215" y="1259364"/>
                  </a:lnTo>
                  <a:lnTo>
                    <a:pt x="1767215" y="1276322"/>
                  </a:lnTo>
                  <a:lnTo>
                    <a:pt x="1769000" y="1283462"/>
                  </a:lnTo>
                  <a:lnTo>
                    <a:pt x="1772570" y="1290602"/>
                  </a:lnTo>
                  <a:lnTo>
                    <a:pt x="1774355" y="1292388"/>
                  </a:lnTo>
                  <a:lnTo>
                    <a:pt x="1780603" y="1297743"/>
                  </a:lnTo>
                  <a:lnTo>
                    <a:pt x="1782388" y="1298635"/>
                  </a:lnTo>
                  <a:lnTo>
                    <a:pt x="1785066" y="1301313"/>
                  </a:lnTo>
                  <a:lnTo>
                    <a:pt x="1784174" y="1305776"/>
                  </a:lnTo>
                  <a:lnTo>
                    <a:pt x="1781496" y="1309346"/>
                  </a:lnTo>
                  <a:lnTo>
                    <a:pt x="1780603" y="1309346"/>
                  </a:lnTo>
                  <a:lnTo>
                    <a:pt x="1779711" y="1309346"/>
                  </a:lnTo>
                  <a:lnTo>
                    <a:pt x="1774355" y="1313809"/>
                  </a:lnTo>
                  <a:lnTo>
                    <a:pt x="1773463" y="1313809"/>
                  </a:lnTo>
                  <a:lnTo>
                    <a:pt x="1773463" y="1318271"/>
                  </a:lnTo>
                  <a:lnTo>
                    <a:pt x="1774355" y="1322734"/>
                  </a:lnTo>
                  <a:lnTo>
                    <a:pt x="1776141" y="1325411"/>
                  </a:lnTo>
                  <a:lnTo>
                    <a:pt x="1777033" y="1325411"/>
                  </a:lnTo>
                  <a:lnTo>
                    <a:pt x="1766323" y="1366468"/>
                  </a:lnTo>
                  <a:lnTo>
                    <a:pt x="1765430" y="1374501"/>
                  </a:lnTo>
                  <a:lnTo>
                    <a:pt x="1768108" y="1378071"/>
                  </a:lnTo>
                  <a:lnTo>
                    <a:pt x="1774355" y="1377178"/>
                  </a:lnTo>
                  <a:lnTo>
                    <a:pt x="1779711" y="1375393"/>
                  </a:lnTo>
                  <a:lnTo>
                    <a:pt x="1784174" y="1371823"/>
                  </a:lnTo>
                  <a:lnTo>
                    <a:pt x="1787743" y="1367361"/>
                  </a:lnTo>
                  <a:lnTo>
                    <a:pt x="1791314" y="1361113"/>
                  </a:lnTo>
                  <a:lnTo>
                    <a:pt x="1793099" y="1354865"/>
                  </a:lnTo>
                  <a:lnTo>
                    <a:pt x="1794884" y="1349510"/>
                  </a:lnTo>
                  <a:lnTo>
                    <a:pt x="1799346" y="1345940"/>
                  </a:lnTo>
                  <a:lnTo>
                    <a:pt x="1805594" y="1346832"/>
                  </a:lnTo>
                  <a:lnTo>
                    <a:pt x="1811842" y="1352187"/>
                  </a:lnTo>
                  <a:lnTo>
                    <a:pt x="1817197" y="1359328"/>
                  </a:lnTo>
                  <a:lnTo>
                    <a:pt x="1820767" y="1364683"/>
                  </a:lnTo>
                  <a:lnTo>
                    <a:pt x="1826122" y="1377178"/>
                  </a:lnTo>
                  <a:lnTo>
                    <a:pt x="1833263" y="1405739"/>
                  </a:lnTo>
                  <a:lnTo>
                    <a:pt x="1837726" y="1419127"/>
                  </a:lnTo>
                  <a:lnTo>
                    <a:pt x="1842188" y="1426268"/>
                  </a:lnTo>
                  <a:lnTo>
                    <a:pt x="1859146" y="1420913"/>
                  </a:lnTo>
                  <a:lnTo>
                    <a:pt x="1846651" y="1395921"/>
                  </a:lnTo>
                  <a:lnTo>
                    <a:pt x="1817197" y="1320056"/>
                  </a:lnTo>
                  <a:close/>
                  <a:moveTo>
                    <a:pt x="2010877" y="1034445"/>
                  </a:moveTo>
                  <a:lnTo>
                    <a:pt x="2009091" y="1033553"/>
                  </a:lnTo>
                  <a:lnTo>
                    <a:pt x="2009091" y="1033553"/>
                  </a:lnTo>
                  <a:lnTo>
                    <a:pt x="2007307" y="1036231"/>
                  </a:lnTo>
                  <a:lnTo>
                    <a:pt x="2001951" y="1049619"/>
                  </a:lnTo>
                  <a:lnTo>
                    <a:pt x="1989456" y="1063899"/>
                  </a:lnTo>
                  <a:lnTo>
                    <a:pt x="1975175" y="1093353"/>
                  </a:lnTo>
                  <a:lnTo>
                    <a:pt x="1947507" y="1107633"/>
                  </a:lnTo>
                  <a:lnTo>
                    <a:pt x="1891278" y="1124592"/>
                  </a:lnTo>
                  <a:lnTo>
                    <a:pt x="1893955" y="1132624"/>
                  </a:lnTo>
                  <a:lnTo>
                    <a:pt x="1895740" y="1135302"/>
                  </a:lnTo>
                  <a:lnTo>
                    <a:pt x="1876997" y="1146905"/>
                  </a:lnTo>
                  <a:lnTo>
                    <a:pt x="1860039" y="1166541"/>
                  </a:lnTo>
                  <a:lnTo>
                    <a:pt x="1858254" y="1173681"/>
                  </a:lnTo>
                  <a:lnTo>
                    <a:pt x="1868071" y="1177251"/>
                  </a:lnTo>
                  <a:lnTo>
                    <a:pt x="1888600" y="1167433"/>
                  </a:lnTo>
                  <a:lnTo>
                    <a:pt x="1901095" y="1157615"/>
                  </a:lnTo>
                  <a:lnTo>
                    <a:pt x="1919838" y="1153153"/>
                  </a:lnTo>
                  <a:lnTo>
                    <a:pt x="1933226" y="1142442"/>
                  </a:lnTo>
                  <a:lnTo>
                    <a:pt x="1954647" y="1135302"/>
                  </a:lnTo>
                  <a:lnTo>
                    <a:pt x="1967143" y="1121914"/>
                  </a:lnTo>
                  <a:lnTo>
                    <a:pt x="1980531" y="1103171"/>
                  </a:lnTo>
                  <a:lnTo>
                    <a:pt x="2009091" y="1047833"/>
                  </a:lnTo>
                  <a:lnTo>
                    <a:pt x="2018017" y="1038016"/>
                  </a:lnTo>
                  <a:lnTo>
                    <a:pt x="2010877" y="1034445"/>
                  </a:ln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41" name="Полілінія: фігура 40">
              <a:extLst>
                <a:ext uri="{FF2B5EF4-FFF2-40B4-BE49-F238E27FC236}">
                  <a16:creationId xmlns:a16="http://schemas.microsoft.com/office/drawing/2014/main" id="{59340B7C-1CA0-4F76-97D1-BC8AA440C301}"/>
                </a:ext>
              </a:extLst>
            </p:cNvPr>
            <p:cNvSpPr/>
            <p:nvPr/>
          </p:nvSpPr>
          <p:spPr>
            <a:xfrm>
              <a:off x="7874818" y="1882239"/>
              <a:ext cx="1731514" cy="1561932"/>
            </a:xfrm>
            <a:custGeom>
              <a:avLst/>
              <a:gdLst>
                <a:gd name="connsiteX0" fmla="*/ 1729729 w 1731514"/>
                <a:gd name="connsiteY0" fmla="*/ 484645 h 1561932"/>
                <a:gd name="connsiteX1" fmla="*/ 1719911 w 1731514"/>
                <a:gd name="connsiteY1" fmla="*/ 477505 h 1561932"/>
                <a:gd name="connsiteX2" fmla="*/ 1717233 w 1731514"/>
                <a:gd name="connsiteY2" fmla="*/ 475720 h 1561932"/>
                <a:gd name="connsiteX3" fmla="*/ 1715448 w 1731514"/>
                <a:gd name="connsiteY3" fmla="*/ 473935 h 1561932"/>
                <a:gd name="connsiteX4" fmla="*/ 1712770 w 1731514"/>
                <a:gd name="connsiteY4" fmla="*/ 469472 h 1561932"/>
                <a:gd name="connsiteX5" fmla="*/ 1710986 w 1731514"/>
                <a:gd name="connsiteY5" fmla="*/ 467687 h 1561932"/>
                <a:gd name="connsiteX6" fmla="*/ 1702953 w 1731514"/>
                <a:gd name="connsiteY6" fmla="*/ 447159 h 1561932"/>
                <a:gd name="connsiteX7" fmla="*/ 1701168 w 1731514"/>
                <a:gd name="connsiteY7" fmla="*/ 439126 h 1561932"/>
                <a:gd name="connsiteX8" fmla="*/ 1700276 w 1731514"/>
                <a:gd name="connsiteY8" fmla="*/ 434664 h 1561932"/>
                <a:gd name="connsiteX9" fmla="*/ 1687780 w 1731514"/>
                <a:gd name="connsiteY9" fmla="*/ 442696 h 1561932"/>
                <a:gd name="connsiteX10" fmla="*/ 1685994 w 1731514"/>
                <a:gd name="connsiteY10" fmla="*/ 437341 h 1561932"/>
                <a:gd name="connsiteX11" fmla="*/ 1685102 w 1731514"/>
                <a:gd name="connsiteY11" fmla="*/ 424846 h 1561932"/>
                <a:gd name="connsiteX12" fmla="*/ 1677069 w 1731514"/>
                <a:gd name="connsiteY12" fmla="*/ 409673 h 1561932"/>
                <a:gd name="connsiteX13" fmla="*/ 1677069 w 1731514"/>
                <a:gd name="connsiteY13" fmla="*/ 407888 h 1561932"/>
                <a:gd name="connsiteX14" fmla="*/ 1659218 w 1731514"/>
                <a:gd name="connsiteY14" fmla="*/ 377541 h 1561932"/>
                <a:gd name="connsiteX15" fmla="*/ 1643154 w 1731514"/>
                <a:gd name="connsiteY15" fmla="*/ 356121 h 1561932"/>
                <a:gd name="connsiteX16" fmla="*/ 1624411 w 1731514"/>
                <a:gd name="connsiteY16" fmla="*/ 340055 h 1561932"/>
                <a:gd name="connsiteX17" fmla="*/ 1603882 w 1731514"/>
                <a:gd name="connsiteY17" fmla="*/ 326667 h 1561932"/>
                <a:gd name="connsiteX18" fmla="*/ 1561040 w 1731514"/>
                <a:gd name="connsiteY18" fmla="*/ 307031 h 1561932"/>
                <a:gd name="connsiteX19" fmla="*/ 1542297 w 1731514"/>
                <a:gd name="connsiteY19" fmla="*/ 293643 h 1561932"/>
                <a:gd name="connsiteX20" fmla="*/ 1491423 w 1731514"/>
                <a:gd name="connsiteY20" fmla="*/ 215101 h 1561932"/>
                <a:gd name="connsiteX21" fmla="*/ 1472680 w 1731514"/>
                <a:gd name="connsiteY21" fmla="*/ 195465 h 1561932"/>
                <a:gd name="connsiteX22" fmla="*/ 1469110 w 1731514"/>
                <a:gd name="connsiteY22" fmla="*/ 190110 h 1561932"/>
                <a:gd name="connsiteX23" fmla="*/ 1468217 w 1731514"/>
                <a:gd name="connsiteY23" fmla="*/ 181184 h 1561932"/>
                <a:gd name="connsiteX24" fmla="*/ 1470002 w 1731514"/>
                <a:gd name="connsiteY24" fmla="*/ 172259 h 1561932"/>
                <a:gd name="connsiteX25" fmla="*/ 1475357 w 1731514"/>
                <a:gd name="connsiteY25" fmla="*/ 152623 h 1561932"/>
                <a:gd name="connsiteX26" fmla="*/ 1473572 w 1731514"/>
                <a:gd name="connsiteY26" fmla="*/ 117814 h 1561932"/>
                <a:gd name="connsiteX27" fmla="*/ 1457506 w 1731514"/>
                <a:gd name="connsiteY27" fmla="*/ 99071 h 1561932"/>
                <a:gd name="connsiteX28" fmla="*/ 1410203 w 1731514"/>
                <a:gd name="connsiteY28" fmla="*/ 76758 h 1561932"/>
                <a:gd name="connsiteX29" fmla="*/ 1401277 w 1731514"/>
                <a:gd name="connsiteY29" fmla="*/ 54445 h 1561932"/>
                <a:gd name="connsiteX30" fmla="*/ 1394137 w 1731514"/>
                <a:gd name="connsiteY30" fmla="*/ 26776 h 1561932"/>
                <a:gd name="connsiteX31" fmla="*/ 1386104 w 1731514"/>
                <a:gd name="connsiteY31" fmla="*/ 5355 h 1561932"/>
                <a:gd name="connsiteX32" fmla="*/ 1375394 w 1731514"/>
                <a:gd name="connsiteY32" fmla="*/ 0 h 1561932"/>
                <a:gd name="connsiteX33" fmla="*/ 1321842 w 1731514"/>
                <a:gd name="connsiteY33" fmla="*/ 7140 h 1561932"/>
                <a:gd name="connsiteX34" fmla="*/ 1305776 w 1731514"/>
                <a:gd name="connsiteY34" fmla="*/ 13388 h 1561932"/>
                <a:gd name="connsiteX35" fmla="*/ 1274537 w 1731514"/>
                <a:gd name="connsiteY35" fmla="*/ 45519 h 1561932"/>
                <a:gd name="connsiteX36" fmla="*/ 1258472 w 1731514"/>
                <a:gd name="connsiteY36" fmla="*/ 58015 h 1561932"/>
                <a:gd name="connsiteX37" fmla="*/ 1180821 w 1731514"/>
                <a:gd name="connsiteY37" fmla="*/ 80328 h 1561932"/>
                <a:gd name="connsiteX38" fmla="*/ 1143335 w 1731514"/>
                <a:gd name="connsiteY38" fmla="*/ 74973 h 1561932"/>
                <a:gd name="connsiteX39" fmla="*/ 1107634 w 1731514"/>
                <a:gd name="connsiteY39" fmla="*/ 76758 h 1561932"/>
                <a:gd name="connsiteX40" fmla="*/ 1072825 w 1731514"/>
                <a:gd name="connsiteY40" fmla="*/ 90146 h 1561932"/>
                <a:gd name="connsiteX41" fmla="*/ 983571 w 1731514"/>
                <a:gd name="connsiteY41" fmla="*/ 142805 h 1561932"/>
                <a:gd name="connsiteX42" fmla="*/ 977324 w 1731514"/>
                <a:gd name="connsiteY42" fmla="*/ 149053 h 1561932"/>
                <a:gd name="connsiteX43" fmla="*/ 971969 w 1731514"/>
                <a:gd name="connsiteY43" fmla="*/ 156193 h 1561932"/>
                <a:gd name="connsiteX44" fmla="*/ 963936 w 1731514"/>
                <a:gd name="connsiteY44" fmla="*/ 174937 h 1561932"/>
                <a:gd name="connsiteX45" fmla="*/ 958581 w 1731514"/>
                <a:gd name="connsiteY45" fmla="*/ 181184 h 1561932"/>
                <a:gd name="connsiteX46" fmla="*/ 948762 w 1731514"/>
                <a:gd name="connsiteY46" fmla="*/ 187432 h 1561932"/>
                <a:gd name="connsiteX47" fmla="*/ 937160 w 1731514"/>
                <a:gd name="connsiteY47" fmla="*/ 189217 h 1561932"/>
                <a:gd name="connsiteX48" fmla="*/ 924664 w 1731514"/>
                <a:gd name="connsiteY48" fmla="*/ 187432 h 1561932"/>
                <a:gd name="connsiteX49" fmla="*/ 913061 w 1731514"/>
                <a:gd name="connsiteY49" fmla="*/ 182969 h 1561932"/>
                <a:gd name="connsiteX50" fmla="*/ 905029 w 1731514"/>
                <a:gd name="connsiteY50" fmla="*/ 176722 h 1561932"/>
                <a:gd name="connsiteX51" fmla="*/ 903243 w 1731514"/>
                <a:gd name="connsiteY51" fmla="*/ 169581 h 1561932"/>
                <a:gd name="connsiteX52" fmla="*/ 904136 w 1731514"/>
                <a:gd name="connsiteY52" fmla="*/ 160656 h 1561932"/>
                <a:gd name="connsiteX53" fmla="*/ 905921 w 1731514"/>
                <a:gd name="connsiteY53" fmla="*/ 142805 h 1561932"/>
                <a:gd name="connsiteX54" fmla="*/ 906814 w 1731514"/>
                <a:gd name="connsiteY54" fmla="*/ 139235 h 1561932"/>
                <a:gd name="connsiteX55" fmla="*/ 905921 w 1731514"/>
                <a:gd name="connsiteY55" fmla="*/ 136558 h 1561932"/>
                <a:gd name="connsiteX56" fmla="*/ 897888 w 1731514"/>
                <a:gd name="connsiteY56" fmla="*/ 131202 h 1561932"/>
                <a:gd name="connsiteX57" fmla="*/ 892533 w 1731514"/>
                <a:gd name="connsiteY57" fmla="*/ 129417 h 1561932"/>
                <a:gd name="connsiteX58" fmla="*/ 875575 w 1731514"/>
                <a:gd name="connsiteY58" fmla="*/ 125847 h 1561932"/>
                <a:gd name="connsiteX59" fmla="*/ 861294 w 1731514"/>
                <a:gd name="connsiteY59" fmla="*/ 115137 h 1561932"/>
                <a:gd name="connsiteX60" fmla="*/ 849692 w 1731514"/>
                <a:gd name="connsiteY60" fmla="*/ 112459 h 1561932"/>
                <a:gd name="connsiteX61" fmla="*/ 838089 w 1731514"/>
                <a:gd name="connsiteY61" fmla="*/ 106212 h 1561932"/>
                <a:gd name="connsiteX62" fmla="*/ 832733 w 1731514"/>
                <a:gd name="connsiteY62" fmla="*/ 104426 h 1561932"/>
                <a:gd name="connsiteX63" fmla="*/ 826486 w 1731514"/>
                <a:gd name="connsiteY63" fmla="*/ 104426 h 1561932"/>
                <a:gd name="connsiteX64" fmla="*/ 822916 w 1731514"/>
                <a:gd name="connsiteY64" fmla="*/ 106212 h 1561932"/>
                <a:gd name="connsiteX65" fmla="*/ 812205 w 1731514"/>
                <a:gd name="connsiteY65" fmla="*/ 116922 h 1561932"/>
                <a:gd name="connsiteX66" fmla="*/ 800602 w 1731514"/>
                <a:gd name="connsiteY66" fmla="*/ 124955 h 1561932"/>
                <a:gd name="connsiteX67" fmla="*/ 788107 w 1731514"/>
                <a:gd name="connsiteY67" fmla="*/ 131202 h 1561932"/>
                <a:gd name="connsiteX68" fmla="*/ 775611 w 1731514"/>
                <a:gd name="connsiteY68" fmla="*/ 131202 h 1561932"/>
                <a:gd name="connsiteX69" fmla="*/ 763116 w 1731514"/>
                <a:gd name="connsiteY69" fmla="*/ 124955 h 1561932"/>
                <a:gd name="connsiteX70" fmla="*/ 709564 w 1731514"/>
                <a:gd name="connsiteY70" fmla="*/ 40164 h 1561932"/>
                <a:gd name="connsiteX71" fmla="*/ 694391 w 1731514"/>
                <a:gd name="connsiteY71" fmla="*/ 32131 h 1561932"/>
                <a:gd name="connsiteX72" fmla="*/ 690821 w 1731514"/>
                <a:gd name="connsiteY72" fmla="*/ 16958 h 1561932"/>
                <a:gd name="connsiteX73" fmla="*/ 675648 w 1731514"/>
                <a:gd name="connsiteY73" fmla="*/ 8925 h 1561932"/>
                <a:gd name="connsiteX74" fmla="*/ 582824 w 1731514"/>
                <a:gd name="connsiteY74" fmla="*/ 893 h 1561932"/>
                <a:gd name="connsiteX75" fmla="*/ 531950 w 1731514"/>
                <a:gd name="connsiteY75" fmla="*/ 7140 h 1561932"/>
                <a:gd name="connsiteX76" fmla="*/ 523025 w 1731514"/>
                <a:gd name="connsiteY76" fmla="*/ 10710 h 1561932"/>
                <a:gd name="connsiteX77" fmla="*/ 514992 w 1731514"/>
                <a:gd name="connsiteY77" fmla="*/ 16066 h 1561932"/>
                <a:gd name="connsiteX78" fmla="*/ 504281 w 1731514"/>
                <a:gd name="connsiteY78" fmla="*/ 31239 h 1561932"/>
                <a:gd name="connsiteX79" fmla="*/ 498926 w 1731514"/>
                <a:gd name="connsiteY79" fmla="*/ 37486 h 1561932"/>
                <a:gd name="connsiteX80" fmla="*/ 493571 w 1731514"/>
                <a:gd name="connsiteY80" fmla="*/ 39272 h 1561932"/>
                <a:gd name="connsiteX81" fmla="*/ 483753 w 1731514"/>
                <a:gd name="connsiteY81" fmla="*/ 40164 h 1561932"/>
                <a:gd name="connsiteX82" fmla="*/ 479290 w 1731514"/>
                <a:gd name="connsiteY82" fmla="*/ 41949 h 1561932"/>
                <a:gd name="connsiteX83" fmla="*/ 470365 w 1731514"/>
                <a:gd name="connsiteY83" fmla="*/ 52660 h 1561932"/>
                <a:gd name="connsiteX84" fmla="*/ 464117 w 1731514"/>
                <a:gd name="connsiteY84" fmla="*/ 63370 h 1561932"/>
                <a:gd name="connsiteX85" fmla="*/ 456977 w 1731514"/>
                <a:gd name="connsiteY85" fmla="*/ 72295 h 1561932"/>
                <a:gd name="connsiteX86" fmla="*/ 455192 w 1731514"/>
                <a:gd name="connsiteY86" fmla="*/ 73188 h 1561932"/>
                <a:gd name="connsiteX87" fmla="*/ 454300 w 1731514"/>
                <a:gd name="connsiteY87" fmla="*/ 77650 h 1561932"/>
                <a:gd name="connsiteX88" fmla="*/ 453407 w 1731514"/>
                <a:gd name="connsiteY88" fmla="*/ 81221 h 1561932"/>
                <a:gd name="connsiteX89" fmla="*/ 451622 w 1731514"/>
                <a:gd name="connsiteY89" fmla="*/ 84791 h 1561932"/>
                <a:gd name="connsiteX90" fmla="*/ 450729 w 1731514"/>
                <a:gd name="connsiteY90" fmla="*/ 87468 h 1561932"/>
                <a:gd name="connsiteX91" fmla="*/ 448944 w 1731514"/>
                <a:gd name="connsiteY91" fmla="*/ 90146 h 1561932"/>
                <a:gd name="connsiteX92" fmla="*/ 447159 w 1731514"/>
                <a:gd name="connsiteY92" fmla="*/ 91931 h 1561932"/>
                <a:gd name="connsiteX93" fmla="*/ 443589 w 1731514"/>
                <a:gd name="connsiteY93" fmla="*/ 92824 h 1561932"/>
                <a:gd name="connsiteX94" fmla="*/ 439126 w 1731514"/>
                <a:gd name="connsiteY94" fmla="*/ 94609 h 1561932"/>
                <a:gd name="connsiteX95" fmla="*/ 430201 w 1731514"/>
                <a:gd name="connsiteY95" fmla="*/ 94609 h 1561932"/>
                <a:gd name="connsiteX96" fmla="*/ 420383 w 1731514"/>
                <a:gd name="connsiteY96" fmla="*/ 92824 h 1561932"/>
                <a:gd name="connsiteX97" fmla="*/ 403425 w 1731514"/>
                <a:gd name="connsiteY97" fmla="*/ 88361 h 1561932"/>
                <a:gd name="connsiteX98" fmla="*/ 398962 w 1731514"/>
                <a:gd name="connsiteY98" fmla="*/ 88361 h 1561932"/>
                <a:gd name="connsiteX99" fmla="*/ 393607 w 1731514"/>
                <a:gd name="connsiteY99" fmla="*/ 90146 h 1561932"/>
                <a:gd name="connsiteX100" fmla="*/ 384682 w 1731514"/>
                <a:gd name="connsiteY100" fmla="*/ 93716 h 1561932"/>
                <a:gd name="connsiteX101" fmla="*/ 369509 w 1731514"/>
                <a:gd name="connsiteY101" fmla="*/ 95501 h 1561932"/>
                <a:gd name="connsiteX102" fmla="*/ 352551 w 1731514"/>
                <a:gd name="connsiteY102" fmla="*/ 91931 h 1561932"/>
                <a:gd name="connsiteX103" fmla="*/ 350765 w 1731514"/>
                <a:gd name="connsiteY103" fmla="*/ 92824 h 1561932"/>
                <a:gd name="connsiteX104" fmla="*/ 349873 w 1731514"/>
                <a:gd name="connsiteY104" fmla="*/ 93716 h 1561932"/>
                <a:gd name="connsiteX105" fmla="*/ 349873 w 1731514"/>
                <a:gd name="connsiteY105" fmla="*/ 97286 h 1561932"/>
                <a:gd name="connsiteX106" fmla="*/ 350765 w 1731514"/>
                <a:gd name="connsiteY106" fmla="*/ 99071 h 1561932"/>
                <a:gd name="connsiteX107" fmla="*/ 355228 w 1731514"/>
                <a:gd name="connsiteY107" fmla="*/ 104426 h 1561932"/>
                <a:gd name="connsiteX108" fmla="*/ 356121 w 1731514"/>
                <a:gd name="connsiteY108" fmla="*/ 106212 h 1561932"/>
                <a:gd name="connsiteX109" fmla="*/ 355228 w 1731514"/>
                <a:gd name="connsiteY109" fmla="*/ 108889 h 1561932"/>
                <a:gd name="connsiteX110" fmla="*/ 353443 w 1731514"/>
                <a:gd name="connsiteY110" fmla="*/ 109782 h 1561932"/>
                <a:gd name="connsiteX111" fmla="*/ 348981 w 1731514"/>
                <a:gd name="connsiteY111" fmla="*/ 107997 h 1561932"/>
                <a:gd name="connsiteX112" fmla="*/ 312387 w 1731514"/>
                <a:gd name="connsiteY112" fmla="*/ 84791 h 1561932"/>
                <a:gd name="connsiteX113" fmla="*/ 307032 w 1731514"/>
                <a:gd name="connsiteY113" fmla="*/ 82113 h 1561932"/>
                <a:gd name="connsiteX114" fmla="*/ 303461 w 1731514"/>
                <a:gd name="connsiteY114" fmla="*/ 82113 h 1561932"/>
                <a:gd name="connsiteX115" fmla="*/ 299891 w 1731514"/>
                <a:gd name="connsiteY115" fmla="*/ 82113 h 1561932"/>
                <a:gd name="connsiteX116" fmla="*/ 297213 w 1731514"/>
                <a:gd name="connsiteY116" fmla="*/ 83006 h 1561932"/>
                <a:gd name="connsiteX117" fmla="*/ 295429 w 1731514"/>
                <a:gd name="connsiteY117" fmla="*/ 84791 h 1561932"/>
                <a:gd name="connsiteX118" fmla="*/ 293644 w 1731514"/>
                <a:gd name="connsiteY118" fmla="*/ 90146 h 1561932"/>
                <a:gd name="connsiteX119" fmla="*/ 293644 w 1731514"/>
                <a:gd name="connsiteY119" fmla="*/ 93716 h 1561932"/>
                <a:gd name="connsiteX120" fmla="*/ 293644 w 1731514"/>
                <a:gd name="connsiteY120" fmla="*/ 106212 h 1561932"/>
                <a:gd name="connsiteX121" fmla="*/ 293644 w 1731514"/>
                <a:gd name="connsiteY121" fmla="*/ 109782 h 1561932"/>
                <a:gd name="connsiteX122" fmla="*/ 292751 w 1731514"/>
                <a:gd name="connsiteY122" fmla="*/ 113352 h 1561932"/>
                <a:gd name="connsiteX123" fmla="*/ 290966 w 1731514"/>
                <a:gd name="connsiteY123" fmla="*/ 115137 h 1561932"/>
                <a:gd name="connsiteX124" fmla="*/ 288288 w 1731514"/>
                <a:gd name="connsiteY124" fmla="*/ 116029 h 1561932"/>
                <a:gd name="connsiteX125" fmla="*/ 283825 w 1731514"/>
                <a:gd name="connsiteY125" fmla="*/ 116029 h 1561932"/>
                <a:gd name="connsiteX126" fmla="*/ 281148 w 1731514"/>
                <a:gd name="connsiteY126" fmla="*/ 114244 h 1561932"/>
                <a:gd name="connsiteX127" fmla="*/ 267760 w 1731514"/>
                <a:gd name="connsiteY127" fmla="*/ 106212 h 1561932"/>
                <a:gd name="connsiteX128" fmla="*/ 265082 w 1731514"/>
                <a:gd name="connsiteY128" fmla="*/ 105319 h 1561932"/>
                <a:gd name="connsiteX129" fmla="*/ 260620 w 1731514"/>
                <a:gd name="connsiteY129" fmla="*/ 106212 h 1561932"/>
                <a:gd name="connsiteX130" fmla="*/ 256157 w 1731514"/>
                <a:gd name="connsiteY130" fmla="*/ 107997 h 1561932"/>
                <a:gd name="connsiteX131" fmla="*/ 249909 w 1731514"/>
                <a:gd name="connsiteY131" fmla="*/ 115137 h 1561932"/>
                <a:gd name="connsiteX132" fmla="*/ 248124 w 1731514"/>
                <a:gd name="connsiteY132" fmla="*/ 118707 h 1561932"/>
                <a:gd name="connsiteX133" fmla="*/ 249017 w 1731514"/>
                <a:gd name="connsiteY133" fmla="*/ 121385 h 1561932"/>
                <a:gd name="connsiteX134" fmla="*/ 249909 w 1731514"/>
                <a:gd name="connsiteY134" fmla="*/ 124062 h 1561932"/>
                <a:gd name="connsiteX135" fmla="*/ 251694 w 1731514"/>
                <a:gd name="connsiteY135" fmla="*/ 125847 h 1561932"/>
                <a:gd name="connsiteX136" fmla="*/ 251694 w 1731514"/>
                <a:gd name="connsiteY136" fmla="*/ 127632 h 1561932"/>
                <a:gd name="connsiteX137" fmla="*/ 249909 w 1731514"/>
                <a:gd name="connsiteY137" fmla="*/ 129417 h 1561932"/>
                <a:gd name="connsiteX138" fmla="*/ 247232 w 1731514"/>
                <a:gd name="connsiteY138" fmla="*/ 131202 h 1561932"/>
                <a:gd name="connsiteX139" fmla="*/ 244554 w 1731514"/>
                <a:gd name="connsiteY139" fmla="*/ 132095 h 1561932"/>
                <a:gd name="connsiteX140" fmla="*/ 228489 w 1731514"/>
                <a:gd name="connsiteY140" fmla="*/ 127632 h 1561932"/>
                <a:gd name="connsiteX141" fmla="*/ 226704 w 1731514"/>
                <a:gd name="connsiteY141" fmla="*/ 128525 h 1561932"/>
                <a:gd name="connsiteX142" fmla="*/ 224026 w 1731514"/>
                <a:gd name="connsiteY142" fmla="*/ 130310 h 1561932"/>
                <a:gd name="connsiteX143" fmla="*/ 219563 w 1731514"/>
                <a:gd name="connsiteY143" fmla="*/ 135665 h 1561932"/>
                <a:gd name="connsiteX144" fmla="*/ 218671 w 1731514"/>
                <a:gd name="connsiteY144" fmla="*/ 139235 h 1561932"/>
                <a:gd name="connsiteX145" fmla="*/ 217778 w 1731514"/>
                <a:gd name="connsiteY145" fmla="*/ 142805 h 1561932"/>
                <a:gd name="connsiteX146" fmla="*/ 218671 w 1731514"/>
                <a:gd name="connsiteY146" fmla="*/ 145483 h 1561932"/>
                <a:gd name="connsiteX147" fmla="*/ 220456 w 1731514"/>
                <a:gd name="connsiteY147" fmla="*/ 150838 h 1561932"/>
                <a:gd name="connsiteX148" fmla="*/ 221348 w 1731514"/>
                <a:gd name="connsiteY148" fmla="*/ 153516 h 1561932"/>
                <a:gd name="connsiteX149" fmla="*/ 221348 w 1731514"/>
                <a:gd name="connsiteY149" fmla="*/ 156193 h 1561932"/>
                <a:gd name="connsiteX150" fmla="*/ 220456 w 1731514"/>
                <a:gd name="connsiteY150" fmla="*/ 158871 h 1561932"/>
                <a:gd name="connsiteX151" fmla="*/ 218671 w 1731514"/>
                <a:gd name="connsiteY151" fmla="*/ 161549 h 1561932"/>
                <a:gd name="connsiteX152" fmla="*/ 214208 w 1731514"/>
                <a:gd name="connsiteY152" fmla="*/ 163334 h 1561932"/>
                <a:gd name="connsiteX153" fmla="*/ 194572 w 1731514"/>
                <a:gd name="connsiteY153" fmla="*/ 166904 h 1561932"/>
                <a:gd name="connsiteX154" fmla="*/ 189217 w 1731514"/>
                <a:gd name="connsiteY154" fmla="*/ 166011 h 1561932"/>
                <a:gd name="connsiteX155" fmla="*/ 184754 w 1731514"/>
                <a:gd name="connsiteY155" fmla="*/ 165119 h 1561932"/>
                <a:gd name="connsiteX156" fmla="*/ 182077 w 1731514"/>
                <a:gd name="connsiteY156" fmla="*/ 163334 h 1561932"/>
                <a:gd name="connsiteX157" fmla="*/ 171366 w 1731514"/>
                <a:gd name="connsiteY157" fmla="*/ 157978 h 1561932"/>
                <a:gd name="connsiteX158" fmla="*/ 164226 w 1731514"/>
                <a:gd name="connsiteY158" fmla="*/ 156193 h 1561932"/>
                <a:gd name="connsiteX159" fmla="*/ 157086 w 1731514"/>
                <a:gd name="connsiteY159" fmla="*/ 155301 h 1561932"/>
                <a:gd name="connsiteX160" fmla="*/ 153516 w 1731514"/>
                <a:gd name="connsiteY160" fmla="*/ 157086 h 1561932"/>
                <a:gd name="connsiteX161" fmla="*/ 149053 w 1731514"/>
                <a:gd name="connsiteY161" fmla="*/ 159763 h 1561932"/>
                <a:gd name="connsiteX162" fmla="*/ 143698 w 1731514"/>
                <a:gd name="connsiteY162" fmla="*/ 167796 h 1561932"/>
                <a:gd name="connsiteX163" fmla="*/ 140128 w 1731514"/>
                <a:gd name="connsiteY163" fmla="*/ 172259 h 1561932"/>
                <a:gd name="connsiteX164" fmla="*/ 138343 w 1731514"/>
                <a:gd name="connsiteY164" fmla="*/ 176722 h 1561932"/>
                <a:gd name="connsiteX165" fmla="*/ 137450 w 1731514"/>
                <a:gd name="connsiteY165" fmla="*/ 180292 h 1561932"/>
                <a:gd name="connsiteX166" fmla="*/ 136557 w 1731514"/>
                <a:gd name="connsiteY166" fmla="*/ 183862 h 1561932"/>
                <a:gd name="connsiteX167" fmla="*/ 134773 w 1731514"/>
                <a:gd name="connsiteY167" fmla="*/ 186539 h 1561932"/>
                <a:gd name="connsiteX168" fmla="*/ 132095 w 1731514"/>
                <a:gd name="connsiteY168" fmla="*/ 187432 h 1561932"/>
                <a:gd name="connsiteX169" fmla="*/ 128525 w 1731514"/>
                <a:gd name="connsiteY169" fmla="*/ 185647 h 1561932"/>
                <a:gd name="connsiteX170" fmla="*/ 120492 w 1731514"/>
                <a:gd name="connsiteY170" fmla="*/ 180292 h 1561932"/>
                <a:gd name="connsiteX171" fmla="*/ 116922 w 1731514"/>
                <a:gd name="connsiteY171" fmla="*/ 182077 h 1561932"/>
                <a:gd name="connsiteX172" fmla="*/ 112459 w 1731514"/>
                <a:gd name="connsiteY172" fmla="*/ 185647 h 1561932"/>
                <a:gd name="connsiteX173" fmla="*/ 105319 w 1731514"/>
                <a:gd name="connsiteY173" fmla="*/ 194572 h 1561932"/>
                <a:gd name="connsiteX174" fmla="*/ 103534 w 1731514"/>
                <a:gd name="connsiteY174" fmla="*/ 199035 h 1561932"/>
                <a:gd name="connsiteX175" fmla="*/ 103534 w 1731514"/>
                <a:gd name="connsiteY175" fmla="*/ 203498 h 1561932"/>
                <a:gd name="connsiteX176" fmla="*/ 104426 w 1731514"/>
                <a:gd name="connsiteY176" fmla="*/ 205283 h 1561932"/>
                <a:gd name="connsiteX177" fmla="*/ 104426 w 1731514"/>
                <a:gd name="connsiteY177" fmla="*/ 207960 h 1561932"/>
                <a:gd name="connsiteX178" fmla="*/ 104426 w 1731514"/>
                <a:gd name="connsiteY178" fmla="*/ 211530 h 1561932"/>
                <a:gd name="connsiteX179" fmla="*/ 102641 w 1731514"/>
                <a:gd name="connsiteY179" fmla="*/ 214208 h 1561932"/>
                <a:gd name="connsiteX180" fmla="*/ 100856 w 1731514"/>
                <a:gd name="connsiteY180" fmla="*/ 216886 h 1561932"/>
                <a:gd name="connsiteX181" fmla="*/ 98179 w 1731514"/>
                <a:gd name="connsiteY181" fmla="*/ 217778 h 1561932"/>
                <a:gd name="connsiteX182" fmla="*/ 93716 w 1731514"/>
                <a:gd name="connsiteY182" fmla="*/ 215993 h 1561932"/>
                <a:gd name="connsiteX183" fmla="*/ 87468 w 1731514"/>
                <a:gd name="connsiteY183" fmla="*/ 213315 h 1561932"/>
                <a:gd name="connsiteX184" fmla="*/ 80328 w 1731514"/>
                <a:gd name="connsiteY184" fmla="*/ 207960 h 1561932"/>
                <a:gd name="connsiteX185" fmla="*/ 76758 w 1731514"/>
                <a:gd name="connsiteY185" fmla="*/ 203498 h 1561932"/>
                <a:gd name="connsiteX186" fmla="*/ 75865 w 1731514"/>
                <a:gd name="connsiteY186" fmla="*/ 201713 h 1561932"/>
                <a:gd name="connsiteX187" fmla="*/ 74080 w 1731514"/>
                <a:gd name="connsiteY187" fmla="*/ 199927 h 1561932"/>
                <a:gd name="connsiteX188" fmla="*/ 71403 w 1731514"/>
                <a:gd name="connsiteY188" fmla="*/ 199927 h 1561932"/>
                <a:gd name="connsiteX189" fmla="*/ 68725 w 1731514"/>
                <a:gd name="connsiteY189" fmla="*/ 201713 h 1561932"/>
                <a:gd name="connsiteX190" fmla="*/ 64262 w 1731514"/>
                <a:gd name="connsiteY190" fmla="*/ 213315 h 1561932"/>
                <a:gd name="connsiteX191" fmla="*/ 62477 w 1731514"/>
                <a:gd name="connsiteY191" fmla="*/ 220456 h 1561932"/>
                <a:gd name="connsiteX192" fmla="*/ 58908 w 1731514"/>
                <a:gd name="connsiteY192" fmla="*/ 224918 h 1561932"/>
                <a:gd name="connsiteX193" fmla="*/ 56229 w 1731514"/>
                <a:gd name="connsiteY193" fmla="*/ 227596 h 1561932"/>
                <a:gd name="connsiteX194" fmla="*/ 35701 w 1731514"/>
                <a:gd name="connsiteY194" fmla="*/ 238306 h 1561932"/>
                <a:gd name="connsiteX195" fmla="*/ 41057 w 1731514"/>
                <a:gd name="connsiteY195" fmla="*/ 249017 h 1561932"/>
                <a:gd name="connsiteX196" fmla="*/ 41057 w 1731514"/>
                <a:gd name="connsiteY196" fmla="*/ 295428 h 1561932"/>
                <a:gd name="connsiteX197" fmla="*/ 40164 w 1731514"/>
                <a:gd name="connsiteY197" fmla="*/ 306139 h 1561932"/>
                <a:gd name="connsiteX198" fmla="*/ 38379 w 1731514"/>
                <a:gd name="connsiteY198" fmla="*/ 313279 h 1561932"/>
                <a:gd name="connsiteX199" fmla="*/ 34809 w 1731514"/>
                <a:gd name="connsiteY199" fmla="*/ 317742 h 1561932"/>
                <a:gd name="connsiteX200" fmla="*/ 11603 w 1731514"/>
                <a:gd name="connsiteY200" fmla="*/ 340948 h 1561932"/>
                <a:gd name="connsiteX201" fmla="*/ 6248 w 1731514"/>
                <a:gd name="connsiteY201" fmla="*/ 348088 h 1561932"/>
                <a:gd name="connsiteX202" fmla="*/ 893 w 1731514"/>
                <a:gd name="connsiteY202" fmla="*/ 357906 h 1561932"/>
                <a:gd name="connsiteX203" fmla="*/ 0 w 1731514"/>
                <a:gd name="connsiteY203" fmla="*/ 358798 h 1561932"/>
                <a:gd name="connsiteX204" fmla="*/ 8033 w 1731514"/>
                <a:gd name="connsiteY204" fmla="*/ 382004 h 1561932"/>
                <a:gd name="connsiteX205" fmla="*/ 8925 w 1731514"/>
                <a:gd name="connsiteY205" fmla="*/ 384682 h 1561932"/>
                <a:gd name="connsiteX206" fmla="*/ 12496 w 1731514"/>
                <a:gd name="connsiteY206" fmla="*/ 406995 h 1561932"/>
                <a:gd name="connsiteX207" fmla="*/ 15173 w 1731514"/>
                <a:gd name="connsiteY207" fmla="*/ 412350 h 1561932"/>
                <a:gd name="connsiteX208" fmla="*/ 17851 w 1731514"/>
                <a:gd name="connsiteY208" fmla="*/ 415028 h 1561932"/>
                <a:gd name="connsiteX209" fmla="*/ 19636 w 1731514"/>
                <a:gd name="connsiteY209" fmla="*/ 417705 h 1561932"/>
                <a:gd name="connsiteX210" fmla="*/ 24991 w 1731514"/>
                <a:gd name="connsiteY210" fmla="*/ 427523 h 1561932"/>
                <a:gd name="connsiteX211" fmla="*/ 27669 w 1731514"/>
                <a:gd name="connsiteY211" fmla="*/ 430201 h 1561932"/>
                <a:gd name="connsiteX212" fmla="*/ 30346 w 1731514"/>
                <a:gd name="connsiteY212" fmla="*/ 431986 h 1561932"/>
                <a:gd name="connsiteX213" fmla="*/ 41057 w 1731514"/>
                <a:gd name="connsiteY213" fmla="*/ 434664 h 1561932"/>
                <a:gd name="connsiteX214" fmla="*/ 42841 w 1731514"/>
                <a:gd name="connsiteY214" fmla="*/ 436449 h 1561932"/>
                <a:gd name="connsiteX215" fmla="*/ 45520 w 1731514"/>
                <a:gd name="connsiteY215" fmla="*/ 438234 h 1561932"/>
                <a:gd name="connsiteX216" fmla="*/ 50874 w 1731514"/>
                <a:gd name="connsiteY216" fmla="*/ 444481 h 1561932"/>
                <a:gd name="connsiteX217" fmla="*/ 55337 w 1731514"/>
                <a:gd name="connsiteY217" fmla="*/ 447159 h 1561932"/>
                <a:gd name="connsiteX218" fmla="*/ 58015 w 1731514"/>
                <a:gd name="connsiteY218" fmla="*/ 448944 h 1561932"/>
                <a:gd name="connsiteX219" fmla="*/ 60692 w 1731514"/>
                <a:gd name="connsiteY219" fmla="*/ 450729 h 1561932"/>
                <a:gd name="connsiteX220" fmla="*/ 67833 w 1731514"/>
                <a:gd name="connsiteY220" fmla="*/ 451622 h 1561932"/>
                <a:gd name="connsiteX221" fmla="*/ 89253 w 1731514"/>
                <a:gd name="connsiteY221" fmla="*/ 451622 h 1561932"/>
                <a:gd name="connsiteX222" fmla="*/ 92824 w 1731514"/>
                <a:gd name="connsiteY222" fmla="*/ 453407 h 1561932"/>
                <a:gd name="connsiteX223" fmla="*/ 97286 w 1731514"/>
                <a:gd name="connsiteY223" fmla="*/ 456084 h 1561932"/>
                <a:gd name="connsiteX224" fmla="*/ 104426 w 1731514"/>
                <a:gd name="connsiteY224" fmla="*/ 465902 h 1561932"/>
                <a:gd name="connsiteX225" fmla="*/ 107104 w 1731514"/>
                <a:gd name="connsiteY225" fmla="*/ 468580 h 1561932"/>
                <a:gd name="connsiteX226" fmla="*/ 140128 w 1731514"/>
                <a:gd name="connsiteY226" fmla="*/ 485538 h 1561932"/>
                <a:gd name="connsiteX227" fmla="*/ 146376 w 1731514"/>
                <a:gd name="connsiteY227" fmla="*/ 486431 h 1561932"/>
                <a:gd name="connsiteX228" fmla="*/ 149053 w 1731514"/>
                <a:gd name="connsiteY228" fmla="*/ 485538 h 1561932"/>
                <a:gd name="connsiteX229" fmla="*/ 151731 w 1731514"/>
                <a:gd name="connsiteY229" fmla="*/ 484645 h 1561932"/>
                <a:gd name="connsiteX230" fmla="*/ 158871 w 1731514"/>
                <a:gd name="connsiteY230" fmla="*/ 480183 h 1561932"/>
                <a:gd name="connsiteX231" fmla="*/ 161549 w 1731514"/>
                <a:gd name="connsiteY231" fmla="*/ 479290 h 1561932"/>
                <a:gd name="connsiteX232" fmla="*/ 164226 w 1731514"/>
                <a:gd name="connsiteY232" fmla="*/ 479290 h 1561932"/>
                <a:gd name="connsiteX233" fmla="*/ 166904 w 1731514"/>
                <a:gd name="connsiteY233" fmla="*/ 479290 h 1561932"/>
                <a:gd name="connsiteX234" fmla="*/ 170474 w 1731514"/>
                <a:gd name="connsiteY234" fmla="*/ 480183 h 1561932"/>
                <a:gd name="connsiteX235" fmla="*/ 174044 w 1731514"/>
                <a:gd name="connsiteY235" fmla="*/ 482860 h 1561932"/>
                <a:gd name="connsiteX236" fmla="*/ 182969 w 1731514"/>
                <a:gd name="connsiteY236" fmla="*/ 490893 h 1561932"/>
                <a:gd name="connsiteX237" fmla="*/ 185647 w 1731514"/>
                <a:gd name="connsiteY237" fmla="*/ 495356 h 1561932"/>
                <a:gd name="connsiteX238" fmla="*/ 187432 w 1731514"/>
                <a:gd name="connsiteY238" fmla="*/ 498033 h 1561932"/>
                <a:gd name="connsiteX239" fmla="*/ 188325 w 1731514"/>
                <a:gd name="connsiteY239" fmla="*/ 504281 h 1561932"/>
                <a:gd name="connsiteX240" fmla="*/ 188325 w 1731514"/>
                <a:gd name="connsiteY240" fmla="*/ 509636 h 1561932"/>
                <a:gd name="connsiteX241" fmla="*/ 186540 w 1731514"/>
                <a:gd name="connsiteY241" fmla="*/ 532842 h 1561932"/>
                <a:gd name="connsiteX242" fmla="*/ 187432 w 1731514"/>
                <a:gd name="connsiteY242" fmla="*/ 545338 h 1561932"/>
                <a:gd name="connsiteX243" fmla="*/ 187432 w 1731514"/>
                <a:gd name="connsiteY243" fmla="*/ 549800 h 1561932"/>
                <a:gd name="connsiteX244" fmla="*/ 191002 w 1731514"/>
                <a:gd name="connsiteY244" fmla="*/ 563188 h 1561932"/>
                <a:gd name="connsiteX245" fmla="*/ 192787 w 1731514"/>
                <a:gd name="connsiteY245" fmla="*/ 568543 h 1561932"/>
                <a:gd name="connsiteX246" fmla="*/ 194572 w 1731514"/>
                <a:gd name="connsiteY246" fmla="*/ 572114 h 1561932"/>
                <a:gd name="connsiteX247" fmla="*/ 197250 w 1731514"/>
                <a:gd name="connsiteY247" fmla="*/ 573899 h 1561932"/>
                <a:gd name="connsiteX248" fmla="*/ 207960 w 1731514"/>
                <a:gd name="connsiteY248" fmla="*/ 581039 h 1561932"/>
                <a:gd name="connsiteX249" fmla="*/ 209745 w 1731514"/>
                <a:gd name="connsiteY249" fmla="*/ 584609 h 1561932"/>
                <a:gd name="connsiteX250" fmla="*/ 210638 w 1731514"/>
                <a:gd name="connsiteY250" fmla="*/ 587287 h 1561932"/>
                <a:gd name="connsiteX251" fmla="*/ 211530 w 1731514"/>
                <a:gd name="connsiteY251" fmla="*/ 597997 h 1561932"/>
                <a:gd name="connsiteX252" fmla="*/ 212423 w 1731514"/>
                <a:gd name="connsiteY252" fmla="*/ 603352 h 1561932"/>
                <a:gd name="connsiteX253" fmla="*/ 215101 w 1731514"/>
                <a:gd name="connsiteY253" fmla="*/ 606030 h 1561932"/>
                <a:gd name="connsiteX254" fmla="*/ 217778 w 1731514"/>
                <a:gd name="connsiteY254" fmla="*/ 607815 h 1561932"/>
                <a:gd name="connsiteX255" fmla="*/ 232951 w 1731514"/>
                <a:gd name="connsiteY255" fmla="*/ 610493 h 1561932"/>
                <a:gd name="connsiteX256" fmla="*/ 234736 w 1731514"/>
                <a:gd name="connsiteY256" fmla="*/ 613170 h 1561932"/>
                <a:gd name="connsiteX257" fmla="*/ 235629 w 1731514"/>
                <a:gd name="connsiteY257" fmla="*/ 615848 h 1561932"/>
                <a:gd name="connsiteX258" fmla="*/ 236521 w 1731514"/>
                <a:gd name="connsiteY258" fmla="*/ 620311 h 1561932"/>
                <a:gd name="connsiteX259" fmla="*/ 238306 w 1731514"/>
                <a:gd name="connsiteY259" fmla="*/ 622988 h 1561932"/>
                <a:gd name="connsiteX260" fmla="*/ 240984 w 1731514"/>
                <a:gd name="connsiteY260" fmla="*/ 623881 h 1561932"/>
                <a:gd name="connsiteX261" fmla="*/ 267760 w 1731514"/>
                <a:gd name="connsiteY261" fmla="*/ 632806 h 1561932"/>
                <a:gd name="connsiteX262" fmla="*/ 274008 w 1731514"/>
                <a:gd name="connsiteY262" fmla="*/ 633699 h 1561932"/>
                <a:gd name="connsiteX263" fmla="*/ 277578 w 1731514"/>
                <a:gd name="connsiteY263" fmla="*/ 632806 h 1561932"/>
                <a:gd name="connsiteX264" fmla="*/ 279363 w 1731514"/>
                <a:gd name="connsiteY264" fmla="*/ 631913 h 1561932"/>
                <a:gd name="connsiteX265" fmla="*/ 280256 w 1731514"/>
                <a:gd name="connsiteY265" fmla="*/ 629236 h 1561932"/>
                <a:gd name="connsiteX266" fmla="*/ 282933 w 1731514"/>
                <a:gd name="connsiteY266" fmla="*/ 622095 h 1561932"/>
                <a:gd name="connsiteX267" fmla="*/ 283825 w 1731514"/>
                <a:gd name="connsiteY267" fmla="*/ 619418 h 1561932"/>
                <a:gd name="connsiteX268" fmla="*/ 285611 w 1731514"/>
                <a:gd name="connsiteY268" fmla="*/ 617633 h 1561932"/>
                <a:gd name="connsiteX269" fmla="*/ 288288 w 1731514"/>
                <a:gd name="connsiteY269" fmla="*/ 616740 h 1561932"/>
                <a:gd name="connsiteX270" fmla="*/ 305246 w 1731514"/>
                <a:gd name="connsiteY270" fmla="*/ 617633 h 1561932"/>
                <a:gd name="connsiteX271" fmla="*/ 308817 w 1731514"/>
                <a:gd name="connsiteY271" fmla="*/ 618525 h 1561932"/>
                <a:gd name="connsiteX272" fmla="*/ 311494 w 1731514"/>
                <a:gd name="connsiteY272" fmla="*/ 620311 h 1561932"/>
                <a:gd name="connsiteX273" fmla="*/ 312387 w 1731514"/>
                <a:gd name="connsiteY273" fmla="*/ 622988 h 1561932"/>
                <a:gd name="connsiteX274" fmla="*/ 314172 w 1731514"/>
                <a:gd name="connsiteY274" fmla="*/ 631913 h 1561932"/>
                <a:gd name="connsiteX275" fmla="*/ 314172 w 1731514"/>
                <a:gd name="connsiteY275" fmla="*/ 634591 h 1561932"/>
                <a:gd name="connsiteX276" fmla="*/ 314172 w 1731514"/>
                <a:gd name="connsiteY276" fmla="*/ 637269 h 1561932"/>
                <a:gd name="connsiteX277" fmla="*/ 312387 w 1731514"/>
                <a:gd name="connsiteY277" fmla="*/ 638161 h 1561932"/>
                <a:gd name="connsiteX278" fmla="*/ 307924 w 1731514"/>
                <a:gd name="connsiteY278" fmla="*/ 640839 h 1561932"/>
                <a:gd name="connsiteX279" fmla="*/ 306139 w 1731514"/>
                <a:gd name="connsiteY279" fmla="*/ 642624 h 1561932"/>
                <a:gd name="connsiteX280" fmla="*/ 305246 w 1731514"/>
                <a:gd name="connsiteY280" fmla="*/ 645301 h 1561932"/>
                <a:gd name="connsiteX281" fmla="*/ 306139 w 1731514"/>
                <a:gd name="connsiteY281" fmla="*/ 647979 h 1561932"/>
                <a:gd name="connsiteX282" fmla="*/ 307032 w 1731514"/>
                <a:gd name="connsiteY282" fmla="*/ 653334 h 1561932"/>
                <a:gd name="connsiteX283" fmla="*/ 309709 w 1731514"/>
                <a:gd name="connsiteY283" fmla="*/ 658689 h 1561932"/>
                <a:gd name="connsiteX284" fmla="*/ 332915 w 1731514"/>
                <a:gd name="connsiteY284" fmla="*/ 704209 h 1561932"/>
                <a:gd name="connsiteX285" fmla="*/ 337377 w 1731514"/>
                <a:gd name="connsiteY285" fmla="*/ 714919 h 1561932"/>
                <a:gd name="connsiteX286" fmla="*/ 339163 w 1731514"/>
                <a:gd name="connsiteY286" fmla="*/ 722059 h 1561932"/>
                <a:gd name="connsiteX287" fmla="*/ 336485 w 1731514"/>
                <a:gd name="connsiteY287" fmla="*/ 723844 h 1561932"/>
                <a:gd name="connsiteX288" fmla="*/ 333808 w 1731514"/>
                <a:gd name="connsiteY288" fmla="*/ 724737 h 1561932"/>
                <a:gd name="connsiteX289" fmla="*/ 323097 w 1731514"/>
                <a:gd name="connsiteY289" fmla="*/ 726522 h 1561932"/>
                <a:gd name="connsiteX290" fmla="*/ 298106 w 1731514"/>
                <a:gd name="connsiteY290" fmla="*/ 726522 h 1561932"/>
                <a:gd name="connsiteX291" fmla="*/ 295429 w 1731514"/>
                <a:gd name="connsiteY291" fmla="*/ 727415 h 1561932"/>
                <a:gd name="connsiteX292" fmla="*/ 293644 w 1731514"/>
                <a:gd name="connsiteY292" fmla="*/ 730092 h 1561932"/>
                <a:gd name="connsiteX293" fmla="*/ 294536 w 1731514"/>
                <a:gd name="connsiteY293" fmla="*/ 735447 h 1561932"/>
                <a:gd name="connsiteX294" fmla="*/ 296321 w 1731514"/>
                <a:gd name="connsiteY294" fmla="*/ 738125 h 1561932"/>
                <a:gd name="connsiteX295" fmla="*/ 307032 w 1731514"/>
                <a:gd name="connsiteY295" fmla="*/ 743480 h 1561932"/>
                <a:gd name="connsiteX296" fmla="*/ 315957 w 1731514"/>
                <a:gd name="connsiteY296" fmla="*/ 753298 h 1561932"/>
                <a:gd name="connsiteX297" fmla="*/ 327560 w 1731514"/>
                <a:gd name="connsiteY297" fmla="*/ 760438 h 1561932"/>
                <a:gd name="connsiteX298" fmla="*/ 332915 w 1731514"/>
                <a:gd name="connsiteY298" fmla="*/ 765793 h 1561932"/>
                <a:gd name="connsiteX299" fmla="*/ 335593 w 1731514"/>
                <a:gd name="connsiteY299" fmla="*/ 771149 h 1561932"/>
                <a:gd name="connsiteX300" fmla="*/ 335593 w 1731514"/>
                <a:gd name="connsiteY300" fmla="*/ 772933 h 1561932"/>
                <a:gd name="connsiteX301" fmla="*/ 334700 w 1731514"/>
                <a:gd name="connsiteY301" fmla="*/ 774719 h 1561932"/>
                <a:gd name="connsiteX302" fmla="*/ 332915 w 1731514"/>
                <a:gd name="connsiteY302" fmla="*/ 776504 h 1561932"/>
                <a:gd name="connsiteX303" fmla="*/ 331130 w 1731514"/>
                <a:gd name="connsiteY303" fmla="*/ 777396 h 1561932"/>
                <a:gd name="connsiteX304" fmla="*/ 322205 w 1731514"/>
                <a:gd name="connsiteY304" fmla="*/ 777396 h 1561932"/>
                <a:gd name="connsiteX305" fmla="*/ 319527 w 1731514"/>
                <a:gd name="connsiteY305" fmla="*/ 778289 h 1561932"/>
                <a:gd name="connsiteX306" fmla="*/ 316849 w 1731514"/>
                <a:gd name="connsiteY306" fmla="*/ 780074 h 1561932"/>
                <a:gd name="connsiteX307" fmla="*/ 314172 w 1731514"/>
                <a:gd name="connsiteY307" fmla="*/ 785429 h 1561932"/>
                <a:gd name="connsiteX308" fmla="*/ 312387 w 1731514"/>
                <a:gd name="connsiteY308" fmla="*/ 787214 h 1561932"/>
                <a:gd name="connsiteX309" fmla="*/ 308817 w 1731514"/>
                <a:gd name="connsiteY309" fmla="*/ 787214 h 1561932"/>
                <a:gd name="connsiteX310" fmla="*/ 278470 w 1731514"/>
                <a:gd name="connsiteY310" fmla="*/ 779181 h 1561932"/>
                <a:gd name="connsiteX311" fmla="*/ 275793 w 1731514"/>
                <a:gd name="connsiteY311" fmla="*/ 779181 h 1561932"/>
                <a:gd name="connsiteX312" fmla="*/ 273115 w 1731514"/>
                <a:gd name="connsiteY312" fmla="*/ 780074 h 1561932"/>
                <a:gd name="connsiteX313" fmla="*/ 267760 w 1731514"/>
                <a:gd name="connsiteY313" fmla="*/ 781859 h 1561932"/>
                <a:gd name="connsiteX314" fmla="*/ 259727 w 1731514"/>
                <a:gd name="connsiteY314" fmla="*/ 783644 h 1561932"/>
                <a:gd name="connsiteX315" fmla="*/ 257049 w 1731514"/>
                <a:gd name="connsiteY315" fmla="*/ 785429 h 1561932"/>
                <a:gd name="connsiteX316" fmla="*/ 256157 w 1731514"/>
                <a:gd name="connsiteY316" fmla="*/ 787214 h 1561932"/>
                <a:gd name="connsiteX317" fmla="*/ 254372 w 1731514"/>
                <a:gd name="connsiteY317" fmla="*/ 790784 h 1561932"/>
                <a:gd name="connsiteX318" fmla="*/ 253480 w 1731514"/>
                <a:gd name="connsiteY318" fmla="*/ 794354 h 1561932"/>
                <a:gd name="connsiteX319" fmla="*/ 252587 w 1731514"/>
                <a:gd name="connsiteY319" fmla="*/ 797925 h 1561932"/>
                <a:gd name="connsiteX320" fmla="*/ 252587 w 1731514"/>
                <a:gd name="connsiteY320" fmla="*/ 803280 h 1561932"/>
                <a:gd name="connsiteX321" fmla="*/ 254372 w 1731514"/>
                <a:gd name="connsiteY321" fmla="*/ 808635 h 1561932"/>
                <a:gd name="connsiteX322" fmla="*/ 257942 w 1731514"/>
                <a:gd name="connsiteY322" fmla="*/ 815775 h 1561932"/>
                <a:gd name="connsiteX323" fmla="*/ 259727 w 1731514"/>
                <a:gd name="connsiteY323" fmla="*/ 822023 h 1561932"/>
                <a:gd name="connsiteX324" fmla="*/ 261512 w 1731514"/>
                <a:gd name="connsiteY324" fmla="*/ 825593 h 1561932"/>
                <a:gd name="connsiteX325" fmla="*/ 268653 w 1731514"/>
                <a:gd name="connsiteY325" fmla="*/ 828271 h 1561932"/>
                <a:gd name="connsiteX326" fmla="*/ 273115 w 1731514"/>
                <a:gd name="connsiteY326" fmla="*/ 831841 h 1561932"/>
                <a:gd name="connsiteX327" fmla="*/ 274008 w 1731514"/>
                <a:gd name="connsiteY327" fmla="*/ 834518 h 1561932"/>
                <a:gd name="connsiteX328" fmla="*/ 274008 w 1731514"/>
                <a:gd name="connsiteY328" fmla="*/ 837196 h 1561932"/>
                <a:gd name="connsiteX329" fmla="*/ 271330 w 1731514"/>
                <a:gd name="connsiteY329" fmla="*/ 840766 h 1561932"/>
                <a:gd name="connsiteX330" fmla="*/ 271330 w 1731514"/>
                <a:gd name="connsiteY330" fmla="*/ 844336 h 1561932"/>
                <a:gd name="connsiteX331" fmla="*/ 276685 w 1731514"/>
                <a:gd name="connsiteY331" fmla="*/ 853261 h 1561932"/>
                <a:gd name="connsiteX332" fmla="*/ 277578 w 1731514"/>
                <a:gd name="connsiteY332" fmla="*/ 856832 h 1561932"/>
                <a:gd name="connsiteX333" fmla="*/ 277578 w 1731514"/>
                <a:gd name="connsiteY333" fmla="*/ 860402 h 1561932"/>
                <a:gd name="connsiteX334" fmla="*/ 264190 w 1731514"/>
                <a:gd name="connsiteY334" fmla="*/ 878253 h 1561932"/>
                <a:gd name="connsiteX335" fmla="*/ 249909 w 1731514"/>
                <a:gd name="connsiteY335" fmla="*/ 900566 h 1561932"/>
                <a:gd name="connsiteX336" fmla="*/ 233844 w 1731514"/>
                <a:gd name="connsiteY336" fmla="*/ 919309 h 1561932"/>
                <a:gd name="connsiteX337" fmla="*/ 225811 w 1731514"/>
                <a:gd name="connsiteY337" fmla="*/ 925557 h 1561932"/>
                <a:gd name="connsiteX338" fmla="*/ 197250 w 1731514"/>
                <a:gd name="connsiteY338" fmla="*/ 939837 h 1561932"/>
                <a:gd name="connsiteX339" fmla="*/ 185647 w 1731514"/>
                <a:gd name="connsiteY339" fmla="*/ 941622 h 1561932"/>
                <a:gd name="connsiteX340" fmla="*/ 132988 w 1731514"/>
                <a:gd name="connsiteY340" fmla="*/ 938052 h 1561932"/>
                <a:gd name="connsiteX341" fmla="*/ 129417 w 1731514"/>
                <a:gd name="connsiteY341" fmla="*/ 936267 h 1561932"/>
                <a:gd name="connsiteX342" fmla="*/ 124062 w 1731514"/>
                <a:gd name="connsiteY342" fmla="*/ 933589 h 1561932"/>
                <a:gd name="connsiteX343" fmla="*/ 117814 w 1731514"/>
                <a:gd name="connsiteY343" fmla="*/ 928234 h 1561932"/>
                <a:gd name="connsiteX344" fmla="*/ 116029 w 1731514"/>
                <a:gd name="connsiteY344" fmla="*/ 926449 h 1561932"/>
                <a:gd name="connsiteX345" fmla="*/ 113352 w 1731514"/>
                <a:gd name="connsiteY345" fmla="*/ 921987 h 1561932"/>
                <a:gd name="connsiteX346" fmla="*/ 111567 w 1731514"/>
                <a:gd name="connsiteY346" fmla="*/ 920201 h 1561932"/>
                <a:gd name="connsiteX347" fmla="*/ 108889 w 1731514"/>
                <a:gd name="connsiteY347" fmla="*/ 919309 h 1561932"/>
                <a:gd name="connsiteX348" fmla="*/ 105319 w 1731514"/>
                <a:gd name="connsiteY348" fmla="*/ 918417 h 1561932"/>
                <a:gd name="connsiteX349" fmla="*/ 102641 w 1731514"/>
                <a:gd name="connsiteY349" fmla="*/ 918417 h 1561932"/>
                <a:gd name="connsiteX350" fmla="*/ 99964 w 1731514"/>
                <a:gd name="connsiteY350" fmla="*/ 919309 h 1561932"/>
                <a:gd name="connsiteX351" fmla="*/ 98179 w 1731514"/>
                <a:gd name="connsiteY351" fmla="*/ 921094 h 1561932"/>
                <a:gd name="connsiteX352" fmla="*/ 70510 w 1731514"/>
                <a:gd name="connsiteY352" fmla="*/ 951440 h 1561932"/>
                <a:gd name="connsiteX353" fmla="*/ 66048 w 1731514"/>
                <a:gd name="connsiteY353" fmla="*/ 958580 h 1561932"/>
                <a:gd name="connsiteX354" fmla="*/ 62477 w 1731514"/>
                <a:gd name="connsiteY354" fmla="*/ 966613 h 1561932"/>
                <a:gd name="connsiteX355" fmla="*/ 60692 w 1731514"/>
                <a:gd name="connsiteY355" fmla="*/ 973753 h 1561932"/>
                <a:gd name="connsiteX356" fmla="*/ 59800 w 1731514"/>
                <a:gd name="connsiteY356" fmla="*/ 978216 h 1561932"/>
                <a:gd name="connsiteX357" fmla="*/ 59800 w 1731514"/>
                <a:gd name="connsiteY357" fmla="*/ 981786 h 1561932"/>
                <a:gd name="connsiteX358" fmla="*/ 60692 w 1731514"/>
                <a:gd name="connsiteY358" fmla="*/ 984464 h 1561932"/>
                <a:gd name="connsiteX359" fmla="*/ 71403 w 1731514"/>
                <a:gd name="connsiteY359" fmla="*/ 1003207 h 1561932"/>
                <a:gd name="connsiteX360" fmla="*/ 73188 w 1731514"/>
                <a:gd name="connsiteY360" fmla="*/ 1007670 h 1561932"/>
                <a:gd name="connsiteX361" fmla="*/ 75865 w 1731514"/>
                <a:gd name="connsiteY361" fmla="*/ 1016595 h 1561932"/>
                <a:gd name="connsiteX362" fmla="*/ 78543 w 1731514"/>
                <a:gd name="connsiteY362" fmla="*/ 1025520 h 1561932"/>
                <a:gd name="connsiteX363" fmla="*/ 79436 w 1731514"/>
                <a:gd name="connsiteY363" fmla="*/ 1035338 h 1561932"/>
                <a:gd name="connsiteX364" fmla="*/ 78543 w 1731514"/>
                <a:gd name="connsiteY364" fmla="*/ 1041586 h 1561932"/>
                <a:gd name="connsiteX365" fmla="*/ 76758 w 1731514"/>
                <a:gd name="connsiteY365" fmla="*/ 1046941 h 1561932"/>
                <a:gd name="connsiteX366" fmla="*/ 94609 w 1731514"/>
                <a:gd name="connsiteY366" fmla="*/ 1049619 h 1561932"/>
                <a:gd name="connsiteX367" fmla="*/ 101749 w 1731514"/>
                <a:gd name="connsiteY367" fmla="*/ 1047834 h 1561932"/>
                <a:gd name="connsiteX368" fmla="*/ 104426 w 1731514"/>
                <a:gd name="connsiteY368" fmla="*/ 1046941 h 1561932"/>
                <a:gd name="connsiteX369" fmla="*/ 107104 w 1731514"/>
                <a:gd name="connsiteY369" fmla="*/ 1046941 h 1561932"/>
                <a:gd name="connsiteX370" fmla="*/ 110674 w 1731514"/>
                <a:gd name="connsiteY370" fmla="*/ 1047834 h 1561932"/>
                <a:gd name="connsiteX371" fmla="*/ 115137 w 1731514"/>
                <a:gd name="connsiteY371" fmla="*/ 1052296 h 1561932"/>
                <a:gd name="connsiteX372" fmla="*/ 119600 w 1731514"/>
                <a:gd name="connsiteY372" fmla="*/ 1054081 h 1561932"/>
                <a:gd name="connsiteX373" fmla="*/ 124955 w 1731514"/>
                <a:gd name="connsiteY373" fmla="*/ 1054974 h 1561932"/>
                <a:gd name="connsiteX374" fmla="*/ 136557 w 1731514"/>
                <a:gd name="connsiteY374" fmla="*/ 1052296 h 1561932"/>
                <a:gd name="connsiteX375" fmla="*/ 140128 w 1731514"/>
                <a:gd name="connsiteY375" fmla="*/ 1052296 h 1561932"/>
                <a:gd name="connsiteX376" fmla="*/ 153516 w 1731514"/>
                <a:gd name="connsiteY376" fmla="*/ 1054974 h 1561932"/>
                <a:gd name="connsiteX377" fmla="*/ 164226 w 1731514"/>
                <a:gd name="connsiteY377" fmla="*/ 1054974 h 1561932"/>
                <a:gd name="connsiteX378" fmla="*/ 166904 w 1731514"/>
                <a:gd name="connsiteY378" fmla="*/ 1055867 h 1561932"/>
                <a:gd name="connsiteX379" fmla="*/ 175829 w 1731514"/>
                <a:gd name="connsiteY379" fmla="*/ 1060329 h 1561932"/>
                <a:gd name="connsiteX380" fmla="*/ 191002 w 1731514"/>
                <a:gd name="connsiteY380" fmla="*/ 1071040 h 1561932"/>
                <a:gd name="connsiteX381" fmla="*/ 195465 w 1731514"/>
                <a:gd name="connsiteY381" fmla="*/ 1075502 h 1561932"/>
                <a:gd name="connsiteX382" fmla="*/ 198142 w 1731514"/>
                <a:gd name="connsiteY382" fmla="*/ 1079072 h 1561932"/>
                <a:gd name="connsiteX383" fmla="*/ 199035 w 1731514"/>
                <a:gd name="connsiteY383" fmla="*/ 1084428 h 1561932"/>
                <a:gd name="connsiteX384" fmla="*/ 199928 w 1731514"/>
                <a:gd name="connsiteY384" fmla="*/ 1087105 h 1561932"/>
                <a:gd name="connsiteX385" fmla="*/ 201713 w 1731514"/>
                <a:gd name="connsiteY385" fmla="*/ 1088890 h 1561932"/>
                <a:gd name="connsiteX386" fmla="*/ 236521 w 1731514"/>
                <a:gd name="connsiteY386" fmla="*/ 1117451 h 1561932"/>
                <a:gd name="connsiteX387" fmla="*/ 240092 w 1731514"/>
                <a:gd name="connsiteY387" fmla="*/ 1121914 h 1561932"/>
                <a:gd name="connsiteX388" fmla="*/ 241877 w 1731514"/>
                <a:gd name="connsiteY388" fmla="*/ 1125484 h 1561932"/>
                <a:gd name="connsiteX389" fmla="*/ 244554 w 1731514"/>
                <a:gd name="connsiteY389" fmla="*/ 1129054 h 1561932"/>
                <a:gd name="connsiteX390" fmla="*/ 258835 w 1731514"/>
                <a:gd name="connsiteY390" fmla="*/ 1138872 h 1561932"/>
                <a:gd name="connsiteX391" fmla="*/ 261512 w 1731514"/>
                <a:gd name="connsiteY391" fmla="*/ 1141550 h 1561932"/>
                <a:gd name="connsiteX392" fmla="*/ 270437 w 1731514"/>
                <a:gd name="connsiteY392" fmla="*/ 1154045 h 1561932"/>
                <a:gd name="connsiteX393" fmla="*/ 277578 w 1731514"/>
                <a:gd name="connsiteY393" fmla="*/ 1162078 h 1561932"/>
                <a:gd name="connsiteX394" fmla="*/ 309709 w 1731514"/>
                <a:gd name="connsiteY394" fmla="*/ 1179929 h 1561932"/>
                <a:gd name="connsiteX395" fmla="*/ 317742 w 1731514"/>
                <a:gd name="connsiteY395" fmla="*/ 1187069 h 1561932"/>
                <a:gd name="connsiteX396" fmla="*/ 328452 w 1731514"/>
                <a:gd name="connsiteY396" fmla="*/ 1198672 h 1561932"/>
                <a:gd name="connsiteX397" fmla="*/ 332022 w 1731514"/>
                <a:gd name="connsiteY397" fmla="*/ 1200457 h 1561932"/>
                <a:gd name="connsiteX398" fmla="*/ 336485 w 1731514"/>
                <a:gd name="connsiteY398" fmla="*/ 1201349 h 1561932"/>
                <a:gd name="connsiteX399" fmla="*/ 342733 w 1731514"/>
                <a:gd name="connsiteY399" fmla="*/ 1200457 h 1561932"/>
                <a:gd name="connsiteX400" fmla="*/ 354336 w 1731514"/>
                <a:gd name="connsiteY400" fmla="*/ 1198672 h 1561932"/>
                <a:gd name="connsiteX401" fmla="*/ 357013 w 1731514"/>
                <a:gd name="connsiteY401" fmla="*/ 1198672 h 1561932"/>
                <a:gd name="connsiteX402" fmla="*/ 383789 w 1731514"/>
                <a:gd name="connsiteY402" fmla="*/ 1203134 h 1561932"/>
                <a:gd name="connsiteX403" fmla="*/ 386467 w 1731514"/>
                <a:gd name="connsiteY403" fmla="*/ 1202242 h 1561932"/>
                <a:gd name="connsiteX404" fmla="*/ 389145 w 1731514"/>
                <a:gd name="connsiteY404" fmla="*/ 1201349 h 1561932"/>
                <a:gd name="connsiteX405" fmla="*/ 391822 w 1731514"/>
                <a:gd name="connsiteY405" fmla="*/ 1199564 h 1561932"/>
                <a:gd name="connsiteX406" fmla="*/ 394500 w 1731514"/>
                <a:gd name="connsiteY406" fmla="*/ 1199564 h 1561932"/>
                <a:gd name="connsiteX407" fmla="*/ 398070 w 1731514"/>
                <a:gd name="connsiteY407" fmla="*/ 1200457 h 1561932"/>
                <a:gd name="connsiteX408" fmla="*/ 406995 w 1731514"/>
                <a:gd name="connsiteY408" fmla="*/ 1207597 h 1561932"/>
                <a:gd name="connsiteX409" fmla="*/ 409673 w 1731514"/>
                <a:gd name="connsiteY409" fmla="*/ 1210275 h 1561932"/>
                <a:gd name="connsiteX410" fmla="*/ 412350 w 1731514"/>
                <a:gd name="connsiteY410" fmla="*/ 1212060 h 1561932"/>
                <a:gd name="connsiteX411" fmla="*/ 415921 w 1731514"/>
                <a:gd name="connsiteY411" fmla="*/ 1212952 h 1561932"/>
                <a:gd name="connsiteX412" fmla="*/ 431986 w 1731514"/>
                <a:gd name="connsiteY412" fmla="*/ 1212952 h 1561932"/>
                <a:gd name="connsiteX413" fmla="*/ 435556 w 1731514"/>
                <a:gd name="connsiteY413" fmla="*/ 1213845 h 1561932"/>
                <a:gd name="connsiteX414" fmla="*/ 439126 w 1731514"/>
                <a:gd name="connsiteY414" fmla="*/ 1215630 h 1561932"/>
                <a:gd name="connsiteX415" fmla="*/ 444481 w 1731514"/>
                <a:gd name="connsiteY415" fmla="*/ 1220093 h 1561932"/>
                <a:gd name="connsiteX416" fmla="*/ 448052 w 1731514"/>
                <a:gd name="connsiteY416" fmla="*/ 1221878 h 1561932"/>
                <a:gd name="connsiteX417" fmla="*/ 452514 w 1731514"/>
                <a:gd name="connsiteY417" fmla="*/ 1221878 h 1561932"/>
                <a:gd name="connsiteX418" fmla="*/ 456085 w 1731514"/>
                <a:gd name="connsiteY418" fmla="*/ 1220093 h 1561932"/>
                <a:gd name="connsiteX419" fmla="*/ 460547 w 1731514"/>
                <a:gd name="connsiteY419" fmla="*/ 1217415 h 1561932"/>
                <a:gd name="connsiteX420" fmla="*/ 465010 w 1731514"/>
                <a:gd name="connsiteY420" fmla="*/ 1217415 h 1561932"/>
                <a:gd name="connsiteX421" fmla="*/ 487323 w 1731514"/>
                <a:gd name="connsiteY421" fmla="*/ 1223663 h 1561932"/>
                <a:gd name="connsiteX422" fmla="*/ 498033 w 1731514"/>
                <a:gd name="connsiteY422" fmla="*/ 1229018 h 1561932"/>
                <a:gd name="connsiteX423" fmla="*/ 503389 w 1731514"/>
                <a:gd name="connsiteY423" fmla="*/ 1232588 h 1561932"/>
                <a:gd name="connsiteX424" fmla="*/ 509637 w 1731514"/>
                <a:gd name="connsiteY424" fmla="*/ 1233481 h 1561932"/>
                <a:gd name="connsiteX425" fmla="*/ 512314 w 1731514"/>
                <a:gd name="connsiteY425" fmla="*/ 1232588 h 1561932"/>
                <a:gd name="connsiteX426" fmla="*/ 514992 w 1731514"/>
                <a:gd name="connsiteY426" fmla="*/ 1230803 h 1561932"/>
                <a:gd name="connsiteX427" fmla="*/ 517669 w 1731514"/>
                <a:gd name="connsiteY427" fmla="*/ 1229018 h 1561932"/>
                <a:gd name="connsiteX428" fmla="*/ 522132 w 1731514"/>
                <a:gd name="connsiteY428" fmla="*/ 1227233 h 1561932"/>
                <a:gd name="connsiteX429" fmla="*/ 524809 w 1731514"/>
                <a:gd name="connsiteY429" fmla="*/ 1226340 h 1561932"/>
                <a:gd name="connsiteX430" fmla="*/ 530165 w 1731514"/>
                <a:gd name="connsiteY430" fmla="*/ 1224555 h 1561932"/>
                <a:gd name="connsiteX431" fmla="*/ 532842 w 1731514"/>
                <a:gd name="connsiteY431" fmla="*/ 1223663 h 1561932"/>
                <a:gd name="connsiteX432" fmla="*/ 540875 w 1731514"/>
                <a:gd name="connsiteY432" fmla="*/ 1217415 h 1561932"/>
                <a:gd name="connsiteX433" fmla="*/ 549801 w 1731514"/>
                <a:gd name="connsiteY433" fmla="*/ 1212060 h 1561932"/>
                <a:gd name="connsiteX434" fmla="*/ 575684 w 1731514"/>
                <a:gd name="connsiteY434" fmla="*/ 1203134 h 1561932"/>
                <a:gd name="connsiteX435" fmla="*/ 581932 w 1731514"/>
                <a:gd name="connsiteY435" fmla="*/ 1198672 h 1561932"/>
                <a:gd name="connsiteX436" fmla="*/ 587287 w 1731514"/>
                <a:gd name="connsiteY436" fmla="*/ 1200457 h 1561932"/>
                <a:gd name="connsiteX437" fmla="*/ 593534 w 1731514"/>
                <a:gd name="connsiteY437" fmla="*/ 1204920 h 1561932"/>
                <a:gd name="connsiteX438" fmla="*/ 608708 w 1731514"/>
                <a:gd name="connsiteY438" fmla="*/ 1218308 h 1561932"/>
                <a:gd name="connsiteX439" fmla="*/ 613170 w 1731514"/>
                <a:gd name="connsiteY439" fmla="*/ 1225448 h 1561932"/>
                <a:gd name="connsiteX440" fmla="*/ 615848 w 1731514"/>
                <a:gd name="connsiteY440" fmla="*/ 1230803 h 1561932"/>
                <a:gd name="connsiteX441" fmla="*/ 614955 w 1731514"/>
                <a:gd name="connsiteY441" fmla="*/ 1234373 h 1561932"/>
                <a:gd name="connsiteX442" fmla="*/ 614955 w 1731514"/>
                <a:gd name="connsiteY442" fmla="*/ 1237051 h 1561932"/>
                <a:gd name="connsiteX443" fmla="*/ 615848 w 1731514"/>
                <a:gd name="connsiteY443" fmla="*/ 1239728 h 1561932"/>
                <a:gd name="connsiteX444" fmla="*/ 619418 w 1731514"/>
                <a:gd name="connsiteY444" fmla="*/ 1245976 h 1561932"/>
                <a:gd name="connsiteX445" fmla="*/ 628343 w 1731514"/>
                <a:gd name="connsiteY445" fmla="*/ 1256686 h 1561932"/>
                <a:gd name="connsiteX446" fmla="*/ 630129 w 1731514"/>
                <a:gd name="connsiteY446" fmla="*/ 1258472 h 1561932"/>
                <a:gd name="connsiteX447" fmla="*/ 631021 w 1731514"/>
                <a:gd name="connsiteY447" fmla="*/ 1261149 h 1561932"/>
                <a:gd name="connsiteX448" fmla="*/ 630129 w 1731514"/>
                <a:gd name="connsiteY448" fmla="*/ 1262934 h 1561932"/>
                <a:gd name="connsiteX449" fmla="*/ 629236 w 1731514"/>
                <a:gd name="connsiteY449" fmla="*/ 1265612 h 1561932"/>
                <a:gd name="connsiteX450" fmla="*/ 622988 w 1731514"/>
                <a:gd name="connsiteY450" fmla="*/ 1275430 h 1561932"/>
                <a:gd name="connsiteX451" fmla="*/ 621203 w 1731514"/>
                <a:gd name="connsiteY451" fmla="*/ 1278107 h 1561932"/>
                <a:gd name="connsiteX452" fmla="*/ 619418 w 1731514"/>
                <a:gd name="connsiteY452" fmla="*/ 1279892 h 1561932"/>
                <a:gd name="connsiteX453" fmla="*/ 605137 w 1731514"/>
                <a:gd name="connsiteY453" fmla="*/ 1287033 h 1561932"/>
                <a:gd name="connsiteX454" fmla="*/ 601567 w 1731514"/>
                <a:gd name="connsiteY454" fmla="*/ 1290603 h 1561932"/>
                <a:gd name="connsiteX455" fmla="*/ 599782 w 1731514"/>
                <a:gd name="connsiteY455" fmla="*/ 1293280 h 1561932"/>
                <a:gd name="connsiteX456" fmla="*/ 597997 w 1731514"/>
                <a:gd name="connsiteY456" fmla="*/ 1295065 h 1561932"/>
                <a:gd name="connsiteX457" fmla="*/ 598890 w 1731514"/>
                <a:gd name="connsiteY457" fmla="*/ 1297743 h 1561932"/>
                <a:gd name="connsiteX458" fmla="*/ 601567 w 1731514"/>
                <a:gd name="connsiteY458" fmla="*/ 1298636 h 1561932"/>
                <a:gd name="connsiteX459" fmla="*/ 619418 w 1731514"/>
                <a:gd name="connsiteY459" fmla="*/ 1297743 h 1561932"/>
                <a:gd name="connsiteX460" fmla="*/ 622096 w 1731514"/>
                <a:gd name="connsiteY460" fmla="*/ 1298636 h 1561932"/>
                <a:gd name="connsiteX461" fmla="*/ 625666 w 1731514"/>
                <a:gd name="connsiteY461" fmla="*/ 1300421 h 1561932"/>
                <a:gd name="connsiteX462" fmla="*/ 634591 w 1731514"/>
                <a:gd name="connsiteY462" fmla="*/ 1308453 h 1561932"/>
                <a:gd name="connsiteX463" fmla="*/ 639054 w 1731514"/>
                <a:gd name="connsiteY463" fmla="*/ 1311131 h 1561932"/>
                <a:gd name="connsiteX464" fmla="*/ 653334 w 1731514"/>
                <a:gd name="connsiteY464" fmla="*/ 1315594 h 1561932"/>
                <a:gd name="connsiteX465" fmla="*/ 657797 w 1731514"/>
                <a:gd name="connsiteY465" fmla="*/ 1318271 h 1561932"/>
                <a:gd name="connsiteX466" fmla="*/ 659582 w 1731514"/>
                <a:gd name="connsiteY466" fmla="*/ 1322734 h 1561932"/>
                <a:gd name="connsiteX467" fmla="*/ 659582 w 1731514"/>
                <a:gd name="connsiteY467" fmla="*/ 1326304 h 1561932"/>
                <a:gd name="connsiteX468" fmla="*/ 661367 w 1731514"/>
                <a:gd name="connsiteY468" fmla="*/ 1329874 h 1561932"/>
                <a:gd name="connsiteX469" fmla="*/ 666722 w 1731514"/>
                <a:gd name="connsiteY469" fmla="*/ 1334337 h 1561932"/>
                <a:gd name="connsiteX470" fmla="*/ 678325 w 1731514"/>
                <a:gd name="connsiteY470" fmla="*/ 1340585 h 1561932"/>
                <a:gd name="connsiteX471" fmla="*/ 682788 w 1731514"/>
                <a:gd name="connsiteY471" fmla="*/ 1344155 h 1561932"/>
                <a:gd name="connsiteX472" fmla="*/ 686358 w 1731514"/>
                <a:gd name="connsiteY472" fmla="*/ 1347725 h 1561932"/>
                <a:gd name="connsiteX473" fmla="*/ 689036 w 1731514"/>
                <a:gd name="connsiteY473" fmla="*/ 1354865 h 1561932"/>
                <a:gd name="connsiteX474" fmla="*/ 692606 w 1731514"/>
                <a:gd name="connsiteY474" fmla="*/ 1358435 h 1561932"/>
                <a:gd name="connsiteX475" fmla="*/ 706886 w 1731514"/>
                <a:gd name="connsiteY475" fmla="*/ 1368253 h 1561932"/>
                <a:gd name="connsiteX476" fmla="*/ 709564 w 1731514"/>
                <a:gd name="connsiteY476" fmla="*/ 1372716 h 1561932"/>
                <a:gd name="connsiteX477" fmla="*/ 710457 w 1731514"/>
                <a:gd name="connsiteY477" fmla="*/ 1376286 h 1561932"/>
                <a:gd name="connsiteX478" fmla="*/ 709564 w 1731514"/>
                <a:gd name="connsiteY478" fmla="*/ 1378071 h 1561932"/>
                <a:gd name="connsiteX479" fmla="*/ 707779 w 1731514"/>
                <a:gd name="connsiteY479" fmla="*/ 1379856 h 1561932"/>
                <a:gd name="connsiteX480" fmla="*/ 705101 w 1731514"/>
                <a:gd name="connsiteY480" fmla="*/ 1382534 h 1561932"/>
                <a:gd name="connsiteX481" fmla="*/ 694391 w 1731514"/>
                <a:gd name="connsiteY481" fmla="*/ 1389674 h 1561932"/>
                <a:gd name="connsiteX482" fmla="*/ 692606 w 1731514"/>
                <a:gd name="connsiteY482" fmla="*/ 1392352 h 1561932"/>
                <a:gd name="connsiteX483" fmla="*/ 691713 w 1731514"/>
                <a:gd name="connsiteY483" fmla="*/ 1395029 h 1561932"/>
                <a:gd name="connsiteX484" fmla="*/ 689928 w 1731514"/>
                <a:gd name="connsiteY484" fmla="*/ 1397707 h 1561932"/>
                <a:gd name="connsiteX485" fmla="*/ 689928 w 1731514"/>
                <a:gd name="connsiteY485" fmla="*/ 1401277 h 1561932"/>
                <a:gd name="connsiteX486" fmla="*/ 689928 w 1731514"/>
                <a:gd name="connsiteY486" fmla="*/ 1403062 h 1561932"/>
                <a:gd name="connsiteX487" fmla="*/ 692606 w 1731514"/>
                <a:gd name="connsiteY487" fmla="*/ 1405740 h 1561932"/>
                <a:gd name="connsiteX488" fmla="*/ 713134 w 1731514"/>
                <a:gd name="connsiteY488" fmla="*/ 1420020 h 1561932"/>
                <a:gd name="connsiteX489" fmla="*/ 725629 w 1731514"/>
                <a:gd name="connsiteY489" fmla="*/ 1433408 h 1561932"/>
                <a:gd name="connsiteX490" fmla="*/ 764009 w 1731514"/>
                <a:gd name="connsiteY490" fmla="*/ 1465539 h 1561932"/>
                <a:gd name="connsiteX491" fmla="*/ 770256 w 1731514"/>
                <a:gd name="connsiteY491" fmla="*/ 1473572 h 1561932"/>
                <a:gd name="connsiteX492" fmla="*/ 772041 w 1731514"/>
                <a:gd name="connsiteY492" fmla="*/ 1475357 h 1561932"/>
                <a:gd name="connsiteX493" fmla="*/ 772934 w 1731514"/>
                <a:gd name="connsiteY493" fmla="*/ 1478035 h 1561932"/>
                <a:gd name="connsiteX494" fmla="*/ 772041 w 1731514"/>
                <a:gd name="connsiteY494" fmla="*/ 1480712 h 1561932"/>
                <a:gd name="connsiteX495" fmla="*/ 771149 w 1731514"/>
                <a:gd name="connsiteY495" fmla="*/ 1483390 h 1561932"/>
                <a:gd name="connsiteX496" fmla="*/ 764009 w 1731514"/>
                <a:gd name="connsiteY496" fmla="*/ 1496778 h 1561932"/>
                <a:gd name="connsiteX497" fmla="*/ 762223 w 1731514"/>
                <a:gd name="connsiteY497" fmla="*/ 1499456 h 1561932"/>
                <a:gd name="connsiteX498" fmla="*/ 761331 w 1731514"/>
                <a:gd name="connsiteY498" fmla="*/ 1502133 h 1561932"/>
                <a:gd name="connsiteX499" fmla="*/ 762223 w 1731514"/>
                <a:gd name="connsiteY499" fmla="*/ 1504811 h 1561932"/>
                <a:gd name="connsiteX500" fmla="*/ 764009 w 1731514"/>
                <a:gd name="connsiteY500" fmla="*/ 1507488 h 1561932"/>
                <a:gd name="connsiteX501" fmla="*/ 772041 w 1731514"/>
                <a:gd name="connsiteY501" fmla="*/ 1513736 h 1561932"/>
                <a:gd name="connsiteX502" fmla="*/ 781859 w 1731514"/>
                <a:gd name="connsiteY502" fmla="*/ 1523554 h 1561932"/>
                <a:gd name="connsiteX503" fmla="*/ 782752 w 1731514"/>
                <a:gd name="connsiteY503" fmla="*/ 1525339 h 1561932"/>
                <a:gd name="connsiteX504" fmla="*/ 783644 w 1731514"/>
                <a:gd name="connsiteY504" fmla="*/ 1527124 h 1561932"/>
                <a:gd name="connsiteX505" fmla="*/ 782752 w 1731514"/>
                <a:gd name="connsiteY505" fmla="*/ 1529802 h 1561932"/>
                <a:gd name="connsiteX506" fmla="*/ 780966 w 1731514"/>
                <a:gd name="connsiteY506" fmla="*/ 1531587 h 1561932"/>
                <a:gd name="connsiteX507" fmla="*/ 766686 w 1731514"/>
                <a:gd name="connsiteY507" fmla="*/ 1548545 h 1561932"/>
                <a:gd name="connsiteX508" fmla="*/ 765793 w 1731514"/>
                <a:gd name="connsiteY508" fmla="*/ 1550330 h 1561932"/>
                <a:gd name="connsiteX509" fmla="*/ 764901 w 1731514"/>
                <a:gd name="connsiteY509" fmla="*/ 1553008 h 1561932"/>
                <a:gd name="connsiteX510" fmla="*/ 765793 w 1731514"/>
                <a:gd name="connsiteY510" fmla="*/ 1554792 h 1561932"/>
                <a:gd name="connsiteX511" fmla="*/ 771149 w 1731514"/>
                <a:gd name="connsiteY511" fmla="*/ 1561040 h 1561932"/>
                <a:gd name="connsiteX512" fmla="*/ 773826 w 1731514"/>
                <a:gd name="connsiteY512" fmla="*/ 1561933 h 1561932"/>
                <a:gd name="connsiteX513" fmla="*/ 776504 w 1731514"/>
                <a:gd name="connsiteY513" fmla="*/ 1561933 h 1561932"/>
                <a:gd name="connsiteX514" fmla="*/ 780966 w 1731514"/>
                <a:gd name="connsiteY514" fmla="*/ 1558362 h 1561932"/>
                <a:gd name="connsiteX515" fmla="*/ 785429 w 1731514"/>
                <a:gd name="connsiteY515" fmla="*/ 1553008 h 1561932"/>
                <a:gd name="connsiteX516" fmla="*/ 788107 w 1731514"/>
                <a:gd name="connsiteY516" fmla="*/ 1551222 h 1561932"/>
                <a:gd name="connsiteX517" fmla="*/ 789892 w 1731514"/>
                <a:gd name="connsiteY517" fmla="*/ 1550330 h 1561932"/>
                <a:gd name="connsiteX518" fmla="*/ 793462 w 1731514"/>
                <a:gd name="connsiteY518" fmla="*/ 1551222 h 1561932"/>
                <a:gd name="connsiteX519" fmla="*/ 796140 w 1731514"/>
                <a:gd name="connsiteY519" fmla="*/ 1553008 h 1561932"/>
                <a:gd name="connsiteX520" fmla="*/ 799710 w 1731514"/>
                <a:gd name="connsiteY520" fmla="*/ 1556578 h 1561932"/>
                <a:gd name="connsiteX521" fmla="*/ 802387 w 1731514"/>
                <a:gd name="connsiteY521" fmla="*/ 1558362 h 1561932"/>
                <a:gd name="connsiteX522" fmla="*/ 805957 w 1731514"/>
                <a:gd name="connsiteY522" fmla="*/ 1558362 h 1561932"/>
                <a:gd name="connsiteX523" fmla="*/ 810420 w 1731514"/>
                <a:gd name="connsiteY523" fmla="*/ 1556578 h 1561932"/>
                <a:gd name="connsiteX524" fmla="*/ 819345 w 1731514"/>
                <a:gd name="connsiteY524" fmla="*/ 1550330 h 1561932"/>
                <a:gd name="connsiteX525" fmla="*/ 821130 w 1731514"/>
                <a:gd name="connsiteY525" fmla="*/ 1546760 h 1561932"/>
                <a:gd name="connsiteX526" fmla="*/ 821130 w 1731514"/>
                <a:gd name="connsiteY526" fmla="*/ 1544082 h 1561932"/>
                <a:gd name="connsiteX527" fmla="*/ 816668 w 1731514"/>
                <a:gd name="connsiteY527" fmla="*/ 1540512 h 1561932"/>
                <a:gd name="connsiteX528" fmla="*/ 814882 w 1731514"/>
                <a:gd name="connsiteY528" fmla="*/ 1538727 h 1561932"/>
                <a:gd name="connsiteX529" fmla="*/ 813990 w 1731514"/>
                <a:gd name="connsiteY529" fmla="*/ 1536942 h 1561932"/>
                <a:gd name="connsiteX530" fmla="*/ 814882 w 1731514"/>
                <a:gd name="connsiteY530" fmla="*/ 1534264 h 1561932"/>
                <a:gd name="connsiteX531" fmla="*/ 823808 w 1731514"/>
                <a:gd name="connsiteY531" fmla="*/ 1519091 h 1561932"/>
                <a:gd name="connsiteX532" fmla="*/ 862187 w 1731514"/>
                <a:gd name="connsiteY532" fmla="*/ 1472680 h 1561932"/>
                <a:gd name="connsiteX533" fmla="*/ 871113 w 1731514"/>
                <a:gd name="connsiteY533" fmla="*/ 1466432 h 1561932"/>
                <a:gd name="connsiteX534" fmla="*/ 873790 w 1731514"/>
                <a:gd name="connsiteY534" fmla="*/ 1465539 h 1561932"/>
                <a:gd name="connsiteX535" fmla="*/ 878253 w 1731514"/>
                <a:gd name="connsiteY535" fmla="*/ 1465539 h 1561932"/>
                <a:gd name="connsiteX536" fmla="*/ 887178 w 1731514"/>
                <a:gd name="connsiteY536" fmla="*/ 1469109 h 1561932"/>
                <a:gd name="connsiteX537" fmla="*/ 911276 w 1731514"/>
                <a:gd name="connsiteY537" fmla="*/ 1481605 h 1561932"/>
                <a:gd name="connsiteX538" fmla="*/ 919309 w 1731514"/>
                <a:gd name="connsiteY538" fmla="*/ 1488745 h 1561932"/>
                <a:gd name="connsiteX539" fmla="*/ 921986 w 1731514"/>
                <a:gd name="connsiteY539" fmla="*/ 1492315 h 1561932"/>
                <a:gd name="connsiteX540" fmla="*/ 925557 w 1731514"/>
                <a:gd name="connsiteY540" fmla="*/ 1497670 h 1561932"/>
                <a:gd name="connsiteX541" fmla="*/ 927342 w 1731514"/>
                <a:gd name="connsiteY541" fmla="*/ 1499456 h 1561932"/>
                <a:gd name="connsiteX542" fmla="*/ 930912 w 1731514"/>
                <a:gd name="connsiteY542" fmla="*/ 1501240 h 1561932"/>
                <a:gd name="connsiteX543" fmla="*/ 937160 w 1731514"/>
                <a:gd name="connsiteY543" fmla="*/ 1502133 h 1561932"/>
                <a:gd name="connsiteX544" fmla="*/ 956795 w 1731514"/>
                <a:gd name="connsiteY544" fmla="*/ 1500348 h 1561932"/>
                <a:gd name="connsiteX545" fmla="*/ 962150 w 1731514"/>
                <a:gd name="connsiteY545" fmla="*/ 1498563 h 1561932"/>
                <a:gd name="connsiteX546" fmla="*/ 965721 w 1731514"/>
                <a:gd name="connsiteY546" fmla="*/ 1493208 h 1561932"/>
                <a:gd name="connsiteX547" fmla="*/ 975538 w 1731514"/>
                <a:gd name="connsiteY547" fmla="*/ 1486068 h 1561932"/>
                <a:gd name="connsiteX548" fmla="*/ 1006777 w 1731514"/>
                <a:gd name="connsiteY548" fmla="*/ 1482497 h 1561932"/>
                <a:gd name="connsiteX549" fmla="*/ 998745 w 1731514"/>
                <a:gd name="connsiteY549" fmla="*/ 1462862 h 1561932"/>
                <a:gd name="connsiteX550" fmla="*/ 997852 w 1731514"/>
                <a:gd name="connsiteY550" fmla="*/ 1453936 h 1561932"/>
                <a:gd name="connsiteX551" fmla="*/ 998745 w 1731514"/>
                <a:gd name="connsiteY551" fmla="*/ 1431623 h 1561932"/>
                <a:gd name="connsiteX552" fmla="*/ 998745 w 1731514"/>
                <a:gd name="connsiteY552" fmla="*/ 1417342 h 1561932"/>
                <a:gd name="connsiteX553" fmla="*/ 997852 w 1731514"/>
                <a:gd name="connsiteY553" fmla="*/ 1411095 h 1561932"/>
                <a:gd name="connsiteX554" fmla="*/ 989819 w 1731514"/>
                <a:gd name="connsiteY554" fmla="*/ 1375393 h 1561932"/>
                <a:gd name="connsiteX555" fmla="*/ 988034 w 1731514"/>
                <a:gd name="connsiteY555" fmla="*/ 1366468 h 1561932"/>
                <a:gd name="connsiteX556" fmla="*/ 988034 w 1731514"/>
                <a:gd name="connsiteY556" fmla="*/ 1360220 h 1561932"/>
                <a:gd name="connsiteX557" fmla="*/ 988926 w 1731514"/>
                <a:gd name="connsiteY557" fmla="*/ 1356650 h 1561932"/>
                <a:gd name="connsiteX558" fmla="*/ 991604 w 1731514"/>
                <a:gd name="connsiteY558" fmla="*/ 1353080 h 1561932"/>
                <a:gd name="connsiteX559" fmla="*/ 994282 w 1731514"/>
                <a:gd name="connsiteY559" fmla="*/ 1351295 h 1561932"/>
                <a:gd name="connsiteX560" fmla="*/ 996959 w 1731514"/>
                <a:gd name="connsiteY560" fmla="*/ 1350402 h 1561932"/>
                <a:gd name="connsiteX561" fmla="*/ 1003207 w 1731514"/>
                <a:gd name="connsiteY561" fmla="*/ 1350402 h 1561932"/>
                <a:gd name="connsiteX562" fmla="*/ 1009455 w 1731514"/>
                <a:gd name="connsiteY562" fmla="*/ 1352188 h 1561932"/>
                <a:gd name="connsiteX563" fmla="*/ 1025521 w 1731514"/>
                <a:gd name="connsiteY563" fmla="*/ 1360220 h 1561932"/>
                <a:gd name="connsiteX564" fmla="*/ 1032661 w 1731514"/>
                <a:gd name="connsiteY564" fmla="*/ 1362005 h 1561932"/>
                <a:gd name="connsiteX565" fmla="*/ 1057652 w 1731514"/>
                <a:gd name="connsiteY565" fmla="*/ 1363790 h 1561932"/>
                <a:gd name="connsiteX566" fmla="*/ 1060329 w 1731514"/>
                <a:gd name="connsiteY566" fmla="*/ 1363790 h 1561932"/>
                <a:gd name="connsiteX567" fmla="*/ 1066577 w 1731514"/>
                <a:gd name="connsiteY567" fmla="*/ 1358435 h 1561932"/>
                <a:gd name="connsiteX568" fmla="*/ 1071932 w 1731514"/>
                <a:gd name="connsiteY568" fmla="*/ 1352188 h 1561932"/>
                <a:gd name="connsiteX569" fmla="*/ 1079073 w 1731514"/>
                <a:gd name="connsiteY569" fmla="*/ 1345940 h 1561932"/>
                <a:gd name="connsiteX570" fmla="*/ 1081750 w 1731514"/>
                <a:gd name="connsiteY570" fmla="*/ 1344155 h 1561932"/>
                <a:gd name="connsiteX571" fmla="*/ 1087105 w 1731514"/>
                <a:gd name="connsiteY571" fmla="*/ 1342370 h 1561932"/>
                <a:gd name="connsiteX572" fmla="*/ 1092461 w 1731514"/>
                <a:gd name="connsiteY572" fmla="*/ 1341477 h 1561932"/>
                <a:gd name="connsiteX573" fmla="*/ 1095138 w 1731514"/>
                <a:gd name="connsiteY573" fmla="*/ 1341477 h 1561932"/>
                <a:gd name="connsiteX574" fmla="*/ 1101386 w 1731514"/>
                <a:gd name="connsiteY574" fmla="*/ 1342370 h 1561932"/>
                <a:gd name="connsiteX575" fmla="*/ 1153153 w 1731514"/>
                <a:gd name="connsiteY575" fmla="*/ 1368253 h 1561932"/>
                <a:gd name="connsiteX576" fmla="*/ 1154045 w 1731514"/>
                <a:gd name="connsiteY576" fmla="*/ 1370038 h 1561932"/>
                <a:gd name="connsiteX577" fmla="*/ 1155830 w 1731514"/>
                <a:gd name="connsiteY577" fmla="*/ 1370931 h 1561932"/>
                <a:gd name="connsiteX578" fmla="*/ 1158508 w 1731514"/>
                <a:gd name="connsiteY578" fmla="*/ 1372716 h 1561932"/>
                <a:gd name="connsiteX579" fmla="*/ 1161186 w 1731514"/>
                <a:gd name="connsiteY579" fmla="*/ 1374501 h 1561932"/>
                <a:gd name="connsiteX580" fmla="*/ 1166541 w 1731514"/>
                <a:gd name="connsiteY580" fmla="*/ 1375393 h 1561932"/>
                <a:gd name="connsiteX581" fmla="*/ 1169218 w 1731514"/>
                <a:gd name="connsiteY581" fmla="*/ 1373608 h 1561932"/>
                <a:gd name="connsiteX582" fmla="*/ 1171003 w 1731514"/>
                <a:gd name="connsiteY582" fmla="*/ 1370931 h 1561932"/>
                <a:gd name="connsiteX583" fmla="*/ 1171896 w 1731514"/>
                <a:gd name="connsiteY583" fmla="*/ 1367361 h 1561932"/>
                <a:gd name="connsiteX584" fmla="*/ 1171896 w 1731514"/>
                <a:gd name="connsiteY584" fmla="*/ 1364683 h 1561932"/>
                <a:gd name="connsiteX585" fmla="*/ 1170111 w 1731514"/>
                <a:gd name="connsiteY585" fmla="*/ 1362898 h 1561932"/>
                <a:gd name="connsiteX586" fmla="*/ 1167433 w 1731514"/>
                <a:gd name="connsiteY586" fmla="*/ 1361113 h 1561932"/>
                <a:gd name="connsiteX587" fmla="*/ 1156723 w 1731514"/>
                <a:gd name="connsiteY587" fmla="*/ 1355758 h 1561932"/>
                <a:gd name="connsiteX588" fmla="*/ 1154938 w 1731514"/>
                <a:gd name="connsiteY588" fmla="*/ 1353973 h 1561932"/>
                <a:gd name="connsiteX589" fmla="*/ 1153153 w 1731514"/>
                <a:gd name="connsiteY589" fmla="*/ 1353080 h 1561932"/>
                <a:gd name="connsiteX590" fmla="*/ 1152260 w 1731514"/>
                <a:gd name="connsiteY590" fmla="*/ 1351295 h 1561932"/>
                <a:gd name="connsiteX591" fmla="*/ 1152260 w 1731514"/>
                <a:gd name="connsiteY591" fmla="*/ 1348617 h 1561932"/>
                <a:gd name="connsiteX592" fmla="*/ 1152260 w 1731514"/>
                <a:gd name="connsiteY592" fmla="*/ 1345940 h 1561932"/>
                <a:gd name="connsiteX593" fmla="*/ 1154045 w 1731514"/>
                <a:gd name="connsiteY593" fmla="*/ 1343262 h 1561932"/>
                <a:gd name="connsiteX594" fmla="*/ 1160293 w 1731514"/>
                <a:gd name="connsiteY594" fmla="*/ 1333444 h 1561932"/>
                <a:gd name="connsiteX595" fmla="*/ 1163863 w 1731514"/>
                <a:gd name="connsiteY595" fmla="*/ 1330767 h 1561932"/>
                <a:gd name="connsiteX596" fmla="*/ 1166541 w 1731514"/>
                <a:gd name="connsiteY596" fmla="*/ 1328982 h 1561932"/>
                <a:gd name="connsiteX597" fmla="*/ 1169218 w 1731514"/>
                <a:gd name="connsiteY597" fmla="*/ 1329874 h 1561932"/>
                <a:gd name="connsiteX598" fmla="*/ 1175466 w 1731514"/>
                <a:gd name="connsiteY598" fmla="*/ 1333444 h 1561932"/>
                <a:gd name="connsiteX599" fmla="*/ 1179036 w 1731514"/>
                <a:gd name="connsiteY599" fmla="*/ 1334337 h 1561932"/>
                <a:gd name="connsiteX600" fmla="*/ 1184391 w 1731514"/>
                <a:gd name="connsiteY600" fmla="*/ 1334337 h 1561932"/>
                <a:gd name="connsiteX601" fmla="*/ 1187069 w 1731514"/>
                <a:gd name="connsiteY601" fmla="*/ 1332552 h 1561932"/>
                <a:gd name="connsiteX602" fmla="*/ 1188854 w 1731514"/>
                <a:gd name="connsiteY602" fmla="*/ 1329874 h 1561932"/>
                <a:gd name="connsiteX603" fmla="*/ 1189746 w 1731514"/>
                <a:gd name="connsiteY603" fmla="*/ 1326304 h 1561932"/>
                <a:gd name="connsiteX604" fmla="*/ 1190639 w 1731514"/>
                <a:gd name="connsiteY604" fmla="*/ 1322734 h 1561932"/>
                <a:gd name="connsiteX605" fmla="*/ 1191532 w 1731514"/>
                <a:gd name="connsiteY605" fmla="*/ 1318271 h 1561932"/>
                <a:gd name="connsiteX606" fmla="*/ 1193317 w 1731514"/>
                <a:gd name="connsiteY606" fmla="*/ 1312916 h 1561932"/>
                <a:gd name="connsiteX607" fmla="*/ 1195994 w 1731514"/>
                <a:gd name="connsiteY607" fmla="*/ 1310238 h 1561932"/>
                <a:gd name="connsiteX608" fmla="*/ 1197779 w 1731514"/>
                <a:gd name="connsiteY608" fmla="*/ 1308453 h 1561932"/>
                <a:gd name="connsiteX609" fmla="*/ 1201350 w 1731514"/>
                <a:gd name="connsiteY609" fmla="*/ 1307561 h 1561932"/>
                <a:gd name="connsiteX610" fmla="*/ 1204027 w 1731514"/>
                <a:gd name="connsiteY610" fmla="*/ 1307561 h 1561932"/>
                <a:gd name="connsiteX611" fmla="*/ 1206705 w 1731514"/>
                <a:gd name="connsiteY611" fmla="*/ 1307561 h 1561932"/>
                <a:gd name="connsiteX612" fmla="*/ 1209382 w 1731514"/>
                <a:gd name="connsiteY612" fmla="*/ 1309346 h 1561932"/>
                <a:gd name="connsiteX613" fmla="*/ 1212060 w 1731514"/>
                <a:gd name="connsiteY613" fmla="*/ 1311131 h 1561932"/>
                <a:gd name="connsiteX614" fmla="*/ 1216522 w 1731514"/>
                <a:gd name="connsiteY614" fmla="*/ 1317379 h 1561932"/>
                <a:gd name="connsiteX615" fmla="*/ 1218308 w 1731514"/>
                <a:gd name="connsiteY615" fmla="*/ 1319164 h 1561932"/>
                <a:gd name="connsiteX616" fmla="*/ 1220093 w 1731514"/>
                <a:gd name="connsiteY616" fmla="*/ 1320949 h 1561932"/>
                <a:gd name="connsiteX617" fmla="*/ 1222770 w 1731514"/>
                <a:gd name="connsiteY617" fmla="*/ 1322734 h 1561932"/>
                <a:gd name="connsiteX618" fmla="*/ 1225448 w 1731514"/>
                <a:gd name="connsiteY618" fmla="*/ 1323626 h 1561932"/>
                <a:gd name="connsiteX619" fmla="*/ 1228126 w 1731514"/>
                <a:gd name="connsiteY619" fmla="*/ 1324519 h 1561932"/>
                <a:gd name="connsiteX620" fmla="*/ 1232588 w 1731514"/>
                <a:gd name="connsiteY620" fmla="*/ 1324519 h 1561932"/>
                <a:gd name="connsiteX621" fmla="*/ 1245084 w 1731514"/>
                <a:gd name="connsiteY621" fmla="*/ 1320949 h 1561932"/>
                <a:gd name="connsiteX622" fmla="*/ 1248654 w 1731514"/>
                <a:gd name="connsiteY622" fmla="*/ 1319164 h 1561932"/>
                <a:gd name="connsiteX623" fmla="*/ 1250439 w 1731514"/>
                <a:gd name="connsiteY623" fmla="*/ 1316486 h 1561932"/>
                <a:gd name="connsiteX624" fmla="*/ 1250439 w 1731514"/>
                <a:gd name="connsiteY624" fmla="*/ 1313809 h 1561932"/>
                <a:gd name="connsiteX625" fmla="*/ 1248654 w 1731514"/>
                <a:gd name="connsiteY625" fmla="*/ 1299528 h 1561932"/>
                <a:gd name="connsiteX626" fmla="*/ 1249546 w 1731514"/>
                <a:gd name="connsiteY626" fmla="*/ 1295958 h 1561932"/>
                <a:gd name="connsiteX627" fmla="*/ 1250439 w 1731514"/>
                <a:gd name="connsiteY627" fmla="*/ 1292388 h 1561932"/>
                <a:gd name="connsiteX628" fmla="*/ 1253117 w 1731514"/>
                <a:gd name="connsiteY628" fmla="*/ 1287033 h 1561932"/>
                <a:gd name="connsiteX629" fmla="*/ 1255794 w 1731514"/>
                <a:gd name="connsiteY629" fmla="*/ 1285248 h 1561932"/>
                <a:gd name="connsiteX630" fmla="*/ 1260257 w 1731514"/>
                <a:gd name="connsiteY630" fmla="*/ 1284355 h 1561932"/>
                <a:gd name="connsiteX631" fmla="*/ 1262934 w 1731514"/>
                <a:gd name="connsiteY631" fmla="*/ 1282570 h 1561932"/>
                <a:gd name="connsiteX632" fmla="*/ 1263827 w 1731514"/>
                <a:gd name="connsiteY632" fmla="*/ 1279892 h 1561932"/>
                <a:gd name="connsiteX633" fmla="*/ 1266504 w 1731514"/>
                <a:gd name="connsiteY633" fmla="*/ 1272752 h 1561932"/>
                <a:gd name="connsiteX634" fmla="*/ 1269182 w 1731514"/>
                <a:gd name="connsiteY634" fmla="*/ 1265612 h 1561932"/>
                <a:gd name="connsiteX635" fmla="*/ 1271860 w 1731514"/>
                <a:gd name="connsiteY635" fmla="*/ 1262934 h 1561932"/>
                <a:gd name="connsiteX636" fmla="*/ 1292388 w 1731514"/>
                <a:gd name="connsiteY636" fmla="*/ 1248654 h 1561932"/>
                <a:gd name="connsiteX637" fmla="*/ 1295958 w 1731514"/>
                <a:gd name="connsiteY637" fmla="*/ 1246869 h 1561932"/>
                <a:gd name="connsiteX638" fmla="*/ 1310238 w 1731514"/>
                <a:gd name="connsiteY638" fmla="*/ 1245976 h 1561932"/>
                <a:gd name="connsiteX639" fmla="*/ 1316487 w 1731514"/>
                <a:gd name="connsiteY639" fmla="*/ 1244191 h 1561932"/>
                <a:gd name="connsiteX640" fmla="*/ 1320056 w 1731514"/>
                <a:gd name="connsiteY640" fmla="*/ 1242406 h 1561932"/>
                <a:gd name="connsiteX641" fmla="*/ 1321842 w 1731514"/>
                <a:gd name="connsiteY641" fmla="*/ 1239728 h 1561932"/>
                <a:gd name="connsiteX642" fmla="*/ 1321842 w 1731514"/>
                <a:gd name="connsiteY642" fmla="*/ 1236158 h 1561932"/>
                <a:gd name="connsiteX643" fmla="*/ 1320949 w 1731514"/>
                <a:gd name="connsiteY643" fmla="*/ 1233481 h 1561932"/>
                <a:gd name="connsiteX644" fmla="*/ 1320056 w 1731514"/>
                <a:gd name="connsiteY644" fmla="*/ 1231696 h 1561932"/>
                <a:gd name="connsiteX645" fmla="*/ 1317379 w 1731514"/>
                <a:gd name="connsiteY645" fmla="*/ 1227233 h 1561932"/>
                <a:gd name="connsiteX646" fmla="*/ 1316487 w 1731514"/>
                <a:gd name="connsiteY646" fmla="*/ 1224555 h 1561932"/>
                <a:gd name="connsiteX647" fmla="*/ 1315593 w 1731514"/>
                <a:gd name="connsiteY647" fmla="*/ 1221878 h 1561932"/>
                <a:gd name="connsiteX648" fmla="*/ 1315593 w 1731514"/>
                <a:gd name="connsiteY648" fmla="*/ 1218308 h 1561932"/>
                <a:gd name="connsiteX649" fmla="*/ 1317379 w 1731514"/>
                <a:gd name="connsiteY649" fmla="*/ 1212060 h 1561932"/>
                <a:gd name="connsiteX650" fmla="*/ 1317379 w 1731514"/>
                <a:gd name="connsiteY650" fmla="*/ 1209382 h 1561932"/>
                <a:gd name="connsiteX651" fmla="*/ 1315593 w 1731514"/>
                <a:gd name="connsiteY651" fmla="*/ 1206705 h 1561932"/>
                <a:gd name="connsiteX652" fmla="*/ 1311131 w 1731514"/>
                <a:gd name="connsiteY652" fmla="*/ 1203134 h 1561932"/>
                <a:gd name="connsiteX653" fmla="*/ 1309346 w 1731514"/>
                <a:gd name="connsiteY653" fmla="*/ 1201349 h 1561932"/>
                <a:gd name="connsiteX654" fmla="*/ 1308454 w 1731514"/>
                <a:gd name="connsiteY654" fmla="*/ 1198672 h 1561932"/>
                <a:gd name="connsiteX655" fmla="*/ 1309346 w 1731514"/>
                <a:gd name="connsiteY655" fmla="*/ 1195994 h 1561932"/>
                <a:gd name="connsiteX656" fmla="*/ 1318271 w 1731514"/>
                <a:gd name="connsiteY656" fmla="*/ 1180821 h 1561932"/>
                <a:gd name="connsiteX657" fmla="*/ 1321842 w 1731514"/>
                <a:gd name="connsiteY657" fmla="*/ 1177251 h 1561932"/>
                <a:gd name="connsiteX658" fmla="*/ 1324519 w 1731514"/>
                <a:gd name="connsiteY658" fmla="*/ 1174573 h 1561932"/>
                <a:gd name="connsiteX659" fmla="*/ 1337014 w 1731514"/>
                <a:gd name="connsiteY659" fmla="*/ 1170111 h 1561932"/>
                <a:gd name="connsiteX660" fmla="*/ 1339692 w 1731514"/>
                <a:gd name="connsiteY660" fmla="*/ 1167433 h 1561932"/>
                <a:gd name="connsiteX661" fmla="*/ 1341477 w 1731514"/>
                <a:gd name="connsiteY661" fmla="*/ 1163863 h 1561932"/>
                <a:gd name="connsiteX662" fmla="*/ 1341477 w 1731514"/>
                <a:gd name="connsiteY662" fmla="*/ 1160293 h 1561932"/>
                <a:gd name="connsiteX663" fmla="*/ 1342369 w 1731514"/>
                <a:gd name="connsiteY663" fmla="*/ 1156723 h 1561932"/>
                <a:gd name="connsiteX664" fmla="*/ 1344155 w 1731514"/>
                <a:gd name="connsiteY664" fmla="*/ 1151368 h 1561932"/>
                <a:gd name="connsiteX665" fmla="*/ 1347725 w 1731514"/>
                <a:gd name="connsiteY665" fmla="*/ 1143335 h 1561932"/>
                <a:gd name="connsiteX666" fmla="*/ 1351295 w 1731514"/>
                <a:gd name="connsiteY666" fmla="*/ 1139765 h 1561932"/>
                <a:gd name="connsiteX667" fmla="*/ 1353080 w 1731514"/>
                <a:gd name="connsiteY667" fmla="*/ 1137087 h 1561932"/>
                <a:gd name="connsiteX668" fmla="*/ 1474465 w 1731514"/>
                <a:gd name="connsiteY668" fmla="*/ 1062114 h 1561932"/>
                <a:gd name="connsiteX669" fmla="*/ 1478927 w 1731514"/>
                <a:gd name="connsiteY669" fmla="*/ 1057652 h 1561932"/>
                <a:gd name="connsiteX670" fmla="*/ 1480712 w 1731514"/>
                <a:gd name="connsiteY670" fmla="*/ 1054081 h 1561932"/>
                <a:gd name="connsiteX671" fmla="*/ 1479820 w 1731514"/>
                <a:gd name="connsiteY671" fmla="*/ 1051404 h 1561932"/>
                <a:gd name="connsiteX672" fmla="*/ 1472680 w 1731514"/>
                <a:gd name="connsiteY672" fmla="*/ 1040693 h 1561932"/>
                <a:gd name="connsiteX673" fmla="*/ 1470894 w 1731514"/>
                <a:gd name="connsiteY673" fmla="*/ 1038908 h 1561932"/>
                <a:gd name="connsiteX674" fmla="*/ 1469110 w 1731514"/>
                <a:gd name="connsiteY674" fmla="*/ 1037123 h 1561932"/>
                <a:gd name="connsiteX675" fmla="*/ 1466432 w 1731514"/>
                <a:gd name="connsiteY675" fmla="*/ 1036231 h 1561932"/>
                <a:gd name="connsiteX676" fmla="*/ 1454829 w 1731514"/>
                <a:gd name="connsiteY676" fmla="*/ 1037123 h 1561932"/>
                <a:gd name="connsiteX677" fmla="*/ 1434301 w 1731514"/>
                <a:gd name="connsiteY677" fmla="*/ 1034446 h 1561932"/>
                <a:gd name="connsiteX678" fmla="*/ 1428053 w 1731514"/>
                <a:gd name="connsiteY678" fmla="*/ 1032661 h 1561932"/>
                <a:gd name="connsiteX679" fmla="*/ 1425375 w 1731514"/>
                <a:gd name="connsiteY679" fmla="*/ 1031768 h 1561932"/>
                <a:gd name="connsiteX680" fmla="*/ 1423591 w 1731514"/>
                <a:gd name="connsiteY680" fmla="*/ 1029983 h 1561932"/>
                <a:gd name="connsiteX681" fmla="*/ 1422697 w 1731514"/>
                <a:gd name="connsiteY681" fmla="*/ 1028198 h 1561932"/>
                <a:gd name="connsiteX682" fmla="*/ 1439656 w 1731514"/>
                <a:gd name="connsiteY682" fmla="*/ 999637 h 1561932"/>
                <a:gd name="connsiteX683" fmla="*/ 1442334 w 1731514"/>
                <a:gd name="connsiteY683" fmla="*/ 996067 h 1561932"/>
                <a:gd name="connsiteX684" fmla="*/ 1445904 w 1731514"/>
                <a:gd name="connsiteY684" fmla="*/ 995174 h 1561932"/>
                <a:gd name="connsiteX685" fmla="*/ 1496778 w 1731514"/>
                <a:gd name="connsiteY685" fmla="*/ 994282 h 1561932"/>
                <a:gd name="connsiteX686" fmla="*/ 1565503 w 1731514"/>
                <a:gd name="connsiteY686" fmla="*/ 1013025 h 1561932"/>
                <a:gd name="connsiteX687" fmla="*/ 1590494 w 1731514"/>
                <a:gd name="connsiteY687" fmla="*/ 1012132 h 1561932"/>
                <a:gd name="connsiteX688" fmla="*/ 1599419 w 1731514"/>
                <a:gd name="connsiteY688" fmla="*/ 1011240 h 1561932"/>
                <a:gd name="connsiteX689" fmla="*/ 1602097 w 1731514"/>
                <a:gd name="connsiteY689" fmla="*/ 1008562 h 1561932"/>
                <a:gd name="connsiteX690" fmla="*/ 1602990 w 1731514"/>
                <a:gd name="connsiteY690" fmla="*/ 1004992 h 1561932"/>
                <a:gd name="connsiteX691" fmla="*/ 1603882 w 1731514"/>
                <a:gd name="connsiteY691" fmla="*/ 1001422 h 1561932"/>
                <a:gd name="connsiteX692" fmla="*/ 1604774 w 1731514"/>
                <a:gd name="connsiteY692" fmla="*/ 998744 h 1561932"/>
                <a:gd name="connsiteX693" fmla="*/ 1606560 w 1731514"/>
                <a:gd name="connsiteY693" fmla="*/ 990712 h 1561932"/>
                <a:gd name="connsiteX694" fmla="*/ 1619054 w 1731514"/>
                <a:gd name="connsiteY694" fmla="*/ 979109 h 1561932"/>
                <a:gd name="connsiteX695" fmla="*/ 1633336 w 1731514"/>
                <a:gd name="connsiteY695" fmla="*/ 969291 h 1561932"/>
                <a:gd name="connsiteX696" fmla="*/ 1640476 w 1731514"/>
                <a:gd name="connsiteY696" fmla="*/ 961258 h 1561932"/>
                <a:gd name="connsiteX697" fmla="*/ 1648509 w 1731514"/>
                <a:gd name="connsiteY697" fmla="*/ 948763 h 1561932"/>
                <a:gd name="connsiteX698" fmla="*/ 1650293 w 1731514"/>
                <a:gd name="connsiteY698" fmla="*/ 942515 h 1561932"/>
                <a:gd name="connsiteX699" fmla="*/ 1650293 w 1731514"/>
                <a:gd name="connsiteY699" fmla="*/ 938052 h 1561932"/>
                <a:gd name="connsiteX700" fmla="*/ 1649401 w 1731514"/>
                <a:gd name="connsiteY700" fmla="*/ 936267 h 1561932"/>
                <a:gd name="connsiteX701" fmla="*/ 1648509 w 1731514"/>
                <a:gd name="connsiteY701" fmla="*/ 933589 h 1561932"/>
                <a:gd name="connsiteX702" fmla="*/ 1646724 w 1731514"/>
                <a:gd name="connsiteY702" fmla="*/ 931805 h 1561932"/>
                <a:gd name="connsiteX703" fmla="*/ 1644046 w 1731514"/>
                <a:gd name="connsiteY703" fmla="*/ 930019 h 1561932"/>
                <a:gd name="connsiteX704" fmla="*/ 1641368 w 1731514"/>
                <a:gd name="connsiteY704" fmla="*/ 928234 h 1561932"/>
                <a:gd name="connsiteX705" fmla="*/ 1638691 w 1731514"/>
                <a:gd name="connsiteY705" fmla="*/ 927342 h 1561932"/>
                <a:gd name="connsiteX706" fmla="*/ 1628873 w 1731514"/>
                <a:gd name="connsiteY706" fmla="*/ 925557 h 1561932"/>
                <a:gd name="connsiteX707" fmla="*/ 1626195 w 1731514"/>
                <a:gd name="connsiteY707" fmla="*/ 924664 h 1561932"/>
                <a:gd name="connsiteX708" fmla="*/ 1625303 w 1731514"/>
                <a:gd name="connsiteY708" fmla="*/ 918417 h 1561932"/>
                <a:gd name="connsiteX709" fmla="*/ 1624411 w 1731514"/>
                <a:gd name="connsiteY709" fmla="*/ 908599 h 1561932"/>
                <a:gd name="connsiteX710" fmla="*/ 1627980 w 1731514"/>
                <a:gd name="connsiteY710" fmla="*/ 867542 h 1561932"/>
                <a:gd name="connsiteX711" fmla="*/ 1627088 w 1731514"/>
                <a:gd name="connsiteY711" fmla="*/ 861294 h 1561932"/>
                <a:gd name="connsiteX712" fmla="*/ 1625303 w 1731514"/>
                <a:gd name="connsiteY712" fmla="*/ 855939 h 1561932"/>
                <a:gd name="connsiteX713" fmla="*/ 1623517 w 1731514"/>
                <a:gd name="connsiteY713" fmla="*/ 851477 h 1561932"/>
                <a:gd name="connsiteX714" fmla="*/ 1622625 w 1731514"/>
                <a:gd name="connsiteY714" fmla="*/ 848799 h 1561932"/>
                <a:gd name="connsiteX715" fmla="*/ 1617270 w 1731514"/>
                <a:gd name="connsiteY715" fmla="*/ 842551 h 1561932"/>
                <a:gd name="connsiteX716" fmla="*/ 1614592 w 1731514"/>
                <a:gd name="connsiteY716" fmla="*/ 839873 h 1561932"/>
                <a:gd name="connsiteX717" fmla="*/ 1613700 w 1731514"/>
                <a:gd name="connsiteY717" fmla="*/ 834518 h 1561932"/>
                <a:gd name="connsiteX718" fmla="*/ 1613700 w 1731514"/>
                <a:gd name="connsiteY718" fmla="*/ 831841 h 1561932"/>
                <a:gd name="connsiteX719" fmla="*/ 1615485 w 1731514"/>
                <a:gd name="connsiteY719" fmla="*/ 829163 h 1561932"/>
                <a:gd name="connsiteX720" fmla="*/ 1621733 w 1731514"/>
                <a:gd name="connsiteY720" fmla="*/ 818453 h 1561932"/>
                <a:gd name="connsiteX721" fmla="*/ 1623517 w 1731514"/>
                <a:gd name="connsiteY721" fmla="*/ 817560 h 1561932"/>
                <a:gd name="connsiteX722" fmla="*/ 1626195 w 1731514"/>
                <a:gd name="connsiteY722" fmla="*/ 815775 h 1561932"/>
                <a:gd name="connsiteX723" fmla="*/ 1634228 w 1731514"/>
                <a:gd name="connsiteY723" fmla="*/ 813990 h 1561932"/>
                <a:gd name="connsiteX724" fmla="*/ 1636905 w 1731514"/>
                <a:gd name="connsiteY724" fmla="*/ 813097 h 1561932"/>
                <a:gd name="connsiteX725" fmla="*/ 1640476 w 1731514"/>
                <a:gd name="connsiteY725" fmla="*/ 808635 h 1561932"/>
                <a:gd name="connsiteX726" fmla="*/ 1643154 w 1731514"/>
                <a:gd name="connsiteY726" fmla="*/ 800602 h 1561932"/>
                <a:gd name="connsiteX727" fmla="*/ 1645830 w 1731514"/>
                <a:gd name="connsiteY727" fmla="*/ 787214 h 1561932"/>
                <a:gd name="connsiteX728" fmla="*/ 1648509 w 1731514"/>
                <a:gd name="connsiteY728" fmla="*/ 774719 h 1561932"/>
                <a:gd name="connsiteX729" fmla="*/ 1649401 w 1731514"/>
                <a:gd name="connsiteY729" fmla="*/ 772041 h 1561932"/>
                <a:gd name="connsiteX730" fmla="*/ 1652079 w 1731514"/>
                <a:gd name="connsiteY730" fmla="*/ 769363 h 1561932"/>
                <a:gd name="connsiteX731" fmla="*/ 1662789 w 1731514"/>
                <a:gd name="connsiteY731" fmla="*/ 762223 h 1561932"/>
                <a:gd name="connsiteX732" fmla="*/ 1665467 w 1731514"/>
                <a:gd name="connsiteY732" fmla="*/ 759545 h 1561932"/>
                <a:gd name="connsiteX733" fmla="*/ 1668144 w 1731514"/>
                <a:gd name="connsiteY733" fmla="*/ 755083 h 1561932"/>
                <a:gd name="connsiteX734" fmla="*/ 1669037 w 1731514"/>
                <a:gd name="connsiteY734" fmla="*/ 751513 h 1561932"/>
                <a:gd name="connsiteX735" fmla="*/ 1669037 w 1731514"/>
                <a:gd name="connsiteY735" fmla="*/ 748835 h 1561932"/>
                <a:gd name="connsiteX736" fmla="*/ 1668144 w 1731514"/>
                <a:gd name="connsiteY736" fmla="*/ 746157 h 1561932"/>
                <a:gd name="connsiteX737" fmla="*/ 1662789 w 1731514"/>
                <a:gd name="connsiteY737" fmla="*/ 730092 h 1561932"/>
                <a:gd name="connsiteX738" fmla="*/ 1662789 w 1731514"/>
                <a:gd name="connsiteY738" fmla="*/ 725629 h 1561932"/>
                <a:gd name="connsiteX739" fmla="*/ 1664575 w 1731514"/>
                <a:gd name="connsiteY739" fmla="*/ 723844 h 1561932"/>
                <a:gd name="connsiteX740" fmla="*/ 1668144 w 1731514"/>
                <a:gd name="connsiteY740" fmla="*/ 722059 h 1561932"/>
                <a:gd name="connsiteX741" fmla="*/ 1668144 w 1731514"/>
                <a:gd name="connsiteY741" fmla="*/ 719382 h 1561932"/>
                <a:gd name="connsiteX742" fmla="*/ 1668144 w 1731514"/>
                <a:gd name="connsiteY742" fmla="*/ 716704 h 1561932"/>
                <a:gd name="connsiteX743" fmla="*/ 1667251 w 1731514"/>
                <a:gd name="connsiteY743" fmla="*/ 714919 h 1561932"/>
                <a:gd name="connsiteX744" fmla="*/ 1663681 w 1731514"/>
                <a:gd name="connsiteY744" fmla="*/ 710456 h 1561932"/>
                <a:gd name="connsiteX745" fmla="*/ 1662789 w 1731514"/>
                <a:gd name="connsiteY745" fmla="*/ 707779 h 1561932"/>
                <a:gd name="connsiteX746" fmla="*/ 1659218 w 1731514"/>
                <a:gd name="connsiteY746" fmla="*/ 696176 h 1561932"/>
                <a:gd name="connsiteX747" fmla="*/ 1658326 w 1731514"/>
                <a:gd name="connsiteY747" fmla="*/ 691713 h 1561932"/>
                <a:gd name="connsiteX748" fmla="*/ 1659218 w 1731514"/>
                <a:gd name="connsiteY748" fmla="*/ 689928 h 1561932"/>
                <a:gd name="connsiteX749" fmla="*/ 1659218 w 1731514"/>
                <a:gd name="connsiteY749" fmla="*/ 688143 h 1561932"/>
                <a:gd name="connsiteX750" fmla="*/ 1661004 w 1731514"/>
                <a:gd name="connsiteY750" fmla="*/ 686358 h 1561932"/>
                <a:gd name="connsiteX751" fmla="*/ 1665467 w 1731514"/>
                <a:gd name="connsiteY751" fmla="*/ 684573 h 1561932"/>
                <a:gd name="connsiteX752" fmla="*/ 1668144 w 1731514"/>
                <a:gd name="connsiteY752" fmla="*/ 681895 h 1561932"/>
                <a:gd name="connsiteX753" fmla="*/ 1670822 w 1731514"/>
                <a:gd name="connsiteY753" fmla="*/ 677433 h 1561932"/>
                <a:gd name="connsiteX754" fmla="*/ 1676177 w 1731514"/>
                <a:gd name="connsiteY754" fmla="*/ 663152 h 1561932"/>
                <a:gd name="connsiteX755" fmla="*/ 1677963 w 1731514"/>
                <a:gd name="connsiteY755" fmla="*/ 658689 h 1561932"/>
                <a:gd name="connsiteX756" fmla="*/ 1684210 w 1731514"/>
                <a:gd name="connsiteY756" fmla="*/ 651549 h 1561932"/>
                <a:gd name="connsiteX757" fmla="*/ 1686888 w 1731514"/>
                <a:gd name="connsiteY757" fmla="*/ 647087 h 1561932"/>
                <a:gd name="connsiteX758" fmla="*/ 1687780 w 1731514"/>
                <a:gd name="connsiteY758" fmla="*/ 642624 h 1561932"/>
                <a:gd name="connsiteX759" fmla="*/ 1688672 w 1731514"/>
                <a:gd name="connsiteY759" fmla="*/ 639946 h 1561932"/>
                <a:gd name="connsiteX760" fmla="*/ 1688672 w 1731514"/>
                <a:gd name="connsiteY760" fmla="*/ 637269 h 1561932"/>
                <a:gd name="connsiteX761" fmla="*/ 1687780 w 1731514"/>
                <a:gd name="connsiteY761" fmla="*/ 632806 h 1561932"/>
                <a:gd name="connsiteX762" fmla="*/ 1687780 w 1731514"/>
                <a:gd name="connsiteY762" fmla="*/ 622988 h 1561932"/>
                <a:gd name="connsiteX763" fmla="*/ 1688672 w 1731514"/>
                <a:gd name="connsiteY763" fmla="*/ 600675 h 1561932"/>
                <a:gd name="connsiteX764" fmla="*/ 1687780 w 1731514"/>
                <a:gd name="connsiteY764" fmla="*/ 597997 h 1561932"/>
                <a:gd name="connsiteX765" fmla="*/ 1687780 w 1731514"/>
                <a:gd name="connsiteY765" fmla="*/ 597105 h 1561932"/>
                <a:gd name="connsiteX766" fmla="*/ 1686888 w 1731514"/>
                <a:gd name="connsiteY766" fmla="*/ 594427 h 1561932"/>
                <a:gd name="connsiteX767" fmla="*/ 1685994 w 1731514"/>
                <a:gd name="connsiteY767" fmla="*/ 592642 h 1561932"/>
                <a:gd name="connsiteX768" fmla="*/ 1684210 w 1731514"/>
                <a:gd name="connsiteY768" fmla="*/ 590857 h 1561932"/>
                <a:gd name="connsiteX769" fmla="*/ 1681532 w 1731514"/>
                <a:gd name="connsiteY769" fmla="*/ 589072 h 1561932"/>
                <a:gd name="connsiteX770" fmla="*/ 1678855 w 1731514"/>
                <a:gd name="connsiteY770" fmla="*/ 589072 h 1561932"/>
                <a:gd name="connsiteX771" fmla="*/ 1676177 w 1731514"/>
                <a:gd name="connsiteY771" fmla="*/ 589072 h 1561932"/>
                <a:gd name="connsiteX772" fmla="*/ 1661897 w 1731514"/>
                <a:gd name="connsiteY772" fmla="*/ 595319 h 1561932"/>
                <a:gd name="connsiteX773" fmla="*/ 1659218 w 1731514"/>
                <a:gd name="connsiteY773" fmla="*/ 595319 h 1561932"/>
                <a:gd name="connsiteX774" fmla="*/ 1656542 w 1731514"/>
                <a:gd name="connsiteY774" fmla="*/ 592642 h 1561932"/>
                <a:gd name="connsiteX775" fmla="*/ 1655649 w 1731514"/>
                <a:gd name="connsiteY775" fmla="*/ 588179 h 1561932"/>
                <a:gd name="connsiteX776" fmla="*/ 1655649 w 1731514"/>
                <a:gd name="connsiteY776" fmla="*/ 584609 h 1561932"/>
                <a:gd name="connsiteX777" fmla="*/ 1656542 w 1731514"/>
                <a:gd name="connsiteY777" fmla="*/ 581931 h 1561932"/>
                <a:gd name="connsiteX778" fmla="*/ 1663681 w 1731514"/>
                <a:gd name="connsiteY778" fmla="*/ 572114 h 1561932"/>
                <a:gd name="connsiteX779" fmla="*/ 1667251 w 1731514"/>
                <a:gd name="connsiteY779" fmla="*/ 566759 h 1561932"/>
                <a:gd name="connsiteX780" fmla="*/ 1669037 w 1731514"/>
                <a:gd name="connsiteY780" fmla="*/ 564973 h 1561932"/>
                <a:gd name="connsiteX781" fmla="*/ 1670822 w 1731514"/>
                <a:gd name="connsiteY781" fmla="*/ 564081 h 1561932"/>
                <a:gd name="connsiteX782" fmla="*/ 1673500 w 1731514"/>
                <a:gd name="connsiteY782" fmla="*/ 563188 h 1561932"/>
                <a:gd name="connsiteX783" fmla="*/ 1686888 w 1731514"/>
                <a:gd name="connsiteY783" fmla="*/ 566759 h 1561932"/>
                <a:gd name="connsiteX784" fmla="*/ 1688672 w 1731514"/>
                <a:gd name="connsiteY784" fmla="*/ 566759 h 1561932"/>
                <a:gd name="connsiteX785" fmla="*/ 1690457 w 1731514"/>
                <a:gd name="connsiteY785" fmla="*/ 565866 h 1561932"/>
                <a:gd name="connsiteX786" fmla="*/ 1693135 w 1731514"/>
                <a:gd name="connsiteY786" fmla="*/ 559618 h 1561932"/>
                <a:gd name="connsiteX787" fmla="*/ 1694027 w 1731514"/>
                <a:gd name="connsiteY787" fmla="*/ 556048 h 1561932"/>
                <a:gd name="connsiteX788" fmla="*/ 1694920 w 1731514"/>
                <a:gd name="connsiteY788" fmla="*/ 553371 h 1561932"/>
                <a:gd name="connsiteX789" fmla="*/ 1696706 w 1731514"/>
                <a:gd name="connsiteY789" fmla="*/ 550693 h 1561932"/>
                <a:gd name="connsiteX790" fmla="*/ 1698490 w 1731514"/>
                <a:gd name="connsiteY790" fmla="*/ 548015 h 1561932"/>
                <a:gd name="connsiteX791" fmla="*/ 1700276 w 1731514"/>
                <a:gd name="connsiteY791" fmla="*/ 546230 h 1561932"/>
                <a:gd name="connsiteX792" fmla="*/ 1707415 w 1731514"/>
                <a:gd name="connsiteY792" fmla="*/ 541768 h 1561932"/>
                <a:gd name="connsiteX793" fmla="*/ 1710094 w 1731514"/>
                <a:gd name="connsiteY793" fmla="*/ 539983 h 1561932"/>
                <a:gd name="connsiteX794" fmla="*/ 1711878 w 1731514"/>
                <a:gd name="connsiteY794" fmla="*/ 537305 h 1561932"/>
                <a:gd name="connsiteX795" fmla="*/ 1711878 w 1731514"/>
                <a:gd name="connsiteY795" fmla="*/ 534627 h 1561932"/>
                <a:gd name="connsiteX796" fmla="*/ 1710986 w 1731514"/>
                <a:gd name="connsiteY796" fmla="*/ 531950 h 1561932"/>
                <a:gd name="connsiteX797" fmla="*/ 1688672 w 1731514"/>
                <a:gd name="connsiteY797" fmla="*/ 514991 h 1561932"/>
                <a:gd name="connsiteX798" fmla="*/ 1687780 w 1731514"/>
                <a:gd name="connsiteY798" fmla="*/ 513207 h 1561932"/>
                <a:gd name="connsiteX799" fmla="*/ 1686888 w 1731514"/>
                <a:gd name="connsiteY799" fmla="*/ 510529 h 1561932"/>
                <a:gd name="connsiteX800" fmla="*/ 1686888 w 1731514"/>
                <a:gd name="connsiteY800" fmla="*/ 507851 h 1561932"/>
                <a:gd name="connsiteX801" fmla="*/ 1687780 w 1731514"/>
                <a:gd name="connsiteY801" fmla="*/ 506066 h 1561932"/>
                <a:gd name="connsiteX802" fmla="*/ 1690457 w 1731514"/>
                <a:gd name="connsiteY802" fmla="*/ 502496 h 1561932"/>
                <a:gd name="connsiteX803" fmla="*/ 1700276 w 1731514"/>
                <a:gd name="connsiteY803" fmla="*/ 498033 h 1561932"/>
                <a:gd name="connsiteX804" fmla="*/ 1710986 w 1731514"/>
                <a:gd name="connsiteY804" fmla="*/ 494463 h 1561932"/>
                <a:gd name="connsiteX805" fmla="*/ 1722589 w 1731514"/>
                <a:gd name="connsiteY805" fmla="*/ 493571 h 1561932"/>
                <a:gd name="connsiteX806" fmla="*/ 1725266 w 1731514"/>
                <a:gd name="connsiteY806" fmla="*/ 493571 h 1561932"/>
                <a:gd name="connsiteX807" fmla="*/ 1727944 w 1731514"/>
                <a:gd name="connsiteY807" fmla="*/ 491786 h 1561932"/>
                <a:gd name="connsiteX808" fmla="*/ 1730621 w 1731514"/>
                <a:gd name="connsiteY808" fmla="*/ 489108 h 1561932"/>
                <a:gd name="connsiteX809" fmla="*/ 1731515 w 1731514"/>
                <a:gd name="connsiteY809" fmla="*/ 486431 h 1561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</a:cxnLst>
              <a:rect l="l" t="t" r="r" b="b"/>
              <a:pathLst>
                <a:path w="1731514" h="1561932">
                  <a:moveTo>
                    <a:pt x="1729729" y="484645"/>
                  </a:moveTo>
                  <a:lnTo>
                    <a:pt x="1719911" y="477505"/>
                  </a:lnTo>
                  <a:lnTo>
                    <a:pt x="1717233" y="475720"/>
                  </a:lnTo>
                  <a:lnTo>
                    <a:pt x="1715448" y="473935"/>
                  </a:lnTo>
                  <a:lnTo>
                    <a:pt x="1712770" y="469472"/>
                  </a:lnTo>
                  <a:lnTo>
                    <a:pt x="1710986" y="467687"/>
                  </a:lnTo>
                  <a:lnTo>
                    <a:pt x="1702953" y="447159"/>
                  </a:lnTo>
                  <a:lnTo>
                    <a:pt x="1701168" y="439126"/>
                  </a:lnTo>
                  <a:lnTo>
                    <a:pt x="1700276" y="434664"/>
                  </a:lnTo>
                  <a:lnTo>
                    <a:pt x="1687780" y="442696"/>
                  </a:lnTo>
                  <a:lnTo>
                    <a:pt x="1685994" y="437341"/>
                  </a:lnTo>
                  <a:lnTo>
                    <a:pt x="1685102" y="424846"/>
                  </a:lnTo>
                  <a:lnTo>
                    <a:pt x="1677069" y="409673"/>
                  </a:lnTo>
                  <a:lnTo>
                    <a:pt x="1677069" y="407888"/>
                  </a:lnTo>
                  <a:lnTo>
                    <a:pt x="1659218" y="377541"/>
                  </a:lnTo>
                  <a:lnTo>
                    <a:pt x="1643154" y="356121"/>
                  </a:lnTo>
                  <a:lnTo>
                    <a:pt x="1624411" y="340055"/>
                  </a:lnTo>
                  <a:lnTo>
                    <a:pt x="1603882" y="326667"/>
                  </a:lnTo>
                  <a:lnTo>
                    <a:pt x="1561040" y="307031"/>
                  </a:lnTo>
                  <a:lnTo>
                    <a:pt x="1542297" y="293643"/>
                  </a:lnTo>
                  <a:lnTo>
                    <a:pt x="1491423" y="215101"/>
                  </a:lnTo>
                  <a:lnTo>
                    <a:pt x="1472680" y="195465"/>
                  </a:lnTo>
                  <a:lnTo>
                    <a:pt x="1469110" y="190110"/>
                  </a:lnTo>
                  <a:lnTo>
                    <a:pt x="1468217" y="181184"/>
                  </a:lnTo>
                  <a:lnTo>
                    <a:pt x="1470002" y="172259"/>
                  </a:lnTo>
                  <a:lnTo>
                    <a:pt x="1475357" y="152623"/>
                  </a:lnTo>
                  <a:lnTo>
                    <a:pt x="1473572" y="117814"/>
                  </a:lnTo>
                  <a:lnTo>
                    <a:pt x="1457506" y="99071"/>
                  </a:lnTo>
                  <a:lnTo>
                    <a:pt x="1410203" y="76758"/>
                  </a:lnTo>
                  <a:lnTo>
                    <a:pt x="1401277" y="54445"/>
                  </a:lnTo>
                  <a:lnTo>
                    <a:pt x="1394137" y="26776"/>
                  </a:lnTo>
                  <a:lnTo>
                    <a:pt x="1386104" y="5355"/>
                  </a:lnTo>
                  <a:lnTo>
                    <a:pt x="1375394" y="0"/>
                  </a:lnTo>
                  <a:lnTo>
                    <a:pt x="1321842" y="7140"/>
                  </a:lnTo>
                  <a:lnTo>
                    <a:pt x="1305776" y="13388"/>
                  </a:lnTo>
                  <a:lnTo>
                    <a:pt x="1274537" y="45519"/>
                  </a:lnTo>
                  <a:lnTo>
                    <a:pt x="1258472" y="58015"/>
                  </a:lnTo>
                  <a:lnTo>
                    <a:pt x="1180821" y="80328"/>
                  </a:lnTo>
                  <a:lnTo>
                    <a:pt x="1143335" y="74973"/>
                  </a:lnTo>
                  <a:lnTo>
                    <a:pt x="1107634" y="76758"/>
                  </a:lnTo>
                  <a:lnTo>
                    <a:pt x="1072825" y="90146"/>
                  </a:lnTo>
                  <a:lnTo>
                    <a:pt x="983571" y="142805"/>
                  </a:lnTo>
                  <a:lnTo>
                    <a:pt x="977324" y="149053"/>
                  </a:lnTo>
                  <a:lnTo>
                    <a:pt x="971969" y="156193"/>
                  </a:lnTo>
                  <a:lnTo>
                    <a:pt x="963936" y="174937"/>
                  </a:lnTo>
                  <a:lnTo>
                    <a:pt x="958581" y="181184"/>
                  </a:lnTo>
                  <a:lnTo>
                    <a:pt x="948762" y="187432"/>
                  </a:lnTo>
                  <a:lnTo>
                    <a:pt x="937160" y="189217"/>
                  </a:lnTo>
                  <a:lnTo>
                    <a:pt x="924664" y="187432"/>
                  </a:lnTo>
                  <a:lnTo>
                    <a:pt x="913061" y="182969"/>
                  </a:lnTo>
                  <a:lnTo>
                    <a:pt x="905029" y="176722"/>
                  </a:lnTo>
                  <a:lnTo>
                    <a:pt x="903243" y="169581"/>
                  </a:lnTo>
                  <a:lnTo>
                    <a:pt x="904136" y="160656"/>
                  </a:lnTo>
                  <a:lnTo>
                    <a:pt x="905921" y="142805"/>
                  </a:lnTo>
                  <a:lnTo>
                    <a:pt x="906814" y="139235"/>
                  </a:lnTo>
                  <a:lnTo>
                    <a:pt x="905921" y="136558"/>
                  </a:lnTo>
                  <a:lnTo>
                    <a:pt x="897888" y="131202"/>
                  </a:lnTo>
                  <a:lnTo>
                    <a:pt x="892533" y="129417"/>
                  </a:lnTo>
                  <a:lnTo>
                    <a:pt x="875575" y="125847"/>
                  </a:lnTo>
                  <a:lnTo>
                    <a:pt x="861294" y="115137"/>
                  </a:lnTo>
                  <a:lnTo>
                    <a:pt x="849692" y="112459"/>
                  </a:lnTo>
                  <a:lnTo>
                    <a:pt x="838089" y="106212"/>
                  </a:lnTo>
                  <a:lnTo>
                    <a:pt x="832733" y="104426"/>
                  </a:lnTo>
                  <a:lnTo>
                    <a:pt x="826486" y="104426"/>
                  </a:lnTo>
                  <a:lnTo>
                    <a:pt x="822916" y="106212"/>
                  </a:lnTo>
                  <a:lnTo>
                    <a:pt x="812205" y="116922"/>
                  </a:lnTo>
                  <a:lnTo>
                    <a:pt x="800602" y="124955"/>
                  </a:lnTo>
                  <a:lnTo>
                    <a:pt x="788107" y="131202"/>
                  </a:lnTo>
                  <a:lnTo>
                    <a:pt x="775611" y="131202"/>
                  </a:lnTo>
                  <a:lnTo>
                    <a:pt x="763116" y="124955"/>
                  </a:lnTo>
                  <a:lnTo>
                    <a:pt x="709564" y="40164"/>
                  </a:lnTo>
                  <a:lnTo>
                    <a:pt x="694391" y="32131"/>
                  </a:lnTo>
                  <a:lnTo>
                    <a:pt x="690821" y="16958"/>
                  </a:lnTo>
                  <a:lnTo>
                    <a:pt x="675648" y="8925"/>
                  </a:lnTo>
                  <a:lnTo>
                    <a:pt x="582824" y="893"/>
                  </a:lnTo>
                  <a:lnTo>
                    <a:pt x="531950" y="7140"/>
                  </a:lnTo>
                  <a:lnTo>
                    <a:pt x="523025" y="10710"/>
                  </a:lnTo>
                  <a:lnTo>
                    <a:pt x="514992" y="16066"/>
                  </a:lnTo>
                  <a:lnTo>
                    <a:pt x="504281" y="31239"/>
                  </a:lnTo>
                  <a:lnTo>
                    <a:pt x="498926" y="37486"/>
                  </a:lnTo>
                  <a:lnTo>
                    <a:pt x="493571" y="39272"/>
                  </a:lnTo>
                  <a:lnTo>
                    <a:pt x="483753" y="40164"/>
                  </a:lnTo>
                  <a:lnTo>
                    <a:pt x="479290" y="41949"/>
                  </a:lnTo>
                  <a:lnTo>
                    <a:pt x="470365" y="52660"/>
                  </a:lnTo>
                  <a:lnTo>
                    <a:pt x="464117" y="63370"/>
                  </a:lnTo>
                  <a:lnTo>
                    <a:pt x="456977" y="72295"/>
                  </a:lnTo>
                  <a:lnTo>
                    <a:pt x="455192" y="73188"/>
                  </a:lnTo>
                  <a:lnTo>
                    <a:pt x="454300" y="77650"/>
                  </a:lnTo>
                  <a:lnTo>
                    <a:pt x="453407" y="81221"/>
                  </a:lnTo>
                  <a:lnTo>
                    <a:pt x="451622" y="84791"/>
                  </a:lnTo>
                  <a:lnTo>
                    <a:pt x="450729" y="87468"/>
                  </a:lnTo>
                  <a:lnTo>
                    <a:pt x="448944" y="90146"/>
                  </a:lnTo>
                  <a:lnTo>
                    <a:pt x="447159" y="91931"/>
                  </a:lnTo>
                  <a:lnTo>
                    <a:pt x="443589" y="92824"/>
                  </a:lnTo>
                  <a:lnTo>
                    <a:pt x="439126" y="94609"/>
                  </a:lnTo>
                  <a:lnTo>
                    <a:pt x="430201" y="94609"/>
                  </a:lnTo>
                  <a:lnTo>
                    <a:pt x="420383" y="92824"/>
                  </a:lnTo>
                  <a:lnTo>
                    <a:pt x="403425" y="88361"/>
                  </a:lnTo>
                  <a:lnTo>
                    <a:pt x="398962" y="88361"/>
                  </a:lnTo>
                  <a:lnTo>
                    <a:pt x="393607" y="90146"/>
                  </a:lnTo>
                  <a:lnTo>
                    <a:pt x="384682" y="93716"/>
                  </a:lnTo>
                  <a:lnTo>
                    <a:pt x="369509" y="95501"/>
                  </a:lnTo>
                  <a:lnTo>
                    <a:pt x="352551" y="91931"/>
                  </a:lnTo>
                  <a:lnTo>
                    <a:pt x="350765" y="92824"/>
                  </a:lnTo>
                  <a:lnTo>
                    <a:pt x="349873" y="93716"/>
                  </a:lnTo>
                  <a:lnTo>
                    <a:pt x="349873" y="97286"/>
                  </a:lnTo>
                  <a:lnTo>
                    <a:pt x="350765" y="99071"/>
                  </a:lnTo>
                  <a:lnTo>
                    <a:pt x="355228" y="104426"/>
                  </a:lnTo>
                  <a:lnTo>
                    <a:pt x="356121" y="106212"/>
                  </a:lnTo>
                  <a:lnTo>
                    <a:pt x="355228" y="108889"/>
                  </a:lnTo>
                  <a:lnTo>
                    <a:pt x="353443" y="109782"/>
                  </a:lnTo>
                  <a:lnTo>
                    <a:pt x="348981" y="107997"/>
                  </a:lnTo>
                  <a:lnTo>
                    <a:pt x="312387" y="84791"/>
                  </a:lnTo>
                  <a:lnTo>
                    <a:pt x="307032" y="82113"/>
                  </a:lnTo>
                  <a:lnTo>
                    <a:pt x="303461" y="82113"/>
                  </a:lnTo>
                  <a:lnTo>
                    <a:pt x="299891" y="82113"/>
                  </a:lnTo>
                  <a:lnTo>
                    <a:pt x="297213" y="83006"/>
                  </a:lnTo>
                  <a:lnTo>
                    <a:pt x="295429" y="84791"/>
                  </a:lnTo>
                  <a:lnTo>
                    <a:pt x="293644" y="90146"/>
                  </a:lnTo>
                  <a:lnTo>
                    <a:pt x="293644" y="93716"/>
                  </a:lnTo>
                  <a:lnTo>
                    <a:pt x="293644" y="106212"/>
                  </a:lnTo>
                  <a:lnTo>
                    <a:pt x="293644" y="109782"/>
                  </a:lnTo>
                  <a:lnTo>
                    <a:pt x="292751" y="113352"/>
                  </a:lnTo>
                  <a:lnTo>
                    <a:pt x="290966" y="115137"/>
                  </a:lnTo>
                  <a:lnTo>
                    <a:pt x="288288" y="116029"/>
                  </a:lnTo>
                  <a:lnTo>
                    <a:pt x="283825" y="116029"/>
                  </a:lnTo>
                  <a:lnTo>
                    <a:pt x="281148" y="114244"/>
                  </a:lnTo>
                  <a:lnTo>
                    <a:pt x="267760" y="106212"/>
                  </a:lnTo>
                  <a:lnTo>
                    <a:pt x="265082" y="105319"/>
                  </a:lnTo>
                  <a:lnTo>
                    <a:pt x="260620" y="106212"/>
                  </a:lnTo>
                  <a:lnTo>
                    <a:pt x="256157" y="107997"/>
                  </a:lnTo>
                  <a:lnTo>
                    <a:pt x="249909" y="115137"/>
                  </a:lnTo>
                  <a:lnTo>
                    <a:pt x="248124" y="118707"/>
                  </a:lnTo>
                  <a:lnTo>
                    <a:pt x="249017" y="121385"/>
                  </a:lnTo>
                  <a:lnTo>
                    <a:pt x="249909" y="124062"/>
                  </a:lnTo>
                  <a:lnTo>
                    <a:pt x="251694" y="125847"/>
                  </a:lnTo>
                  <a:lnTo>
                    <a:pt x="251694" y="127632"/>
                  </a:lnTo>
                  <a:lnTo>
                    <a:pt x="249909" y="129417"/>
                  </a:lnTo>
                  <a:lnTo>
                    <a:pt x="247232" y="131202"/>
                  </a:lnTo>
                  <a:lnTo>
                    <a:pt x="244554" y="132095"/>
                  </a:lnTo>
                  <a:lnTo>
                    <a:pt x="228489" y="127632"/>
                  </a:lnTo>
                  <a:lnTo>
                    <a:pt x="226704" y="128525"/>
                  </a:lnTo>
                  <a:lnTo>
                    <a:pt x="224026" y="130310"/>
                  </a:lnTo>
                  <a:lnTo>
                    <a:pt x="219563" y="135665"/>
                  </a:lnTo>
                  <a:lnTo>
                    <a:pt x="218671" y="139235"/>
                  </a:lnTo>
                  <a:lnTo>
                    <a:pt x="217778" y="142805"/>
                  </a:lnTo>
                  <a:lnTo>
                    <a:pt x="218671" y="145483"/>
                  </a:lnTo>
                  <a:lnTo>
                    <a:pt x="220456" y="150838"/>
                  </a:lnTo>
                  <a:lnTo>
                    <a:pt x="221348" y="153516"/>
                  </a:lnTo>
                  <a:lnTo>
                    <a:pt x="221348" y="156193"/>
                  </a:lnTo>
                  <a:lnTo>
                    <a:pt x="220456" y="158871"/>
                  </a:lnTo>
                  <a:lnTo>
                    <a:pt x="218671" y="161549"/>
                  </a:lnTo>
                  <a:lnTo>
                    <a:pt x="214208" y="163334"/>
                  </a:lnTo>
                  <a:lnTo>
                    <a:pt x="194572" y="166904"/>
                  </a:lnTo>
                  <a:lnTo>
                    <a:pt x="189217" y="166011"/>
                  </a:lnTo>
                  <a:lnTo>
                    <a:pt x="184754" y="165119"/>
                  </a:lnTo>
                  <a:lnTo>
                    <a:pt x="182077" y="163334"/>
                  </a:lnTo>
                  <a:lnTo>
                    <a:pt x="171366" y="157978"/>
                  </a:lnTo>
                  <a:lnTo>
                    <a:pt x="164226" y="156193"/>
                  </a:lnTo>
                  <a:lnTo>
                    <a:pt x="157086" y="155301"/>
                  </a:lnTo>
                  <a:lnTo>
                    <a:pt x="153516" y="157086"/>
                  </a:lnTo>
                  <a:lnTo>
                    <a:pt x="149053" y="159763"/>
                  </a:lnTo>
                  <a:lnTo>
                    <a:pt x="143698" y="167796"/>
                  </a:lnTo>
                  <a:lnTo>
                    <a:pt x="140128" y="172259"/>
                  </a:lnTo>
                  <a:lnTo>
                    <a:pt x="138343" y="176722"/>
                  </a:lnTo>
                  <a:lnTo>
                    <a:pt x="137450" y="180292"/>
                  </a:lnTo>
                  <a:lnTo>
                    <a:pt x="136557" y="183862"/>
                  </a:lnTo>
                  <a:lnTo>
                    <a:pt x="134773" y="186539"/>
                  </a:lnTo>
                  <a:lnTo>
                    <a:pt x="132095" y="187432"/>
                  </a:lnTo>
                  <a:lnTo>
                    <a:pt x="128525" y="185647"/>
                  </a:lnTo>
                  <a:lnTo>
                    <a:pt x="120492" y="180292"/>
                  </a:lnTo>
                  <a:lnTo>
                    <a:pt x="116922" y="182077"/>
                  </a:lnTo>
                  <a:lnTo>
                    <a:pt x="112459" y="185647"/>
                  </a:lnTo>
                  <a:lnTo>
                    <a:pt x="105319" y="194572"/>
                  </a:lnTo>
                  <a:lnTo>
                    <a:pt x="103534" y="199035"/>
                  </a:lnTo>
                  <a:lnTo>
                    <a:pt x="103534" y="203498"/>
                  </a:lnTo>
                  <a:lnTo>
                    <a:pt x="104426" y="205283"/>
                  </a:lnTo>
                  <a:lnTo>
                    <a:pt x="104426" y="207960"/>
                  </a:lnTo>
                  <a:lnTo>
                    <a:pt x="104426" y="211530"/>
                  </a:lnTo>
                  <a:lnTo>
                    <a:pt x="102641" y="214208"/>
                  </a:lnTo>
                  <a:lnTo>
                    <a:pt x="100856" y="216886"/>
                  </a:lnTo>
                  <a:lnTo>
                    <a:pt x="98179" y="217778"/>
                  </a:lnTo>
                  <a:lnTo>
                    <a:pt x="93716" y="215993"/>
                  </a:lnTo>
                  <a:lnTo>
                    <a:pt x="87468" y="213315"/>
                  </a:lnTo>
                  <a:lnTo>
                    <a:pt x="80328" y="207960"/>
                  </a:lnTo>
                  <a:lnTo>
                    <a:pt x="76758" y="203498"/>
                  </a:lnTo>
                  <a:lnTo>
                    <a:pt x="75865" y="201713"/>
                  </a:lnTo>
                  <a:lnTo>
                    <a:pt x="74080" y="199927"/>
                  </a:lnTo>
                  <a:lnTo>
                    <a:pt x="71403" y="199927"/>
                  </a:lnTo>
                  <a:lnTo>
                    <a:pt x="68725" y="201713"/>
                  </a:lnTo>
                  <a:lnTo>
                    <a:pt x="64262" y="213315"/>
                  </a:lnTo>
                  <a:lnTo>
                    <a:pt x="62477" y="220456"/>
                  </a:lnTo>
                  <a:lnTo>
                    <a:pt x="58908" y="224918"/>
                  </a:lnTo>
                  <a:lnTo>
                    <a:pt x="56229" y="227596"/>
                  </a:lnTo>
                  <a:lnTo>
                    <a:pt x="35701" y="238306"/>
                  </a:lnTo>
                  <a:lnTo>
                    <a:pt x="41057" y="249017"/>
                  </a:lnTo>
                  <a:lnTo>
                    <a:pt x="41057" y="295428"/>
                  </a:lnTo>
                  <a:lnTo>
                    <a:pt x="40164" y="306139"/>
                  </a:lnTo>
                  <a:lnTo>
                    <a:pt x="38379" y="313279"/>
                  </a:lnTo>
                  <a:lnTo>
                    <a:pt x="34809" y="317742"/>
                  </a:lnTo>
                  <a:lnTo>
                    <a:pt x="11603" y="340948"/>
                  </a:lnTo>
                  <a:lnTo>
                    <a:pt x="6248" y="348088"/>
                  </a:lnTo>
                  <a:lnTo>
                    <a:pt x="893" y="357906"/>
                  </a:lnTo>
                  <a:lnTo>
                    <a:pt x="0" y="358798"/>
                  </a:lnTo>
                  <a:lnTo>
                    <a:pt x="8033" y="382004"/>
                  </a:lnTo>
                  <a:lnTo>
                    <a:pt x="8925" y="384682"/>
                  </a:lnTo>
                  <a:lnTo>
                    <a:pt x="12496" y="406995"/>
                  </a:lnTo>
                  <a:lnTo>
                    <a:pt x="15173" y="412350"/>
                  </a:lnTo>
                  <a:lnTo>
                    <a:pt x="17851" y="415028"/>
                  </a:lnTo>
                  <a:lnTo>
                    <a:pt x="19636" y="417705"/>
                  </a:lnTo>
                  <a:lnTo>
                    <a:pt x="24991" y="427523"/>
                  </a:lnTo>
                  <a:lnTo>
                    <a:pt x="27669" y="430201"/>
                  </a:lnTo>
                  <a:lnTo>
                    <a:pt x="30346" y="431986"/>
                  </a:lnTo>
                  <a:lnTo>
                    <a:pt x="41057" y="434664"/>
                  </a:lnTo>
                  <a:lnTo>
                    <a:pt x="42841" y="436449"/>
                  </a:lnTo>
                  <a:lnTo>
                    <a:pt x="45520" y="438234"/>
                  </a:lnTo>
                  <a:lnTo>
                    <a:pt x="50874" y="444481"/>
                  </a:lnTo>
                  <a:lnTo>
                    <a:pt x="55337" y="447159"/>
                  </a:lnTo>
                  <a:lnTo>
                    <a:pt x="58015" y="448944"/>
                  </a:lnTo>
                  <a:lnTo>
                    <a:pt x="60692" y="450729"/>
                  </a:lnTo>
                  <a:lnTo>
                    <a:pt x="67833" y="451622"/>
                  </a:lnTo>
                  <a:lnTo>
                    <a:pt x="89253" y="451622"/>
                  </a:lnTo>
                  <a:lnTo>
                    <a:pt x="92824" y="453407"/>
                  </a:lnTo>
                  <a:lnTo>
                    <a:pt x="97286" y="456084"/>
                  </a:lnTo>
                  <a:lnTo>
                    <a:pt x="104426" y="465902"/>
                  </a:lnTo>
                  <a:lnTo>
                    <a:pt x="107104" y="468580"/>
                  </a:lnTo>
                  <a:lnTo>
                    <a:pt x="140128" y="485538"/>
                  </a:lnTo>
                  <a:lnTo>
                    <a:pt x="146376" y="486431"/>
                  </a:lnTo>
                  <a:lnTo>
                    <a:pt x="149053" y="485538"/>
                  </a:lnTo>
                  <a:lnTo>
                    <a:pt x="151731" y="484645"/>
                  </a:lnTo>
                  <a:lnTo>
                    <a:pt x="158871" y="480183"/>
                  </a:lnTo>
                  <a:lnTo>
                    <a:pt x="161549" y="479290"/>
                  </a:lnTo>
                  <a:lnTo>
                    <a:pt x="164226" y="479290"/>
                  </a:lnTo>
                  <a:lnTo>
                    <a:pt x="166904" y="479290"/>
                  </a:lnTo>
                  <a:lnTo>
                    <a:pt x="170474" y="480183"/>
                  </a:lnTo>
                  <a:lnTo>
                    <a:pt x="174044" y="482860"/>
                  </a:lnTo>
                  <a:lnTo>
                    <a:pt x="182969" y="490893"/>
                  </a:lnTo>
                  <a:lnTo>
                    <a:pt x="185647" y="495356"/>
                  </a:lnTo>
                  <a:lnTo>
                    <a:pt x="187432" y="498033"/>
                  </a:lnTo>
                  <a:lnTo>
                    <a:pt x="188325" y="504281"/>
                  </a:lnTo>
                  <a:lnTo>
                    <a:pt x="188325" y="509636"/>
                  </a:lnTo>
                  <a:lnTo>
                    <a:pt x="186540" y="532842"/>
                  </a:lnTo>
                  <a:lnTo>
                    <a:pt x="187432" y="545338"/>
                  </a:lnTo>
                  <a:lnTo>
                    <a:pt x="187432" y="549800"/>
                  </a:lnTo>
                  <a:lnTo>
                    <a:pt x="191002" y="563188"/>
                  </a:lnTo>
                  <a:lnTo>
                    <a:pt x="192787" y="568543"/>
                  </a:lnTo>
                  <a:lnTo>
                    <a:pt x="194572" y="572114"/>
                  </a:lnTo>
                  <a:lnTo>
                    <a:pt x="197250" y="573899"/>
                  </a:lnTo>
                  <a:lnTo>
                    <a:pt x="207960" y="581039"/>
                  </a:lnTo>
                  <a:lnTo>
                    <a:pt x="209745" y="584609"/>
                  </a:lnTo>
                  <a:lnTo>
                    <a:pt x="210638" y="587287"/>
                  </a:lnTo>
                  <a:lnTo>
                    <a:pt x="211530" y="597997"/>
                  </a:lnTo>
                  <a:lnTo>
                    <a:pt x="212423" y="603352"/>
                  </a:lnTo>
                  <a:lnTo>
                    <a:pt x="215101" y="606030"/>
                  </a:lnTo>
                  <a:lnTo>
                    <a:pt x="217778" y="607815"/>
                  </a:lnTo>
                  <a:lnTo>
                    <a:pt x="232951" y="610493"/>
                  </a:lnTo>
                  <a:lnTo>
                    <a:pt x="234736" y="613170"/>
                  </a:lnTo>
                  <a:lnTo>
                    <a:pt x="235629" y="615848"/>
                  </a:lnTo>
                  <a:lnTo>
                    <a:pt x="236521" y="620311"/>
                  </a:lnTo>
                  <a:lnTo>
                    <a:pt x="238306" y="622988"/>
                  </a:lnTo>
                  <a:lnTo>
                    <a:pt x="240984" y="623881"/>
                  </a:lnTo>
                  <a:lnTo>
                    <a:pt x="267760" y="632806"/>
                  </a:lnTo>
                  <a:lnTo>
                    <a:pt x="274008" y="633699"/>
                  </a:lnTo>
                  <a:lnTo>
                    <a:pt x="277578" y="632806"/>
                  </a:lnTo>
                  <a:lnTo>
                    <a:pt x="279363" y="631913"/>
                  </a:lnTo>
                  <a:lnTo>
                    <a:pt x="280256" y="629236"/>
                  </a:lnTo>
                  <a:lnTo>
                    <a:pt x="282933" y="622095"/>
                  </a:lnTo>
                  <a:lnTo>
                    <a:pt x="283825" y="619418"/>
                  </a:lnTo>
                  <a:lnTo>
                    <a:pt x="285611" y="617633"/>
                  </a:lnTo>
                  <a:lnTo>
                    <a:pt x="288288" y="616740"/>
                  </a:lnTo>
                  <a:lnTo>
                    <a:pt x="305246" y="617633"/>
                  </a:lnTo>
                  <a:lnTo>
                    <a:pt x="308817" y="618525"/>
                  </a:lnTo>
                  <a:lnTo>
                    <a:pt x="311494" y="620311"/>
                  </a:lnTo>
                  <a:lnTo>
                    <a:pt x="312387" y="622988"/>
                  </a:lnTo>
                  <a:lnTo>
                    <a:pt x="314172" y="631913"/>
                  </a:lnTo>
                  <a:lnTo>
                    <a:pt x="314172" y="634591"/>
                  </a:lnTo>
                  <a:lnTo>
                    <a:pt x="314172" y="637269"/>
                  </a:lnTo>
                  <a:lnTo>
                    <a:pt x="312387" y="638161"/>
                  </a:lnTo>
                  <a:lnTo>
                    <a:pt x="307924" y="640839"/>
                  </a:lnTo>
                  <a:lnTo>
                    <a:pt x="306139" y="642624"/>
                  </a:lnTo>
                  <a:lnTo>
                    <a:pt x="305246" y="645301"/>
                  </a:lnTo>
                  <a:lnTo>
                    <a:pt x="306139" y="647979"/>
                  </a:lnTo>
                  <a:lnTo>
                    <a:pt x="307032" y="653334"/>
                  </a:lnTo>
                  <a:lnTo>
                    <a:pt x="309709" y="658689"/>
                  </a:lnTo>
                  <a:lnTo>
                    <a:pt x="332915" y="704209"/>
                  </a:lnTo>
                  <a:lnTo>
                    <a:pt x="337377" y="714919"/>
                  </a:lnTo>
                  <a:lnTo>
                    <a:pt x="339163" y="722059"/>
                  </a:lnTo>
                  <a:lnTo>
                    <a:pt x="336485" y="723844"/>
                  </a:lnTo>
                  <a:lnTo>
                    <a:pt x="333808" y="724737"/>
                  </a:lnTo>
                  <a:lnTo>
                    <a:pt x="323097" y="726522"/>
                  </a:lnTo>
                  <a:lnTo>
                    <a:pt x="298106" y="726522"/>
                  </a:lnTo>
                  <a:lnTo>
                    <a:pt x="295429" y="727415"/>
                  </a:lnTo>
                  <a:lnTo>
                    <a:pt x="293644" y="730092"/>
                  </a:lnTo>
                  <a:lnTo>
                    <a:pt x="294536" y="735447"/>
                  </a:lnTo>
                  <a:lnTo>
                    <a:pt x="296321" y="738125"/>
                  </a:lnTo>
                  <a:lnTo>
                    <a:pt x="307032" y="743480"/>
                  </a:lnTo>
                  <a:lnTo>
                    <a:pt x="315957" y="753298"/>
                  </a:lnTo>
                  <a:lnTo>
                    <a:pt x="327560" y="760438"/>
                  </a:lnTo>
                  <a:lnTo>
                    <a:pt x="332915" y="765793"/>
                  </a:lnTo>
                  <a:lnTo>
                    <a:pt x="335593" y="771149"/>
                  </a:lnTo>
                  <a:lnTo>
                    <a:pt x="335593" y="772933"/>
                  </a:lnTo>
                  <a:lnTo>
                    <a:pt x="334700" y="774719"/>
                  </a:lnTo>
                  <a:lnTo>
                    <a:pt x="332915" y="776504"/>
                  </a:lnTo>
                  <a:lnTo>
                    <a:pt x="331130" y="777396"/>
                  </a:lnTo>
                  <a:lnTo>
                    <a:pt x="322205" y="777396"/>
                  </a:lnTo>
                  <a:lnTo>
                    <a:pt x="319527" y="778289"/>
                  </a:lnTo>
                  <a:lnTo>
                    <a:pt x="316849" y="780074"/>
                  </a:lnTo>
                  <a:lnTo>
                    <a:pt x="314172" y="785429"/>
                  </a:lnTo>
                  <a:lnTo>
                    <a:pt x="312387" y="787214"/>
                  </a:lnTo>
                  <a:lnTo>
                    <a:pt x="308817" y="787214"/>
                  </a:lnTo>
                  <a:lnTo>
                    <a:pt x="278470" y="779181"/>
                  </a:lnTo>
                  <a:lnTo>
                    <a:pt x="275793" y="779181"/>
                  </a:lnTo>
                  <a:lnTo>
                    <a:pt x="273115" y="780074"/>
                  </a:lnTo>
                  <a:lnTo>
                    <a:pt x="267760" y="781859"/>
                  </a:lnTo>
                  <a:lnTo>
                    <a:pt x="259727" y="783644"/>
                  </a:lnTo>
                  <a:lnTo>
                    <a:pt x="257049" y="785429"/>
                  </a:lnTo>
                  <a:lnTo>
                    <a:pt x="256157" y="787214"/>
                  </a:lnTo>
                  <a:lnTo>
                    <a:pt x="254372" y="790784"/>
                  </a:lnTo>
                  <a:lnTo>
                    <a:pt x="253480" y="794354"/>
                  </a:lnTo>
                  <a:lnTo>
                    <a:pt x="252587" y="797925"/>
                  </a:lnTo>
                  <a:lnTo>
                    <a:pt x="252587" y="803280"/>
                  </a:lnTo>
                  <a:lnTo>
                    <a:pt x="254372" y="808635"/>
                  </a:lnTo>
                  <a:lnTo>
                    <a:pt x="257942" y="815775"/>
                  </a:lnTo>
                  <a:lnTo>
                    <a:pt x="259727" y="822023"/>
                  </a:lnTo>
                  <a:lnTo>
                    <a:pt x="261512" y="825593"/>
                  </a:lnTo>
                  <a:lnTo>
                    <a:pt x="268653" y="828271"/>
                  </a:lnTo>
                  <a:lnTo>
                    <a:pt x="273115" y="831841"/>
                  </a:lnTo>
                  <a:lnTo>
                    <a:pt x="274008" y="834518"/>
                  </a:lnTo>
                  <a:lnTo>
                    <a:pt x="274008" y="837196"/>
                  </a:lnTo>
                  <a:lnTo>
                    <a:pt x="271330" y="840766"/>
                  </a:lnTo>
                  <a:lnTo>
                    <a:pt x="271330" y="844336"/>
                  </a:lnTo>
                  <a:lnTo>
                    <a:pt x="276685" y="853261"/>
                  </a:lnTo>
                  <a:lnTo>
                    <a:pt x="277578" y="856832"/>
                  </a:lnTo>
                  <a:lnTo>
                    <a:pt x="277578" y="860402"/>
                  </a:lnTo>
                  <a:lnTo>
                    <a:pt x="264190" y="878253"/>
                  </a:lnTo>
                  <a:lnTo>
                    <a:pt x="249909" y="900566"/>
                  </a:lnTo>
                  <a:lnTo>
                    <a:pt x="233844" y="919309"/>
                  </a:lnTo>
                  <a:lnTo>
                    <a:pt x="225811" y="925557"/>
                  </a:lnTo>
                  <a:lnTo>
                    <a:pt x="197250" y="939837"/>
                  </a:lnTo>
                  <a:lnTo>
                    <a:pt x="185647" y="941622"/>
                  </a:lnTo>
                  <a:lnTo>
                    <a:pt x="132988" y="938052"/>
                  </a:lnTo>
                  <a:lnTo>
                    <a:pt x="129417" y="936267"/>
                  </a:lnTo>
                  <a:lnTo>
                    <a:pt x="124062" y="933589"/>
                  </a:lnTo>
                  <a:lnTo>
                    <a:pt x="117814" y="928234"/>
                  </a:lnTo>
                  <a:lnTo>
                    <a:pt x="116029" y="926449"/>
                  </a:lnTo>
                  <a:lnTo>
                    <a:pt x="113352" y="921987"/>
                  </a:lnTo>
                  <a:lnTo>
                    <a:pt x="111567" y="920201"/>
                  </a:lnTo>
                  <a:lnTo>
                    <a:pt x="108889" y="919309"/>
                  </a:lnTo>
                  <a:lnTo>
                    <a:pt x="105319" y="918417"/>
                  </a:lnTo>
                  <a:lnTo>
                    <a:pt x="102641" y="918417"/>
                  </a:lnTo>
                  <a:lnTo>
                    <a:pt x="99964" y="919309"/>
                  </a:lnTo>
                  <a:lnTo>
                    <a:pt x="98179" y="921094"/>
                  </a:lnTo>
                  <a:lnTo>
                    <a:pt x="70510" y="951440"/>
                  </a:lnTo>
                  <a:lnTo>
                    <a:pt x="66048" y="958580"/>
                  </a:lnTo>
                  <a:lnTo>
                    <a:pt x="62477" y="966613"/>
                  </a:lnTo>
                  <a:lnTo>
                    <a:pt x="60692" y="973753"/>
                  </a:lnTo>
                  <a:lnTo>
                    <a:pt x="59800" y="978216"/>
                  </a:lnTo>
                  <a:lnTo>
                    <a:pt x="59800" y="981786"/>
                  </a:lnTo>
                  <a:lnTo>
                    <a:pt x="60692" y="984464"/>
                  </a:lnTo>
                  <a:lnTo>
                    <a:pt x="71403" y="1003207"/>
                  </a:lnTo>
                  <a:lnTo>
                    <a:pt x="73188" y="1007670"/>
                  </a:lnTo>
                  <a:lnTo>
                    <a:pt x="75865" y="1016595"/>
                  </a:lnTo>
                  <a:lnTo>
                    <a:pt x="78543" y="1025520"/>
                  </a:lnTo>
                  <a:lnTo>
                    <a:pt x="79436" y="1035338"/>
                  </a:lnTo>
                  <a:lnTo>
                    <a:pt x="78543" y="1041586"/>
                  </a:lnTo>
                  <a:lnTo>
                    <a:pt x="76758" y="1046941"/>
                  </a:lnTo>
                  <a:lnTo>
                    <a:pt x="94609" y="1049619"/>
                  </a:lnTo>
                  <a:lnTo>
                    <a:pt x="101749" y="1047834"/>
                  </a:lnTo>
                  <a:lnTo>
                    <a:pt x="104426" y="1046941"/>
                  </a:lnTo>
                  <a:lnTo>
                    <a:pt x="107104" y="1046941"/>
                  </a:lnTo>
                  <a:lnTo>
                    <a:pt x="110674" y="1047834"/>
                  </a:lnTo>
                  <a:lnTo>
                    <a:pt x="115137" y="1052296"/>
                  </a:lnTo>
                  <a:lnTo>
                    <a:pt x="119600" y="1054081"/>
                  </a:lnTo>
                  <a:lnTo>
                    <a:pt x="124955" y="1054974"/>
                  </a:lnTo>
                  <a:lnTo>
                    <a:pt x="136557" y="1052296"/>
                  </a:lnTo>
                  <a:lnTo>
                    <a:pt x="140128" y="1052296"/>
                  </a:lnTo>
                  <a:lnTo>
                    <a:pt x="153516" y="1054974"/>
                  </a:lnTo>
                  <a:lnTo>
                    <a:pt x="164226" y="1054974"/>
                  </a:lnTo>
                  <a:lnTo>
                    <a:pt x="166904" y="1055867"/>
                  </a:lnTo>
                  <a:lnTo>
                    <a:pt x="175829" y="1060329"/>
                  </a:lnTo>
                  <a:lnTo>
                    <a:pt x="191002" y="1071040"/>
                  </a:lnTo>
                  <a:lnTo>
                    <a:pt x="195465" y="1075502"/>
                  </a:lnTo>
                  <a:lnTo>
                    <a:pt x="198142" y="1079072"/>
                  </a:lnTo>
                  <a:lnTo>
                    <a:pt x="199035" y="1084428"/>
                  </a:lnTo>
                  <a:lnTo>
                    <a:pt x="199928" y="1087105"/>
                  </a:lnTo>
                  <a:lnTo>
                    <a:pt x="201713" y="1088890"/>
                  </a:lnTo>
                  <a:lnTo>
                    <a:pt x="236521" y="1117451"/>
                  </a:lnTo>
                  <a:lnTo>
                    <a:pt x="240092" y="1121914"/>
                  </a:lnTo>
                  <a:lnTo>
                    <a:pt x="241877" y="1125484"/>
                  </a:lnTo>
                  <a:lnTo>
                    <a:pt x="244554" y="1129054"/>
                  </a:lnTo>
                  <a:lnTo>
                    <a:pt x="258835" y="1138872"/>
                  </a:lnTo>
                  <a:lnTo>
                    <a:pt x="261512" y="1141550"/>
                  </a:lnTo>
                  <a:lnTo>
                    <a:pt x="270437" y="1154045"/>
                  </a:lnTo>
                  <a:lnTo>
                    <a:pt x="277578" y="1162078"/>
                  </a:lnTo>
                  <a:lnTo>
                    <a:pt x="309709" y="1179929"/>
                  </a:lnTo>
                  <a:lnTo>
                    <a:pt x="317742" y="1187069"/>
                  </a:lnTo>
                  <a:lnTo>
                    <a:pt x="328452" y="1198672"/>
                  </a:lnTo>
                  <a:lnTo>
                    <a:pt x="332022" y="1200457"/>
                  </a:lnTo>
                  <a:lnTo>
                    <a:pt x="336485" y="1201349"/>
                  </a:lnTo>
                  <a:lnTo>
                    <a:pt x="342733" y="1200457"/>
                  </a:lnTo>
                  <a:lnTo>
                    <a:pt x="354336" y="1198672"/>
                  </a:lnTo>
                  <a:lnTo>
                    <a:pt x="357013" y="1198672"/>
                  </a:lnTo>
                  <a:lnTo>
                    <a:pt x="383789" y="1203134"/>
                  </a:lnTo>
                  <a:lnTo>
                    <a:pt x="386467" y="1202242"/>
                  </a:lnTo>
                  <a:lnTo>
                    <a:pt x="389145" y="1201349"/>
                  </a:lnTo>
                  <a:lnTo>
                    <a:pt x="391822" y="1199564"/>
                  </a:lnTo>
                  <a:lnTo>
                    <a:pt x="394500" y="1199564"/>
                  </a:lnTo>
                  <a:lnTo>
                    <a:pt x="398070" y="1200457"/>
                  </a:lnTo>
                  <a:lnTo>
                    <a:pt x="406995" y="1207597"/>
                  </a:lnTo>
                  <a:lnTo>
                    <a:pt x="409673" y="1210275"/>
                  </a:lnTo>
                  <a:lnTo>
                    <a:pt x="412350" y="1212060"/>
                  </a:lnTo>
                  <a:lnTo>
                    <a:pt x="415921" y="1212952"/>
                  </a:lnTo>
                  <a:lnTo>
                    <a:pt x="431986" y="1212952"/>
                  </a:lnTo>
                  <a:lnTo>
                    <a:pt x="435556" y="1213845"/>
                  </a:lnTo>
                  <a:lnTo>
                    <a:pt x="439126" y="1215630"/>
                  </a:lnTo>
                  <a:lnTo>
                    <a:pt x="444481" y="1220093"/>
                  </a:lnTo>
                  <a:lnTo>
                    <a:pt x="448052" y="1221878"/>
                  </a:lnTo>
                  <a:lnTo>
                    <a:pt x="452514" y="1221878"/>
                  </a:lnTo>
                  <a:lnTo>
                    <a:pt x="456085" y="1220093"/>
                  </a:lnTo>
                  <a:lnTo>
                    <a:pt x="460547" y="1217415"/>
                  </a:lnTo>
                  <a:lnTo>
                    <a:pt x="465010" y="1217415"/>
                  </a:lnTo>
                  <a:lnTo>
                    <a:pt x="487323" y="1223663"/>
                  </a:lnTo>
                  <a:lnTo>
                    <a:pt x="498033" y="1229018"/>
                  </a:lnTo>
                  <a:lnTo>
                    <a:pt x="503389" y="1232588"/>
                  </a:lnTo>
                  <a:lnTo>
                    <a:pt x="509637" y="1233481"/>
                  </a:lnTo>
                  <a:lnTo>
                    <a:pt x="512314" y="1232588"/>
                  </a:lnTo>
                  <a:lnTo>
                    <a:pt x="514992" y="1230803"/>
                  </a:lnTo>
                  <a:lnTo>
                    <a:pt x="517669" y="1229018"/>
                  </a:lnTo>
                  <a:lnTo>
                    <a:pt x="522132" y="1227233"/>
                  </a:lnTo>
                  <a:lnTo>
                    <a:pt x="524809" y="1226340"/>
                  </a:lnTo>
                  <a:lnTo>
                    <a:pt x="530165" y="1224555"/>
                  </a:lnTo>
                  <a:lnTo>
                    <a:pt x="532842" y="1223663"/>
                  </a:lnTo>
                  <a:lnTo>
                    <a:pt x="540875" y="1217415"/>
                  </a:lnTo>
                  <a:lnTo>
                    <a:pt x="549801" y="1212060"/>
                  </a:lnTo>
                  <a:lnTo>
                    <a:pt x="575684" y="1203134"/>
                  </a:lnTo>
                  <a:lnTo>
                    <a:pt x="581932" y="1198672"/>
                  </a:lnTo>
                  <a:lnTo>
                    <a:pt x="587287" y="1200457"/>
                  </a:lnTo>
                  <a:lnTo>
                    <a:pt x="593534" y="1204920"/>
                  </a:lnTo>
                  <a:lnTo>
                    <a:pt x="608708" y="1218308"/>
                  </a:lnTo>
                  <a:lnTo>
                    <a:pt x="613170" y="1225448"/>
                  </a:lnTo>
                  <a:lnTo>
                    <a:pt x="615848" y="1230803"/>
                  </a:lnTo>
                  <a:lnTo>
                    <a:pt x="614955" y="1234373"/>
                  </a:lnTo>
                  <a:lnTo>
                    <a:pt x="614955" y="1237051"/>
                  </a:lnTo>
                  <a:lnTo>
                    <a:pt x="615848" y="1239728"/>
                  </a:lnTo>
                  <a:lnTo>
                    <a:pt x="619418" y="1245976"/>
                  </a:lnTo>
                  <a:lnTo>
                    <a:pt x="628343" y="1256686"/>
                  </a:lnTo>
                  <a:lnTo>
                    <a:pt x="630129" y="1258472"/>
                  </a:lnTo>
                  <a:lnTo>
                    <a:pt x="631021" y="1261149"/>
                  </a:lnTo>
                  <a:lnTo>
                    <a:pt x="630129" y="1262934"/>
                  </a:lnTo>
                  <a:lnTo>
                    <a:pt x="629236" y="1265612"/>
                  </a:lnTo>
                  <a:lnTo>
                    <a:pt x="622988" y="1275430"/>
                  </a:lnTo>
                  <a:lnTo>
                    <a:pt x="621203" y="1278107"/>
                  </a:lnTo>
                  <a:lnTo>
                    <a:pt x="619418" y="1279892"/>
                  </a:lnTo>
                  <a:lnTo>
                    <a:pt x="605137" y="1287033"/>
                  </a:lnTo>
                  <a:lnTo>
                    <a:pt x="601567" y="1290603"/>
                  </a:lnTo>
                  <a:lnTo>
                    <a:pt x="599782" y="1293280"/>
                  </a:lnTo>
                  <a:lnTo>
                    <a:pt x="597997" y="1295065"/>
                  </a:lnTo>
                  <a:lnTo>
                    <a:pt x="598890" y="1297743"/>
                  </a:lnTo>
                  <a:lnTo>
                    <a:pt x="601567" y="1298636"/>
                  </a:lnTo>
                  <a:lnTo>
                    <a:pt x="619418" y="1297743"/>
                  </a:lnTo>
                  <a:lnTo>
                    <a:pt x="622096" y="1298636"/>
                  </a:lnTo>
                  <a:lnTo>
                    <a:pt x="625666" y="1300421"/>
                  </a:lnTo>
                  <a:lnTo>
                    <a:pt x="634591" y="1308453"/>
                  </a:lnTo>
                  <a:lnTo>
                    <a:pt x="639054" y="1311131"/>
                  </a:lnTo>
                  <a:lnTo>
                    <a:pt x="653334" y="1315594"/>
                  </a:lnTo>
                  <a:lnTo>
                    <a:pt x="657797" y="1318271"/>
                  </a:lnTo>
                  <a:lnTo>
                    <a:pt x="659582" y="1322734"/>
                  </a:lnTo>
                  <a:lnTo>
                    <a:pt x="659582" y="1326304"/>
                  </a:lnTo>
                  <a:lnTo>
                    <a:pt x="661367" y="1329874"/>
                  </a:lnTo>
                  <a:lnTo>
                    <a:pt x="666722" y="1334337"/>
                  </a:lnTo>
                  <a:lnTo>
                    <a:pt x="678325" y="1340585"/>
                  </a:lnTo>
                  <a:lnTo>
                    <a:pt x="682788" y="1344155"/>
                  </a:lnTo>
                  <a:lnTo>
                    <a:pt x="686358" y="1347725"/>
                  </a:lnTo>
                  <a:lnTo>
                    <a:pt x="689036" y="1354865"/>
                  </a:lnTo>
                  <a:lnTo>
                    <a:pt x="692606" y="1358435"/>
                  </a:lnTo>
                  <a:lnTo>
                    <a:pt x="706886" y="1368253"/>
                  </a:lnTo>
                  <a:lnTo>
                    <a:pt x="709564" y="1372716"/>
                  </a:lnTo>
                  <a:lnTo>
                    <a:pt x="710457" y="1376286"/>
                  </a:lnTo>
                  <a:lnTo>
                    <a:pt x="709564" y="1378071"/>
                  </a:lnTo>
                  <a:lnTo>
                    <a:pt x="707779" y="1379856"/>
                  </a:lnTo>
                  <a:lnTo>
                    <a:pt x="705101" y="1382534"/>
                  </a:lnTo>
                  <a:lnTo>
                    <a:pt x="694391" y="1389674"/>
                  </a:lnTo>
                  <a:lnTo>
                    <a:pt x="692606" y="1392352"/>
                  </a:lnTo>
                  <a:lnTo>
                    <a:pt x="691713" y="1395029"/>
                  </a:lnTo>
                  <a:lnTo>
                    <a:pt x="689928" y="1397707"/>
                  </a:lnTo>
                  <a:lnTo>
                    <a:pt x="689928" y="1401277"/>
                  </a:lnTo>
                  <a:lnTo>
                    <a:pt x="689928" y="1403062"/>
                  </a:lnTo>
                  <a:lnTo>
                    <a:pt x="692606" y="1405740"/>
                  </a:lnTo>
                  <a:lnTo>
                    <a:pt x="713134" y="1420020"/>
                  </a:lnTo>
                  <a:lnTo>
                    <a:pt x="725629" y="1433408"/>
                  </a:lnTo>
                  <a:lnTo>
                    <a:pt x="764009" y="1465539"/>
                  </a:lnTo>
                  <a:lnTo>
                    <a:pt x="770256" y="1473572"/>
                  </a:lnTo>
                  <a:lnTo>
                    <a:pt x="772041" y="1475357"/>
                  </a:lnTo>
                  <a:lnTo>
                    <a:pt x="772934" y="1478035"/>
                  </a:lnTo>
                  <a:lnTo>
                    <a:pt x="772041" y="1480712"/>
                  </a:lnTo>
                  <a:lnTo>
                    <a:pt x="771149" y="1483390"/>
                  </a:lnTo>
                  <a:lnTo>
                    <a:pt x="764009" y="1496778"/>
                  </a:lnTo>
                  <a:lnTo>
                    <a:pt x="762223" y="1499456"/>
                  </a:lnTo>
                  <a:lnTo>
                    <a:pt x="761331" y="1502133"/>
                  </a:lnTo>
                  <a:lnTo>
                    <a:pt x="762223" y="1504811"/>
                  </a:lnTo>
                  <a:lnTo>
                    <a:pt x="764009" y="1507488"/>
                  </a:lnTo>
                  <a:lnTo>
                    <a:pt x="772041" y="1513736"/>
                  </a:lnTo>
                  <a:lnTo>
                    <a:pt x="781859" y="1523554"/>
                  </a:lnTo>
                  <a:lnTo>
                    <a:pt x="782752" y="1525339"/>
                  </a:lnTo>
                  <a:lnTo>
                    <a:pt x="783644" y="1527124"/>
                  </a:lnTo>
                  <a:lnTo>
                    <a:pt x="782752" y="1529802"/>
                  </a:lnTo>
                  <a:lnTo>
                    <a:pt x="780966" y="1531587"/>
                  </a:lnTo>
                  <a:lnTo>
                    <a:pt x="766686" y="1548545"/>
                  </a:lnTo>
                  <a:lnTo>
                    <a:pt x="765793" y="1550330"/>
                  </a:lnTo>
                  <a:lnTo>
                    <a:pt x="764901" y="1553008"/>
                  </a:lnTo>
                  <a:lnTo>
                    <a:pt x="765793" y="1554792"/>
                  </a:lnTo>
                  <a:lnTo>
                    <a:pt x="771149" y="1561040"/>
                  </a:lnTo>
                  <a:lnTo>
                    <a:pt x="773826" y="1561933"/>
                  </a:lnTo>
                  <a:lnTo>
                    <a:pt x="776504" y="1561933"/>
                  </a:lnTo>
                  <a:lnTo>
                    <a:pt x="780966" y="1558362"/>
                  </a:lnTo>
                  <a:lnTo>
                    <a:pt x="785429" y="1553008"/>
                  </a:lnTo>
                  <a:lnTo>
                    <a:pt x="788107" y="1551222"/>
                  </a:lnTo>
                  <a:lnTo>
                    <a:pt x="789892" y="1550330"/>
                  </a:lnTo>
                  <a:lnTo>
                    <a:pt x="793462" y="1551222"/>
                  </a:lnTo>
                  <a:lnTo>
                    <a:pt x="796140" y="1553008"/>
                  </a:lnTo>
                  <a:lnTo>
                    <a:pt x="799710" y="1556578"/>
                  </a:lnTo>
                  <a:lnTo>
                    <a:pt x="802387" y="1558362"/>
                  </a:lnTo>
                  <a:lnTo>
                    <a:pt x="805957" y="1558362"/>
                  </a:lnTo>
                  <a:lnTo>
                    <a:pt x="810420" y="1556578"/>
                  </a:lnTo>
                  <a:lnTo>
                    <a:pt x="819345" y="1550330"/>
                  </a:lnTo>
                  <a:lnTo>
                    <a:pt x="821130" y="1546760"/>
                  </a:lnTo>
                  <a:lnTo>
                    <a:pt x="821130" y="1544082"/>
                  </a:lnTo>
                  <a:lnTo>
                    <a:pt x="816668" y="1540512"/>
                  </a:lnTo>
                  <a:lnTo>
                    <a:pt x="814882" y="1538727"/>
                  </a:lnTo>
                  <a:lnTo>
                    <a:pt x="813990" y="1536942"/>
                  </a:lnTo>
                  <a:lnTo>
                    <a:pt x="814882" y="1534264"/>
                  </a:lnTo>
                  <a:lnTo>
                    <a:pt x="823808" y="1519091"/>
                  </a:lnTo>
                  <a:lnTo>
                    <a:pt x="862187" y="1472680"/>
                  </a:lnTo>
                  <a:lnTo>
                    <a:pt x="871113" y="1466432"/>
                  </a:lnTo>
                  <a:lnTo>
                    <a:pt x="873790" y="1465539"/>
                  </a:lnTo>
                  <a:lnTo>
                    <a:pt x="878253" y="1465539"/>
                  </a:lnTo>
                  <a:lnTo>
                    <a:pt x="887178" y="1469109"/>
                  </a:lnTo>
                  <a:lnTo>
                    <a:pt x="911276" y="1481605"/>
                  </a:lnTo>
                  <a:lnTo>
                    <a:pt x="919309" y="1488745"/>
                  </a:lnTo>
                  <a:lnTo>
                    <a:pt x="921986" y="1492315"/>
                  </a:lnTo>
                  <a:lnTo>
                    <a:pt x="925557" y="1497670"/>
                  </a:lnTo>
                  <a:lnTo>
                    <a:pt x="927342" y="1499456"/>
                  </a:lnTo>
                  <a:lnTo>
                    <a:pt x="930912" y="1501240"/>
                  </a:lnTo>
                  <a:lnTo>
                    <a:pt x="937160" y="1502133"/>
                  </a:lnTo>
                  <a:lnTo>
                    <a:pt x="956795" y="1500348"/>
                  </a:lnTo>
                  <a:lnTo>
                    <a:pt x="962150" y="1498563"/>
                  </a:lnTo>
                  <a:lnTo>
                    <a:pt x="965721" y="1493208"/>
                  </a:lnTo>
                  <a:lnTo>
                    <a:pt x="975538" y="1486068"/>
                  </a:lnTo>
                  <a:lnTo>
                    <a:pt x="1006777" y="1482497"/>
                  </a:lnTo>
                  <a:lnTo>
                    <a:pt x="998745" y="1462862"/>
                  </a:lnTo>
                  <a:lnTo>
                    <a:pt x="997852" y="1453936"/>
                  </a:lnTo>
                  <a:lnTo>
                    <a:pt x="998745" y="1431623"/>
                  </a:lnTo>
                  <a:lnTo>
                    <a:pt x="998745" y="1417342"/>
                  </a:lnTo>
                  <a:lnTo>
                    <a:pt x="997852" y="1411095"/>
                  </a:lnTo>
                  <a:lnTo>
                    <a:pt x="989819" y="1375393"/>
                  </a:lnTo>
                  <a:lnTo>
                    <a:pt x="988034" y="1366468"/>
                  </a:lnTo>
                  <a:lnTo>
                    <a:pt x="988034" y="1360220"/>
                  </a:lnTo>
                  <a:lnTo>
                    <a:pt x="988926" y="1356650"/>
                  </a:lnTo>
                  <a:lnTo>
                    <a:pt x="991604" y="1353080"/>
                  </a:lnTo>
                  <a:lnTo>
                    <a:pt x="994282" y="1351295"/>
                  </a:lnTo>
                  <a:lnTo>
                    <a:pt x="996959" y="1350402"/>
                  </a:lnTo>
                  <a:lnTo>
                    <a:pt x="1003207" y="1350402"/>
                  </a:lnTo>
                  <a:lnTo>
                    <a:pt x="1009455" y="1352188"/>
                  </a:lnTo>
                  <a:lnTo>
                    <a:pt x="1025521" y="1360220"/>
                  </a:lnTo>
                  <a:lnTo>
                    <a:pt x="1032661" y="1362005"/>
                  </a:lnTo>
                  <a:lnTo>
                    <a:pt x="1057652" y="1363790"/>
                  </a:lnTo>
                  <a:lnTo>
                    <a:pt x="1060329" y="1363790"/>
                  </a:lnTo>
                  <a:lnTo>
                    <a:pt x="1066577" y="1358435"/>
                  </a:lnTo>
                  <a:lnTo>
                    <a:pt x="1071932" y="1352188"/>
                  </a:lnTo>
                  <a:lnTo>
                    <a:pt x="1079073" y="1345940"/>
                  </a:lnTo>
                  <a:lnTo>
                    <a:pt x="1081750" y="1344155"/>
                  </a:lnTo>
                  <a:lnTo>
                    <a:pt x="1087105" y="1342370"/>
                  </a:lnTo>
                  <a:lnTo>
                    <a:pt x="1092461" y="1341477"/>
                  </a:lnTo>
                  <a:lnTo>
                    <a:pt x="1095138" y="1341477"/>
                  </a:lnTo>
                  <a:lnTo>
                    <a:pt x="1101386" y="1342370"/>
                  </a:lnTo>
                  <a:lnTo>
                    <a:pt x="1153153" y="1368253"/>
                  </a:lnTo>
                  <a:lnTo>
                    <a:pt x="1154045" y="1370038"/>
                  </a:lnTo>
                  <a:lnTo>
                    <a:pt x="1155830" y="1370931"/>
                  </a:lnTo>
                  <a:lnTo>
                    <a:pt x="1158508" y="1372716"/>
                  </a:lnTo>
                  <a:lnTo>
                    <a:pt x="1161186" y="1374501"/>
                  </a:lnTo>
                  <a:lnTo>
                    <a:pt x="1166541" y="1375393"/>
                  </a:lnTo>
                  <a:lnTo>
                    <a:pt x="1169218" y="1373608"/>
                  </a:lnTo>
                  <a:lnTo>
                    <a:pt x="1171003" y="1370931"/>
                  </a:lnTo>
                  <a:lnTo>
                    <a:pt x="1171896" y="1367361"/>
                  </a:lnTo>
                  <a:lnTo>
                    <a:pt x="1171896" y="1364683"/>
                  </a:lnTo>
                  <a:lnTo>
                    <a:pt x="1170111" y="1362898"/>
                  </a:lnTo>
                  <a:lnTo>
                    <a:pt x="1167433" y="1361113"/>
                  </a:lnTo>
                  <a:lnTo>
                    <a:pt x="1156723" y="1355758"/>
                  </a:lnTo>
                  <a:lnTo>
                    <a:pt x="1154938" y="1353973"/>
                  </a:lnTo>
                  <a:lnTo>
                    <a:pt x="1153153" y="1353080"/>
                  </a:lnTo>
                  <a:lnTo>
                    <a:pt x="1152260" y="1351295"/>
                  </a:lnTo>
                  <a:lnTo>
                    <a:pt x="1152260" y="1348617"/>
                  </a:lnTo>
                  <a:lnTo>
                    <a:pt x="1152260" y="1345940"/>
                  </a:lnTo>
                  <a:lnTo>
                    <a:pt x="1154045" y="1343262"/>
                  </a:lnTo>
                  <a:lnTo>
                    <a:pt x="1160293" y="1333444"/>
                  </a:lnTo>
                  <a:lnTo>
                    <a:pt x="1163863" y="1330767"/>
                  </a:lnTo>
                  <a:lnTo>
                    <a:pt x="1166541" y="1328982"/>
                  </a:lnTo>
                  <a:lnTo>
                    <a:pt x="1169218" y="1329874"/>
                  </a:lnTo>
                  <a:lnTo>
                    <a:pt x="1175466" y="1333444"/>
                  </a:lnTo>
                  <a:lnTo>
                    <a:pt x="1179036" y="1334337"/>
                  </a:lnTo>
                  <a:lnTo>
                    <a:pt x="1184391" y="1334337"/>
                  </a:lnTo>
                  <a:lnTo>
                    <a:pt x="1187069" y="1332552"/>
                  </a:lnTo>
                  <a:lnTo>
                    <a:pt x="1188854" y="1329874"/>
                  </a:lnTo>
                  <a:lnTo>
                    <a:pt x="1189746" y="1326304"/>
                  </a:lnTo>
                  <a:lnTo>
                    <a:pt x="1190639" y="1322734"/>
                  </a:lnTo>
                  <a:lnTo>
                    <a:pt x="1191532" y="1318271"/>
                  </a:lnTo>
                  <a:lnTo>
                    <a:pt x="1193317" y="1312916"/>
                  </a:lnTo>
                  <a:lnTo>
                    <a:pt x="1195994" y="1310238"/>
                  </a:lnTo>
                  <a:lnTo>
                    <a:pt x="1197779" y="1308453"/>
                  </a:lnTo>
                  <a:lnTo>
                    <a:pt x="1201350" y="1307561"/>
                  </a:lnTo>
                  <a:lnTo>
                    <a:pt x="1204027" y="1307561"/>
                  </a:lnTo>
                  <a:lnTo>
                    <a:pt x="1206705" y="1307561"/>
                  </a:lnTo>
                  <a:lnTo>
                    <a:pt x="1209382" y="1309346"/>
                  </a:lnTo>
                  <a:lnTo>
                    <a:pt x="1212060" y="1311131"/>
                  </a:lnTo>
                  <a:lnTo>
                    <a:pt x="1216522" y="1317379"/>
                  </a:lnTo>
                  <a:lnTo>
                    <a:pt x="1218308" y="1319164"/>
                  </a:lnTo>
                  <a:lnTo>
                    <a:pt x="1220093" y="1320949"/>
                  </a:lnTo>
                  <a:lnTo>
                    <a:pt x="1222770" y="1322734"/>
                  </a:lnTo>
                  <a:lnTo>
                    <a:pt x="1225448" y="1323626"/>
                  </a:lnTo>
                  <a:lnTo>
                    <a:pt x="1228126" y="1324519"/>
                  </a:lnTo>
                  <a:lnTo>
                    <a:pt x="1232588" y="1324519"/>
                  </a:lnTo>
                  <a:lnTo>
                    <a:pt x="1245084" y="1320949"/>
                  </a:lnTo>
                  <a:lnTo>
                    <a:pt x="1248654" y="1319164"/>
                  </a:lnTo>
                  <a:lnTo>
                    <a:pt x="1250439" y="1316486"/>
                  </a:lnTo>
                  <a:lnTo>
                    <a:pt x="1250439" y="1313809"/>
                  </a:lnTo>
                  <a:lnTo>
                    <a:pt x="1248654" y="1299528"/>
                  </a:lnTo>
                  <a:lnTo>
                    <a:pt x="1249546" y="1295958"/>
                  </a:lnTo>
                  <a:lnTo>
                    <a:pt x="1250439" y="1292388"/>
                  </a:lnTo>
                  <a:lnTo>
                    <a:pt x="1253117" y="1287033"/>
                  </a:lnTo>
                  <a:lnTo>
                    <a:pt x="1255794" y="1285248"/>
                  </a:lnTo>
                  <a:lnTo>
                    <a:pt x="1260257" y="1284355"/>
                  </a:lnTo>
                  <a:lnTo>
                    <a:pt x="1262934" y="1282570"/>
                  </a:lnTo>
                  <a:lnTo>
                    <a:pt x="1263827" y="1279892"/>
                  </a:lnTo>
                  <a:lnTo>
                    <a:pt x="1266504" y="1272752"/>
                  </a:lnTo>
                  <a:lnTo>
                    <a:pt x="1269182" y="1265612"/>
                  </a:lnTo>
                  <a:lnTo>
                    <a:pt x="1271860" y="1262934"/>
                  </a:lnTo>
                  <a:lnTo>
                    <a:pt x="1292388" y="1248654"/>
                  </a:lnTo>
                  <a:lnTo>
                    <a:pt x="1295958" y="1246869"/>
                  </a:lnTo>
                  <a:lnTo>
                    <a:pt x="1310238" y="1245976"/>
                  </a:lnTo>
                  <a:lnTo>
                    <a:pt x="1316487" y="1244191"/>
                  </a:lnTo>
                  <a:lnTo>
                    <a:pt x="1320056" y="1242406"/>
                  </a:lnTo>
                  <a:lnTo>
                    <a:pt x="1321842" y="1239728"/>
                  </a:lnTo>
                  <a:lnTo>
                    <a:pt x="1321842" y="1236158"/>
                  </a:lnTo>
                  <a:lnTo>
                    <a:pt x="1320949" y="1233481"/>
                  </a:lnTo>
                  <a:lnTo>
                    <a:pt x="1320056" y="1231696"/>
                  </a:lnTo>
                  <a:lnTo>
                    <a:pt x="1317379" y="1227233"/>
                  </a:lnTo>
                  <a:lnTo>
                    <a:pt x="1316487" y="1224555"/>
                  </a:lnTo>
                  <a:lnTo>
                    <a:pt x="1315593" y="1221878"/>
                  </a:lnTo>
                  <a:lnTo>
                    <a:pt x="1315593" y="1218308"/>
                  </a:lnTo>
                  <a:lnTo>
                    <a:pt x="1317379" y="1212060"/>
                  </a:lnTo>
                  <a:lnTo>
                    <a:pt x="1317379" y="1209382"/>
                  </a:lnTo>
                  <a:lnTo>
                    <a:pt x="1315593" y="1206705"/>
                  </a:lnTo>
                  <a:lnTo>
                    <a:pt x="1311131" y="1203134"/>
                  </a:lnTo>
                  <a:lnTo>
                    <a:pt x="1309346" y="1201349"/>
                  </a:lnTo>
                  <a:lnTo>
                    <a:pt x="1308454" y="1198672"/>
                  </a:lnTo>
                  <a:lnTo>
                    <a:pt x="1309346" y="1195994"/>
                  </a:lnTo>
                  <a:lnTo>
                    <a:pt x="1318271" y="1180821"/>
                  </a:lnTo>
                  <a:lnTo>
                    <a:pt x="1321842" y="1177251"/>
                  </a:lnTo>
                  <a:lnTo>
                    <a:pt x="1324519" y="1174573"/>
                  </a:lnTo>
                  <a:lnTo>
                    <a:pt x="1337014" y="1170111"/>
                  </a:lnTo>
                  <a:lnTo>
                    <a:pt x="1339692" y="1167433"/>
                  </a:lnTo>
                  <a:lnTo>
                    <a:pt x="1341477" y="1163863"/>
                  </a:lnTo>
                  <a:lnTo>
                    <a:pt x="1341477" y="1160293"/>
                  </a:lnTo>
                  <a:lnTo>
                    <a:pt x="1342369" y="1156723"/>
                  </a:lnTo>
                  <a:lnTo>
                    <a:pt x="1344155" y="1151368"/>
                  </a:lnTo>
                  <a:lnTo>
                    <a:pt x="1347725" y="1143335"/>
                  </a:lnTo>
                  <a:lnTo>
                    <a:pt x="1351295" y="1139765"/>
                  </a:lnTo>
                  <a:lnTo>
                    <a:pt x="1353080" y="1137087"/>
                  </a:lnTo>
                  <a:lnTo>
                    <a:pt x="1474465" y="1062114"/>
                  </a:lnTo>
                  <a:lnTo>
                    <a:pt x="1478927" y="1057652"/>
                  </a:lnTo>
                  <a:lnTo>
                    <a:pt x="1480712" y="1054081"/>
                  </a:lnTo>
                  <a:lnTo>
                    <a:pt x="1479820" y="1051404"/>
                  </a:lnTo>
                  <a:lnTo>
                    <a:pt x="1472680" y="1040693"/>
                  </a:lnTo>
                  <a:lnTo>
                    <a:pt x="1470894" y="1038908"/>
                  </a:lnTo>
                  <a:lnTo>
                    <a:pt x="1469110" y="1037123"/>
                  </a:lnTo>
                  <a:lnTo>
                    <a:pt x="1466432" y="1036231"/>
                  </a:lnTo>
                  <a:lnTo>
                    <a:pt x="1454829" y="1037123"/>
                  </a:lnTo>
                  <a:lnTo>
                    <a:pt x="1434301" y="1034446"/>
                  </a:lnTo>
                  <a:lnTo>
                    <a:pt x="1428053" y="1032661"/>
                  </a:lnTo>
                  <a:lnTo>
                    <a:pt x="1425375" y="1031768"/>
                  </a:lnTo>
                  <a:lnTo>
                    <a:pt x="1423591" y="1029983"/>
                  </a:lnTo>
                  <a:lnTo>
                    <a:pt x="1422697" y="1028198"/>
                  </a:lnTo>
                  <a:lnTo>
                    <a:pt x="1439656" y="999637"/>
                  </a:lnTo>
                  <a:lnTo>
                    <a:pt x="1442334" y="996067"/>
                  </a:lnTo>
                  <a:lnTo>
                    <a:pt x="1445904" y="995174"/>
                  </a:lnTo>
                  <a:lnTo>
                    <a:pt x="1496778" y="994282"/>
                  </a:lnTo>
                  <a:lnTo>
                    <a:pt x="1565503" y="1013025"/>
                  </a:lnTo>
                  <a:lnTo>
                    <a:pt x="1590494" y="1012132"/>
                  </a:lnTo>
                  <a:lnTo>
                    <a:pt x="1599419" y="1011240"/>
                  </a:lnTo>
                  <a:lnTo>
                    <a:pt x="1602097" y="1008562"/>
                  </a:lnTo>
                  <a:lnTo>
                    <a:pt x="1602990" y="1004992"/>
                  </a:lnTo>
                  <a:lnTo>
                    <a:pt x="1603882" y="1001422"/>
                  </a:lnTo>
                  <a:lnTo>
                    <a:pt x="1604774" y="998744"/>
                  </a:lnTo>
                  <a:lnTo>
                    <a:pt x="1606560" y="990712"/>
                  </a:lnTo>
                  <a:lnTo>
                    <a:pt x="1619054" y="979109"/>
                  </a:lnTo>
                  <a:lnTo>
                    <a:pt x="1633336" y="969291"/>
                  </a:lnTo>
                  <a:lnTo>
                    <a:pt x="1640476" y="961258"/>
                  </a:lnTo>
                  <a:lnTo>
                    <a:pt x="1648509" y="948763"/>
                  </a:lnTo>
                  <a:lnTo>
                    <a:pt x="1650293" y="942515"/>
                  </a:lnTo>
                  <a:lnTo>
                    <a:pt x="1650293" y="938052"/>
                  </a:lnTo>
                  <a:lnTo>
                    <a:pt x="1649401" y="936267"/>
                  </a:lnTo>
                  <a:lnTo>
                    <a:pt x="1648509" y="933589"/>
                  </a:lnTo>
                  <a:lnTo>
                    <a:pt x="1646724" y="931805"/>
                  </a:lnTo>
                  <a:lnTo>
                    <a:pt x="1644046" y="930019"/>
                  </a:lnTo>
                  <a:lnTo>
                    <a:pt x="1641368" y="928234"/>
                  </a:lnTo>
                  <a:lnTo>
                    <a:pt x="1638691" y="927342"/>
                  </a:lnTo>
                  <a:lnTo>
                    <a:pt x="1628873" y="925557"/>
                  </a:lnTo>
                  <a:lnTo>
                    <a:pt x="1626195" y="924664"/>
                  </a:lnTo>
                  <a:lnTo>
                    <a:pt x="1625303" y="918417"/>
                  </a:lnTo>
                  <a:lnTo>
                    <a:pt x="1624411" y="908599"/>
                  </a:lnTo>
                  <a:lnTo>
                    <a:pt x="1627980" y="867542"/>
                  </a:lnTo>
                  <a:lnTo>
                    <a:pt x="1627088" y="861294"/>
                  </a:lnTo>
                  <a:lnTo>
                    <a:pt x="1625303" y="855939"/>
                  </a:lnTo>
                  <a:lnTo>
                    <a:pt x="1623517" y="851477"/>
                  </a:lnTo>
                  <a:lnTo>
                    <a:pt x="1622625" y="848799"/>
                  </a:lnTo>
                  <a:lnTo>
                    <a:pt x="1617270" y="842551"/>
                  </a:lnTo>
                  <a:lnTo>
                    <a:pt x="1614592" y="839873"/>
                  </a:lnTo>
                  <a:lnTo>
                    <a:pt x="1613700" y="834518"/>
                  </a:lnTo>
                  <a:lnTo>
                    <a:pt x="1613700" y="831841"/>
                  </a:lnTo>
                  <a:lnTo>
                    <a:pt x="1615485" y="829163"/>
                  </a:lnTo>
                  <a:lnTo>
                    <a:pt x="1621733" y="818453"/>
                  </a:lnTo>
                  <a:lnTo>
                    <a:pt x="1623517" y="817560"/>
                  </a:lnTo>
                  <a:lnTo>
                    <a:pt x="1626195" y="815775"/>
                  </a:lnTo>
                  <a:lnTo>
                    <a:pt x="1634228" y="813990"/>
                  </a:lnTo>
                  <a:lnTo>
                    <a:pt x="1636905" y="813097"/>
                  </a:lnTo>
                  <a:lnTo>
                    <a:pt x="1640476" y="808635"/>
                  </a:lnTo>
                  <a:lnTo>
                    <a:pt x="1643154" y="800602"/>
                  </a:lnTo>
                  <a:lnTo>
                    <a:pt x="1645830" y="787214"/>
                  </a:lnTo>
                  <a:lnTo>
                    <a:pt x="1648509" y="774719"/>
                  </a:lnTo>
                  <a:lnTo>
                    <a:pt x="1649401" y="772041"/>
                  </a:lnTo>
                  <a:lnTo>
                    <a:pt x="1652079" y="769363"/>
                  </a:lnTo>
                  <a:lnTo>
                    <a:pt x="1662789" y="762223"/>
                  </a:lnTo>
                  <a:lnTo>
                    <a:pt x="1665467" y="759545"/>
                  </a:lnTo>
                  <a:lnTo>
                    <a:pt x="1668144" y="755083"/>
                  </a:lnTo>
                  <a:lnTo>
                    <a:pt x="1669037" y="751513"/>
                  </a:lnTo>
                  <a:lnTo>
                    <a:pt x="1669037" y="748835"/>
                  </a:lnTo>
                  <a:lnTo>
                    <a:pt x="1668144" y="746157"/>
                  </a:lnTo>
                  <a:lnTo>
                    <a:pt x="1662789" y="730092"/>
                  </a:lnTo>
                  <a:lnTo>
                    <a:pt x="1662789" y="725629"/>
                  </a:lnTo>
                  <a:lnTo>
                    <a:pt x="1664575" y="723844"/>
                  </a:lnTo>
                  <a:lnTo>
                    <a:pt x="1668144" y="722059"/>
                  </a:lnTo>
                  <a:lnTo>
                    <a:pt x="1668144" y="719382"/>
                  </a:lnTo>
                  <a:lnTo>
                    <a:pt x="1668144" y="716704"/>
                  </a:lnTo>
                  <a:lnTo>
                    <a:pt x="1667251" y="714919"/>
                  </a:lnTo>
                  <a:lnTo>
                    <a:pt x="1663681" y="710456"/>
                  </a:lnTo>
                  <a:lnTo>
                    <a:pt x="1662789" y="707779"/>
                  </a:lnTo>
                  <a:lnTo>
                    <a:pt x="1659218" y="696176"/>
                  </a:lnTo>
                  <a:lnTo>
                    <a:pt x="1658326" y="691713"/>
                  </a:lnTo>
                  <a:lnTo>
                    <a:pt x="1659218" y="689928"/>
                  </a:lnTo>
                  <a:lnTo>
                    <a:pt x="1659218" y="688143"/>
                  </a:lnTo>
                  <a:lnTo>
                    <a:pt x="1661004" y="686358"/>
                  </a:lnTo>
                  <a:lnTo>
                    <a:pt x="1665467" y="684573"/>
                  </a:lnTo>
                  <a:lnTo>
                    <a:pt x="1668144" y="681895"/>
                  </a:lnTo>
                  <a:lnTo>
                    <a:pt x="1670822" y="677433"/>
                  </a:lnTo>
                  <a:lnTo>
                    <a:pt x="1676177" y="663152"/>
                  </a:lnTo>
                  <a:lnTo>
                    <a:pt x="1677963" y="658689"/>
                  </a:lnTo>
                  <a:lnTo>
                    <a:pt x="1684210" y="651549"/>
                  </a:lnTo>
                  <a:lnTo>
                    <a:pt x="1686888" y="647087"/>
                  </a:lnTo>
                  <a:lnTo>
                    <a:pt x="1687780" y="642624"/>
                  </a:lnTo>
                  <a:lnTo>
                    <a:pt x="1688672" y="639946"/>
                  </a:lnTo>
                  <a:lnTo>
                    <a:pt x="1688672" y="637269"/>
                  </a:lnTo>
                  <a:lnTo>
                    <a:pt x="1687780" y="632806"/>
                  </a:lnTo>
                  <a:lnTo>
                    <a:pt x="1687780" y="622988"/>
                  </a:lnTo>
                  <a:lnTo>
                    <a:pt x="1688672" y="600675"/>
                  </a:lnTo>
                  <a:lnTo>
                    <a:pt x="1687780" y="597997"/>
                  </a:lnTo>
                  <a:lnTo>
                    <a:pt x="1687780" y="597105"/>
                  </a:lnTo>
                  <a:lnTo>
                    <a:pt x="1686888" y="594427"/>
                  </a:lnTo>
                  <a:lnTo>
                    <a:pt x="1685994" y="592642"/>
                  </a:lnTo>
                  <a:lnTo>
                    <a:pt x="1684210" y="590857"/>
                  </a:lnTo>
                  <a:lnTo>
                    <a:pt x="1681532" y="589072"/>
                  </a:lnTo>
                  <a:lnTo>
                    <a:pt x="1678855" y="589072"/>
                  </a:lnTo>
                  <a:lnTo>
                    <a:pt x="1676177" y="589072"/>
                  </a:lnTo>
                  <a:lnTo>
                    <a:pt x="1661897" y="595319"/>
                  </a:lnTo>
                  <a:lnTo>
                    <a:pt x="1659218" y="595319"/>
                  </a:lnTo>
                  <a:lnTo>
                    <a:pt x="1656542" y="592642"/>
                  </a:lnTo>
                  <a:lnTo>
                    <a:pt x="1655649" y="588179"/>
                  </a:lnTo>
                  <a:lnTo>
                    <a:pt x="1655649" y="584609"/>
                  </a:lnTo>
                  <a:lnTo>
                    <a:pt x="1656542" y="581931"/>
                  </a:lnTo>
                  <a:lnTo>
                    <a:pt x="1663681" y="572114"/>
                  </a:lnTo>
                  <a:lnTo>
                    <a:pt x="1667251" y="566759"/>
                  </a:lnTo>
                  <a:lnTo>
                    <a:pt x="1669037" y="564973"/>
                  </a:lnTo>
                  <a:lnTo>
                    <a:pt x="1670822" y="564081"/>
                  </a:lnTo>
                  <a:lnTo>
                    <a:pt x="1673500" y="563188"/>
                  </a:lnTo>
                  <a:lnTo>
                    <a:pt x="1686888" y="566759"/>
                  </a:lnTo>
                  <a:lnTo>
                    <a:pt x="1688672" y="566759"/>
                  </a:lnTo>
                  <a:lnTo>
                    <a:pt x="1690457" y="565866"/>
                  </a:lnTo>
                  <a:lnTo>
                    <a:pt x="1693135" y="559618"/>
                  </a:lnTo>
                  <a:lnTo>
                    <a:pt x="1694027" y="556048"/>
                  </a:lnTo>
                  <a:lnTo>
                    <a:pt x="1694920" y="553371"/>
                  </a:lnTo>
                  <a:lnTo>
                    <a:pt x="1696706" y="550693"/>
                  </a:lnTo>
                  <a:lnTo>
                    <a:pt x="1698490" y="548015"/>
                  </a:lnTo>
                  <a:lnTo>
                    <a:pt x="1700276" y="546230"/>
                  </a:lnTo>
                  <a:lnTo>
                    <a:pt x="1707415" y="541768"/>
                  </a:lnTo>
                  <a:lnTo>
                    <a:pt x="1710094" y="539983"/>
                  </a:lnTo>
                  <a:lnTo>
                    <a:pt x="1711878" y="537305"/>
                  </a:lnTo>
                  <a:lnTo>
                    <a:pt x="1711878" y="534627"/>
                  </a:lnTo>
                  <a:lnTo>
                    <a:pt x="1710986" y="531950"/>
                  </a:lnTo>
                  <a:lnTo>
                    <a:pt x="1688672" y="514991"/>
                  </a:lnTo>
                  <a:lnTo>
                    <a:pt x="1687780" y="513207"/>
                  </a:lnTo>
                  <a:lnTo>
                    <a:pt x="1686888" y="510529"/>
                  </a:lnTo>
                  <a:lnTo>
                    <a:pt x="1686888" y="507851"/>
                  </a:lnTo>
                  <a:lnTo>
                    <a:pt x="1687780" y="506066"/>
                  </a:lnTo>
                  <a:lnTo>
                    <a:pt x="1690457" y="502496"/>
                  </a:lnTo>
                  <a:lnTo>
                    <a:pt x="1700276" y="498033"/>
                  </a:lnTo>
                  <a:lnTo>
                    <a:pt x="1710986" y="494463"/>
                  </a:lnTo>
                  <a:lnTo>
                    <a:pt x="1722589" y="493571"/>
                  </a:lnTo>
                  <a:lnTo>
                    <a:pt x="1725266" y="493571"/>
                  </a:lnTo>
                  <a:lnTo>
                    <a:pt x="1727944" y="491786"/>
                  </a:lnTo>
                  <a:lnTo>
                    <a:pt x="1730621" y="489108"/>
                  </a:lnTo>
                  <a:lnTo>
                    <a:pt x="1731515" y="486431"/>
                  </a:lnTo>
                  <a:close/>
                </a:path>
              </a:pathLst>
            </a:custGeom>
            <a:solidFill>
              <a:srgbClr val="33B6B1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42" name="Полілінія: фігура 41">
              <a:extLst>
                <a:ext uri="{FF2B5EF4-FFF2-40B4-BE49-F238E27FC236}">
                  <a16:creationId xmlns:a16="http://schemas.microsoft.com/office/drawing/2014/main" id="{4678A757-9055-4BB9-A670-5EBD9688AC66}"/>
                </a:ext>
              </a:extLst>
            </p:cNvPr>
            <p:cNvSpPr/>
            <p:nvPr/>
          </p:nvSpPr>
          <p:spPr>
            <a:xfrm>
              <a:off x="2459820" y="2021475"/>
              <a:ext cx="894317" cy="1436085"/>
            </a:xfrm>
            <a:custGeom>
              <a:avLst/>
              <a:gdLst>
                <a:gd name="connsiteX0" fmla="*/ 886285 w 894317"/>
                <a:gd name="connsiteY0" fmla="*/ 1411987 h 1436085"/>
                <a:gd name="connsiteX1" fmla="*/ 881822 w 894317"/>
                <a:gd name="connsiteY1" fmla="*/ 1401277 h 1436085"/>
                <a:gd name="connsiteX2" fmla="*/ 880038 w 894317"/>
                <a:gd name="connsiteY2" fmla="*/ 1395029 h 1436085"/>
                <a:gd name="connsiteX3" fmla="*/ 880930 w 894317"/>
                <a:gd name="connsiteY3" fmla="*/ 1391459 h 1436085"/>
                <a:gd name="connsiteX4" fmla="*/ 883608 w 894317"/>
                <a:gd name="connsiteY4" fmla="*/ 1390566 h 1436085"/>
                <a:gd name="connsiteX5" fmla="*/ 886285 w 894317"/>
                <a:gd name="connsiteY5" fmla="*/ 1389674 h 1436085"/>
                <a:gd name="connsiteX6" fmla="*/ 888070 w 894317"/>
                <a:gd name="connsiteY6" fmla="*/ 1388781 h 1436085"/>
                <a:gd name="connsiteX7" fmla="*/ 889855 w 894317"/>
                <a:gd name="connsiteY7" fmla="*/ 1385211 h 1436085"/>
                <a:gd name="connsiteX8" fmla="*/ 888070 w 894317"/>
                <a:gd name="connsiteY8" fmla="*/ 1383426 h 1436085"/>
                <a:gd name="connsiteX9" fmla="*/ 880930 w 894317"/>
                <a:gd name="connsiteY9" fmla="*/ 1378963 h 1436085"/>
                <a:gd name="connsiteX10" fmla="*/ 876467 w 894317"/>
                <a:gd name="connsiteY10" fmla="*/ 1373608 h 1436085"/>
                <a:gd name="connsiteX11" fmla="*/ 873790 w 894317"/>
                <a:gd name="connsiteY11" fmla="*/ 1371823 h 1436085"/>
                <a:gd name="connsiteX12" fmla="*/ 863079 w 894317"/>
                <a:gd name="connsiteY12" fmla="*/ 1366468 h 1436085"/>
                <a:gd name="connsiteX13" fmla="*/ 859509 w 894317"/>
                <a:gd name="connsiteY13" fmla="*/ 1363790 h 1436085"/>
                <a:gd name="connsiteX14" fmla="*/ 855046 w 894317"/>
                <a:gd name="connsiteY14" fmla="*/ 1359328 h 1436085"/>
                <a:gd name="connsiteX15" fmla="*/ 854154 w 894317"/>
                <a:gd name="connsiteY15" fmla="*/ 1355758 h 1436085"/>
                <a:gd name="connsiteX16" fmla="*/ 854154 w 894317"/>
                <a:gd name="connsiteY16" fmla="*/ 1353080 h 1436085"/>
                <a:gd name="connsiteX17" fmla="*/ 855046 w 894317"/>
                <a:gd name="connsiteY17" fmla="*/ 1350402 h 1436085"/>
                <a:gd name="connsiteX18" fmla="*/ 859509 w 894317"/>
                <a:gd name="connsiteY18" fmla="*/ 1343262 h 1436085"/>
                <a:gd name="connsiteX19" fmla="*/ 860402 w 894317"/>
                <a:gd name="connsiteY19" fmla="*/ 1340585 h 1436085"/>
                <a:gd name="connsiteX20" fmla="*/ 860402 w 894317"/>
                <a:gd name="connsiteY20" fmla="*/ 1337907 h 1436085"/>
                <a:gd name="connsiteX21" fmla="*/ 860402 w 894317"/>
                <a:gd name="connsiteY21" fmla="*/ 1334337 h 1436085"/>
                <a:gd name="connsiteX22" fmla="*/ 860402 w 894317"/>
                <a:gd name="connsiteY22" fmla="*/ 1329874 h 1436085"/>
                <a:gd name="connsiteX23" fmla="*/ 858617 w 894317"/>
                <a:gd name="connsiteY23" fmla="*/ 1328089 h 1436085"/>
                <a:gd name="connsiteX24" fmla="*/ 856832 w 894317"/>
                <a:gd name="connsiteY24" fmla="*/ 1328982 h 1436085"/>
                <a:gd name="connsiteX25" fmla="*/ 854154 w 894317"/>
                <a:gd name="connsiteY25" fmla="*/ 1333444 h 1436085"/>
                <a:gd name="connsiteX26" fmla="*/ 851476 w 894317"/>
                <a:gd name="connsiteY26" fmla="*/ 1334337 h 1436085"/>
                <a:gd name="connsiteX27" fmla="*/ 847906 w 894317"/>
                <a:gd name="connsiteY27" fmla="*/ 1334337 h 1436085"/>
                <a:gd name="connsiteX28" fmla="*/ 843444 w 894317"/>
                <a:gd name="connsiteY28" fmla="*/ 1330767 h 1436085"/>
                <a:gd name="connsiteX29" fmla="*/ 842551 w 894317"/>
                <a:gd name="connsiteY29" fmla="*/ 1327197 h 1436085"/>
                <a:gd name="connsiteX30" fmla="*/ 842551 w 894317"/>
                <a:gd name="connsiteY30" fmla="*/ 1323626 h 1436085"/>
                <a:gd name="connsiteX31" fmla="*/ 842551 w 894317"/>
                <a:gd name="connsiteY31" fmla="*/ 1320056 h 1436085"/>
                <a:gd name="connsiteX32" fmla="*/ 843444 w 894317"/>
                <a:gd name="connsiteY32" fmla="*/ 1316486 h 1436085"/>
                <a:gd name="connsiteX33" fmla="*/ 841658 w 894317"/>
                <a:gd name="connsiteY33" fmla="*/ 1314701 h 1436085"/>
                <a:gd name="connsiteX34" fmla="*/ 838981 w 894317"/>
                <a:gd name="connsiteY34" fmla="*/ 1312916 h 1436085"/>
                <a:gd name="connsiteX35" fmla="*/ 835411 w 894317"/>
                <a:gd name="connsiteY35" fmla="*/ 1312916 h 1436085"/>
                <a:gd name="connsiteX36" fmla="*/ 831841 w 894317"/>
                <a:gd name="connsiteY36" fmla="*/ 1312023 h 1436085"/>
                <a:gd name="connsiteX37" fmla="*/ 827378 w 894317"/>
                <a:gd name="connsiteY37" fmla="*/ 1309346 h 1436085"/>
                <a:gd name="connsiteX38" fmla="*/ 820238 w 894317"/>
                <a:gd name="connsiteY38" fmla="*/ 1303991 h 1436085"/>
                <a:gd name="connsiteX39" fmla="*/ 817560 w 894317"/>
                <a:gd name="connsiteY39" fmla="*/ 1299528 h 1436085"/>
                <a:gd name="connsiteX40" fmla="*/ 816668 w 894317"/>
                <a:gd name="connsiteY40" fmla="*/ 1295065 h 1436085"/>
                <a:gd name="connsiteX41" fmla="*/ 817560 w 894317"/>
                <a:gd name="connsiteY41" fmla="*/ 1292388 h 1436085"/>
                <a:gd name="connsiteX42" fmla="*/ 817560 w 894317"/>
                <a:gd name="connsiteY42" fmla="*/ 1288818 h 1436085"/>
                <a:gd name="connsiteX43" fmla="*/ 821130 w 894317"/>
                <a:gd name="connsiteY43" fmla="*/ 1279892 h 1436085"/>
                <a:gd name="connsiteX44" fmla="*/ 821130 w 894317"/>
                <a:gd name="connsiteY44" fmla="*/ 1276322 h 1436085"/>
                <a:gd name="connsiteX45" fmla="*/ 822023 w 894317"/>
                <a:gd name="connsiteY45" fmla="*/ 1273645 h 1436085"/>
                <a:gd name="connsiteX46" fmla="*/ 821130 w 894317"/>
                <a:gd name="connsiteY46" fmla="*/ 1257579 h 1436085"/>
                <a:gd name="connsiteX47" fmla="*/ 821130 w 894317"/>
                <a:gd name="connsiteY47" fmla="*/ 1254009 h 1436085"/>
                <a:gd name="connsiteX48" fmla="*/ 822023 w 894317"/>
                <a:gd name="connsiteY48" fmla="*/ 1251331 h 1436085"/>
                <a:gd name="connsiteX49" fmla="*/ 824700 w 894317"/>
                <a:gd name="connsiteY49" fmla="*/ 1245083 h 1436085"/>
                <a:gd name="connsiteX50" fmla="*/ 825593 w 894317"/>
                <a:gd name="connsiteY50" fmla="*/ 1240621 h 1436085"/>
                <a:gd name="connsiteX51" fmla="*/ 824700 w 894317"/>
                <a:gd name="connsiteY51" fmla="*/ 1237051 h 1436085"/>
                <a:gd name="connsiteX52" fmla="*/ 822023 w 894317"/>
                <a:gd name="connsiteY52" fmla="*/ 1234373 h 1436085"/>
                <a:gd name="connsiteX53" fmla="*/ 814882 w 894317"/>
                <a:gd name="connsiteY53" fmla="*/ 1226340 h 1436085"/>
                <a:gd name="connsiteX54" fmla="*/ 813098 w 894317"/>
                <a:gd name="connsiteY54" fmla="*/ 1222770 h 1436085"/>
                <a:gd name="connsiteX55" fmla="*/ 813098 w 894317"/>
                <a:gd name="connsiteY55" fmla="*/ 1219200 h 1436085"/>
                <a:gd name="connsiteX56" fmla="*/ 813990 w 894317"/>
                <a:gd name="connsiteY56" fmla="*/ 1216522 h 1436085"/>
                <a:gd name="connsiteX57" fmla="*/ 817560 w 894317"/>
                <a:gd name="connsiteY57" fmla="*/ 1212060 h 1436085"/>
                <a:gd name="connsiteX58" fmla="*/ 818453 w 894317"/>
                <a:gd name="connsiteY58" fmla="*/ 1210275 h 1436085"/>
                <a:gd name="connsiteX59" fmla="*/ 819345 w 894317"/>
                <a:gd name="connsiteY59" fmla="*/ 1204919 h 1436085"/>
                <a:gd name="connsiteX60" fmla="*/ 820238 w 894317"/>
                <a:gd name="connsiteY60" fmla="*/ 1202242 h 1436085"/>
                <a:gd name="connsiteX61" fmla="*/ 822023 w 894317"/>
                <a:gd name="connsiteY61" fmla="*/ 1201349 h 1436085"/>
                <a:gd name="connsiteX62" fmla="*/ 828270 w 894317"/>
                <a:gd name="connsiteY62" fmla="*/ 1200457 h 1436085"/>
                <a:gd name="connsiteX63" fmla="*/ 830948 w 894317"/>
                <a:gd name="connsiteY63" fmla="*/ 1198672 h 1436085"/>
                <a:gd name="connsiteX64" fmla="*/ 832733 w 894317"/>
                <a:gd name="connsiteY64" fmla="*/ 1195994 h 1436085"/>
                <a:gd name="connsiteX65" fmla="*/ 831841 w 894317"/>
                <a:gd name="connsiteY65" fmla="*/ 1193317 h 1436085"/>
                <a:gd name="connsiteX66" fmla="*/ 829163 w 894317"/>
                <a:gd name="connsiteY66" fmla="*/ 1192424 h 1436085"/>
                <a:gd name="connsiteX67" fmla="*/ 818453 w 894317"/>
                <a:gd name="connsiteY67" fmla="*/ 1187069 h 1436085"/>
                <a:gd name="connsiteX68" fmla="*/ 816668 w 894317"/>
                <a:gd name="connsiteY68" fmla="*/ 1185284 h 1436085"/>
                <a:gd name="connsiteX69" fmla="*/ 814882 w 894317"/>
                <a:gd name="connsiteY69" fmla="*/ 1183499 h 1436085"/>
                <a:gd name="connsiteX70" fmla="*/ 806850 w 894317"/>
                <a:gd name="connsiteY70" fmla="*/ 1172788 h 1436085"/>
                <a:gd name="connsiteX71" fmla="*/ 805957 w 894317"/>
                <a:gd name="connsiteY71" fmla="*/ 1168326 h 1436085"/>
                <a:gd name="connsiteX72" fmla="*/ 805957 w 894317"/>
                <a:gd name="connsiteY72" fmla="*/ 1164755 h 1436085"/>
                <a:gd name="connsiteX73" fmla="*/ 807742 w 894317"/>
                <a:gd name="connsiteY73" fmla="*/ 1138872 h 1436085"/>
                <a:gd name="connsiteX74" fmla="*/ 810420 w 894317"/>
                <a:gd name="connsiteY74" fmla="*/ 1128162 h 1436085"/>
                <a:gd name="connsiteX75" fmla="*/ 810420 w 894317"/>
                <a:gd name="connsiteY75" fmla="*/ 1123699 h 1436085"/>
                <a:gd name="connsiteX76" fmla="*/ 809527 w 894317"/>
                <a:gd name="connsiteY76" fmla="*/ 1121021 h 1436085"/>
                <a:gd name="connsiteX77" fmla="*/ 806850 w 894317"/>
                <a:gd name="connsiteY77" fmla="*/ 1120129 h 1436085"/>
                <a:gd name="connsiteX78" fmla="*/ 805065 w 894317"/>
                <a:gd name="connsiteY78" fmla="*/ 1120129 h 1436085"/>
                <a:gd name="connsiteX79" fmla="*/ 798817 w 894317"/>
                <a:gd name="connsiteY79" fmla="*/ 1121914 h 1436085"/>
                <a:gd name="connsiteX80" fmla="*/ 795247 w 894317"/>
                <a:gd name="connsiteY80" fmla="*/ 1121914 h 1436085"/>
                <a:gd name="connsiteX81" fmla="*/ 794354 w 894317"/>
                <a:gd name="connsiteY81" fmla="*/ 1119236 h 1436085"/>
                <a:gd name="connsiteX82" fmla="*/ 794354 w 894317"/>
                <a:gd name="connsiteY82" fmla="*/ 1116559 h 1436085"/>
                <a:gd name="connsiteX83" fmla="*/ 794354 w 894317"/>
                <a:gd name="connsiteY83" fmla="*/ 1113881 h 1436085"/>
                <a:gd name="connsiteX84" fmla="*/ 796139 w 894317"/>
                <a:gd name="connsiteY84" fmla="*/ 1111203 h 1436085"/>
                <a:gd name="connsiteX85" fmla="*/ 797032 w 894317"/>
                <a:gd name="connsiteY85" fmla="*/ 1108526 h 1436085"/>
                <a:gd name="connsiteX86" fmla="*/ 797924 w 894317"/>
                <a:gd name="connsiteY86" fmla="*/ 1104956 h 1436085"/>
                <a:gd name="connsiteX87" fmla="*/ 798817 w 894317"/>
                <a:gd name="connsiteY87" fmla="*/ 1100493 h 1436085"/>
                <a:gd name="connsiteX88" fmla="*/ 798817 w 894317"/>
                <a:gd name="connsiteY88" fmla="*/ 1093353 h 1436085"/>
                <a:gd name="connsiteX89" fmla="*/ 797924 w 894317"/>
                <a:gd name="connsiteY89" fmla="*/ 1088890 h 1436085"/>
                <a:gd name="connsiteX90" fmla="*/ 797032 w 894317"/>
                <a:gd name="connsiteY90" fmla="*/ 1085320 h 1436085"/>
                <a:gd name="connsiteX91" fmla="*/ 792569 w 894317"/>
                <a:gd name="connsiteY91" fmla="*/ 1078180 h 1436085"/>
                <a:gd name="connsiteX92" fmla="*/ 791677 w 894317"/>
                <a:gd name="connsiteY92" fmla="*/ 1075502 h 1436085"/>
                <a:gd name="connsiteX93" fmla="*/ 793462 w 894317"/>
                <a:gd name="connsiteY93" fmla="*/ 1072825 h 1436085"/>
                <a:gd name="connsiteX94" fmla="*/ 797924 w 894317"/>
                <a:gd name="connsiteY94" fmla="*/ 1070147 h 1436085"/>
                <a:gd name="connsiteX95" fmla="*/ 800602 w 894317"/>
                <a:gd name="connsiteY95" fmla="*/ 1068362 h 1436085"/>
                <a:gd name="connsiteX96" fmla="*/ 800602 w 894317"/>
                <a:gd name="connsiteY96" fmla="*/ 1063899 h 1436085"/>
                <a:gd name="connsiteX97" fmla="*/ 799710 w 894317"/>
                <a:gd name="connsiteY97" fmla="*/ 1060329 h 1436085"/>
                <a:gd name="connsiteX98" fmla="*/ 797032 w 894317"/>
                <a:gd name="connsiteY98" fmla="*/ 1053189 h 1436085"/>
                <a:gd name="connsiteX99" fmla="*/ 797924 w 894317"/>
                <a:gd name="connsiteY99" fmla="*/ 1049619 h 1436085"/>
                <a:gd name="connsiteX100" fmla="*/ 799710 w 894317"/>
                <a:gd name="connsiteY100" fmla="*/ 1047834 h 1436085"/>
                <a:gd name="connsiteX101" fmla="*/ 805957 w 894317"/>
                <a:gd name="connsiteY101" fmla="*/ 1046049 h 1436085"/>
                <a:gd name="connsiteX102" fmla="*/ 809527 w 894317"/>
                <a:gd name="connsiteY102" fmla="*/ 1040693 h 1436085"/>
                <a:gd name="connsiteX103" fmla="*/ 809527 w 894317"/>
                <a:gd name="connsiteY103" fmla="*/ 1039801 h 1436085"/>
                <a:gd name="connsiteX104" fmla="*/ 807742 w 894317"/>
                <a:gd name="connsiteY104" fmla="*/ 1035338 h 1436085"/>
                <a:gd name="connsiteX105" fmla="*/ 802387 w 894317"/>
                <a:gd name="connsiteY105" fmla="*/ 1024628 h 1436085"/>
                <a:gd name="connsiteX106" fmla="*/ 798817 w 894317"/>
                <a:gd name="connsiteY106" fmla="*/ 1016595 h 1436085"/>
                <a:gd name="connsiteX107" fmla="*/ 797924 w 894317"/>
                <a:gd name="connsiteY107" fmla="*/ 1011240 h 1436085"/>
                <a:gd name="connsiteX108" fmla="*/ 797924 w 894317"/>
                <a:gd name="connsiteY108" fmla="*/ 1006777 h 1436085"/>
                <a:gd name="connsiteX109" fmla="*/ 798817 w 894317"/>
                <a:gd name="connsiteY109" fmla="*/ 1004099 h 1436085"/>
                <a:gd name="connsiteX110" fmla="*/ 800602 w 894317"/>
                <a:gd name="connsiteY110" fmla="*/ 1001422 h 1436085"/>
                <a:gd name="connsiteX111" fmla="*/ 803280 w 894317"/>
                <a:gd name="connsiteY111" fmla="*/ 997852 h 1436085"/>
                <a:gd name="connsiteX112" fmla="*/ 809527 w 894317"/>
                <a:gd name="connsiteY112" fmla="*/ 992497 h 1436085"/>
                <a:gd name="connsiteX113" fmla="*/ 811312 w 894317"/>
                <a:gd name="connsiteY113" fmla="*/ 989819 h 1436085"/>
                <a:gd name="connsiteX114" fmla="*/ 813098 w 894317"/>
                <a:gd name="connsiteY114" fmla="*/ 986249 h 1436085"/>
                <a:gd name="connsiteX115" fmla="*/ 814882 w 894317"/>
                <a:gd name="connsiteY115" fmla="*/ 980001 h 1436085"/>
                <a:gd name="connsiteX116" fmla="*/ 814882 w 894317"/>
                <a:gd name="connsiteY116" fmla="*/ 975539 h 1436085"/>
                <a:gd name="connsiteX117" fmla="*/ 813990 w 894317"/>
                <a:gd name="connsiteY117" fmla="*/ 972861 h 1436085"/>
                <a:gd name="connsiteX118" fmla="*/ 813098 w 894317"/>
                <a:gd name="connsiteY118" fmla="*/ 970183 h 1436085"/>
                <a:gd name="connsiteX119" fmla="*/ 805065 w 894317"/>
                <a:gd name="connsiteY119" fmla="*/ 951440 h 1436085"/>
                <a:gd name="connsiteX120" fmla="*/ 804172 w 894317"/>
                <a:gd name="connsiteY120" fmla="*/ 947870 h 1436085"/>
                <a:gd name="connsiteX121" fmla="*/ 804172 w 894317"/>
                <a:gd name="connsiteY121" fmla="*/ 943407 h 1436085"/>
                <a:gd name="connsiteX122" fmla="*/ 805065 w 894317"/>
                <a:gd name="connsiteY122" fmla="*/ 936267 h 1436085"/>
                <a:gd name="connsiteX123" fmla="*/ 805065 w 894317"/>
                <a:gd name="connsiteY123" fmla="*/ 933589 h 1436085"/>
                <a:gd name="connsiteX124" fmla="*/ 808635 w 894317"/>
                <a:gd name="connsiteY124" fmla="*/ 924664 h 1436085"/>
                <a:gd name="connsiteX125" fmla="*/ 809527 w 894317"/>
                <a:gd name="connsiteY125" fmla="*/ 920201 h 1436085"/>
                <a:gd name="connsiteX126" fmla="*/ 809527 w 894317"/>
                <a:gd name="connsiteY126" fmla="*/ 916631 h 1436085"/>
                <a:gd name="connsiteX127" fmla="*/ 807742 w 894317"/>
                <a:gd name="connsiteY127" fmla="*/ 914846 h 1436085"/>
                <a:gd name="connsiteX128" fmla="*/ 802387 w 894317"/>
                <a:gd name="connsiteY128" fmla="*/ 907706 h 1436085"/>
                <a:gd name="connsiteX129" fmla="*/ 800602 w 894317"/>
                <a:gd name="connsiteY129" fmla="*/ 905029 h 1436085"/>
                <a:gd name="connsiteX130" fmla="*/ 797924 w 894317"/>
                <a:gd name="connsiteY130" fmla="*/ 898781 h 1436085"/>
                <a:gd name="connsiteX131" fmla="*/ 797032 w 894317"/>
                <a:gd name="connsiteY131" fmla="*/ 894318 h 1436085"/>
                <a:gd name="connsiteX132" fmla="*/ 797032 w 894317"/>
                <a:gd name="connsiteY132" fmla="*/ 889855 h 1436085"/>
                <a:gd name="connsiteX133" fmla="*/ 800602 w 894317"/>
                <a:gd name="connsiteY133" fmla="*/ 877360 h 1436085"/>
                <a:gd name="connsiteX134" fmla="*/ 800602 w 894317"/>
                <a:gd name="connsiteY134" fmla="*/ 868435 h 1436085"/>
                <a:gd name="connsiteX135" fmla="*/ 800602 w 894317"/>
                <a:gd name="connsiteY135" fmla="*/ 863079 h 1436085"/>
                <a:gd name="connsiteX136" fmla="*/ 801495 w 894317"/>
                <a:gd name="connsiteY136" fmla="*/ 858617 h 1436085"/>
                <a:gd name="connsiteX137" fmla="*/ 802387 w 894317"/>
                <a:gd name="connsiteY137" fmla="*/ 855047 h 1436085"/>
                <a:gd name="connsiteX138" fmla="*/ 804172 w 894317"/>
                <a:gd name="connsiteY138" fmla="*/ 853261 h 1436085"/>
                <a:gd name="connsiteX139" fmla="*/ 805957 w 894317"/>
                <a:gd name="connsiteY139" fmla="*/ 851477 h 1436085"/>
                <a:gd name="connsiteX140" fmla="*/ 807742 w 894317"/>
                <a:gd name="connsiteY140" fmla="*/ 849691 h 1436085"/>
                <a:gd name="connsiteX141" fmla="*/ 812205 w 894317"/>
                <a:gd name="connsiteY141" fmla="*/ 847014 h 1436085"/>
                <a:gd name="connsiteX142" fmla="*/ 820238 w 894317"/>
                <a:gd name="connsiteY142" fmla="*/ 844336 h 1436085"/>
                <a:gd name="connsiteX143" fmla="*/ 822023 w 894317"/>
                <a:gd name="connsiteY143" fmla="*/ 841659 h 1436085"/>
                <a:gd name="connsiteX144" fmla="*/ 823808 w 894317"/>
                <a:gd name="connsiteY144" fmla="*/ 837196 h 1436085"/>
                <a:gd name="connsiteX145" fmla="*/ 822915 w 894317"/>
                <a:gd name="connsiteY145" fmla="*/ 829163 h 1436085"/>
                <a:gd name="connsiteX146" fmla="*/ 823808 w 894317"/>
                <a:gd name="connsiteY146" fmla="*/ 824701 h 1436085"/>
                <a:gd name="connsiteX147" fmla="*/ 823808 w 894317"/>
                <a:gd name="connsiteY147" fmla="*/ 820238 h 1436085"/>
                <a:gd name="connsiteX148" fmla="*/ 827378 w 894317"/>
                <a:gd name="connsiteY148" fmla="*/ 813990 h 1436085"/>
                <a:gd name="connsiteX149" fmla="*/ 829163 w 894317"/>
                <a:gd name="connsiteY149" fmla="*/ 807742 h 1436085"/>
                <a:gd name="connsiteX150" fmla="*/ 829163 w 894317"/>
                <a:gd name="connsiteY150" fmla="*/ 804172 h 1436085"/>
                <a:gd name="connsiteX151" fmla="*/ 828270 w 894317"/>
                <a:gd name="connsiteY151" fmla="*/ 801495 h 1436085"/>
                <a:gd name="connsiteX152" fmla="*/ 822023 w 894317"/>
                <a:gd name="connsiteY152" fmla="*/ 792569 h 1436085"/>
                <a:gd name="connsiteX153" fmla="*/ 820238 w 894317"/>
                <a:gd name="connsiteY153" fmla="*/ 789892 h 1436085"/>
                <a:gd name="connsiteX154" fmla="*/ 818453 w 894317"/>
                <a:gd name="connsiteY154" fmla="*/ 786321 h 1436085"/>
                <a:gd name="connsiteX155" fmla="*/ 816668 w 894317"/>
                <a:gd name="connsiteY155" fmla="*/ 780074 h 1436085"/>
                <a:gd name="connsiteX156" fmla="*/ 815775 w 894317"/>
                <a:gd name="connsiteY156" fmla="*/ 776504 h 1436085"/>
                <a:gd name="connsiteX157" fmla="*/ 816668 w 894317"/>
                <a:gd name="connsiteY157" fmla="*/ 772041 h 1436085"/>
                <a:gd name="connsiteX158" fmla="*/ 819345 w 894317"/>
                <a:gd name="connsiteY158" fmla="*/ 762223 h 1436085"/>
                <a:gd name="connsiteX159" fmla="*/ 819345 w 894317"/>
                <a:gd name="connsiteY159" fmla="*/ 757761 h 1436085"/>
                <a:gd name="connsiteX160" fmla="*/ 818453 w 894317"/>
                <a:gd name="connsiteY160" fmla="*/ 753298 h 1436085"/>
                <a:gd name="connsiteX161" fmla="*/ 814882 w 894317"/>
                <a:gd name="connsiteY161" fmla="*/ 737232 h 1436085"/>
                <a:gd name="connsiteX162" fmla="*/ 813990 w 894317"/>
                <a:gd name="connsiteY162" fmla="*/ 730092 h 1436085"/>
                <a:gd name="connsiteX163" fmla="*/ 813990 w 894317"/>
                <a:gd name="connsiteY163" fmla="*/ 721167 h 1436085"/>
                <a:gd name="connsiteX164" fmla="*/ 813990 w 894317"/>
                <a:gd name="connsiteY164" fmla="*/ 716704 h 1436085"/>
                <a:gd name="connsiteX165" fmla="*/ 812205 w 894317"/>
                <a:gd name="connsiteY165" fmla="*/ 713134 h 1436085"/>
                <a:gd name="connsiteX166" fmla="*/ 810420 w 894317"/>
                <a:gd name="connsiteY166" fmla="*/ 711349 h 1436085"/>
                <a:gd name="connsiteX167" fmla="*/ 797032 w 894317"/>
                <a:gd name="connsiteY167" fmla="*/ 701531 h 1436085"/>
                <a:gd name="connsiteX168" fmla="*/ 795247 w 894317"/>
                <a:gd name="connsiteY168" fmla="*/ 698853 h 1436085"/>
                <a:gd name="connsiteX169" fmla="*/ 793462 w 894317"/>
                <a:gd name="connsiteY169" fmla="*/ 694391 h 1436085"/>
                <a:gd name="connsiteX170" fmla="*/ 788999 w 894317"/>
                <a:gd name="connsiteY170" fmla="*/ 672970 h 1436085"/>
                <a:gd name="connsiteX171" fmla="*/ 783644 w 894317"/>
                <a:gd name="connsiteY171" fmla="*/ 657797 h 1436085"/>
                <a:gd name="connsiteX172" fmla="*/ 774719 w 894317"/>
                <a:gd name="connsiteY172" fmla="*/ 637269 h 1436085"/>
                <a:gd name="connsiteX173" fmla="*/ 771148 w 894317"/>
                <a:gd name="connsiteY173" fmla="*/ 628343 h 1436085"/>
                <a:gd name="connsiteX174" fmla="*/ 770256 w 894317"/>
                <a:gd name="connsiteY174" fmla="*/ 622988 h 1436085"/>
                <a:gd name="connsiteX175" fmla="*/ 770256 w 894317"/>
                <a:gd name="connsiteY175" fmla="*/ 618525 h 1436085"/>
                <a:gd name="connsiteX176" fmla="*/ 771148 w 894317"/>
                <a:gd name="connsiteY176" fmla="*/ 616740 h 1436085"/>
                <a:gd name="connsiteX177" fmla="*/ 771148 w 894317"/>
                <a:gd name="connsiteY177" fmla="*/ 614063 h 1436085"/>
                <a:gd name="connsiteX178" fmla="*/ 779181 w 894317"/>
                <a:gd name="connsiteY178" fmla="*/ 596212 h 1436085"/>
                <a:gd name="connsiteX179" fmla="*/ 780074 w 894317"/>
                <a:gd name="connsiteY179" fmla="*/ 594427 h 1436085"/>
                <a:gd name="connsiteX180" fmla="*/ 780966 w 894317"/>
                <a:gd name="connsiteY180" fmla="*/ 592642 h 1436085"/>
                <a:gd name="connsiteX181" fmla="*/ 782751 w 894317"/>
                <a:gd name="connsiteY181" fmla="*/ 590857 h 1436085"/>
                <a:gd name="connsiteX182" fmla="*/ 784536 w 894317"/>
                <a:gd name="connsiteY182" fmla="*/ 589072 h 1436085"/>
                <a:gd name="connsiteX183" fmla="*/ 798817 w 894317"/>
                <a:gd name="connsiteY183" fmla="*/ 581039 h 1436085"/>
                <a:gd name="connsiteX184" fmla="*/ 800602 w 894317"/>
                <a:gd name="connsiteY184" fmla="*/ 579254 h 1436085"/>
                <a:gd name="connsiteX185" fmla="*/ 802387 w 894317"/>
                <a:gd name="connsiteY185" fmla="*/ 577469 h 1436085"/>
                <a:gd name="connsiteX186" fmla="*/ 804172 w 894317"/>
                <a:gd name="connsiteY186" fmla="*/ 574791 h 1436085"/>
                <a:gd name="connsiteX187" fmla="*/ 805957 w 894317"/>
                <a:gd name="connsiteY187" fmla="*/ 564081 h 1436085"/>
                <a:gd name="connsiteX188" fmla="*/ 807742 w 894317"/>
                <a:gd name="connsiteY188" fmla="*/ 543553 h 1436085"/>
                <a:gd name="connsiteX189" fmla="*/ 809527 w 894317"/>
                <a:gd name="connsiteY189" fmla="*/ 536412 h 1436085"/>
                <a:gd name="connsiteX190" fmla="*/ 810420 w 894317"/>
                <a:gd name="connsiteY190" fmla="*/ 533735 h 1436085"/>
                <a:gd name="connsiteX191" fmla="*/ 811312 w 894317"/>
                <a:gd name="connsiteY191" fmla="*/ 531057 h 1436085"/>
                <a:gd name="connsiteX192" fmla="*/ 813098 w 894317"/>
                <a:gd name="connsiteY192" fmla="*/ 528380 h 1436085"/>
                <a:gd name="connsiteX193" fmla="*/ 814882 w 894317"/>
                <a:gd name="connsiteY193" fmla="*/ 526594 h 1436085"/>
                <a:gd name="connsiteX194" fmla="*/ 821130 w 894317"/>
                <a:gd name="connsiteY194" fmla="*/ 521239 h 1436085"/>
                <a:gd name="connsiteX195" fmla="*/ 822915 w 894317"/>
                <a:gd name="connsiteY195" fmla="*/ 518562 h 1436085"/>
                <a:gd name="connsiteX196" fmla="*/ 824700 w 894317"/>
                <a:gd name="connsiteY196" fmla="*/ 514991 h 1436085"/>
                <a:gd name="connsiteX197" fmla="*/ 826486 w 894317"/>
                <a:gd name="connsiteY197" fmla="*/ 506959 h 1436085"/>
                <a:gd name="connsiteX198" fmla="*/ 826486 w 894317"/>
                <a:gd name="connsiteY198" fmla="*/ 502496 h 1436085"/>
                <a:gd name="connsiteX199" fmla="*/ 826486 w 894317"/>
                <a:gd name="connsiteY199" fmla="*/ 498926 h 1436085"/>
                <a:gd name="connsiteX200" fmla="*/ 824700 w 894317"/>
                <a:gd name="connsiteY200" fmla="*/ 497141 h 1436085"/>
                <a:gd name="connsiteX201" fmla="*/ 822915 w 894317"/>
                <a:gd name="connsiteY201" fmla="*/ 495356 h 1436085"/>
                <a:gd name="connsiteX202" fmla="*/ 807742 w 894317"/>
                <a:gd name="connsiteY202" fmla="*/ 482860 h 1436085"/>
                <a:gd name="connsiteX203" fmla="*/ 805957 w 894317"/>
                <a:gd name="connsiteY203" fmla="*/ 480183 h 1436085"/>
                <a:gd name="connsiteX204" fmla="*/ 804172 w 894317"/>
                <a:gd name="connsiteY204" fmla="*/ 476613 h 1436085"/>
                <a:gd name="connsiteX205" fmla="*/ 800602 w 894317"/>
                <a:gd name="connsiteY205" fmla="*/ 471257 h 1436085"/>
                <a:gd name="connsiteX206" fmla="*/ 800602 w 894317"/>
                <a:gd name="connsiteY206" fmla="*/ 466795 h 1436085"/>
                <a:gd name="connsiteX207" fmla="*/ 800602 w 894317"/>
                <a:gd name="connsiteY207" fmla="*/ 462332 h 1436085"/>
                <a:gd name="connsiteX208" fmla="*/ 800602 w 894317"/>
                <a:gd name="connsiteY208" fmla="*/ 459654 h 1436085"/>
                <a:gd name="connsiteX209" fmla="*/ 803280 w 894317"/>
                <a:gd name="connsiteY209" fmla="*/ 454299 h 1436085"/>
                <a:gd name="connsiteX210" fmla="*/ 805065 w 894317"/>
                <a:gd name="connsiteY210" fmla="*/ 451622 h 1436085"/>
                <a:gd name="connsiteX211" fmla="*/ 806850 w 894317"/>
                <a:gd name="connsiteY211" fmla="*/ 449837 h 1436085"/>
                <a:gd name="connsiteX212" fmla="*/ 813098 w 894317"/>
                <a:gd name="connsiteY212" fmla="*/ 444481 h 1436085"/>
                <a:gd name="connsiteX213" fmla="*/ 814882 w 894317"/>
                <a:gd name="connsiteY213" fmla="*/ 440019 h 1436085"/>
                <a:gd name="connsiteX214" fmla="*/ 815775 w 894317"/>
                <a:gd name="connsiteY214" fmla="*/ 431986 h 1436085"/>
                <a:gd name="connsiteX215" fmla="*/ 816668 w 894317"/>
                <a:gd name="connsiteY215" fmla="*/ 415920 h 1436085"/>
                <a:gd name="connsiteX216" fmla="*/ 816668 w 894317"/>
                <a:gd name="connsiteY216" fmla="*/ 408780 h 1436085"/>
                <a:gd name="connsiteX217" fmla="*/ 815775 w 894317"/>
                <a:gd name="connsiteY217" fmla="*/ 402532 h 1436085"/>
                <a:gd name="connsiteX218" fmla="*/ 814882 w 894317"/>
                <a:gd name="connsiteY218" fmla="*/ 399855 h 1436085"/>
                <a:gd name="connsiteX219" fmla="*/ 813098 w 894317"/>
                <a:gd name="connsiteY219" fmla="*/ 395392 h 1436085"/>
                <a:gd name="connsiteX220" fmla="*/ 811312 w 894317"/>
                <a:gd name="connsiteY220" fmla="*/ 392714 h 1436085"/>
                <a:gd name="connsiteX221" fmla="*/ 809527 w 894317"/>
                <a:gd name="connsiteY221" fmla="*/ 390929 h 1436085"/>
                <a:gd name="connsiteX222" fmla="*/ 797032 w 894317"/>
                <a:gd name="connsiteY222" fmla="*/ 380219 h 1436085"/>
                <a:gd name="connsiteX223" fmla="*/ 795247 w 894317"/>
                <a:gd name="connsiteY223" fmla="*/ 377541 h 1436085"/>
                <a:gd name="connsiteX224" fmla="*/ 793462 w 894317"/>
                <a:gd name="connsiteY224" fmla="*/ 373971 h 1436085"/>
                <a:gd name="connsiteX225" fmla="*/ 790784 w 894317"/>
                <a:gd name="connsiteY225" fmla="*/ 367724 h 1436085"/>
                <a:gd name="connsiteX226" fmla="*/ 790784 w 894317"/>
                <a:gd name="connsiteY226" fmla="*/ 363261 h 1436085"/>
                <a:gd name="connsiteX227" fmla="*/ 790784 w 894317"/>
                <a:gd name="connsiteY227" fmla="*/ 358798 h 1436085"/>
                <a:gd name="connsiteX228" fmla="*/ 792569 w 894317"/>
                <a:gd name="connsiteY228" fmla="*/ 355228 h 1436085"/>
                <a:gd name="connsiteX229" fmla="*/ 793462 w 894317"/>
                <a:gd name="connsiteY229" fmla="*/ 349873 h 1436085"/>
                <a:gd name="connsiteX230" fmla="*/ 794354 w 894317"/>
                <a:gd name="connsiteY230" fmla="*/ 340055 h 1436085"/>
                <a:gd name="connsiteX231" fmla="*/ 794354 w 894317"/>
                <a:gd name="connsiteY231" fmla="*/ 334700 h 1436085"/>
                <a:gd name="connsiteX232" fmla="*/ 794354 w 894317"/>
                <a:gd name="connsiteY232" fmla="*/ 331130 h 1436085"/>
                <a:gd name="connsiteX233" fmla="*/ 793462 w 894317"/>
                <a:gd name="connsiteY233" fmla="*/ 328452 h 1436085"/>
                <a:gd name="connsiteX234" fmla="*/ 791677 w 894317"/>
                <a:gd name="connsiteY234" fmla="*/ 325774 h 1436085"/>
                <a:gd name="connsiteX235" fmla="*/ 789892 w 894317"/>
                <a:gd name="connsiteY235" fmla="*/ 323990 h 1436085"/>
                <a:gd name="connsiteX236" fmla="*/ 788107 w 894317"/>
                <a:gd name="connsiteY236" fmla="*/ 322204 h 1436085"/>
                <a:gd name="connsiteX237" fmla="*/ 780966 w 894317"/>
                <a:gd name="connsiteY237" fmla="*/ 316849 h 1436085"/>
                <a:gd name="connsiteX238" fmla="*/ 778289 w 894317"/>
                <a:gd name="connsiteY238" fmla="*/ 314172 h 1436085"/>
                <a:gd name="connsiteX239" fmla="*/ 774719 w 894317"/>
                <a:gd name="connsiteY239" fmla="*/ 307924 h 1436085"/>
                <a:gd name="connsiteX240" fmla="*/ 774719 w 894317"/>
                <a:gd name="connsiteY240" fmla="*/ 304354 h 1436085"/>
                <a:gd name="connsiteX241" fmla="*/ 774719 w 894317"/>
                <a:gd name="connsiteY241" fmla="*/ 299891 h 1436085"/>
                <a:gd name="connsiteX242" fmla="*/ 778289 w 894317"/>
                <a:gd name="connsiteY242" fmla="*/ 290073 h 1436085"/>
                <a:gd name="connsiteX243" fmla="*/ 779181 w 894317"/>
                <a:gd name="connsiteY243" fmla="*/ 284718 h 1436085"/>
                <a:gd name="connsiteX244" fmla="*/ 780074 w 894317"/>
                <a:gd name="connsiteY244" fmla="*/ 281148 h 1436085"/>
                <a:gd name="connsiteX245" fmla="*/ 779181 w 894317"/>
                <a:gd name="connsiteY245" fmla="*/ 277578 h 1436085"/>
                <a:gd name="connsiteX246" fmla="*/ 777396 w 894317"/>
                <a:gd name="connsiteY246" fmla="*/ 268652 h 1436085"/>
                <a:gd name="connsiteX247" fmla="*/ 772041 w 894317"/>
                <a:gd name="connsiteY247" fmla="*/ 255264 h 1436085"/>
                <a:gd name="connsiteX248" fmla="*/ 771148 w 894317"/>
                <a:gd name="connsiteY248" fmla="*/ 251694 h 1436085"/>
                <a:gd name="connsiteX249" fmla="*/ 772041 w 894317"/>
                <a:gd name="connsiteY249" fmla="*/ 249017 h 1436085"/>
                <a:gd name="connsiteX250" fmla="*/ 772934 w 894317"/>
                <a:gd name="connsiteY250" fmla="*/ 247232 h 1436085"/>
                <a:gd name="connsiteX251" fmla="*/ 773826 w 894317"/>
                <a:gd name="connsiteY251" fmla="*/ 244554 h 1436085"/>
                <a:gd name="connsiteX252" fmla="*/ 775611 w 894317"/>
                <a:gd name="connsiteY252" fmla="*/ 242769 h 1436085"/>
                <a:gd name="connsiteX253" fmla="*/ 777396 w 894317"/>
                <a:gd name="connsiteY253" fmla="*/ 240984 h 1436085"/>
                <a:gd name="connsiteX254" fmla="*/ 781859 w 894317"/>
                <a:gd name="connsiteY254" fmla="*/ 237414 h 1436085"/>
                <a:gd name="connsiteX255" fmla="*/ 812205 w 894317"/>
                <a:gd name="connsiteY255" fmla="*/ 227596 h 1436085"/>
                <a:gd name="connsiteX256" fmla="*/ 814882 w 894317"/>
                <a:gd name="connsiteY256" fmla="*/ 224918 h 1436085"/>
                <a:gd name="connsiteX257" fmla="*/ 815775 w 894317"/>
                <a:gd name="connsiteY257" fmla="*/ 221348 h 1436085"/>
                <a:gd name="connsiteX258" fmla="*/ 816668 w 894317"/>
                <a:gd name="connsiteY258" fmla="*/ 214208 h 1436085"/>
                <a:gd name="connsiteX259" fmla="*/ 815775 w 894317"/>
                <a:gd name="connsiteY259" fmla="*/ 210638 h 1436085"/>
                <a:gd name="connsiteX260" fmla="*/ 813098 w 894317"/>
                <a:gd name="connsiteY260" fmla="*/ 208853 h 1436085"/>
                <a:gd name="connsiteX261" fmla="*/ 805957 w 894317"/>
                <a:gd name="connsiteY261" fmla="*/ 207960 h 1436085"/>
                <a:gd name="connsiteX262" fmla="*/ 802387 w 894317"/>
                <a:gd name="connsiteY262" fmla="*/ 207068 h 1436085"/>
                <a:gd name="connsiteX263" fmla="*/ 798817 w 894317"/>
                <a:gd name="connsiteY263" fmla="*/ 204390 h 1436085"/>
                <a:gd name="connsiteX264" fmla="*/ 796139 w 894317"/>
                <a:gd name="connsiteY264" fmla="*/ 200820 h 1436085"/>
                <a:gd name="connsiteX265" fmla="*/ 795247 w 894317"/>
                <a:gd name="connsiteY265" fmla="*/ 198142 h 1436085"/>
                <a:gd name="connsiteX266" fmla="*/ 796139 w 894317"/>
                <a:gd name="connsiteY266" fmla="*/ 195465 h 1436085"/>
                <a:gd name="connsiteX267" fmla="*/ 798817 w 894317"/>
                <a:gd name="connsiteY267" fmla="*/ 193680 h 1436085"/>
                <a:gd name="connsiteX268" fmla="*/ 807742 w 894317"/>
                <a:gd name="connsiteY268" fmla="*/ 188324 h 1436085"/>
                <a:gd name="connsiteX269" fmla="*/ 810420 w 894317"/>
                <a:gd name="connsiteY269" fmla="*/ 186539 h 1436085"/>
                <a:gd name="connsiteX270" fmla="*/ 811312 w 894317"/>
                <a:gd name="connsiteY270" fmla="*/ 184754 h 1436085"/>
                <a:gd name="connsiteX271" fmla="*/ 813098 w 894317"/>
                <a:gd name="connsiteY271" fmla="*/ 181184 h 1436085"/>
                <a:gd name="connsiteX272" fmla="*/ 814882 w 894317"/>
                <a:gd name="connsiteY272" fmla="*/ 171366 h 1436085"/>
                <a:gd name="connsiteX273" fmla="*/ 813990 w 894317"/>
                <a:gd name="connsiteY273" fmla="*/ 167796 h 1436085"/>
                <a:gd name="connsiteX274" fmla="*/ 813098 w 894317"/>
                <a:gd name="connsiteY274" fmla="*/ 165119 h 1436085"/>
                <a:gd name="connsiteX275" fmla="*/ 805957 w 894317"/>
                <a:gd name="connsiteY275" fmla="*/ 159763 h 1436085"/>
                <a:gd name="connsiteX276" fmla="*/ 804172 w 894317"/>
                <a:gd name="connsiteY276" fmla="*/ 157978 h 1436085"/>
                <a:gd name="connsiteX277" fmla="*/ 802387 w 894317"/>
                <a:gd name="connsiteY277" fmla="*/ 155301 h 1436085"/>
                <a:gd name="connsiteX278" fmla="*/ 800602 w 894317"/>
                <a:gd name="connsiteY278" fmla="*/ 151731 h 1436085"/>
                <a:gd name="connsiteX279" fmla="*/ 800602 w 894317"/>
                <a:gd name="connsiteY279" fmla="*/ 148160 h 1436085"/>
                <a:gd name="connsiteX280" fmla="*/ 802387 w 894317"/>
                <a:gd name="connsiteY280" fmla="*/ 146375 h 1436085"/>
                <a:gd name="connsiteX281" fmla="*/ 804172 w 894317"/>
                <a:gd name="connsiteY281" fmla="*/ 144590 h 1436085"/>
                <a:gd name="connsiteX282" fmla="*/ 823808 w 894317"/>
                <a:gd name="connsiteY282" fmla="*/ 143698 h 1436085"/>
                <a:gd name="connsiteX283" fmla="*/ 830056 w 894317"/>
                <a:gd name="connsiteY283" fmla="*/ 141913 h 1436085"/>
                <a:gd name="connsiteX284" fmla="*/ 832733 w 894317"/>
                <a:gd name="connsiteY284" fmla="*/ 140128 h 1436085"/>
                <a:gd name="connsiteX285" fmla="*/ 835411 w 894317"/>
                <a:gd name="connsiteY285" fmla="*/ 136558 h 1436085"/>
                <a:gd name="connsiteX286" fmla="*/ 837196 w 894317"/>
                <a:gd name="connsiteY286" fmla="*/ 130310 h 1436085"/>
                <a:gd name="connsiteX287" fmla="*/ 837196 w 894317"/>
                <a:gd name="connsiteY287" fmla="*/ 125847 h 1436085"/>
                <a:gd name="connsiteX288" fmla="*/ 836303 w 894317"/>
                <a:gd name="connsiteY288" fmla="*/ 122277 h 1436085"/>
                <a:gd name="connsiteX289" fmla="*/ 835411 w 894317"/>
                <a:gd name="connsiteY289" fmla="*/ 120492 h 1436085"/>
                <a:gd name="connsiteX290" fmla="*/ 833626 w 894317"/>
                <a:gd name="connsiteY290" fmla="*/ 117814 h 1436085"/>
                <a:gd name="connsiteX291" fmla="*/ 829163 w 894317"/>
                <a:gd name="connsiteY291" fmla="*/ 114244 h 1436085"/>
                <a:gd name="connsiteX292" fmla="*/ 824700 w 894317"/>
                <a:gd name="connsiteY292" fmla="*/ 111567 h 1436085"/>
                <a:gd name="connsiteX293" fmla="*/ 805957 w 894317"/>
                <a:gd name="connsiteY293" fmla="*/ 106211 h 1436085"/>
                <a:gd name="connsiteX294" fmla="*/ 803280 w 894317"/>
                <a:gd name="connsiteY294" fmla="*/ 104426 h 1436085"/>
                <a:gd name="connsiteX295" fmla="*/ 801495 w 894317"/>
                <a:gd name="connsiteY295" fmla="*/ 102641 h 1436085"/>
                <a:gd name="connsiteX296" fmla="*/ 802387 w 894317"/>
                <a:gd name="connsiteY296" fmla="*/ 100856 h 1436085"/>
                <a:gd name="connsiteX297" fmla="*/ 804172 w 894317"/>
                <a:gd name="connsiteY297" fmla="*/ 99071 h 1436085"/>
                <a:gd name="connsiteX298" fmla="*/ 815775 w 894317"/>
                <a:gd name="connsiteY298" fmla="*/ 93716 h 1436085"/>
                <a:gd name="connsiteX299" fmla="*/ 813990 w 894317"/>
                <a:gd name="connsiteY299" fmla="*/ 68725 h 1436085"/>
                <a:gd name="connsiteX300" fmla="*/ 812205 w 894317"/>
                <a:gd name="connsiteY300" fmla="*/ 65155 h 1436085"/>
                <a:gd name="connsiteX301" fmla="*/ 809527 w 894317"/>
                <a:gd name="connsiteY301" fmla="*/ 60692 h 1436085"/>
                <a:gd name="connsiteX302" fmla="*/ 805065 w 894317"/>
                <a:gd name="connsiteY302" fmla="*/ 58907 h 1436085"/>
                <a:gd name="connsiteX303" fmla="*/ 800602 w 894317"/>
                <a:gd name="connsiteY303" fmla="*/ 54444 h 1436085"/>
                <a:gd name="connsiteX304" fmla="*/ 799710 w 894317"/>
                <a:gd name="connsiteY304" fmla="*/ 49982 h 1436085"/>
                <a:gd name="connsiteX305" fmla="*/ 798817 w 894317"/>
                <a:gd name="connsiteY305" fmla="*/ 46412 h 1436085"/>
                <a:gd name="connsiteX306" fmla="*/ 799710 w 894317"/>
                <a:gd name="connsiteY306" fmla="*/ 42842 h 1436085"/>
                <a:gd name="connsiteX307" fmla="*/ 800602 w 894317"/>
                <a:gd name="connsiteY307" fmla="*/ 40164 h 1436085"/>
                <a:gd name="connsiteX308" fmla="*/ 803280 w 894317"/>
                <a:gd name="connsiteY308" fmla="*/ 33916 h 1436085"/>
                <a:gd name="connsiteX309" fmla="*/ 805957 w 894317"/>
                <a:gd name="connsiteY309" fmla="*/ 28561 h 1436085"/>
                <a:gd name="connsiteX310" fmla="*/ 806850 w 894317"/>
                <a:gd name="connsiteY310" fmla="*/ 26776 h 1436085"/>
                <a:gd name="connsiteX311" fmla="*/ 811312 w 894317"/>
                <a:gd name="connsiteY311" fmla="*/ 21421 h 1436085"/>
                <a:gd name="connsiteX312" fmla="*/ 813098 w 894317"/>
                <a:gd name="connsiteY312" fmla="*/ 18743 h 1436085"/>
                <a:gd name="connsiteX313" fmla="*/ 814882 w 894317"/>
                <a:gd name="connsiteY313" fmla="*/ 13388 h 1436085"/>
                <a:gd name="connsiteX314" fmla="*/ 813990 w 894317"/>
                <a:gd name="connsiteY314" fmla="*/ 9818 h 1436085"/>
                <a:gd name="connsiteX315" fmla="*/ 812205 w 894317"/>
                <a:gd name="connsiteY315" fmla="*/ 6248 h 1436085"/>
                <a:gd name="connsiteX316" fmla="*/ 809527 w 894317"/>
                <a:gd name="connsiteY316" fmla="*/ 2678 h 1436085"/>
                <a:gd name="connsiteX317" fmla="*/ 806850 w 894317"/>
                <a:gd name="connsiteY317" fmla="*/ 1785 h 1436085"/>
                <a:gd name="connsiteX318" fmla="*/ 805065 w 894317"/>
                <a:gd name="connsiteY318" fmla="*/ 2678 h 1436085"/>
                <a:gd name="connsiteX319" fmla="*/ 799710 w 894317"/>
                <a:gd name="connsiteY319" fmla="*/ 8925 h 1436085"/>
                <a:gd name="connsiteX320" fmla="*/ 795247 w 894317"/>
                <a:gd name="connsiteY320" fmla="*/ 12495 h 1436085"/>
                <a:gd name="connsiteX321" fmla="*/ 780074 w 894317"/>
                <a:gd name="connsiteY321" fmla="*/ 18743 h 1436085"/>
                <a:gd name="connsiteX322" fmla="*/ 777396 w 894317"/>
                <a:gd name="connsiteY322" fmla="*/ 19636 h 1436085"/>
                <a:gd name="connsiteX323" fmla="*/ 773826 w 894317"/>
                <a:gd name="connsiteY323" fmla="*/ 19636 h 1436085"/>
                <a:gd name="connsiteX324" fmla="*/ 770256 w 894317"/>
                <a:gd name="connsiteY324" fmla="*/ 18743 h 1436085"/>
                <a:gd name="connsiteX325" fmla="*/ 735447 w 894317"/>
                <a:gd name="connsiteY325" fmla="*/ 1785 h 1436085"/>
                <a:gd name="connsiteX326" fmla="*/ 729199 w 894317"/>
                <a:gd name="connsiteY326" fmla="*/ 0 h 1436085"/>
                <a:gd name="connsiteX327" fmla="*/ 725629 w 894317"/>
                <a:gd name="connsiteY327" fmla="*/ 0 h 1436085"/>
                <a:gd name="connsiteX328" fmla="*/ 722952 w 894317"/>
                <a:gd name="connsiteY328" fmla="*/ 0 h 1436085"/>
                <a:gd name="connsiteX329" fmla="*/ 720274 w 894317"/>
                <a:gd name="connsiteY329" fmla="*/ 0 h 1436085"/>
                <a:gd name="connsiteX330" fmla="*/ 717596 w 894317"/>
                <a:gd name="connsiteY330" fmla="*/ 892 h 1436085"/>
                <a:gd name="connsiteX331" fmla="*/ 703316 w 894317"/>
                <a:gd name="connsiteY331" fmla="*/ 9818 h 1436085"/>
                <a:gd name="connsiteX332" fmla="*/ 697961 w 894317"/>
                <a:gd name="connsiteY332" fmla="*/ 8925 h 1436085"/>
                <a:gd name="connsiteX333" fmla="*/ 690820 w 894317"/>
                <a:gd name="connsiteY333" fmla="*/ 7140 h 1436085"/>
                <a:gd name="connsiteX334" fmla="*/ 674755 w 894317"/>
                <a:gd name="connsiteY334" fmla="*/ 1785 h 1436085"/>
                <a:gd name="connsiteX335" fmla="*/ 667615 w 894317"/>
                <a:gd name="connsiteY335" fmla="*/ 0 h 1436085"/>
                <a:gd name="connsiteX336" fmla="*/ 663152 w 894317"/>
                <a:gd name="connsiteY336" fmla="*/ 0 h 1436085"/>
                <a:gd name="connsiteX337" fmla="*/ 649764 w 894317"/>
                <a:gd name="connsiteY337" fmla="*/ 9818 h 1436085"/>
                <a:gd name="connsiteX338" fmla="*/ 600675 w 894317"/>
                <a:gd name="connsiteY338" fmla="*/ 64262 h 1436085"/>
                <a:gd name="connsiteX339" fmla="*/ 596212 w 894317"/>
                <a:gd name="connsiteY339" fmla="*/ 67832 h 1436085"/>
                <a:gd name="connsiteX340" fmla="*/ 589072 w 894317"/>
                <a:gd name="connsiteY340" fmla="*/ 71403 h 1436085"/>
                <a:gd name="connsiteX341" fmla="*/ 527487 w 894317"/>
                <a:gd name="connsiteY341" fmla="*/ 75865 h 1436085"/>
                <a:gd name="connsiteX342" fmla="*/ 517669 w 894317"/>
                <a:gd name="connsiteY342" fmla="*/ 78543 h 1436085"/>
                <a:gd name="connsiteX343" fmla="*/ 513206 w 894317"/>
                <a:gd name="connsiteY343" fmla="*/ 81220 h 1436085"/>
                <a:gd name="connsiteX344" fmla="*/ 505174 w 894317"/>
                <a:gd name="connsiteY344" fmla="*/ 89253 h 1436085"/>
                <a:gd name="connsiteX345" fmla="*/ 501603 w 894317"/>
                <a:gd name="connsiteY345" fmla="*/ 91931 h 1436085"/>
                <a:gd name="connsiteX346" fmla="*/ 496248 w 894317"/>
                <a:gd name="connsiteY346" fmla="*/ 94608 h 1436085"/>
                <a:gd name="connsiteX347" fmla="*/ 492678 w 894317"/>
                <a:gd name="connsiteY347" fmla="*/ 94608 h 1436085"/>
                <a:gd name="connsiteX348" fmla="*/ 490893 w 894317"/>
                <a:gd name="connsiteY348" fmla="*/ 93716 h 1436085"/>
                <a:gd name="connsiteX349" fmla="*/ 487323 w 894317"/>
                <a:gd name="connsiteY349" fmla="*/ 88361 h 1436085"/>
                <a:gd name="connsiteX350" fmla="*/ 483753 w 894317"/>
                <a:gd name="connsiteY350" fmla="*/ 86576 h 1436085"/>
                <a:gd name="connsiteX351" fmla="*/ 481075 w 894317"/>
                <a:gd name="connsiteY351" fmla="*/ 86576 h 1436085"/>
                <a:gd name="connsiteX352" fmla="*/ 478398 w 894317"/>
                <a:gd name="connsiteY352" fmla="*/ 87468 h 1436085"/>
                <a:gd name="connsiteX353" fmla="*/ 466795 w 894317"/>
                <a:gd name="connsiteY353" fmla="*/ 99071 h 1436085"/>
                <a:gd name="connsiteX354" fmla="*/ 464117 w 894317"/>
                <a:gd name="connsiteY354" fmla="*/ 100856 h 1436085"/>
                <a:gd name="connsiteX355" fmla="*/ 459654 w 894317"/>
                <a:gd name="connsiteY355" fmla="*/ 103534 h 1436085"/>
                <a:gd name="connsiteX356" fmla="*/ 456084 w 894317"/>
                <a:gd name="connsiteY356" fmla="*/ 103534 h 1436085"/>
                <a:gd name="connsiteX357" fmla="*/ 454299 w 894317"/>
                <a:gd name="connsiteY357" fmla="*/ 101749 h 1436085"/>
                <a:gd name="connsiteX358" fmla="*/ 451622 w 894317"/>
                <a:gd name="connsiteY358" fmla="*/ 99071 h 1436085"/>
                <a:gd name="connsiteX359" fmla="*/ 448051 w 894317"/>
                <a:gd name="connsiteY359" fmla="*/ 97286 h 1436085"/>
                <a:gd name="connsiteX360" fmla="*/ 433771 w 894317"/>
                <a:gd name="connsiteY360" fmla="*/ 93716 h 1436085"/>
                <a:gd name="connsiteX361" fmla="*/ 423061 w 894317"/>
                <a:gd name="connsiteY361" fmla="*/ 88361 h 1436085"/>
                <a:gd name="connsiteX362" fmla="*/ 409673 w 894317"/>
                <a:gd name="connsiteY362" fmla="*/ 83898 h 1436085"/>
                <a:gd name="connsiteX363" fmla="*/ 403425 w 894317"/>
                <a:gd name="connsiteY363" fmla="*/ 83898 h 1436085"/>
                <a:gd name="connsiteX364" fmla="*/ 398962 w 894317"/>
                <a:gd name="connsiteY364" fmla="*/ 84791 h 1436085"/>
                <a:gd name="connsiteX365" fmla="*/ 398070 w 894317"/>
                <a:gd name="connsiteY365" fmla="*/ 87468 h 1436085"/>
                <a:gd name="connsiteX366" fmla="*/ 396285 w 894317"/>
                <a:gd name="connsiteY366" fmla="*/ 90146 h 1436085"/>
                <a:gd name="connsiteX367" fmla="*/ 393607 w 894317"/>
                <a:gd name="connsiteY367" fmla="*/ 103534 h 1436085"/>
                <a:gd name="connsiteX368" fmla="*/ 392715 w 894317"/>
                <a:gd name="connsiteY368" fmla="*/ 110674 h 1436085"/>
                <a:gd name="connsiteX369" fmla="*/ 393607 w 894317"/>
                <a:gd name="connsiteY369" fmla="*/ 113352 h 1436085"/>
                <a:gd name="connsiteX370" fmla="*/ 394499 w 894317"/>
                <a:gd name="connsiteY370" fmla="*/ 116029 h 1436085"/>
                <a:gd name="connsiteX371" fmla="*/ 395392 w 894317"/>
                <a:gd name="connsiteY371" fmla="*/ 117814 h 1436085"/>
                <a:gd name="connsiteX372" fmla="*/ 397177 w 894317"/>
                <a:gd name="connsiteY372" fmla="*/ 120492 h 1436085"/>
                <a:gd name="connsiteX373" fmla="*/ 403425 w 894317"/>
                <a:gd name="connsiteY373" fmla="*/ 124955 h 1436085"/>
                <a:gd name="connsiteX374" fmla="*/ 405210 w 894317"/>
                <a:gd name="connsiteY374" fmla="*/ 127632 h 1436085"/>
                <a:gd name="connsiteX375" fmla="*/ 406103 w 894317"/>
                <a:gd name="connsiteY375" fmla="*/ 130310 h 1436085"/>
                <a:gd name="connsiteX376" fmla="*/ 406103 w 894317"/>
                <a:gd name="connsiteY376" fmla="*/ 132987 h 1436085"/>
                <a:gd name="connsiteX377" fmla="*/ 402532 w 894317"/>
                <a:gd name="connsiteY377" fmla="*/ 140128 h 1436085"/>
                <a:gd name="connsiteX378" fmla="*/ 401640 w 894317"/>
                <a:gd name="connsiteY378" fmla="*/ 143698 h 1436085"/>
                <a:gd name="connsiteX379" fmla="*/ 399855 w 894317"/>
                <a:gd name="connsiteY379" fmla="*/ 147268 h 1436085"/>
                <a:gd name="connsiteX380" fmla="*/ 396285 w 894317"/>
                <a:gd name="connsiteY380" fmla="*/ 150838 h 1436085"/>
                <a:gd name="connsiteX381" fmla="*/ 381111 w 894317"/>
                <a:gd name="connsiteY381" fmla="*/ 160656 h 1436085"/>
                <a:gd name="connsiteX382" fmla="*/ 379327 w 894317"/>
                <a:gd name="connsiteY382" fmla="*/ 162441 h 1436085"/>
                <a:gd name="connsiteX383" fmla="*/ 378434 w 894317"/>
                <a:gd name="connsiteY383" fmla="*/ 166011 h 1436085"/>
                <a:gd name="connsiteX384" fmla="*/ 377541 w 894317"/>
                <a:gd name="connsiteY384" fmla="*/ 168689 h 1436085"/>
                <a:gd name="connsiteX385" fmla="*/ 378434 w 894317"/>
                <a:gd name="connsiteY385" fmla="*/ 172259 h 1436085"/>
                <a:gd name="connsiteX386" fmla="*/ 379327 w 894317"/>
                <a:gd name="connsiteY386" fmla="*/ 178507 h 1436085"/>
                <a:gd name="connsiteX387" fmla="*/ 379327 w 894317"/>
                <a:gd name="connsiteY387" fmla="*/ 182077 h 1436085"/>
                <a:gd name="connsiteX388" fmla="*/ 378434 w 894317"/>
                <a:gd name="connsiteY388" fmla="*/ 189217 h 1436085"/>
                <a:gd name="connsiteX389" fmla="*/ 377541 w 894317"/>
                <a:gd name="connsiteY389" fmla="*/ 192787 h 1436085"/>
                <a:gd name="connsiteX390" fmla="*/ 376649 w 894317"/>
                <a:gd name="connsiteY390" fmla="*/ 197250 h 1436085"/>
                <a:gd name="connsiteX391" fmla="*/ 374864 w 894317"/>
                <a:gd name="connsiteY391" fmla="*/ 197250 h 1436085"/>
                <a:gd name="connsiteX392" fmla="*/ 370401 w 894317"/>
                <a:gd name="connsiteY392" fmla="*/ 192787 h 1436085"/>
                <a:gd name="connsiteX393" fmla="*/ 367723 w 894317"/>
                <a:gd name="connsiteY393" fmla="*/ 191002 h 1436085"/>
                <a:gd name="connsiteX394" fmla="*/ 360583 w 894317"/>
                <a:gd name="connsiteY394" fmla="*/ 189217 h 1436085"/>
                <a:gd name="connsiteX395" fmla="*/ 357013 w 894317"/>
                <a:gd name="connsiteY395" fmla="*/ 191002 h 1436085"/>
                <a:gd name="connsiteX396" fmla="*/ 355228 w 894317"/>
                <a:gd name="connsiteY396" fmla="*/ 192787 h 1436085"/>
                <a:gd name="connsiteX397" fmla="*/ 354335 w 894317"/>
                <a:gd name="connsiteY397" fmla="*/ 196357 h 1436085"/>
                <a:gd name="connsiteX398" fmla="*/ 353443 w 894317"/>
                <a:gd name="connsiteY398" fmla="*/ 208853 h 1436085"/>
                <a:gd name="connsiteX399" fmla="*/ 353443 w 894317"/>
                <a:gd name="connsiteY399" fmla="*/ 215100 h 1436085"/>
                <a:gd name="connsiteX400" fmla="*/ 354335 w 894317"/>
                <a:gd name="connsiteY400" fmla="*/ 218671 h 1436085"/>
                <a:gd name="connsiteX401" fmla="*/ 354335 w 894317"/>
                <a:gd name="connsiteY401" fmla="*/ 220456 h 1436085"/>
                <a:gd name="connsiteX402" fmla="*/ 356121 w 894317"/>
                <a:gd name="connsiteY402" fmla="*/ 223133 h 1436085"/>
                <a:gd name="connsiteX403" fmla="*/ 358798 w 894317"/>
                <a:gd name="connsiteY403" fmla="*/ 226703 h 1436085"/>
                <a:gd name="connsiteX404" fmla="*/ 361476 w 894317"/>
                <a:gd name="connsiteY404" fmla="*/ 228488 h 1436085"/>
                <a:gd name="connsiteX405" fmla="*/ 372186 w 894317"/>
                <a:gd name="connsiteY405" fmla="*/ 236521 h 1436085"/>
                <a:gd name="connsiteX406" fmla="*/ 374864 w 894317"/>
                <a:gd name="connsiteY406" fmla="*/ 238306 h 1436085"/>
                <a:gd name="connsiteX407" fmla="*/ 375756 w 894317"/>
                <a:gd name="connsiteY407" fmla="*/ 240984 h 1436085"/>
                <a:gd name="connsiteX408" fmla="*/ 377541 w 894317"/>
                <a:gd name="connsiteY408" fmla="*/ 246339 h 1436085"/>
                <a:gd name="connsiteX409" fmla="*/ 379327 w 894317"/>
                <a:gd name="connsiteY409" fmla="*/ 249017 h 1436085"/>
                <a:gd name="connsiteX410" fmla="*/ 385574 w 894317"/>
                <a:gd name="connsiteY410" fmla="*/ 257050 h 1436085"/>
                <a:gd name="connsiteX411" fmla="*/ 386467 w 894317"/>
                <a:gd name="connsiteY411" fmla="*/ 259727 h 1436085"/>
                <a:gd name="connsiteX412" fmla="*/ 388252 w 894317"/>
                <a:gd name="connsiteY412" fmla="*/ 262405 h 1436085"/>
                <a:gd name="connsiteX413" fmla="*/ 388252 w 894317"/>
                <a:gd name="connsiteY413" fmla="*/ 265082 h 1436085"/>
                <a:gd name="connsiteX414" fmla="*/ 389144 w 894317"/>
                <a:gd name="connsiteY414" fmla="*/ 268652 h 1436085"/>
                <a:gd name="connsiteX415" fmla="*/ 387359 w 894317"/>
                <a:gd name="connsiteY415" fmla="*/ 271330 h 1436085"/>
                <a:gd name="connsiteX416" fmla="*/ 385574 w 894317"/>
                <a:gd name="connsiteY416" fmla="*/ 274008 h 1436085"/>
                <a:gd name="connsiteX417" fmla="*/ 380219 w 894317"/>
                <a:gd name="connsiteY417" fmla="*/ 275793 h 1436085"/>
                <a:gd name="connsiteX418" fmla="*/ 372186 w 894317"/>
                <a:gd name="connsiteY418" fmla="*/ 275793 h 1436085"/>
                <a:gd name="connsiteX419" fmla="*/ 369509 w 894317"/>
                <a:gd name="connsiteY419" fmla="*/ 277578 h 1436085"/>
                <a:gd name="connsiteX420" fmla="*/ 366831 w 894317"/>
                <a:gd name="connsiteY420" fmla="*/ 280255 h 1436085"/>
                <a:gd name="connsiteX421" fmla="*/ 364153 w 894317"/>
                <a:gd name="connsiteY421" fmla="*/ 287396 h 1436085"/>
                <a:gd name="connsiteX422" fmla="*/ 364153 w 894317"/>
                <a:gd name="connsiteY422" fmla="*/ 290966 h 1436085"/>
                <a:gd name="connsiteX423" fmla="*/ 364153 w 894317"/>
                <a:gd name="connsiteY423" fmla="*/ 294536 h 1436085"/>
                <a:gd name="connsiteX424" fmla="*/ 366831 w 894317"/>
                <a:gd name="connsiteY424" fmla="*/ 299891 h 1436085"/>
                <a:gd name="connsiteX425" fmla="*/ 367723 w 894317"/>
                <a:gd name="connsiteY425" fmla="*/ 302569 h 1436085"/>
                <a:gd name="connsiteX426" fmla="*/ 368616 w 894317"/>
                <a:gd name="connsiteY426" fmla="*/ 305246 h 1436085"/>
                <a:gd name="connsiteX427" fmla="*/ 368616 w 894317"/>
                <a:gd name="connsiteY427" fmla="*/ 307924 h 1436085"/>
                <a:gd name="connsiteX428" fmla="*/ 368616 w 894317"/>
                <a:gd name="connsiteY428" fmla="*/ 311494 h 1436085"/>
                <a:gd name="connsiteX429" fmla="*/ 367723 w 894317"/>
                <a:gd name="connsiteY429" fmla="*/ 314172 h 1436085"/>
                <a:gd name="connsiteX430" fmla="*/ 366831 w 894317"/>
                <a:gd name="connsiteY430" fmla="*/ 316849 h 1436085"/>
                <a:gd name="connsiteX431" fmla="*/ 365046 w 894317"/>
                <a:gd name="connsiteY431" fmla="*/ 319527 h 1436085"/>
                <a:gd name="connsiteX432" fmla="*/ 362368 w 894317"/>
                <a:gd name="connsiteY432" fmla="*/ 322204 h 1436085"/>
                <a:gd name="connsiteX433" fmla="*/ 357906 w 894317"/>
                <a:gd name="connsiteY433" fmla="*/ 325774 h 1436085"/>
                <a:gd name="connsiteX434" fmla="*/ 348980 w 894317"/>
                <a:gd name="connsiteY434" fmla="*/ 330237 h 1436085"/>
                <a:gd name="connsiteX435" fmla="*/ 342733 w 894317"/>
                <a:gd name="connsiteY435" fmla="*/ 332022 h 1436085"/>
                <a:gd name="connsiteX436" fmla="*/ 334700 w 894317"/>
                <a:gd name="connsiteY436" fmla="*/ 332915 h 1436085"/>
                <a:gd name="connsiteX437" fmla="*/ 332022 w 894317"/>
                <a:gd name="connsiteY437" fmla="*/ 333807 h 1436085"/>
                <a:gd name="connsiteX438" fmla="*/ 322204 w 894317"/>
                <a:gd name="connsiteY438" fmla="*/ 340055 h 1436085"/>
                <a:gd name="connsiteX439" fmla="*/ 318634 w 894317"/>
                <a:gd name="connsiteY439" fmla="*/ 341840 h 1436085"/>
                <a:gd name="connsiteX440" fmla="*/ 307031 w 894317"/>
                <a:gd name="connsiteY440" fmla="*/ 345410 h 1436085"/>
                <a:gd name="connsiteX441" fmla="*/ 288288 w 894317"/>
                <a:gd name="connsiteY441" fmla="*/ 355228 h 1436085"/>
                <a:gd name="connsiteX442" fmla="*/ 284718 w 894317"/>
                <a:gd name="connsiteY442" fmla="*/ 356121 h 1436085"/>
                <a:gd name="connsiteX443" fmla="*/ 245447 w 894317"/>
                <a:gd name="connsiteY443" fmla="*/ 364153 h 1436085"/>
                <a:gd name="connsiteX444" fmla="*/ 240984 w 894317"/>
                <a:gd name="connsiteY444" fmla="*/ 366831 h 1436085"/>
                <a:gd name="connsiteX445" fmla="*/ 234736 w 894317"/>
                <a:gd name="connsiteY445" fmla="*/ 367724 h 1436085"/>
                <a:gd name="connsiteX446" fmla="*/ 209745 w 894317"/>
                <a:gd name="connsiteY446" fmla="*/ 371294 h 1436085"/>
                <a:gd name="connsiteX447" fmla="*/ 206175 w 894317"/>
                <a:gd name="connsiteY447" fmla="*/ 372186 h 1436085"/>
                <a:gd name="connsiteX448" fmla="*/ 204390 w 894317"/>
                <a:gd name="connsiteY448" fmla="*/ 374864 h 1436085"/>
                <a:gd name="connsiteX449" fmla="*/ 202605 w 894317"/>
                <a:gd name="connsiteY449" fmla="*/ 381112 h 1436085"/>
                <a:gd name="connsiteX450" fmla="*/ 199035 w 894317"/>
                <a:gd name="connsiteY450" fmla="*/ 395392 h 1436085"/>
                <a:gd name="connsiteX451" fmla="*/ 198142 w 894317"/>
                <a:gd name="connsiteY451" fmla="*/ 398962 h 1436085"/>
                <a:gd name="connsiteX452" fmla="*/ 198142 w 894317"/>
                <a:gd name="connsiteY452" fmla="*/ 402532 h 1436085"/>
                <a:gd name="connsiteX453" fmla="*/ 199035 w 894317"/>
                <a:gd name="connsiteY453" fmla="*/ 405210 h 1436085"/>
                <a:gd name="connsiteX454" fmla="*/ 202605 w 894317"/>
                <a:gd name="connsiteY454" fmla="*/ 412350 h 1436085"/>
                <a:gd name="connsiteX455" fmla="*/ 211530 w 894317"/>
                <a:gd name="connsiteY455" fmla="*/ 426631 h 1436085"/>
                <a:gd name="connsiteX456" fmla="*/ 213315 w 894317"/>
                <a:gd name="connsiteY456" fmla="*/ 429308 h 1436085"/>
                <a:gd name="connsiteX457" fmla="*/ 214208 w 894317"/>
                <a:gd name="connsiteY457" fmla="*/ 431093 h 1436085"/>
                <a:gd name="connsiteX458" fmla="*/ 214208 w 894317"/>
                <a:gd name="connsiteY458" fmla="*/ 434664 h 1436085"/>
                <a:gd name="connsiteX459" fmla="*/ 215101 w 894317"/>
                <a:gd name="connsiteY459" fmla="*/ 437341 h 1436085"/>
                <a:gd name="connsiteX460" fmla="*/ 214208 w 894317"/>
                <a:gd name="connsiteY460" fmla="*/ 440911 h 1436085"/>
                <a:gd name="connsiteX461" fmla="*/ 213315 w 894317"/>
                <a:gd name="connsiteY461" fmla="*/ 443589 h 1436085"/>
                <a:gd name="connsiteX462" fmla="*/ 210638 w 894317"/>
                <a:gd name="connsiteY462" fmla="*/ 447159 h 1436085"/>
                <a:gd name="connsiteX463" fmla="*/ 207067 w 894317"/>
                <a:gd name="connsiteY463" fmla="*/ 450729 h 1436085"/>
                <a:gd name="connsiteX464" fmla="*/ 195465 w 894317"/>
                <a:gd name="connsiteY464" fmla="*/ 457869 h 1436085"/>
                <a:gd name="connsiteX465" fmla="*/ 192787 w 894317"/>
                <a:gd name="connsiteY465" fmla="*/ 458762 h 1436085"/>
                <a:gd name="connsiteX466" fmla="*/ 187432 w 894317"/>
                <a:gd name="connsiteY466" fmla="*/ 459654 h 1436085"/>
                <a:gd name="connsiteX467" fmla="*/ 181184 w 894317"/>
                <a:gd name="connsiteY467" fmla="*/ 458762 h 1436085"/>
                <a:gd name="connsiteX468" fmla="*/ 178507 w 894317"/>
                <a:gd name="connsiteY468" fmla="*/ 457869 h 1436085"/>
                <a:gd name="connsiteX469" fmla="*/ 176721 w 894317"/>
                <a:gd name="connsiteY469" fmla="*/ 456084 h 1436085"/>
                <a:gd name="connsiteX470" fmla="*/ 174937 w 894317"/>
                <a:gd name="connsiteY470" fmla="*/ 453407 h 1436085"/>
                <a:gd name="connsiteX471" fmla="*/ 174044 w 894317"/>
                <a:gd name="connsiteY471" fmla="*/ 451622 h 1436085"/>
                <a:gd name="connsiteX472" fmla="*/ 171366 w 894317"/>
                <a:gd name="connsiteY472" fmla="*/ 451622 h 1436085"/>
                <a:gd name="connsiteX473" fmla="*/ 168689 w 894317"/>
                <a:gd name="connsiteY473" fmla="*/ 453407 h 1436085"/>
                <a:gd name="connsiteX474" fmla="*/ 165119 w 894317"/>
                <a:gd name="connsiteY474" fmla="*/ 456977 h 1436085"/>
                <a:gd name="connsiteX475" fmla="*/ 153516 w 894317"/>
                <a:gd name="connsiteY475" fmla="*/ 479290 h 1436085"/>
                <a:gd name="connsiteX476" fmla="*/ 151731 w 894317"/>
                <a:gd name="connsiteY476" fmla="*/ 485538 h 1436085"/>
                <a:gd name="connsiteX477" fmla="*/ 150838 w 894317"/>
                <a:gd name="connsiteY477" fmla="*/ 488216 h 1436085"/>
                <a:gd name="connsiteX478" fmla="*/ 147268 w 894317"/>
                <a:gd name="connsiteY478" fmla="*/ 497141 h 1436085"/>
                <a:gd name="connsiteX479" fmla="*/ 132095 w 894317"/>
                <a:gd name="connsiteY479" fmla="*/ 525702 h 1436085"/>
                <a:gd name="connsiteX480" fmla="*/ 129417 w 894317"/>
                <a:gd name="connsiteY480" fmla="*/ 527487 h 1436085"/>
                <a:gd name="connsiteX481" fmla="*/ 36594 w 894317"/>
                <a:gd name="connsiteY481" fmla="*/ 580146 h 1436085"/>
                <a:gd name="connsiteX482" fmla="*/ 31239 w 894317"/>
                <a:gd name="connsiteY482" fmla="*/ 581931 h 1436085"/>
                <a:gd name="connsiteX483" fmla="*/ 27669 w 894317"/>
                <a:gd name="connsiteY483" fmla="*/ 581931 h 1436085"/>
                <a:gd name="connsiteX484" fmla="*/ 24098 w 894317"/>
                <a:gd name="connsiteY484" fmla="*/ 581039 h 1436085"/>
                <a:gd name="connsiteX485" fmla="*/ 16958 w 894317"/>
                <a:gd name="connsiteY485" fmla="*/ 581039 h 1436085"/>
                <a:gd name="connsiteX486" fmla="*/ 14281 w 894317"/>
                <a:gd name="connsiteY486" fmla="*/ 582824 h 1436085"/>
                <a:gd name="connsiteX487" fmla="*/ 12495 w 894317"/>
                <a:gd name="connsiteY487" fmla="*/ 587287 h 1436085"/>
                <a:gd name="connsiteX488" fmla="*/ 8925 w 894317"/>
                <a:gd name="connsiteY488" fmla="*/ 614063 h 1436085"/>
                <a:gd name="connsiteX489" fmla="*/ 7140 w 894317"/>
                <a:gd name="connsiteY489" fmla="*/ 623881 h 1436085"/>
                <a:gd name="connsiteX490" fmla="*/ 0 w 894317"/>
                <a:gd name="connsiteY490" fmla="*/ 639054 h 1436085"/>
                <a:gd name="connsiteX491" fmla="*/ 43734 w 894317"/>
                <a:gd name="connsiteY491" fmla="*/ 706886 h 1436085"/>
                <a:gd name="connsiteX492" fmla="*/ 52659 w 894317"/>
                <a:gd name="connsiteY492" fmla="*/ 723844 h 1436085"/>
                <a:gd name="connsiteX493" fmla="*/ 61585 w 894317"/>
                <a:gd name="connsiteY493" fmla="*/ 750620 h 1436085"/>
                <a:gd name="connsiteX494" fmla="*/ 64262 w 894317"/>
                <a:gd name="connsiteY494" fmla="*/ 755083 h 1436085"/>
                <a:gd name="connsiteX495" fmla="*/ 67833 w 894317"/>
                <a:gd name="connsiteY495" fmla="*/ 764008 h 1436085"/>
                <a:gd name="connsiteX496" fmla="*/ 67833 w 894317"/>
                <a:gd name="connsiteY496" fmla="*/ 767578 h 1436085"/>
                <a:gd name="connsiteX497" fmla="*/ 66940 w 894317"/>
                <a:gd name="connsiteY497" fmla="*/ 770256 h 1436085"/>
                <a:gd name="connsiteX498" fmla="*/ 64262 w 894317"/>
                <a:gd name="connsiteY498" fmla="*/ 775611 h 1436085"/>
                <a:gd name="connsiteX499" fmla="*/ 63370 w 894317"/>
                <a:gd name="connsiteY499" fmla="*/ 778289 h 1436085"/>
                <a:gd name="connsiteX500" fmla="*/ 62477 w 894317"/>
                <a:gd name="connsiteY500" fmla="*/ 781859 h 1436085"/>
                <a:gd name="connsiteX501" fmla="*/ 62477 w 894317"/>
                <a:gd name="connsiteY501" fmla="*/ 784537 h 1436085"/>
                <a:gd name="connsiteX502" fmla="*/ 63370 w 894317"/>
                <a:gd name="connsiteY502" fmla="*/ 788107 h 1436085"/>
                <a:gd name="connsiteX503" fmla="*/ 64262 w 894317"/>
                <a:gd name="connsiteY503" fmla="*/ 790784 h 1436085"/>
                <a:gd name="connsiteX504" fmla="*/ 65155 w 894317"/>
                <a:gd name="connsiteY504" fmla="*/ 793462 h 1436085"/>
                <a:gd name="connsiteX505" fmla="*/ 66940 w 894317"/>
                <a:gd name="connsiteY505" fmla="*/ 798817 h 1436085"/>
                <a:gd name="connsiteX506" fmla="*/ 68725 w 894317"/>
                <a:gd name="connsiteY506" fmla="*/ 813990 h 1436085"/>
                <a:gd name="connsiteX507" fmla="*/ 69617 w 894317"/>
                <a:gd name="connsiteY507" fmla="*/ 823808 h 1436085"/>
                <a:gd name="connsiteX508" fmla="*/ 70510 w 894317"/>
                <a:gd name="connsiteY508" fmla="*/ 827378 h 1436085"/>
                <a:gd name="connsiteX509" fmla="*/ 72295 w 894317"/>
                <a:gd name="connsiteY509" fmla="*/ 830056 h 1436085"/>
                <a:gd name="connsiteX510" fmla="*/ 74080 w 894317"/>
                <a:gd name="connsiteY510" fmla="*/ 832733 h 1436085"/>
                <a:gd name="connsiteX511" fmla="*/ 85683 w 894317"/>
                <a:gd name="connsiteY511" fmla="*/ 836303 h 1436085"/>
                <a:gd name="connsiteX512" fmla="*/ 85683 w 894317"/>
                <a:gd name="connsiteY512" fmla="*/ 837196 h 1436085"/>
                <a:gd name="connsiteX513" fmla="*/ 87468 w 894317"/>
                <a:gd name="connsiteY513" fmla="*/ 839873 h 1436085"/>
                <a:gd name="connsiteX514" fmla="*/ 90146 w 894317"/>
                <a:gd name="connsiteY514" fmla="*/ 846121 h 1436085"/>
                <a:gd name="connsiteX515" fmla="*/ 91931 w 894317"/>
                <a:gd name="connsiteY515" fmla="*/ 854154 h 1436085"/>
                <a:gd name="connsiteX516" fmla="*/ 93716 w 894317"/>
                <a:gd name="connsiteY516" fmla="*/ 859509 h 1436085"/>
                <a:gd name="connsiteX517" fmla="*/ 93716 w 894317"/>
                <a:gd name="connsiteY517" fmla="*/ 863079 h 1436085"/>
                <a:gd name="connsiteX518" fmla="*/ 94609 w 894317"/>
                <a:gd name="connsiteY518" fmla="*/ 865757 h 1436085"/>
                <a:gd name="connsiteX519" fmla="*/ 93716 w 894317"/>
                <a:gd name="connsiteY519" fmla="*/ 869327 h 1436085"/>
                <a:gd name="connsiteX520" fmla="*/ 93716 w 894317"/>
                <a:gd name="connsiteY520" fmla="*/ 872897 h 1436085"/>
                <a:gd name="connsiteX521" fmla="*/ 92823 w 894317"/>
                <a:gd name="connsiteY521" fmla="*/ 876467 h 1436085"/>
                <a:gd name="connsiteX522" fmla="*/ 91931 w 894317"/>
                <a:gd name="connsiteY522" fmla="*/ 879145 h 1436085"/>
                <a:gd name="connsiteX523" fmla="*/ 91038 w 894317"/>
                <a:gd name="connsiteY523" fmla="*/ 881823 h 1436085"/>
                <a:gd name="connsiteX524" fmla="*/ 89253 w 894317"/>
                <a:gd name="connsiteY524" fmla="*/ 883608 h 1436085"/>
                <a:gd name="connsiteX525" fmla="*/ 81221 w 894317"/>
                <a:gd name="connsiteY525" fmla="*/ 890748 h 1436085"/>
                <a:gd name="connsiteX526" fmla="*/ 79435 w 894317"/>
                <a:gd name="connsiteY526" fmla="*/ 892533 h 1436085"/>
                <a:gd name="connsiteX527" fmla="*/ 77650 w 894317"/>
                <a:gd name="connsiteY527" fmla="*/ 895211 h 1436085"/>
                <a:gd name="connsiteX528" fmla="*/ 77650 w 894317"/>
                <a:gd name="connsiteY528" fmla="*/ 897888 h 1436085"/>
                <a:gd name="connsiteX529" fmla="*/ 77650 w 894317"/>
                <a:gd name="connsiteY529" fmla="*/ 900566 h 1436085"/>
                <a:gd name="connsiteX530" fmla="*/ 77650 w 894317"/>
                <a:gd name="connsiteY530" fmla="*/ 903243 h 1436085"/>
                <a:gd name="connsiteX531" fmla="*/ 82113 w 894317"/>
                <a:gd name="connsiteY531" fmla="*/ 913954 h 1436085"/>
                <a:gd name="connsiteX532" fmla="*/ 82113 w 894317"/>
                <a:gd name="connsiteY532" fmla="*/ 917524 h 1436085"/>
                <a:gd name="connsiteX533" fmla="*/ 82113 w 894317"/>
                <a:gd name="connsiteY533" fmla="*/ 920201 h 1436085"/>
                <a:gd name="connsiteX534" fmla="*/ 82113 w 894317"/>
                <a:gd name="connsiteY534" fmla="*/ 923771 h 1436085"/>
                <a:gd name="connsiteX535" fmla="*/ 81221 w 894317"/>
                <a:gd name="connsiteY535" fmla="*/ 930912 h 1436085"/>
                <a:gd name="connsiteX536" fmla="*/ 80328 w 894317"/>
                <a:gd name="connsiteY536" fmla="*/ 934482 h 1436085"/>
                <a:gd name="connsiteX537" fmla="*/ 80328 w 894317"/>
                <a:gd name="connsiteY537" fmla="*/ 938052 h 1436085"/>
                <a:gd name="connsiteX538" fmla="*/ 81221 w 894317"/>
                <a:gd name="connsiteY538" fmla="*/ 940730 h 1436085"/>
                <a:gd name="connsiteX539" fmla="*/ 82113 w 894317"/>
                <a:gd name="connsiteY539" fmla="*/ 943407 h 1436085"/>
                <a:gd name="connsiteX540" fmla="*/ 83005 w 894317"/>
                <a:gd name="connsiteY540" fmla="*/ 946085 h 1436085"/>
                <a:gd name="connsiteX541" fmla="*/ 84791 w 894317"/>
                <a:gd name="connsiteY541" fmla="*/ 947870 h 1436085"/>
                <a:gd name="connsiteX542" fmla="*/ 87468 w 894317"/>
                <a:gd name="connsiteY542" fmla="*/ 949655 h 1436085"/>
                <a:gd name="connsiteX543" fmla="*/ 92823 w 894317"/>
                <a:gd name="connsiteY543" fmla="*/ 949655 h 1436085"/>
                <a:gd name="connsiteX544" fmla="*/ 95501 w 894317"/>
                <a:gd name="connsiteY544" fmla="*/ 948763 h 1436085"/>
                <a:gd name="connsiteX545" fmla="*/ 98179 w 894317"/>
                <a:gd name="connsiteY545" fmla="*/ 946977 h 1436085"/>
                <a:gd name="connsiteX546" fmla="*/ 99964 w 894317"/>
                <a:gd name="connsiteY546" fmla="*/ 945192 h 1436085"/>
                <a:gd name="connsiteX547" fmla="*/ 104426 w 894317"/>
                <a:gd name="connsiteY547" fmla="*/ 942515 h 1436085"/>
                <a:gd name="connsiteX548" fmla="*/ 107104 w 894317"/>
                <a:gd name="connsiteY548" fmla="*/ 940730 h 1436085"/>
                <a:gd name="connsiteX549" fmla="*/ 109781 w 894317"/>
                <a:gd name="connsiteY549" fmla="*/ 940730 h 1436085"/>
                <a:gd name="connsiteX550" fmla="*/ 112459 w 894317"/>
                <a:gd name="connsiteY550" fmla="*/ 940730 h 1436085"/>
                <a:gd name="connsiteX551" fmla="*/ 123169 w 894317"/>
                <a:gd name="connsiteY551" fmla="*/ 946085 h 1436085"/>
                <a:gd name="connsiteX552" fmla="*/ 139235 w 894317"/>
                <a:gd name="connsiteY552" fmla="*/ 948763 h 1436085"/>
                <a:gd name="connsiteX553" fmla="*/ 141913 w 894317"/>
                <a:gd name="connsiteY553" fmla="*/ 950547 h 1436085"/>
                <a:gd name="connsiteX554" fmla="*/ 144590 w 894317"/>
                <a:gd name="connsiteY554" fmla="*/ 954118 h 1436085"/>
                <a:gd name="connsiteX555" fmla="*/ 147268 w 894317"/>
                <a:gd name="connsiteY555" fmla="*/ 959473 h 1436085"/>
                <a:gd name="connsiteX556" fmla="*/ 148161 w 894317"/>
                <a:gd name="connsiteY556" fmla="*/ 963935 h 1436085"/>
                <a:gd name="connsiteX557" fmla="*/ 149053 w 894317"/>
                <a:gd name="connsiteY557" fmla="*/ 968398 h 1436085"/>
                <a:gd name="connsiteX558" fmla="*/ 149053 w 894317"/>
                <a:gd name="connsiteY558" fmla="*/ 974646 h 1436085"/>
                <a:gd name="connsiteX559" fmla="*/ 149053 w 894317"/>
                <a:gd name="connsiteY559" fmla="*/ 978216 h 1436085"/>
                <a:gd name="connsiteX560" fmla="*/ 149945 w 894317"/>
                <a:gd name="connsiteY560" fmla="*/ 980894 h 1436085"/>
                <a:gd name="connsiteX561" fmla="*/ 150838 w 894317"/>
                <a:gd name="connsiteY561" fmla="*/ 983571 h 1436085"/>
                <a:gd name="connsiteX562" fmla="*/ 152623 w 894317"/>
                <a:gd name="connsiteY562" fmla="*/ 985356 h 1436085"/>
                <a:gd name="connsiteX563" fmla="*/ 152623 w 894317"/>
                <a:gd name="connsiteY563" fmla="*/ 988034 h 1436085"/>
                <a:gd name="connsiteX564" fmla="*/ 152623 w 894317"/>
                <a:gd name="connsiteY564" fmla="*/ 991604 h 1436085"/>
                <a:gd name="connsiteX565" fmla="*/ 152623 w 894317"/>
                <a:gd name="connsiteY565" fmla="*/ 994282 h 1436085"/>
                <a:gd name="connsiteX566" fmla="*/ 150838 w 894317"/>
                <a:gd name="connsiteY566" fmla="*/ 996067 h 1436085"/>
                <a:gd name="connsiteX567" fmla="*/ 149053 w 894317"/>
                <a:gd name="connsiteY567" fmla="*/ 998744 h 1436085"/>
                <a:gd name="connsiteX568" fmla="*/ 147268 w 894317"/>
                <a:gd name="connsiteY568" fmla="*/ 1000529 h 1436085"/>
                <a:gd name="connsiteX569" fmla="*/ 144590 w 894317"/>
                <a:gd name="connsiteY569" fmla="*/ 1001422 h 1436085"/>
                <a:gd name="connsiteX570" fmla="*/ 141913 w 894317"/>
                <a:gd name="connsiteY570" fmla="*/ 1001422 h 1436085"/>
                <a:gd name="connsiteX571" fmla="*/ 139235 w 894317"/>
                <a:gd name="connsiteY571" fmla="*/ 1001422 h 1436085"/>
                <a:gd name="connsiteX572" fmla="*/ 132987 w 894317"/>
                <a:gd name="connsiteY572" fmla="*/ 999637 h 1436085"/>
                <a:gd name="connsiteX573" fmla="*/ 117814 w 894317"/>
                <a:gd name="connsiteY573" fmla="*/ 991604 h 1436085"/>
                <a:gd name="connsiteX574" fmla="*/ 111567 w 894317"/>
                <a:gd name="connsiteY574" fmla="*/ 990711 h 1436085"/>
                <a:gd name="connsiteX575" fmla="*/ 107997 w 894317"/>
                <a:gd name="connsiteY575" fmla="*/ 990711 h 1436085"/>
                <a:gd name="connsiteX576" fmla="*/ 105319 w 894317"/>
                <a:gd name="connsiteY576" fmla="*/ 990711 h 1436085"/>
                <a:gd name="connsiteX577" fmla="*/ 102641 w 894317"/>
                <a:gd name="connsiteY577" fmla="*/ 991604 h 1436085"/>
                <a:gd name="connsiteX578" fmla="*/ 100856 w 894317"/>
                <a:gd name="connsiteY578" fmla="*/ 994282 h 1436085"/>
                <a:gd name="connsiteX579" fmla="*/ 99964 w 894317"/>
                <a:gd name="connsiteY579" fmla="*/ 996959 h 1436085"/>
                <a:gd name="connsiteX580" fmla="*/ 99964 w 894317"/>
                <a:gd name="connsiteY580" fmla="*/ 999637 h 1436085"/>
                <a:gd name="connsiteX581" fmla="*/ 99964 w 894317"/>
                <a:gd name="connsiteY581" fmla="*/ 1003207 h 1436085"/>
                <a:gd name="connsiteX582" fmla="*/ 100856 w 894317"/>
                <a:gd name="connsiteY582" fmla="*/ 1005885 h 1436085"/>
                <a:gd name="connsiteX583" fmla="*/ 101749 w 894317"/>
                <a:gd name="connsiteY583" fmla="*/ 1007670 h 1436085"/>
                <a:gd name="connsiteX584" fmla="*/ 102641 w 894317"/>
                <a:gd name="connsiteY584" fmla="*/ 1008562 h 1436085"/>
                <a:gd name="connsiteX585" fmla="*/ 108889 w 894317"/>
                <a:gd name="connsiteY585" fmla="*/ 1013025 h 1436085"/>
                <a:gd name="connsiteX586" fmla="*/ 125847 w 894317"/>
                <a:gd name="connsiteY586" fmla="*/ 1020165 h 1436085"/>
                <a:gd name="connsiteX587" fmla="*/ 130310 w 894317"/>
                <a:gd name="connsiteY587" fmla="*/ 1023735 h 1436085"/>
                <a:gd name="connsiteX588" fmla="*/ 133880 w 894317"/>
                <a:gd name="connsiteY588" fmla="*/ 1029091 h 1436085"/>
                <a:gd name="connsiteX589" fmla="*/ 134773 w 894317"/>
                <a:gd name="connsiteY589" fmla="*/ 1033553 h 1436085"/>
                <a:gd name="connsiteX590" fmla="*/ 134773 w 894317"/>
                <a:gd name="connsiteY590" fmla="*/ 1038908 h 1436085"/>
                <a:gd name="connsiteX591" fmla="*/ 137450 w 894317"/>
                <a:gd name="connsiteY591" fmla="*/ 1046049 h 1436085"/>
                <a:gd name="connsiteX592" fmla="*/ 145483 w 894317"/>
                <a:gd name="connsiteY592" fmla="*/ 1059437 h 1436085"/>
                <a:gd name="connsiteX593" fmla="*/ 152623 w 894317"/>
                <a:gd name="connsiteY593" fmla="*/ 1064792 h 1436085"/>
                <a:gd name="connsiteX594" fmla="*/ 162441 w 894317"/>
                <a:gd name="connsiteY594" fmla="*/ 1065684 h 1436085"/>
                <a:gd name="connsiteX595" fmla="*/ 184754 w 894317"/>
                <a:gd name="connsiteY595" fmla="*/ 1061222 h 1436085"/>
                <a:gd name="connsiteX596" fmla="*/ 192787 w 894317"/>
                <a:gd name="connsiteY596" fmla="*/ 1063007 h 1436085"/>
                <a:gd name="connsiteX597" fmla="*/ 220455 w 894317"/>
                <a:gd name="connsiteY597" fmla="*/ 1079965 h 1436085"/>
                <a:gd name="connsiteX598" fmla="*/ 225811 w 894317"/>
                <a:gd name="connsiteY598" fmla="*/ 1085320 h 1436085"/>
                <a:gd name="connsiteX599" fmla="*/ 225811 w 894317"/>
                <a:gd name="connsiteY599" fmla="*/ 1093353 h 1436085"/>
                <a:gd name="connsiteX600" fmla="*/ 222241 w 894317"/>
                <a:gd name="connsiteY600" fmla="*/ 1107633 h 1436085"/>
                <a:gd name="connsiteX601" fmla="*/ 222241 w 894317"/>
                <a:gd name="connsiteY601" fmla="*/ 1115666 h 1436085"/>
                <a:gd name="connsiteX602" fmla="*/ 225811 w 894317"/>
                <a:gd name="connsiteY602" fmla="*/ 1122807 h 1436085"/>
                <a:gd name="connsiteX603" fmla="*/ 238306 w 894317"/>
                <a:gd name="connsiteY603" fmla="*/ 1143335 h 1436085"/>
                <a:gd name="connsiteX604" fmla="*/ 245447 w 894317"/>
                <a:gd name="connsiteY604" fmla="*/ 1149583 h 1436085"/>
                <a:gd name="connsiteX605" fmla="*/ 249909 w 894317"/>
                <a:gd name="connsiteY605" fmla="*/ 1144227 h 1436085"/>
                <a:gd name="connsiteX606" fmla="*/ 251694 w 894317"/>
                <a:gd name="connsiteY606" fmla="*/ 1134409 h 1436085"/>
                <a:gd name="connsiteX607" fmla="*/ 252587 w 894317"/>
                <a:gd name="connsiteY607" fmla="*/ 1125484 h 1436085"/>
                <a:gd name="connsiteX608" fmla="*/ 254372 w 894317"/>
                <a:gd name="connsiteY608" fmla="*/ 1118344 h 1436085"/>
                <a:gd name="connsiteX609" fmla="*/ 257942 w 894317"/>
                <a:gd name="connsiteY609" fmla="*/ 1112989 h 1436085"/>
                <a:gd name="connsiteX610" fmla="*/ 262405 w 894317"/>
                <a:gd name="connsiteY610" fmla="*/ 1107633 h 1436085"/>
                <a:gd name="connsiteX611" fmla="*/ 274007 w 894317"/>
                <a:gd name="connsiteY611" fmla="*/ 1097815 h 1436085"/>
                <a:gd name="connsiteX612" fmla="*/ 280255 w 894317"/>
                <a:gd name="connsiteY612" fmla="*/ 1095138 h 1436085"/>
                <a:gd name="connsiteX613" fmla="*/ 288288 w 894317"/>
                <a:gd name="connsiteY613" fmla="*/ 1096031 h 1436085"/>
                <a:gd name="connsiteX614" fmla="*/ 288288 w 894317"/>
                <a:gd name="connsiteY614" fmla="*/ 1102278 h 1436085"/>
                <a:gd name="connsiteX615" fmla="*/ 282933 w 894317"/>
                <a:gd name="connsiteY615" fmla="*/ 1112096 h 1436085"/>
                <a:gd name="connsiteX616" fmla="*/ 277578 w 894317"/>
                <a:gd name="connsiteY616" fmla="*/ 1132624 h 1436085"/>
                <a:gd name="connsiteX617" fmla="*/ 275793 w 894317"/>
                <a:gd name="connsiteY617" fmla="*/ 1154045 h 1436085"/>
                <a:gd name="connsiteX618" fmla="*/ 277578 w 894317"/>
                <a:gd name="connsiteY618" fmla="*/ 1168326 h 1436085"/>
                <a:gd name="connsiteX619" fmla="*/ 290073 w 894317"/>
                <a:gd name="connsiteY619" fmla="*/ 1154045 h 1436085"/>
                <a:gd name="connsiteX620" fmla="*/ 303461 w 894317"/>
                <a:gd name="connsiteY620" fmla="*/ 1154938 h 1436085"/>
                <a:gd name="connsiteX621" fmla="*/ 332022 w 894317"/>
                <a:gd name="connsiteY621" fmla="*/ 1168326 h 1436085"/>
                <a:gd name="connsiteX622" fmla="*/ 320419 w 894317"/>
                <a:gd name="connsiteY622" fmla="*/ 1179929 h 1436085"/>
                <a:gd name="connsiteX623" fmla="*/ 290073 w 894317"/>
                <a:gd name="connsiteY623" fmla="*/ 1187961 h 1436085"/>
                <a:gd name="connsiteX624" fmla="*/ 284718 w 894317"/>
                <a:gd name="connsiteY624" fmla="*/ 1201349 h 1436085"/>
                <a:gd name="connsiteX625" fmla="*/ 290966 w 894317"/>
                <a:gd name="connsiteY625" fmla="*/ 1222770 h 1436085"/>
                <a:gd name="connsiteX626" fmla="*/ 305246 w 894317"/>
                <a:gd name="connsiteY626" fmla="*/ 1217415 h 1436085"/>
                <a:gd name="connsiteX627" fmla="*/ 332022 w 894317"/>
                <a:gd name="connsiteY627" fmla="*/ 1190639 h 1436085"/>
                <a:gd name="connsiteX628" fmla="*/ 340055 w 894317"/>
                <a:gd name="connsiteY628" fmla="*/ 1189747 h 1436085"/>
                <a:gd name="connsiteX629" fmla="*/ 344518 w 894317"/>
                <a:gd name="connsiteY629" fmla="*/ 1192424 h 1436085"/>
                <a:gd name="connsiteX630" fmla="*/ 346303 w 894317"/>
                <a:gd name="connsiteY630" fmla="*/ 1191531 h 1436085"/>
                <a:gd name="connsiteX631" fmla="*/ 347195 w 894317"/>
                <a:gd name="connsiteY631" fmla="*/ 1179929 h 1436085"/>
                <a:gd name="connsiteX632" fmla="*/ 346303 w 894317"/>
                <a:gd name="connsiteY632" fmla="*/ 1169218 h 1436085"/>
                <a:gd name="connsiteX633" fmla="*/ 344518 w 894317"/>
                <a:gd name="connsiteY633" fmla="*/ 1162078 h 1436085"/>
                <a:gd name="connsiteX634" fmla="*/ 347195 w 894317"/>
                <a:gd name="connsiteY634" fmla="*/ 1158508 h 1436085"/>
                <a:gd name="connsiteX635" fmla="*/ 357906 w 894317"/>
                <a:gd name="connsiteY635" fmla="*/ 1156723 h 1436085"/>
                <a:gd name="connsiteX636" fmla="*/ 364153 w 894317"/>
                <a:gd name="connsiteY636" fmla="*/ 1158508 h 1436085"/>
                <a:gd name="connsiteX637" fmla="*/ 371294 w 894317"/>
                <a:gd name="connsiteY637" fmla="*/ 1162078 h 1436085"/>
                <a:gd name="connsiteX638" fmla="*/ 378434 w 894317"/>
                <a:gd name="connsiteY638" fmla="*/ 1164755 h 1436085"/>
                <a:gd name="connsiteX639" fmla="*/ 387359 w 894317"/>
                <a:gd name="connsiteY639" fmla="*/ 1162971 h 1436085"/>
                <a:gd name="connsiteX640" fmla="*/ 388252 w 894317"/>
                <a:gd name="connsiteY640" fmla="*/ 1159400 h 1436085"/>
                <a:gd name="connsiteX641" fmla="*/ 387359 w 894317"/>
                <a:gd name="connsiteY641" fmla="*/ 1153153 h 1436085"/>
                <a:gd name="connsiteX642" fmla="*/ 387359 w 894317"/>
                <a:gd name="connsiteY642" fmla="*/ 1147797 h 1436085"/>
                <a:gd name="connsiteX643" fmla="*/ 391822 w 894317"/>
                <a:gd name="connsiteY643" fmla="*/ 1146012 h 1436085"/>
                <a:gd name="connsiteX644" fmla="*/ 395392 w 894317"/>
                <a:gd name="connsiteY644" fmla="*/ 1146905 h 1436085"/>
                <a:gd name="connsiteX645" fmla="*/ 404317 w 894317"/>
                <a:gd name="connsiteY645" fmla="*/ 1151367 h 1436085"/>
                <a:gd name="connsiteX646" fmla="*/ 408780 w 894317"/>
                <a:gd name="connsiteY646" fmla="*/ 1152260 h 1436085"/>
                <a:gd name="connsiteX647" fmla="*/ 404317 w 894317"/>
                <a:gd name="connsiteY647" fmla="*/ 1163863 h 1436085"/>
                <a:gd name="connsiteX648" fmla="*/ 401640 w 894317"/>
                <a:gd name="connsiteY648" fmla="*/ 1169218 h 1436085"/>
                <a:gd name="connsiteX649" fmla="*/ 397177 w 894317"/>
                <a:gd name="connsiteY649" fmla="*/ 1173681 h 1436085"/>
                <a:gd name="connsiteX650" fmla="*/ 403425 w 894317"/>
                <a:gd name="connsiteY650" fmla="*/ 1181714 h 1436085"/>
                <a:gd name="connsiteX651" fmla="*/ 414135 w 894317"/>
                <a:gd name="connsiteY651" fmla="*/ 1191531 h 1436085"/>
                <a:gd name="connsiteX652" fmla="*/ 426631 w 894317"/>
                <a:gd name="connsiteY652" fmla="*/ 1198672 h 1436085"/>
                <a:gd name="connsiteX653" fmla="*/ 436449 w 894317"/>
                <a:gd name="connsiteY653" fmla="*/ 1201349 h 1436085"/>
                <a:gd name="connsiteX654" fmla="*/ 449837 w 894317"/>
                <a:gd name="connsiteY654" fmla="*/ 1203134 h 1436085"/>
                <a:gd name="connsiteX655" fmla="*/ 458762 w 894317"/>
                <a:gd name="connsiteY655" fmla="*/ 1207597 h 1436085"/>
                <a:gd name="connsiteX656" fmla="*/ 474827 w 894317"/>
                <a:gd name="connsiteY656" fmla="*/ 1223663 h 1436085"/>
                <a:gd name="connsiteX657" fmla="*/ 490001 w 894317"/>
                <a:gd name="connsiteY657" fmla="*/ 1231695 h 1436085"/>
                <a:gd name="connsiteX658" fmla="*/ 493571 w 894317"/>
                <a:gd name="connsiteY658" fmla="*/ 1235266 h 1436085"/>
                <a:gd name="connsiteX659" fmla="*/ 498926 w 894317"/>
                <a:gd name="connsiteY659" fmla="*/ 1246869 h 1436085"/>
                <a:gd name="connsiteX660" fmla="*/ 498033 w 894317"/>
                <a:gd name="connsiteY660" fmla="*/ 1251331 h 1436085"/>
                <a:gd name="connsiteX661" fmla="*/ 495356 w 894317"/>
                <a:gd name="connsiteY661" fmla="*/ 1254009 h 1436085"/>
                <a:gd name="connsiteX662" fmla="*/ 493571 w 894317"/>
                <a:gd name="connsiteY662" fmla="*/ 1259364 h 1436085"/>
                <a:gd name="connsiteX663" fmla="*/ 492678 w 894317"/>
                <a:gd name="connsiteY663" fmla="*/ 1267397 h 1436085"/>
                <a:gd name="connsiteX664" fmla="*/ 491786 w 894317"/>
                <a:gd name="connsiteY664" fmla="*/ 1268289 h 1436085"/>
                <a:gd name="connsiteX665" fmla="*/ 493571 w 894317"/>
                <a:gd name="connsiteY665" fmla="*/ 1270074 h 1436085"/>
                <a:gd name="connsiteX666" fmla="*/ 498926 w 894317"/>
                <a:gd name="connsiteY666" fmla="*/ 1276322 h 1436085"/>
                <a:gd name="connsiteX667" fmla="*/ 502496 w 894317"/>
                <a:gd name="connsiteY667" fmla="*/ 1285247 h 1436085"/>
                <a:gd name="connsiteX668" fmla="*/ 500711 w 894317"/>
                <a:gd name="connsiteY668" fmla="*/ 1291495 h 1436085"/>
                <a:gd name="connsiteX669" fmla="*/ 497141 w 894317"/>
                <a:gd name="connsiteY669" fmla="*/ 1296850 h 1436085"/>
                <a:gd name="connsiteX670" fmla="*/ 497141 w 894317"/>
                <a:gd name="connsiteY670" fmla="*/ 1301313 h 1436085"/>
                <a:gd name="connsiteX671" fmla="*/ 503389 w 894317"/>
                <a:gd name="connsiteY671" fmla="*/ 1306668 h 1436085"/>
                <a:gd name="connsiteX672" fmla="*/ 515884 w 894317"/>
                <a:gd name="connsiteY672" fmla="*/ 1309346 h 1436085"/>
                <a:gd name="connsiteX673" fmla="*/ 539090 w 894317"/>
                <a:gd name="connsiteY673" fmla="*/ 1312023 h 1436085"/>
                <a:gd name="connsiteX674" fmla="*/ 543553 w 894317"/>
                <a:gd name="connsiteY674" fmla="*/ 1316486 h 1436085"/>
                <a:gd name="connsiteX675" fmla="*/ 547123 w 894317"/>
                <a:gd name="connsiteY675" fmla="*/ 1335229 h 1436085"/>
                <a:gd name="connsiteX676" fmla="*/ 553370 w 894317"/>
                <a:gd name="connsiteY676" fmla="*/ 1339692 h 1436085"/>
                <a:gd name="connsiteX677" fmla="*/ 559618 w 894317"/>
                <a:gd name="connsiteY677" fmla="*/ 1337907 h 1436085"/>
                <a:gd name="connsiteX678" fmla="*/ 561403 w 894317"/>
                <a:gd name="connsiteY678" fmla="*/ 1331659 h 1436085"/>
                <a:gd name="connsiteX679" fmla="*/ 563188 w 894317"/>
                <a:gd name="connsiteY679" fmla="*/ 1324519 h 1436085"/>
                <a:gd name="connsiteX680" fmla="*/ 566758 w 894317"/>
                <a:gd name="connsiteY680" fmla="*/ 1317379 h 1436085"/>
                <a:gd name="connsiteX681" fmla="*/ 581039 w 894317"/>
                <a:gd name="connsiteY681" fmla="*/ 1307561 h 1436085"/>
                <a:gd name="connsiteX682" fmla="*/ 589072 w 894317"/>
                <a:gd name="connsiteY682" fmla="*/ 1314701 h 1436085"/>
                <a:gd name="connsiteX683" fmla="*/ 595319 w 894317"/>
                <a:gd name="connsiteY683" fmla="*/ 1328089 h 1436085"/>
                <a:gd name="connsiteX684" fmla="*/ 605137 w 894317"/>
                <a:gd name="connsiteY684" fmla="*/ 1334337 h 1436085"/>
                <a:gd name="connsiteX685" fmla="*/ 615848 w 894317"/>
                <a:gd name="connsiteY685" fmla="*/ 1348617 h 1436085"/>
                <a:gd name="connsiteX686" fmla="*/ 618525 w 894317"/>
                <a:gd name="connsiteY686" fmla="*/ 1353973 h 1436085"/>
                <a:gd name="connsiteX687" fmla="*/ 617633 w 894317"/>
                <a:gd name="connsiteY687" fmla="*/ 1361113 h 1436085"/>
                <a:gd name="connsiteX688" fmla="*/ 617633 w 894317"/>
                <a:gd name="connsiteY688" fmla="*/ 1363790 h 1436085"/>
                <a:gd name="connsiteX689" fmla="*/ 644409 w 894317"/>
                <a:gd name="connsiteY689" fmla="*/ 1373608 h 1436085"/>
                <a:gd name="connsiteX690" fmla="*/ 652442 w 894317"/>
                <a:gd name="connsiteY690" fmla="*/ 1374501 h 1436085"/>
                <a:gd name="connsiteX691" fmla="*/ 661367 w 894317"/>
                <a:gd name="connsiteY691" fmla="*/ 1372716 h 1436085"/>
                <a:gd name="connsiteX692" fmla="*/ 670292 w 894317"/>
                <a:gd name="connsiteY692" fmla="*/ 1366468 h 1436085"/>
                <a:gd name="connsiteX693" fmla="*/ 677432 w 894317"/>
                <a:gd name="connsiteY693" fmla="*/ 1350402 h 1436085"/>
                <a:gd name="connsiteX694" fmla="*/ 683680 w 894317"/>
                <a:gd name="connsiteY694" fmla="*/ 1345047 h 1436085"/>
                <a:gd name="connsiteX695" fmla="*/ 697068 w 894317"/>
                <a:gd name="connsiteY695" fmla="*/ 1351295 h 1436085"/>
                <a:gd name="connsiteX696" fmla="*/ 701531 w 894317"/>
                <a:gd name="connsiteY696" fmla="*/ 1351295 h 1436085"/>
                <a:gd name="connsiteX697" fmla="*/ 704208 w 894317"/>
                <a:gd name="connsiteY697" fmla="*/ 1346832 h 1436085"/>
                <a:gd name="connsiteX698" fmla="*/ 706886 w 894317"/>
                <a:gd name="connsiteY698" fmla="*/ 1333444 h 1436085"/>
                <a:gd name="connsiteX699" fmla="*/ 708671 w 894317"/>
                <a:gd name="connsiteY699" fmla="*/ 1328982 h 1436085"/>
                <a:gd name="connsiteX700" fmla="*/ 717596 w 894317"/>
                <a:gd name="connsiteY700" fmla="*/ 1325411 h 1436085"/>
                <a:gd name="connsiteX701" fmla="*/ 722059 w 894317"/>
                <a:gd name="connsiteY701" fmla="*/ 1329874 h 1436085"/>
                <a:gd name="connsiteX702" fmla="*/ 724737 w 894317"/>
                <a:gd name="connsiteY702" fmla="*/ 1341477 h 1436085"/>
                <a:gd name="connsiteX703" fmla="*/ 723844 w 894317"/>
                <a:gd name="connsiteY703" fmla="*/ 1356650 h 1436085"/>
                <a:gd name="connsiteX704" fmla="*/ 723844 w 894317"/>
                <a:gd name="connsiteY704" fmla="*/ 1351295 h 1436085"/>
                <a:gd name="connsiteX705" fmla="*/ 718489 w 894317"/>
                <a:gd name="connsiteY705" fmla="*/ 1378071 h 1436085"/>
                <a:gd name="connsiteX706" fmla="*/ 719382 w 894317"/>
                <a:gd name="connsiteY706" fmla="*/ 1386996 h 1436085"/>
                <a:gd name="connsiteX707" fmla="*/ 725629 w 894317"/>
                <a:gd name="connsiteY707" fmla="*/ 1397707 h 1436085"/>
                <a:gd name="connsiteX708" fmla="*/ 733662 w 894317"/>
                <a:gd name="connsiteY708" fmla="*/ 1406632 h 1436085"/>
                <a:gd name="connsiteX709" fmla="*/ 744372 w 894317"/>
                <a:gd name="connsiteY709" fmla="*/ 1411987 h 1436085"/>
                <a:gd name="connsiteX710" fmla="*/ 754190 w 894317"/>
                <a:gd name="connsiteY710" fmla="*/ 1411095 h 1436085"/>
                <a:gd name="connsiteX711" fmla="*/ 760438 w 894317"/>
                <a:gd name="connsiteY711" fmla="*/ 1400384 h 1436085"/>
                <a:gd name="connsiteX712" fmla="*/ 752405 w 894317"/>
                <a:gd name="connsiteY712" fmla="*/ 1387889 h 1436085"/>
                <a:gd name="connsiteX713" fmla="*/ 747943 w 894317"/>
                <a:gd name="connsiteY713" fmla="*/ 1378963 h 1436085"/>
                <a:gd name="connsiteX714" fmla="*/ 746158 w 894317"/>
                <a:gd name="connsiteY714" fmla="*/ 1370038 h 1436085"/>
                <a:gd name="connsiteX715" fmla="*/ 746158 w 894317"/>
                <a:gd name="connsiteY715" fmla="*/ 1358435 h 1436085"/>
                <a:gd name="connsiteX716" fmla="*/ 747050 w 894317"/>
                <a:gd name="connsiteY716" fmla="*/ 1354865 h 1436085"/>
                <a:gd name="connsiteX717" fmla="*/ 762223 w 894317"/>
                <a:gd name="connsiteY717" fmla="*/ 1356650 h 1436085"/>
                <a:gd name="connsiteX718" fmla="*/ 769363 w 894317"/>
                <a:gd name="connsiteY718" fmla="*/ 1367361 h 1436085"/>
                <a:gd name="connsiteX719" fmla="*/ 768471 w 894317"/>
                <a:gd name="connsiteY719" fmla="*/ 1389674 h 1436085"/>
                <a:gd name="connsiteX720" fmla="*/ 771148 w 894317"/>
                <a:gd name="connsiteY720" fmla="*/ 1412880 h 1436085"/>
                <a:gd name="connsiteX721" fmla="*/ 788107 w 894317"/>
                <a:gd name="connsiteY721" fmla="*/ 1422698 h 1436085"/>
                <a:gd name="connsiteX722" fmla="*/ 818453 w 894317"/>
                <a:gd name="connsiteY722" fmla="*/ 1417342 h 1436085"/>
                <a:gd name="connsiteX723" fmla="*/ 828270 w 894317"/>
                <a:gd name="connsiteY723" fmla="*/ 1417342 h 1436085"/>
                <a:gd name="connsiteX724" fmla="*/ 834518 w 894317"/>
                <a:gd name="connsiteY724" fmla="*/ 1420020 h 1436085"/>
                <a:gd name="connsiteX725" fmla="*/ 847906 w 894317"/>
                <a:gd name="connsiteY725" fmla="*/ 1428053 h 1436085"/>
                <a:gd name="connsiteX726" fmla="*/ 865757 w 894317"/>
                <a:gd name="connsiteY726" fmla="*/ 1435193 h 1436085"/>
                <a:gd name="connsiteX727" fmla="*/ 880930 w 894317"/>
                <a:gd name="connsiteY727" fmla="*/ 1436086 h 1436085"/>
                <a:gd name="connsiteX728" fmla="*/ 894318 w 894317"/>
                <a:gd name="connsiteY728" fmla="*/ 1430730 h 1436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</a:cxnLst>
              <a:rect l="l" t="t" r="r" b="b"/>
              <a:pathLst>
                <a:path w="894317" h="1436085">
                  <a:moveTo>
                    <a:pt x="886285" y="1411987"/>
                  </a:moveTo>
                  <a:lnTo>
                    <a:pt x="881822" y="1401277"/>
                  </a:lnTo>
                  <a:lnTo>
                    <a:pt x="880038" y="1395029"/>
                  </a:lnTo>
                  <a:lnTo>
                    <a:pt x="880930" y="1391459"/>
                  </a:lnTo>
                  <a:lnTo>
                    <a:pt x="883608" y="1390566"/>
                  </a:lnTo>
                  <a:lnTo>
                    <a:pt x="886285" y="1389674"/>
                  </a:lnTo>
                  <a:lnTo>
                    <a:pt x="888070" y="1388781"/>
                  </a:lnTo>
                  <a:lnTo>
                    <a:pt x="889855" y="1385211"/>
                  </a:lnTo>
                  <a:lnTo>
                    <a:pt x="888070" y="1383426"/>
                  </a:lnTo>
                  <a:lnTo>
                    <a:pt x="880930" y="1378963"/>
                  </a:lnTo>
                  <a:lnTo>
                    <a:pt x="876467" y="1373608"/>
                  </a:lnTo>
                  <a:lnTo>
                    <a:pt x="873790" y="1371823"/>
                  </a:lnTo>
                  <a:lnTo>
                    <a:pt x="863079" y="1366468"/>
                  </a:lnTo>
                  <a:lnTo>
                    <a:pt x="859509" y="1363790"/>
                  </a:lnTo>
                  <a:lnTo>
                    <a:pt x="855046" y="1359328"/>
                  </a:lnTo>
                  <a:lnTo>
                    <a:pt x="854154" y="1355758"/>
                  </a:lnTo>
                  <a:lnTo>
                    <a:pt x="854154" y="1353080"/>
                  </a:lnTo>
                  <a:lnTo>
                    <a:pt x="855046" y="1350402"/>
                  </a:lnTo>
                  <a:lnTo>
                    <a:pt x="859509" y="1343262"/>
                  </a:lnTo>
                  <a:lnTo>
                    <a:pt x="860402" y="1340585"/>
                  </a:lnTo>
                  <a:lnTo>
                    <a:pt x="860402" y="1337907"/>
                  </a:lnTo>
                  <a:lnTo>
                    <a:pt x="860402" y="1334337"/>
                  </a:lnTo>
                  <a:lnTo>
                    <a:pt x="860402" y="1329874"/>
                  </a:lnTo>
                  <a:lnTo>
                    <a:pt x="858617" y="1328089"/>
                  </a:lnTo>
                  <a:lnTo>
                    <a:pt x="856832" y="1328982"/>
                  </a:lnTo>
                  <a:lnTo>
                    <a:pt x="854154" y="1333444"/>
                  </a:lnTo>
                  <a:lnTo>
                    <a:pt x="851476" y="1334337"/>
                  </a:lnTo>
                  <a:lnTo>
                    <a:pt x="847906" y="1334337"/>
                  </a:lnTo>
                  <a:lnTo>
                    <a:pt x="843444" y="1330767"/>
                  </a:lnTo>
                  <a:lnTo>
                    <a:pt x="842551" y="1327197"/>
                  </a:lnTo>
                  <a:lnTo>
                    <a:pt x="842551" y="1323626"/>
                  </a:lnTo>
                  <a:lnTo>
                    <a:pt x="842551" y="1320056"/>
                  </a:lnTo>
                  <a:lnTo>
                    <a:pt x="843444" y="1316486"/>
                  </a:lnTo>
                  <a:lnTo>
                    <a:pt x="841658" y="1314701"/>
                  </a:lnTo>
                  <a:lnTo>
                    <a:pt x="838981" y="1312916"/>
                  </a:lnTo>
                  <a:lnTo>
                    <a:pt x="835411" y="1312916"/>
                  </a:lnTo>
                  <a:lnTo>
                    <a:pt x="831841" y="1312023"/>
                  </a:lnTo>
                  <a:lnTo>
                    <a:pt x="827378" y="1309346"/>
                  </a:lnTo>
                  <a:lnTo>
                    <a:pt x="820238" y="1303991"/>
                  </a:lnTo>
                  <a:lnTo>
                    <a:pt x="817560" y="1299528"/>
                  </a:lnTo>
                  <a:lnTo>
                    <a:pt x="816668" y="1295065"/>
                  </a:lnTo>
                  <a:lnTo>
                    <a:pt x="817560" y="1292388"/>
                  </a:lnTo>
                  <a:lnTo>
                    <a:pt x="817560" y="1288818"/>
                  </a:lnTo>
                  <a:lnTo>
                    <a:pt x="821130" y="1279892"/>
                  </a:lnTo>
                  <a:lnTo>
                    <a:pt x="821130" y="1276322"/>
                  </a:lnTo>
                  <a:lnTo>
                    <a:pt x="822023" y="1273645"/>
                  </a:lnTo>
                  <a:lnTo>
                    <a:pt x="821130" y="1257579"/>
                  </a:lnTo>
                  <a:lnTo>
                    <a:pt x="821130" y="1254009"/>
                  </a:lnTo>
                  <a:lnTo>
                    <a:pt x="822023" y="1251331"/>
                  </a:lnTo>
                  <a:lnTo>
                    <a:pt x="824700" y="1245083"/>
                  </a:lnTo>
                  <a:lnTo>
                    <a:pt x="825593" y="1240621"/>
                  </a:lnTo>
                  <a:lnTo>
                    <a:pt x="824700" y="1237051"/>
                  </a:lnTo>
                  <a:lnTo>
                    <a:pt x="822023" y="1234373"/>
                  </a:lnTo>
                  <a:lnTo>
                    <a:pt x="814882" y="1226340"/>
                  </a:lnTo>
                  <a:lnTo>
                    <a:pt x="813098" y="1222770"/>
                  </a:lnTo>
                  <a:lnTo>
                    <a:pt x="813098" y="1219200"/>
                  </a:lnTo>
                  <a:lnTo>
                    <a:pt x="813990" y="1216522"/>
                  </a:lnTo>
                  <a:lnTo>
                    <a:pt x="817560" y="1212060"/>
                  </a:lnTo>
                  <a:lnTo>
                    <a:pt x="818453" y="1210275"/>
                  </a:lnTo>
                  <a:lnTo>
                    <a:pt x="819345" y="1204919"/>
                  </a:lnTo>
                  <a:lnTo>
                    <a:pt x="820238" y="1202242"/>
                  </a:lnTo>
                  <a:lnTo>
                    <a:pt x="822023" y="1201349"/>
                  </a:lnTo>
                  <a:lnTo>
                    <a:pt x="828270" y="1200457"/>
                  </a:lnTo>
                  <a:lnTo>
                    <a:pt x="830948" y="1198672"/>
                  </a:lnTo>
                  <a:lnTo>
                    <a:pt x="832733" y="1195994"/>
                  </a:lnTo>
                  <a:lnTo>
                    <a:pt x="831841" y="1193317"/>
                  </a:lnTo>
                  <a:lnTo>
                    <a:pt x="829163" y="1192424"/>
                  </a:lnTo>
                  <a:lnTo>
                    <a:pt x="818453" y="1187069"/>
                  </a:lnTo>
                  <a:lnTo>
                    <a:pt x="816668" y="1185284"/>
                  </a:lnTo>
                  <a:lnTo>
                    <a:pt x="814882" y="1183499"/>
                  </a:lnTo>
                  <a:lnTo>
                    <a:pt x="806850" y="1172788"/>
                  </a:lnTo>
                  <a:lnTo>
                    <a:pt x="805957" y="1168326"/>
                  </a:lnTo>
                  <a:lnTo>
                    <a:pt x="805957" y="1164755"/>
                  </a:lnTo>
                  <a:lnTo>
                    <a:pt x="807742" y="1138872"/>
                  </a:lnTo>
                  <a:lnTo>
                    <a:pt x="810420" y="1128162"/>
                  </a:lnTo>
                  <a:lnTo>
                    <a:pt x="810420" y="1123699"/>
                  </a:lnTo>
                  <a:lnTo>
                    <a:pt x="809527" y="1121021"/>
                  </a:lnTo>
                  <a:lnTo>
                    <a:pt x="806850" y="1120129"/>
                  </a:lnTo>
                  <a:lnTo>
                    <a:pt x="805065" y="1120129"/>
                  </a:lnTo>
                  <a:lnTo>
                    <a:pt x="798817" y="1121914"/>
                  </a:lnTo>
                  <a:lnTo>
                    <a:pt x="795247" y="1121914"/>
                  </a:lnTo>
                  <a:lnTo>
                    <a:pt x="794354" y="1119236"/>
                  </a:lnTo>
                  <a:lnTo>
                    <a:pt x="794354" y="1116559"/>
                  </a:lnTo>
                  <a:lnTo>
                    <a:pt x="794354" y="1113881"/>
                  </a:lnTo>
                  <a:lnTo>
                    <a:pt x="796139" y="1111203"/>
                  </a:lnTo>
                  <a:lnTo>
                    <a:pt x="797032" y="1108526"/>
                  </a:lnTo>
                  <a:lnTo>
                    <a:pt x="797924" y="1104956"/>
                  </a:lnTo>
                  <a:lnTo>
                    <a:pt x="798817" y="1100493"/>
                  </a:lnTo>
                  <a:lnTo>
                    <a:pt x="798817" y="1093353"/>
                  </a:lnTo>
                  <a:lnTo>
                    <a:pt x="797924" y="1088890"/>
                  </a:lnTo>
                  <a:lnTo>
                    <a:pt x="797032" y="1085320"/>
                  </a:lnTo>
                  <a:lnTo>
                    <a:pt x="792569" y="1078180"/>
                  </a:lnTo>
                  <a:lnTo>
                    <a:pt x="791677" y="1075502"/>
                  </a:lnTo>
                  <a:lnTo>
                    <a:pt x="793462" y="1072825"/>
                  </a:lnTo>
                  <a:lnTo>
                    <a:pt x="797924" y="1070147"/>
                  </a:lnTo>
                  <a:lnTo>
                    <a:pt x="800602" y="1068362"/>
                  </a:lnTo>
                  <a:lnTo>
                    <a:pt x="800602" y="1063899"/>
                  </a:lnTo>
                  <a:lnTo>
                    <a:pt x="799710" y="1060329"/>
                  </a:lnTo>
                  <a:lnTo>
                    <a:pt x="797032" y="1053189"/>
                  </a:lnTo>
                  <a:lnTo>
                    <a:pt x="797924" y="1049619"/>
                  </a:lnTo>
                  <a:lnTo>
                    <a:pt x="799710" y="1047834"/>
                  </a:lnTo>
                  <a:lnTo>
                    <a:pt x="805957" y="1046049"/>
                  </a:lnTo>
                  <a:lnTo>
                    <a:pt x="809527" y="1040693"/>
                  </a:lnTo>
                  <a:lnTo>
                    <a:pt x="809527" y="1039801"/>
                  </a:lnTo>
                  <a:lnTo>
                    <a:pt x="807742" y="1035338"/>
                  </a:lnTo>
                  <a:lnTo>
                    <a:pt x="802387" y="1024628"/>
                  </a:lnTo>
                  <a:lnTo>
                    <a:pt x="798817" y="1016595"/>
                  </a:lnTo>
                  <a:lnTo>
                    <a:pt x="797924" y="1011240"/>
                  </a:lnTo>
                  <a:lnTo>
                    <a:pt x="797924" y="1006777"/>
                  </a:lnTo>
                  <a:lnTo>
                    <a:pt x="798817" y="1004099"/>
                  </a:lnTo>
                  <a:lnTo>
                    <a:pt x="800602" y="1001422"/>
                  </a:lnTo>
                  <a:lnTo>
                    <a:pt x="803280" y="997852"/>
                  </a:lnTo>
                  <a:lnTo>
                    <a:pt x="809527" y="992497"/>
                  </a:lnTo>
                  <a:lnTo>
                    <a:pt x="811312" y="989819"/>
                  </a:lnTo>
                  <a:lnTo>
                    <a:pt x="813098" y="986249"/>
                  </a:lnTo>
                  <a:lnTo>
                    <a:pt x="814882" y="980001"/>
                  </a:lnTo>
                  <a:lnTo>
                    <a:pt x="814882" y="975539"/>
                  </a:lnTo>
                  <a:lnTo>
                    <a:pt x="813990" y="972861"/>
                  </a:lnTo>
                  <a:lnTo>
                    <a:pt x="813098" y="970183"/>
                  </a:lnTo>
                  <a:lnTo>
                    <a:pt x="805065" y="951440"/>
                  </a:lnTo>
                  <a:lnTo>
                    <a:pt x="804172" y="947870"/>
                  </a:lnTo>
                  <a:lnTo>
                    <a:pt x="804172" y="943407"/>
                  </a:lnTo>
                  <a:lnTo>
                    <a:pt x="805065" y="936267"/>
                  </a:lnTo>
                  <a:lnTo>
                    <a:pt x="805065" y="933589"/>
                  </a:lnTo>
                  <a:lnTo>
                    <a:pt x="808635" y="924664"/>
                  </a:lnTo>
                  <a:lnTo>
                    <a:pt x="809527" y="920201"/>
                  </a:lnTo>
                  <a:lnTo>
                    <a:pt x="809527" y="916631"/>
                  </a:lnTo>
                  <a:lnTo>
                    <a:pt x="807742" y="914846"/>
                  </a:lnTo>
                  <a:lnTo>
                    <a:pt x="802387" y="907706"/>
                  </a:lnTo>
                  <a:lnTo>
                    <a:pt x="800602" y="905029"/>
                  </a:lnTo>
                  <a:lnTo>
                    <a:pt x="797924" y="898781"/>
                  </a:lnTo>
                  <a:lnTo>
                    <a:pt x="797032" y="894318"/>
                  </a:lnTo>
                  <a:lnTo>
                    <a:pt x="797032" y="889855"/>
                  </a:lnTo>
                  <a:lnTo>
                    <a:pt x="800602" y="877360"/>
                  </a:lnTo>
                  <a:lnTo>
                    <a:pt x="800602" y="868435"/>
                  </a:lnTo>
                  <a:lnTo>
                    <a:pt x="800602" y="863079"/>
                  </a:lnTo>
                  <a:lnTo>
                    <a:pt x="801495" y="858617"/>
                  </a:lnTo>
                  <a:lnTo>
                    <a:pt x="802387" y="855047"/>
                  </a:lnTo>
                  <a:lnTo>
                    <a:pt x="804172" y="853261"/>
                  </a:lnTo>
                  <a:lnTo>
                    <a:pt x="805957" y="851477"/>
                  </a:lnTo>
                  <a:lnTo>
                    <a:pt x="807742" y="849691"/>
                  </a:lnTo>
                  <a:lnTo>
                    <a:pt x="812205" y="847014"/>
                  </a:lnTo>
                  <a:lnTo>
                    <a:pt x="820238" y="844336"/>
                  </a:lnTo>
                  <a:lnTo>
                    <a:pt x="822023" y="841659"/>
                  </a:lnTo>
                  <a:lnTo>
                    <a:pt x="823808" y="837196"/>
                  </a:lnTo>
                  <a:lnTo>
                    <a:pt x="822915" y="829163"/>
                  </a:lnTo>
                  <a:lnTo>
                    <a:pt x="823808" y="824701"/>
                  </a:lnTo>
                  <a:lnTo>
                    <a:pt x="823808" y="820238"/>
                  </a:lnTo>
                  <a:lnTo>
                    <a:pt x="827378" y="813990"/>
                  </a:lnTo>
                  <a:lnTo>
                    <a:pt x="829163" y="807742"/>
                  </a:lnTo>
                  <a:lnTo>
                    <a:pt x="829163" y="804172"/>
                  </a:lnTo>
                  <a:lnTo>
                    <a:pt x="828270" y="801495"/>
                  </a:lnTo>
                  <a:lnTo>
                    <a:pt x="822023" y="792569"/>
                  </a:lnTo>
                  <a:lnTo>
                    <a:pt x="820238" y="789892"/>
                  </a:lnTo>
                  <a:lnTo>
                    <a:pt x="818453" y="786321"/>
                  </a:lnTo>
                  <a:lnTo>
                    <a:pt x="816668" y="780074"/>
                  </a:lnTo>
                  <a:lnTo>
                    <a:pt x="815775" y="776504"/>
                  </a:lnTo>
                  <a:lnTo>
                    <a:pt x="816668" y="772041"/>
                  </a:lnTo>
                  <a:lnTo>
                    <a:pt x="819345" y="762223"/>
                  </a:lnTo>
                  <a:lnTo>
                    <a:pt x="819345" y="757761"/>
                  </a:lnTo>
                  <a:lnTo>
                    <a:pt x="818453" y="753298"/>
                  </a:lnTo>
                  <a:lnTo>
                    <a:pt x="814882" y="737232"/>
                  </a:lnTo>
                  <a:lnTo>
                    <a:pt x="813990" y="730092"/>
                  </a:lnTo>
                  <a:lnTo>
                    <a:pt x="813990" y="721167"/>
                  </a:lnTo>
                  <a:lnTo>
                    <a:pt x="813990" y="716704"/>
                  </a:lnTo>
                  <a:lnTo>
                    <a:pt x="812205" y="713134"/>
                  </a:lnTo>
                  <a:lnTo>
                    <a:pt x="810420" y="711349"/>
                  </a:lnTo>
                  <a:lnTo>
                    <a:pt x="797032" y="701531"/>
                  </a:lnTo>
                  <a:lnTo>
                    <a:pt x="795247" y="698853"/>
                  </a:lnTo>
                  <a:lnTo>
                    <a:pt x="793462" y="694391"/>
                  </a:lnTo>
                  <a:lnTo>
                    <a:pt x="788999" y="672970"/>
                  </a:lnTo>
                  <a:lnTo>
                    <a:pt x="783644" y="657797"/>
                  </a:lnTo>
                  <a:lnTo>
                    <a:pt x="774719" y="637269"/>
                  </a:lnTo>
                  <a:lnTo>
                    <a:pt x="771148" y="628343"/>
                  </a:lnTo>
                  <a:lnTo>
                    <a:pt x="770256" y="622988"/>
                  </a:lnTo>
                  <a:lnTo>
                    <a:pt x="770256" y="618525"/>
                  </a:lnTo>
                  <a:lnTo>
                    <a:pt x="771148" y="616740"/>
                  </a:lnTo>
                  <a:lnTo>
                    <a:pt x="771148" y="614063"/>
                  </a:lnTo>
                  <a:lnTo>
                    <a:pt x="779181" y="596212"/>
                  </a:lnTo>
                  <a:lnTo>
                    <a:pt x="780074" y="594427"/>
                  </a:lnTo>
                  <a:lnTo>
                    <a:pt x="780966" y="592642"/>
                  </a:lnTo>
                  <a:lnTo>
                    <a:pt x="782751" y="590857"/>
                  </a:lnTo>
                  <a:lnTo>
                    <a:pt x="784536" y="589072"/>
                  </a:lnTo>
                  <a:lnTo>
                    <a:pt x="798817" y="581039"/>
                  </a:lnTo>
                  <a:lnTo>
                    <a:pt x="800602" y="579254"/>
                  </a:lnTo>
                  <a:lnTo>
                    <a:pt x="802387" y="577469"/>
                  </a:lnTo>
                  <a:lnTo>
                    <a:pt x="804172" y="574791"/>
                  </a:lnTo>
                  <a:lnTo>
                    <a:pt x="805957" y="564081"/>
                  </a:lnTo>
                  <a:lnTo>
                    <a:pt x="807742" y="543553"/>
                  </a:lnTo>
                  <a:lnTo>
                    <a:pt x="809527" y="536412"/>
                  </a:lnTo>
                  <a:lnTo>
                    <a:pt x="810420" y="533735"/>
                  </a:lnTo>
                  <a:lnTo>
                    <a:pt x="811312" y="531057"/>
                  </a:lnTo>
                  <a:lnTo>
                    <a:pt x="813098" y="528380"/>
                  </a:lnTo>
                  <a:lnTo>
                    <a:pt x="814882" y="526594"/>
                  </a:lnTo>
                  <a:lnTo>
                    <a:pt x="821130" y="521239"/>
                  </a:lnTo>
                  <a:lnTo>
                    <a:pt x="822915" y="518562"/>
                  </a:lnTo>
                  <a:lnTo>
                    <a:pt x="824700" y="514991"/>
                  </a:lnTo>
                  <a:lnTo>
                    <a:pt x="826486" y="506959"/>
                  </a:lnTo>
                  <a:lnTo>
                    <a:pt x="826486" y="502496"/>
                  </a:lnTo>
                  <a:lnTo>
                    <a:pt x="826486" y="498926"/>
                  </a:lnTo>
                  <a:lnTo>
                    <a:pt x="824700" y="497141"/>
                  </a:lnTo>
                  <a:lnTo>
                    <a:pt x="822915" y="495356"/>
                  </a:lnTo>
                  <a:lnTo>
                    <a:pt x="807742" y="482860"/>
                  </a:lnTo>
                  <a:lnTo>
                    <a:pt x="805957" y="480183"/>
                  </a:lnTo>
                  <a:lnTo>
                    <a:pt x="804172" y="476613"/>
                  </a:lnTo>
                  <a:lnTo>
                    <a:pt x="800602" y="471257"/>
                  </a:lnTo>
                  <a:lnTo>
                    <a:pt x="800602" y="466795"/>
                  </a:lnTo>
                  <a:lnTo>
                    <a:pt x="800602" y="462332"/>
                  </a:lnTo>
                  <a:lnTo>
                    <a:pt x="800602" y="459654"/>
                  </a:lnTo>
                  <a:lnTo>
                    <a:pt x="803280" y="454299"/>
                  </a:lnTo>
                  <a:lnTo>
                    <a:pt x="805065" y="451622"/>
                  </a:lnTo>
                  <a:lnTo>
                    <a:pt x="806850" y="449837"/>
                  </a:lnTo>
                  <a:lnTo>
                    <a:pt x="813098" y="444481"/>
                  </a:lnTo>
                  <a:lnTo>
                    <a:pt x="814882" y="440019"/>
                  </a:lnTo>
                  <a:lnTo>
                    <a:pt x="815775" y="431986"/>
                  </a:lnTo>
                  <a:lnTo>
                    <a:pt x="816668" y="415920"/>
                  </a:lnTo>
                  <a:lnTo>
                    <a:pt x="816668" y="408780"/>
                  </a:lnTo>
                  <a:lnTo>
                    <a:pt x="815775" y="402532"/>
                  </a:lnTo>
                  <a:lnTo>
                    <a:pt x="814882" y="399855"/>
                  </a:lnTo>
                  <a:lnTo>
                    <a:pt x="813098" y="395392"/>
                  </a:lnTo>
                  <a:lnTo>
                    <a:pt x="811312" y="392714"/>
                  </a:lnTo>
                  <a:lnTo>
                    <a:pt x="809527" y="390929"/>
                  </a:lnTo>
                  <a:lnTo>
                    <a:pt x="797032" y="380219"/>
                  </a:lnTo>
                  <a:lnTo>
                    <a:pt x="795247" y="377541"/>
                  </a:lnTo>
                  <a:lnTo>
                    <a:pt x="793462" y="373971"/>
                  </a:lnTo>
                  <a:lnTo>
                    <a:pt x="790784" y="367724"/>
                  </a:lnTo>
                  <a:lnTo>
                    <a:pt x="790784" y="363261"/>
                  </a:lnTo>
                  <a:lnTo>
                    <a:pt x="790784" y="358798"/>
                  </a:lnTo>
                  <a:lnTo>
                    <a:pt x="792569" y="355228"/>
                  </a:lnTo>
                  <a:lnTo>
                    <a:pt x="793462" y="349873"/>
                  </a:lnTo>
                  <a:lnTo>
                    <a:pt x="794354" y="340055"/>
                  </a:lnTo>
                  <a:lnTo>
                    <a:pt x="794354" y="334700"/>
                  </a:lnTo>
                  <a:lnTo>
                    <a:pt x="794354" y="331130"/>
                  </a:lnTo>
                  <a:lnTo>
                    <a:pt x="793462" y="328452"/>
                  </a:lnTo>
                  <a:lnTo>
                    <a:pt x="791677" y="325774"/>
                  </a:lnTo>
                  <a:lnTo>
                    <a:pt x="789892" y="323990"/>
                  </a:lnTo>
                  <a:lnTo>
                    <a:pt x="788107" y="322204"/>
                  </a:lnTo>
                  <a:lnTo>
                    <a:pt x="780966" y="316849"/>
                  </a:lnTo>
                  <a:lnTo>
                    <a:pt x="778289" y="314172"/>
                  </a:lnTo>
                  <a:lnTo>
                    <a:pt x="774719" y="307924"/>
                  </a:lnTo>
                  <a:lnTo>
                    <a:pt x="774719" y="304354"/>
                  </a:lnTo>
                  <a:lnTo>
                    <a:pt x="774719" y="299891"/>
                  </a:lnTo>
                  <a:lnTo>
                    <a:pt x="778289" y="290073"/>
                  </a:lnTo>
                  <a:lnTo>
                    <a:pt x="779181" y="284718"/>
                  </a:lnTo>
                  <a:lnTo>
                    <a:pt x="780074" y="281148"/>
                  </a:lnTo>
                  <a:lnTo>
                    <a:pt x="779181" y="277578"/>
                  </a:lnTo>
                  <a:lnTo>
                    <a:pt x="777396" y="268652"/>
                  </a:lnTo>
                  <a:lnTo>
                    <a:pt x="772041" y="255264"/>
                  </a:lnTo>
                  <a:lnTo>
                    <a:pt x="771148" y="251694"/>
                  </a:lnTo>
                  <a:lnTo>
                    <a:pt x="772041" y="249017"/>
                  </a:lnTo>
                  <a:lnTo>
                    <a:pt x="772934" y="247232"/>
                  </a:lnTo>
                  <a:lnTo>
                    <a:pt x="773826" y="244554"/>
                  </a:lnTo>
                  <a:lnTo>
                    <a:pt x="775611" y="242769"/>
                  </a:lnTo>
                  <a:lnTo>
                    <a:pt x="777396" y="240984"/>
                  </a:lnTo>
                  <a:lnTo>
                    <a:pt x="781859" y="237414"/>
                  </a:lnTo>
                  <a:lnTo>
                    <a:pt x="812205" y="227596"/>
                  </a:lnTo>
                  <a:lnTo>
                    <a:pt x="814882" y="224918"/>
                  </a:lnTo>
                  <a:lnTo>
                    <a:pt x="815775" y="221348"/>
                  </a:lnTo>
                  <a:lnTo>
                    <a:pt x="816668" y="214208"/>
                  </a:lnTo>
                  <a:lnTo>
                    <a:pt x="815775" y="210638"/>
                  </a:lnTo>
                  <a:lnTo>
                    <a:pt x="813098" y="208853"/>
                  </a:lnTo>
                  <a:lnTo>
                    <a:pt x="805957" y="207960"/>
                  </a:lnTo>
                  <a:lnTo>
                    <a:pt x="802387" y="207068"/>
                  </a:lnTo>
                  <a:lnTo>
                    <a:pt x="798817" y="204390"/>
                  </a:lnTo>
                  <a:lnTo>
                    <a:pt x="796139" y="200820"/>
                  </a:lnTo>
                  <a:lnTo>
                    <a:pt x="795247" y="198142"/>
                  </a:lnTo>
                  <a:lnTo>
                    <a:pt x="796139" y="195465"/>
                  </a:lnTo>
                  <a:lnTo>
                    <a:pt x="798817" y="193680"/>
                  </a:lnTo>
                  <a:lnTo>
                    <a:pt x="807742" y="188324"/>
                  </a:lnTo>
                  <a:lnTo>
                    <a:pt x="810420" y="186539"/>
                  </a:lnTo>
                  <a:lnTo>
                    <a:pt x="811312" y="184754"/>
                  </a:lnTo>
                  <a:lnTo>
                    <a:pt x="813098" y="181184"/>
                  </a:lnTo>
                  <a:lnTo>
                    <a:pt x="814882" y="171366"/>
                  </a:lnTo>
                  <a:lnTo>
                    <a:pt x="813990" y="167796"/>
                  </a:lnTo>
                  <a:lnTo>
                    <a:pt x="813098" y="165119"/>
                  </a:lnTo>
                  <a:lnTo>
                    <a:pt x="805957" y="159763"/>
                  </a:lnTo>
                  <a:lnTo>
                    <a:pt x="804172" y="157978"/>
                  </a:lnTo>
                  <a:lnTo>
                    <a:pt x="802387" y="155301"/>
                  </a:lnTo>
                  <a:lnTo>
                    <a:pt x="800602" y="151731"/>
                  </a:lnTo>
                  <a:lnTo>
                    <a:pt x="800602" y="148160"/>
                  </a:lnTo>
                  <a:lnTo>
                    <a:pt x="802387" y="146375"/>
                  </a:lnTo>
                  <a:lnTo>
                    <a:pt x="804172" y="144590"/>
                  </a:lnTo>
                  <a:lnTo>
                    <a:pt x="823808" y="143698"/>
                  </a:lnTo>
                  <a:lnTo>
                    <a:pt x="830056" y="141913"/>
                  </a:lnTo>
                  <a:lnTo>
                    <a:pt x="832733" y="140128"/>
                  </a:lnTo>
                  <a:lnTo>
                    <a:pt x="835411" y="136558"/>
                  </a:lnTo>
                  <a:lnTo>
                    <a:pt x="837196" y="130310"/>
                  </a:lnTo>
                  <a:lnTo>
                    <a:pt x="837196" y="125847"/>
                  </a:lnTo>
                  <a:lnTo>
                    <a:pt x="836303" y="122277"/>
                  </a:lnTo>
                  <a:lnTo>
                    <a:pt x="835411" y="120492"/>
                  </a:lnTo>
                  <a:lnTo>
                    <a:pt x="833626" y="117814"/>
                  </a:lnTo>
                  <a:lnTo>
                    <a:pt x="829163" y="114244"/>
                  </a:lnTo>
                  <a:lnTo>
                    <a:pt x="824700" y="111567"/>
                  </a:lnTo>
                  <a:lnTo>
                    <a:pt x="805957" y="106211"/>
                  </a:lnTo>
                  <a:lnTo>
                    <a:pt x="803280" y="104426"/>
                  </a:lnTo>
                  <a:lnTo>
                    <a:pt x="801495" y="102641"/>
                  </a:lnTo>
                  <a:lnTo>
                    <a:pt x="802387" y="100856"/>
                  </a:lnTo>
                  <a:lnTo>
                    <a:pt x="804172" y="99071"/>
                  </a:lnTo>
                  <a:lnTo>
                    <a:pt x="815775" y="93716"/>
                  </a:lnTo>
                  <a:lnTo>
                    <a:pt x="813990" y="68725"/>
                  </a:lnTo>
                  <a:lnTo>
                    <a:pt x="812205" y="65155"/>
                  </a:lnTo>
                  <a:lnTo>
                    <a:pt x="809527" y="60692"/>
                  </a:lnTo>
                  <a:lnTo>
                    <a:pt x="805065" y="58907"/>
                  </a:lnTo>
                  <a:lnTo>
                    <a:pt x="800602" y="54444"/>
                  </a:lnTo>
                  <a:lnTo>
                    <a:pt x="799710" y="49982"/>
                  </a:lnTo>
                  <a:lnTo>
                    <a:pt x="798817" y="46412"/>
                  </a:lnTo>
                  <a:lnTo>
                    <a:pt x="799710" y="42842"/>
                  </a:lnTo>
                  <a:lnTo>
                    <a:pt x="800602" y="40164"/>
                  </a:lnTo>
                  <a:lnTo>
                    <a:pt x="803280" y="33916"/>
                  </a:lnTo>
                  <a:lnTo>
                    <a:pt x="805957" y="28561"/>
                  </a:lnTo>
                  <a:lnTo>
                    <a:pt x="806850" y="26776"/>
                  </a:lnTo>
                  <a:lnTo>
                    <a:pt x="811312" y="21421"/>
                  </a:lnTo>
                  <a:lnTo>
                    <a:pt x="813098" y="18743"/>
                  </a:lnTo>
                  <a:lnTo>
                    <a:pt x="814882" y="13388"/>
                  </a:lnTo>
                  <a:lnTo>
                    <a:pt x="813990" y="9818"/>
                  </a:lnTo>
                  <a:lnTo>
                    <a:pt x="812205" y="6248"/>
                  </a:lnTo>
                  <a:lnTo>
                    <a:pt x="809527" y="2678"/>
                  </a:lnTo>
                  <a:lnTo>
                    <a:pt x="806850" y="1785"/>
                  </a:lnTo>
                  <a:lnTo>
                    <a:pt x="805065" y="2678"/>
                  </a:lnTo>
                  <a:lnTo>
                    <a:pt x="799710" y="8925"/>
                  </a:lnTo>
                  <a:lnTo>
                    <a:pt x="795247" y="12495"/>
                  </a:lnTo>
                  <a:lnTo>
                    <a:pt x="780074" y="18743"/>
                  </a:lnTo>
                  <a:lnTo>
                    <a:pt x="777396" y="19636"/>
                  </a:lnTo>
                  <a:lnTo>
                    <a:pt x="773826" y="19636"/>
                  </a:lnTo>
                  <a:lnTo>
                    <a:pt x="770256" y="18743"/>
                  </a:lnTo>
                  <a:lnTo>
                    <a:pt x="735447" y="1785"/>
                  </a:lnTo>
                  <a:lnTo>
                    <a:pt x="729199" y="0"/>
                  </a:lnTo>
                  <a:lnTo>
                    <a:pt x="725629" y="0"/>
                  </a:lnTo>
                  <a:lnTo>
                    <a:pt x="722952" y="0"/>
                  </a:lnTo>
                  <a:lnTo>
                    <a:pt x="720274" y="0"/>
                  </a:lnTo>
                  <a:lnTo>
                    <a:pt x="717596" y="892"/>
                  </a:lnTo>
                  <a:lnTo>
                    <a:pt x="703316" y="9818"/>
                  </a:lnTo>
                  <a:lnTo>
                    <a:pt x="697961" y="8925"/>
                  </a:lnTo>
                  <a:lnTo>
                    <a:pt x="690820" y="7140"/>
                  </a:lnTo>
                  <a:lnTo>
                    <a:pt x="674755" y="1785"/>
                  </a:lnTo>
                  <a:lnTo>
                    <a:pt x="667615" y="0"/>
                  </a:lnTo>
                  <a:lnTo>
                    <a:pt x="663152" y="0"/>
                  </a:lnTo>
                  <a:lnTo>
                    <a:pt x="649764" y="9818"/>
                  </a:lnTo>
                  <a:lnTo>
                    <a:pt x="600675" y="64262"/>
                  </a:lnTo>
                  <a:lnTo>
                    <a:pt x="596212" y="67832"/>
                  </a:lnTo>
                  <a:lnTo>
                    <a:pt x="589072" y="71403"/>
                  </a:lnTo>
                  <a:lnTo>
                    <a:pt x="527487" y="75865"/>
                  </a:lnTo>
                  <a:lnTo>
                    <a:pt x="517669" y="78543"/>
                  </a:lnTo>
                  <a:lnTo>
                    <a:pt x="513206" y="81220"/>
                  </a:lnTo>
                  <a:lnTo>
                    <a:pt x="505174" y="89253"/>
                  </a:lnTo>
                  <a:lnTo>
                    <a:pt x="501603" y="91931"/>
                  </a:lnTo>
                  <a:lnTo>
                    <a:pt x="496248" y="94608"/>
                  </a:lnTo>
                  <a:lnTo>
                    <a:pt x="492678" y="94608"/>
                  </a:lnTo>
                  <a:lnTo>
                    <a:pt x="490893" y="93716"/>
                  </a:lnTo>
                  <a:lnTo>
                    <a:pt x="487323" y="88361"/>
                  </a:lnTo>
                  <a:lnTo>
                    <a:pt x="483753" y="86576"/>
                  </a:lnTo>
                  <a:lnTo>
                    <a:pt x="481075" y="86576"/>
                  </a:lnTo>
                  <a:lnTo>
                    <a:pt x="478398" y="87468"/>
                  </a:lnTo>
                  <a:lnTo>
                    <a:pt x="466795" y="99071"/>
                  </a:lnTo>
                  <a:lnTo>
                    <a:pt x="464117" y="100856"/>
                  </a:lnTo>
                  <a:lnTo>
                    <a:pt x="459654" y="103534"/>
                  </a:lnTo>
                  <a:lnTo>
                    <a:pt x="456084" y="103534"/>
                  </a:lnTo>
                  <a:lnTo>
                    <a:pt x="454299" y="101749"/>
                  </a:lnTo>
                  <a:lnTo>
                    <a:pt x="451622" y="99071"/>
                  </a:lnTo>
                  <a:lnTo>
                    <a:pt x="448051" y="97286"/>
                  </a:lnTo>
                  <a:lnTo>
                    <a:pt x="433771" y="93716"/>
                  </a:lnTo>
                  <a:lnTo>
                    <a:pt x="423061" y="88361"/>
                  </a:lnTo>
                  <a:lnTo>
                    <a:pt x="409673" y="83898"/>
                  </a:lnTo>
                  <a:lnTo>
                    <a:pt x="403425" y="83898"/>
                  </a:lnTo>
                  <a:lnTo>
                    <a:pt x="398962" y="84791"/>
                  </a:lnTo>
                  <a:lnTo>
                    <a:pt x="398070" y="87468"/>
                  </a:lnTo>
                  <a:lnTo>
                    <a:pt x="396285" y="90146"/>
                  </a:lnTo>
                  <a:lnTo>
                    <a:pt x="393607" y="103534"/>
                  </a:lnTo>
                  <a:lnTo>
                    <a:pt x="392715" y="110674"/>
                  </a:lnTo>
                  <a:lnTo>
                    <a:pt x="393607" y="113352"/>
                  </a:lnTo>
                  <a:lnTo>
                    <a:pt x="394499" y="116029"/>
                  </a:lnTo>
                  <a:lnTo>
                    <a:pt x="395392" y="117814"/>
                  </a:lnTo>
                  <a:lnTo>
                    <a:pt x="397177" y="120492"/>
                  </a:lnTo>
                  <a:lnTo>
                    <a:pt x="403425" y="124955"/>
                  </a:lnTo>
                  <a:lnTo>
                    <a:pt x="405210" y="127632"/>
                  </a:lnTo>
                  <a:lnTo>
                    <a:pt x="406103" y="130310"/>
                  </a:lnTo>
                  <a:lnTo>
                    <a:pt x="406103" y="132987"/>
                  </a:lnTo>
                  <a:lnTo>
                    <a:pt x="402532" y="140128"/>
                  </a:lnTo>
                  <a:lnTo>
                    <a:pt x="401640" y="143698"/>
                  </a:lnTo>
                  <a:lnTo>
                    <a:pt x="399855" y="147268"/>
                  </a:lnTo>
                  <a:lnTo>
                    <a:pt x="396285" y="150838"/>
                  </a:lnTo>
                  <a:lnTo>
                    <a:pt x="381111" y="160656"/>
                  </a:lnTo>
                  <a:lnTo>
                    <a:pt x="379327" y="162441"/>
                  </a:lnTo>
                  <a:lnTo>
                    <a:pt x="378434" y="166011"/>
                  </a:lnTo>
                  <a:lnTo>
                    <a:pt x="377541" y="168689"/>
                  </a:lnTo>
                  <a:lnTo>
                    <a:pt x="378434" y="172259"/>
                  </a:lnTo>
                  <a:lnTo>
                    <a:pt x="379327" y="178507"/>
                  </a:lnTo>
                  <a:lnTo>
                    <a:pt x="379327" y="182077"/>
                  </a:lnTo>
                  <a:lnTo>
                    <a:pt x="378434" y="189217"/>
                  </a:lnTo>
                  <a:lnTo>
                    <a:pt x="377541" y="192787"/>
                  </a:lnTo>
                  <a:lnTo>
                    <a:pt x="376649" y="197250"/>
                  </a:lnTo>
                  <a:lnTo>
                    <a:pt x="374864" y="197250"/>
                  </a:lnTo>
                  <a:lnTo>
                    <a:pt x="370401" y="192787"/>
                  </a:lnTo>
                  <a:lnTo>
                    <a:pt x="367723" y="191002"/>
                  </a:lnTo>
                  <a:lnTo>
                    <a:pt x="360583" y="189217"/>
                  </a:lnTo>
                  <a:lnTo>
                    <a:pt x="357013" y="191002"/>
                  </a:lnTo>
                  <a:lnTo>
                    <a:pt x="355228" y="192787"/>
                  </a:lnTo>
                  <a:lnTo>
                    <a:pt x="354335" y="196357"/>
                  </a:lnTo>
                  <a:lnTo>
                    <a:pt x="353443" y="208853"/>
                  </a:lnTo>
                  <a:lnTo>
                    <a:pt x="353443" y="215100"/>
                  </a:lnTo>
                  <a:lnTo>
                    <a:pt x="354335" y="218671"/>
                  </a:lnTo>
                  <a:lnTo>
                    <a:pt x="354335" y="220456"/>
                  </a:lnTo>
                  <a:lnTo>
                    <a:pt x="356121" y="223133"/>
                  </a:lnTo>
                  <a:lnTo>
                    <a:pt x="358798" y="226703"/>
                  </a:lnTo>
                  <a:lnTo>
                    <a:pt x="361476" y="228488"/>
                  </a:lnTo>
                  <a:lnTo>
                    <a:pt x="372186" y="236521"/>
                  </a:lnTo>
                  <a:lnTo>
                    <a:pt x="374864" y="238306"/>
                  </a:lnTo>
                  <a:lnTo>
                    <a:pt x="375756" y="240984"/>
                  </a:lnTo>
                  <a:lnTo>
                    <a:pt x="377541" y="246339"/>
                  </a:lnTo>
                  <a:lnTo>
                    <a:pt x="379327" y="249017"/>
                  </a:lnTo>
                  <a:lnTo>
                    <a:pt x="385574" y="257050"/>
                  </a:lnTo>
                  <a:lnTo>
                    <a:pt x="386467" y="259727"/>
                  </a:lnTo>
                  <a:lnTo>
                    <a:pt x="388252" y="262405"/>
                  </a:lnTo>
                  <a:lnTo>
                    <a:pt x="388252" y="265082"/>
                  </a:lnTo>
                  <a:lnTo>
                    <a:pt x="389144" y="268652"/>
                  </a:lnTo>
                  <a:lnTo>
                    <a:pt x="387359" y="271330"/>
                  </a:lnTo>
                  <a:lnTo>
                    <a:pt x="385574" y="274008"/>
                  </a:lnTo>
                  <a:lnTo>
                    <a:pt x="380219" y="275793"/>
                  </a:lnTo>
                  <a:lnTo>
                    <a:pt x="372186" y="275793"/>
                  </a:lnTo>
                  <a:lnTo>
                    <a:pt x="369509" y="277578"/>
                  </a:lnTo>
                  <a:lnTo>
                    <a:pt x="366831" y="280255"/>
                  </a:lnTo>
                  <a:lnTo>
                    <a:pt x="364153" y="287396"/>
                  </a:lnTo>
                  <a:lnTo>
                    <a:pt x="364153" y="290966"/>
                  </a:lnTo>
                  <a:lnTo>
                    <a:pt x="364153" y="294536"/>
                  </a:lnTo>
                  <a:lnTo>
                    <a:pt x="366831" y="299891"/>
                  </a:lnTo>
                  <a:lnTo>
                    <a:pt x="367723" y="302569"/>
                  </a:lnTo>
                  <a:lnTo>
                    <a:pt x="368616" y="305246"/>
                  </a:lnTo>
                  <a:lnTo>
                    <a:pt x="368616" y="307924"/>
                  </a:lnTo>
                  <a:lnTo>
                    <a:pt x="368616" y="311494"/>
                  </a:lnTo>
                  <a:lnTo>
                    <a:pt x="367723" y="314172"/>
                  </a:lnTo>
                  <a:lnTo>
                    <a:pt x="366831" y="316849"/>
                  </a:lnTo>
                  <a:lnTo>
                    <a:pt x="365046" y="319527"/>
                  </a:lnTo>
                  <a:lnTo>
                    <a:pt x="362368" y="322204"/>
                  </a:lnTo>
                  <a:lnTo>
                    <a:pt x="357906" y="325774"/>
                  </a:lnTo>
                  <a:lnTo>
                    <a:pt x="348980" y="330237"/>
                  </a:lnTo>
                  <a:lnTo>
                    <a:pt x="342733" y="332022"/>
                  </a:lnTo>
                  <a:lnTo>
                    <a:pt x="334700" y="332915"/>
                  </a:lnTo>
                  <a:lnTo>
                    <a:pt x="332022" y="333807"/>
                  </a:lnTo>
                  <a:lnTo>
                    <a:pt x="322204" y="340055"/>
                  </a:lnTo>
                  <a:lnTo>
                    <a:pt x="318634" y="341840"/>
                  </a:lnTo>
                  <a:lnTo>
                    <a:pt x="307031" y="345410"/>
                  </a:lnTo>
                  <a:lnTo>
                    <a:pt x="288288" y="355228"/>
                  </a:lnTo>
                  <a:lnTo>
                    <a:pt x="284718" y="356121"/>
                  </a:lnTo>
                  <a:lnTo>
                    <a:pt x="245447" y="364153"/>
                  </a:lnTo>
                  <a:lnTo>
                    <a:pt x="240984" y="366831"/>
                  </a:lnTo>
                  <a:lnTo>
                    <a:pt x="234736" y="367724"/>
                  </a:lnTo>
                  <a:lnTo>
                    <a:pt x="209745" y="371294"/>
                  </a:lnTo>
                  <a:lnTo>
                    <a:pt x="206175" y="372186"/>
                  </a:lnTo>
                  <a:lnTo>
                    <a:pt x="204390" y="374864"/>
                  </a:lnTo>
                  <a:lnTo>
                    <a:pt x="202605" y="381112"/>
                  </a:lnTo>
                  <a:lnTo>
                    <a:pt x="199035" y="395392"/>
                  </a:lnTo>
                  <a:lnTo>
                    <a:pt x="198142" y="398962"/>
                  </a:lnTo>
                  <a:lnTo>
                    <a:pt x="198142" y="402532"/>
                  </a:lnTo>
                  <a:lnTo>
                    <a:pt x="199035" y="405210"/>
                  </a:lnTo>
                  <a:lnTo>
                    <a:pt x="202605" y="412350"/>
                  </a:lnTo>
                  <a:lnTo>
                    <a:pt x="211530" y="426631"/>
                  </a:lnTo>
                  <a:lnTo>
                    <a:pt x="213315" y="429308"/>
                  </a:lnTo>
                  <a:lnTo>
                    <a:pt x="214208" y="431093"/>
                  </a:lnTo>
                  <a:lnTo>
                    <a:pt x="214208" y="434664"/>
                  </a:lnTo>
                  <a:lnTo>
                    <a:pt x="215101" y="437341"/>
                  </a:lnTo>
                  <a:lnTo>
                    <a:pt x="214208" y="440911"/>
                  </a:lnTo>
                  <a:lnTo>
                    <a:pt x="213315" y="443589"/>
                  </a:lnTo>
                  <a:lnTo>
                    <a:pt x="210638" y="447159"/>
                  </a:lnTo>
                  <a:lnTo>
                    <a:pt x="207067" y="450729"/>
                  </a:lnTo>
                  <a:lnTo>
                    <a:pt x="195465" y="457869"/>
                  </a:lnTo>
                  <a:lnTo>
                    <a:pt x="192787" y="458762"/>
                  </a:lnTo>
                  <a:lnTo>
                    <a:pt x="187432" y="459654"/>
                  </a:lnTo>
                  <a:lnTo>
                    <a:pt x="181184" y="458762"/>
                  </a:lnTo>
                  <a:lnTo>
                    <a:pt x="178507" y="457869"/>
                  </a:lnTo>
                  <a:lnTo>
                    <a:pt x="176721" y="456084"/>
                  </a:lnTo>
                  <a:lnTo>
                    <a:pt x="174937" y="453407"/>
                  </a:lnTo>
                  <a:lnTo>
                    <a:pt x="174044" y="451622"/>
                  </a:lnTo>
                  <a:lnTo>
                    <a:pt x="171366" y="451622"/>
                  </a:lnTo>
                  <a:lnTo>
                    <a:pt x="168689" y="453407"/>
                  </a:lnTo>
                  <a:lnTo>
                    <a:pt x="165119" y="456977"/>
                  </a:lnTo>
                  <a:lnTo>
                    <a:pt x="153516" y="479290"/>
                  </a:lnTo>
                  <a:lnTo>
                    <a:pt x="151731" y="485538"/>
                  </a:lnTo>
                  <a:lnTo>
                    <a:pt x="150838" y="488216"/>
                  </a:lnTo>
                  <a:lnTo>
                    <a:pt x="147268" y="497141"/>
                  </a:lnTo>
                  <a:lnTo>
                    <a:pt x="132095" y="525702"/>
                  </a:lnTo>
                  <a:lnTo>
                    <a:pt x="129417" y="527487"/>
                  </a:lnTo>
                  <a:lnTo>
                    <a:pt x="36594" y="580146"/>
                  </a:lnTo>
                  <a:lnTo>
                    <a:pt x="31239" y="581931"/>
                  </a:lnTo>
                  <a:lnTo>
                    <a:pt x="27669" y="581931"/>
                  </a:lnTo>
                  <a:lnTo>
                    <a:pt x="24098" y="581039"/>
                  </a:lnTo>
                  <a:lnTo>
                    <a:pt x="16958" y="581039"/>
                  </a:lnTo>
                  <a:lnTo>
                    <a:pt x="14281" y="582824"/>
                  </a:lnTo>
                  <a:lnTo>
                    <a:pt x="12495" y="587287"/>
                  </a:lnTo>
                  <a:lnTo>
                    <a:pt x="8925" y="614063"/>
                  </a:lnTo>
                  <a:lnTo>
                    <a:pt x="7140" y="623881"/>
                  </a:lnTo>
                  <a:lnTo>
                    <a:pt x="0" y="639054"/>
                  </a:lnTo>
                  <a:lnTo>
                    <a:pt x="43734" y="706886"/>
                  </a:lnTo>
                  <a:lnTo>
                    <a:pt x="52659" y="723844"/>
                  </a:lnTo>
                  <a:lnTo>
                    <a:pt x="61585" y="750620"/>
                  </a:lnTo>
                  <a:lnTo>
                    <a:pt x="64262" y="755083"/>
                  </a:lnTo>
                  <a:lnTo>
                    <a:pt x="67833" y="764008"/>
                  </a:lnTo>
                  <a:lnTo>
                    <a:pt x="67833" y="767578"/>
                  </a:lnTo>
                  <a:lnTo>
                    <a:pt x="66940" y="770256"/>
                  </a:lnTo>
                  <a:lnTo>
                    <a:pt x="64262" y="775611"/>
                  </a:lnTo>
                  <a:lnTo>
                    <a:pt x="63370" y="778289"/>
                  </a:lnTo>
                  <a:lnTo>
                    <a:pt x="62477" y="781859"/>
                  </a:lnTo>
                  <a:lnTo>
                    <a:pt x="62477" y="784537"/>
                  </a:lnTo>
                  <a:lnTo>
                    <a:pt x="63370" y="788107"/>
                  </a:lnTo>
                  <a:lnTo>
                    <a:pt x="64262" y="790784"/>
                  </a:lnTo>
                  <a:lnTo>
                    <a:pt x="65155" y="793462"/>
                  </a:lnTo>
                  <a:lnTo>
                    <a:pt x="66940" y="798817"/>
                  </a:lnTo>
                  <a:lnTo>
                    <a:pt x="68725" y="813990"/>
                  </a:lnTo>
                  <a:lnTo>
                    <a:pt x="69617" y="823808"/>
                  </a:lnTo>
                  <a:lnTo>
                    <a:pt x="70510" y="827378"/>
                  </a:lnTo>
                  <a:lnTo>
                    <a:pt x="72295" y="830056"/>
                  </a:lnTo>
                  <a:lnTo>
                    <a:pt x="74080" y="832733"/>
                  </a:lnTo>
                  <a:lnTo>
                    <a:pt x="85683" y="836303"/>
                  </a:lnTo>
                  <a:lnTo>
                    <a:pt x="85683" y="837196"/>
                  </a:lnTo>
                  <a:lnTo>
                    <a:pt x="87468" y="839873"/>
                  </a:lnTo>
                  <a:lnTo>
                    <a:pt x="90146" y="846121"/>
                  </a:lnTo>
                  <a:lnTo>
                    <a:pt x="91931" y="854154"/>
                  </a:lnTo>
                  <a:lnTo>
                    <a:pt x="93716" y="859509"/>
                  </a:lnTo>
                  <a:lnTo>
                    <a:pt x="93716" y="863079"/>
                  </a:lnTo>
                  <a:lnTo>
                    <a:pt x="94609" y="865757"/>
                  </a:lnTo>
                  <a:lnTo>
                    <a:pt x="93716" y="869327"/>
                  </a:lnTo>
                  <a:lnTo>
                    <a:pt x="93716" y="872897"/>
                  </a:lnTo>
                  <a:lnTo>
                    <a:pt x="92823" y="876467"/>
                  </a:lnTo>
                  <a:lnTo>
                    <a:pt x="91931" y="879145"/>
                  </a:lnTo>
                  <a:lnTo>
                    <a:pt x="91038" y="881823"/>
                  </a:lnTo>
                  <a:lnTo>
                    <a:pt x="89253" y="883608"/>
                  </a:lnTo>
                  <a:lnTo>
                    <a:pt x="81221" y="890748"/>
                  </a:lnTo>
                  <a:lnTo>
                    <a:pt x="79435" y="892533"/>
                  </a:lnTo>
                  <a:lnTo>
                    <a:pt x="77650" y="895211"/>
                  </a:lnTo>
                  <a:lnTo>
                    <a:pt x="77650" y="897888"/>
                  </a:lnTo>
                  <a:lnTo>
                    <a:pt x="77650" y="900566"/>
                  </a:lnTo>
                  <a:lnTo>
                    <a:pt x="77650" y="903243"/>
                  </a:lnTo>
                  <a:lnTo>
                    <a:pt x="82113" y="913954"/>
                  </a:lnTo>
                  <a:lnTo>
                    <a:pt x="82113" y="917524"/>
                  </a:lnTo>
                  <a:lnTo>
                    <a:pt x="82113" y="920201"/>
                  </a:lnTo>
                  <a:lnTo>
                    <a:pt x="82113" y="923771"/>
                  </a:lnTo>
                  <a:lnTo>
                    <a:pt x="81221" y="930912"/>
                  </a:lnTo>
                  <a:lnTo>
                    <a:pt x="80328" y="934482"/>
                  </a:lnTo>
                  <a:lnTo>
                    <a:pt x="80328" y="938052"/>
                  </a:lnTo>
                  <a:lnTo>
                    <a:pt x="81221" y="940730"/>
                  </a:lnTo>
                  <a:lnTo>
                    <a:pt x="82113" y="943407"/>
                  </a:lnTo>
                  <a:lnTo>
                    <a:pt x="83005" y="946085"/>
                  </a:lnTo>
                  <a:lnTo>
                    <a:pt x="84791" y="947870"/>
                  </a:lnTo>
                  <a:lnTo>
                    <a:pt x="87468" y="949655"/>
                  </a:lnTo>
                  <a:lnTo>
                    <a:pt x="92823" y="949655"/>
                  </a:lnTo>
                  <a:lnTo>
                    <a:pt x="95501" y="948763"/>
                  </a:lnTo>
                  <a:lnTo>
                    <a:pt x="98179" y="946977"/>
                  </a:lnTo>
                  <a:lnTo>
                    <a:pt x="99964" y="945192"/>
                  </a:lnTo>
                  <a:lnTo>
                    <a:pt x="104426" y="942515"/>
                  </a:lnTo>
                  <a:lnTo>
                    <a:pt x="107104" y="940730"/>
                  </a:lnTo>
                  <a:lnTo>
                    <a:pt x="109781" y="940730"/>
                  </a:lnTo>
                  <a:lnTo>
                    <a:pt x="112459" y="940730"/>
                  </a:lnTo>
                  <a:lnTo>
                    <a:pt x="123169" y="946085"/>
                  </a:lnTo>
                  <a:lnTo>
                    <a:pt x="139235" y="948763"/>
                  </a:lnTo>
                  <a:lnTo>
                    <a:pt x="141913" y="950547"/>
                  </a:lnTo>
                  <a:lnTo>
                    <a:pt x="144590" y="954118"/>
                  </a:lnTo>
                  <a:lnTo>
                    <a:pt x="147268" y="959473"/>
                  </a:lnTo>
                  <a:lnTo>
                    <a:pt x="148161" y="963935"/>
                  </a:lnTo>
                  <a:lnTo>
                    <a:pt x="149053" y="968398"/>
                  </a:lnTo>
                  <a:lnTo>
                    <a:pt x="149053" y="974646"/>
                  </a:lnTo>
                  <a:lnTo>
                    <a:pt x="149053" y="978216"/>
                  </a:lnTo>
                  <a:lnTo>
                    <a:pt x="149945" y="980894"/>
                  </a:lnTo>
                  <a:lnTo>
                    <a:pt x="150838" y="983571"/>
                  </a:lnTo>
                  <a:lnTo>
                    <a:pt x="152623" y="985356"/>
                  </a:lnTo>
                  <a:lnTo>
                    <a:pt x="152623" y="988034"/>
                  </a:lnTo>
                  <a:lnTo>
                    <a:pt x="152623" y="991604"/>
                  </a:lnTo>
                  <a:lnTo>
                    <a:pt x="152623" y="994282"/>
                  </a:lnTo>
                  <a:lnTo>
                    <a:pt x="150838" y="996067"/>
                  </a:lnTo>
                  <a:lnTo>
                    <a:pt x="149053" y="998744"/>
                  </a:lnTo>
                  <a:lnTo>
                    <a:pt x="147268" y="1000529"/>
                  </a:lnTo>
                  <a:lnTo>
                    <a:pt x="144590" y="1001422"/>
                  </a:lnTo>
                  <a:lnTo>
                    <a:pt x="141913" y="1001422"/>
                  </a:lnTo>
                  <a:lnTo>
                    <a:pt x="139235" y="1001422"/>
                  </a:lnTo>
                  <a:lnTo>
                    <a:pt x="132987" y="999637"/>
                  </a:lnTo>
                  <a:lnTo>
                    <a:pt x="117814" y="991604"/>
                  </a:lnTo>
                  <a:lnTo>
                    <a:pt x="111567" y="990711"/>
                  </a:lnTo>
                  <a:lnTo>
                    <a:pt x="107997" y="990711"/>
                  </a:lnTo>
                  <a:lnTo>
                    <a:pt x="105319" y="990711"/>
                  </a:lnTo>
                  <a:lnTo>
                    <a:pt x="102641" y="991604"/>
                  </a:lnTo>
                  <a:lnTo>
                    <a:pt x="100856" y="994282"/>
                  </a:lnTo>
                  <a:lnTo>
                    <a:pt x="99964" y="996959"/>
                  </a:lnTo>
                  <a:lnTo>
                    <a:pt x="99964" y="999637"/>
                  </a:lnTo>
                  <a:lnTo>
                    <a:pt x="99964" y="1003207"/>
                  </a:lnTo>
                  <a:lnTo>
                    <a:pt x="100856" y="1005885"/>
                  </a:lnTo>
                  <a:lnTo>
                    <a:pt x="101749" y="1007670"/>
                  </a:lnTo>
                  <a:lnTo>
                    <a:pt x="102641" y="1008562"/>
                  </a:lnTo>
                  <a:lnTo>
                    <a:pt x="108889" y="1013025"/>
                  </a:lnTo>
                  <a:lnTo>
                    <a:pt x="125847" y="1020165"/>
                  </a:lnTo>
                  <a:lnTo>
                    <a:pt x="130310" y="1023735"/>
                  </a:lnTo>
                  <a:lnTo>
                    <a:pt x="133880" y="1029091"/>
                  </a:lnTo>
                  <a:lnTo>
                    <a:pt x="134773" y="1033553"/>
                  </a:lnTo>
                  <a:lnTo>
                    <a:pt x="134773" y="1038908"/>
                  </a:lnTo>
                  <a:lnTo>
                    <a:pt x="137450" y="1046049"/>
                  </a:lnTo>
                  <a:lnTo>
                    <a:pt x="145483" y="1059437"/>
                  </a:lnTo>
                  <a:lnTo>
                    <a:pt x="152623" y="1064792"/>
                  </a:lnTo>
                  <a:lnTo>
                    <a:pt x="162441" y="1065684"/>
                  </a:lnTo>
                  <a:lnTo>
                    <a:pt x="184754" y="1061222"/>
                  </a:lnTo>
                  <a:lnTo>
                    <a:pt x="192787" y="1063007"/>
                  </a:lnTo>
                  <a:lnTo>
                    <a:pt x="220455" y="1079965"/>
                  </a:lnTo>
                  <a:lnTo>
                    <a:pt x="225811" y="1085320"/>
                  </a:lnTo>
                  <a:lnTo>
                    <a:pt x="225811" y="1093353"/>
                  </a:lnTo>
                  <a:lnTo>
                    <a:pt x="222241" y="1107633"/>
                  </a:lnTo>
                  <a:lnTo>
                    <a:pt x="222241" y="1115666"/>
                  </a:lnTo>
                  <a:lnTo>
                    <a:pt x="225811" y="1122807"/>
                  </a:lnTo>
                  <a:lnTo>
                    <a:pt x="238306" y="1143335"/>
                  </a:lnTo>
                  <a:lnTo>
                    <a:pt x="245447" y="1149583"/>
                  </a:lnTo>
                  <a:lnTo>
                    <a:pt x="249909" y="1144227"/>
                  </a:lnTo>
                  <a:lnTo>
                    <a:pt x="251694" y="1134409"/>
                  </a:lnTo>
                  <a:lnTo>
                    <a:pt x="252587" y="1125484"/>
                  </a:lnTo>
                  <a:lnTo>
                    <a:pt x="254372" y="1118344"/>
                  </a:lnTo>
                  <a:lnTo>
                    <a:pt x="257942" y="1112989"/>
                  </a:lnTo>
                  <a:lnTo>
                    <a:pt x="262405" y="1107633"/>
                  </a:lnTo>
                  <a:lnTo>
                    <a:pt x="274007" y="1097815"/>
                  </a:lnTo>
                  <a:lnTo>
                    <a:pt x="280255" y="1095138"/>
                  </a:lnTo>
                  <a:lnTo>
                    <a:pt x="288288" y="1096031"/>
                  </a:lnTo>
                  <a:lnTo>
                    <a:pt x="288288" y="1102278"/>
                  </a:lnTo>
                  <a:lnTo>
                    <a:pt x="282933" y="1112096"/>
                  </a:lnTo>
                  <a:lnTo>
                    <a:pt x="277578" y="1132624"/>
                  </a:lnTo>
                  <a:lnTo>
                    <a:pt x="275793" y="1154045"/>
                  </a:lnTo>
                  <a:lnTo>
                    <a:pt x="277578" y="1168326"/>
                  </a:lnTo>
                  <a:lnTo>
                    <a:pt x="290073" y="1154045"/>
                  </a:lnTo>
                  <a:lnTo>
                    <a:pt x="303461" y="1154938"/>
                  </a:lnTo>
                  <a:lnTo>
                    <a:pt x="332022" y="1168326"/>
                  </a:lnTo>
                  <a:lnTo>
                    <a:pt x="320419" y="1179929"/>
                  </a:lnTo>
                  <a:lnTo>
                    <a:pt x="290073" y="1187961"/>
                  </a:lnTo>
                  <a:lnTo>
                    <a:pt x="284718" y="1201349"/>
                  </a:lnTo>
                  <a:lnTo>
                    <a:pt x="290966" y="1222770"/>
                  </a:lnTo>
                  <a:lnTo>
                    <a:pt x="305246" y="1217415"/>
                  </a:lnTo>
                  <a:lnTo>
                    <a:pt x="332022" y="1190639"/>
                  </a:lnTo>
                  <a:lnTo>
                    <a:pt x="340055" y="1189747"/>
                  </a:lnTo>
                  <a:lnTo>
                    <a:pt x="344518" y="1192424"/>
                  </a:lnTo>
                  <a:lnTo>
                    <a:pt x="346303" y="1191531"/>
                  </a:lnTo>
                  <a:lnTo>
                    <a:pt x="347195" y="1179929"/>
                  </a:lnTo>
                  <a:lnTo>
                    <a:pt x="346303" y="1169218"/>
                  </a:lnTo>
                  <a:lnTo>
                    <a:pt x="344518" y="1162078"/>
                  </a:lnTo>
                  <a:lnTo>
                    <a:pt x="347195" y="1158508"/>
                  </a:lnTo>
                  <a:lnTo>
                    <a:pt x="357906" y="1156723"/>
                  </a:lnTo>
                  <a:lnTo>
                    <a:pt x="364153" y="1158508"/>
                  </a:lnTo>
                  <a:lnTo>
                    <a:pt x="371294" y="1162078"/>
                  </a:lnTo>
                  <a:lnTo>
                    <a:pt x="378434" y="1164755"/>
                  </a:lnTo>
                  <a:lnTo>
                    <a:pt x="387359" y="1162971"/>
                  </a:lnTo>
                  <a:lnTo>
                    <a:pt x="388252" y="1159400"/>
                  </a:lnTo>
                  <a:lnTo>
                    <a:pt x="387359" y="1153153"/>
                  </a:lnTo>
                  <a:lnTo>
                    <a:pt x="387359" y="1147797"/>
                  </a:lnTo>
                  <a:lnTo>
                    <a:pt x="391822" y="1146012"/>
                  </a:lnTo>
                  <a:lnTo>
                    <a:pt x="395392" y="1146905"/>
                  </a:lnTo>
                  <a:lnTo>
                    <a:pt x="404317" y="1151367"/>
                  </a:lnTo>
                  <a:lnTo>
                    <a:pt x="408780" y="1152260"/>
                  </a:lnTo>
                  <a:lnTo>
                    <a:pt x="404317" y="1163863"/>
                  </a:lnTo>
                  <a:lnTo>
                    <a:pt x="401640" y="1169218"/>
                  </a:lnTo>
                  <a:lnTo>
                    <a:pt x="397177" y="1173681"/>
                  </a:lnTo>
                  <a:lnTo>
                    <a:pt x="403425" y="1181714"/>
                  </a:lnTo>
                  <a:lnTo>
                    <a:pt x="414135" y="1191531"/>
                  </a:lnTo>
                  <a:lnTo>
                    <a:pt x="426631" y="1198672"/>
                  </a:lnTo>
                  <a:lnTo>
                    <a:pt x="436449" y="1201349"/>
                  </a:lnTo>
                  <a:lnTo>
                    <a:pt x="449837" y="1203134"/>
                  </a:lnTo>
                  <a:lnTo>
                    <a:pt x="458762" y="1207597"/>
                  </a:lnTo>
                  <a:lnTo>
                    <a:pt x="474827" y="1223663"/>
                  </a:lnTo>
                  <a:lnTo>
                    <a:pt x="490001" y="1231695"/>
                  </a:lnTo>
                  <a:lnTo>
                    <a:pt x="493571" y="1235266"/>
                  </a:lnTo>
                  <a:lnTo>
                    <a:pt x="498926" y="1246869"/>
                  </a:lnTo>
                  <a:lnTo>
                    <a:pt x="498033" y="1251331"/>
                  </a:lnTo>
                  <a:lnTo>
                    <a:pt x="495356" y="1254009"/>
                  </a:lnTo>
                  <a:lnTo>
                    <a:pt x="493571" y="1259364"/>
                  </a:lnTo>
                  <a:lnTo>
                    <a:pt x="492678" y="1267397"/>
                  </a:lnTo>
                  <a:lnTo>
                    <a:pt x="491786" y="1268289"/>
                  </a:lnTo>
                  <a:lnTo>
                    <a:pt x="493571" y="1270074"/>
                  </a:lnTo>
                  <a:lnTo>
                    <a:pt x="498926" y="1276322"/>
                  </a:lnTo>
                  <a:lnTo>
                    <a:pt x="502496" y="1285247"/>
                  </a:lnTo>
                  <a:lnTo>
                    <a:pt x="500711" y="1291495"/>
                  </a:lnTo>
                  <a:lnTo>
                    <a:pt x="497141" y="1296850"/>
                  </a:lnTo>
                  <a:lnTo>
                    <a:pt x="497141" y="1301313"/>
                  </a:lnTo>
                  <a:lnTo>
                    <a:pt x="503389" y="1306668"/>
                  </a:lnTo>
                  <a:lnTo>
                    <a:pt x="515884" y="1309346"/>
                  </a:lnTo>
                  <a:lnTo>
                    <a:pt x="539090" y="1312023"/>
                  </a:lnTo>
                  <a:lnTo>
                    <a:pt x="543553" y="1316486"/>
                  </a:lnTo>
                  <a:lnTo>
                    <a:pt x="547123" y="1335229"/>
                  </a:lnTo>
                  <a:lnTo>
                    <a:pt x="553370" y="1339692"/>
                  </a:lnTo>
                  <a:lnTo>
                    <a:pt x="559618" y="1337907"/>
                  </a:lnTo>
                  <a:lnTo>
                    <a:pt x="561403" y="1331659"/>
                  </a:lnTo>
                  <a:lnTo>
                    <a:pt x="563188" y="1324519"/>
                  </a:lnTo>
                  <a:lnTo>
                    <a:pt x="566758" y="1317379"/>
                  </a:lnTo>
                  <a:lnTo>
                    <a:pt x="581039" y="1307561"/>
                  </a:lnTo>
                  <a:lnTo>
                    <a:pt x="589072" y="1314701"/>
                  </a:lnTo>
                  <a:lnTo>
                    <a:pt x="595319" y="1328089"/>
                  </a:lnTo>
                  <a:lnTo>
                    <a:pt x="605137" y="1334337"/>
                  </a:lnTo>
                  <a:lnTo>
                    <a:pt x="615848" y="1348617"/>
                  </a:lnTo>
                  <a:lnTo>
                    <a:pt x="618525" y="1353973"/>
                  </a:lnTo>
                  <a:lnTo>
                    <a:pt x="617633" y="1361113"/>
                  </a:lnTo>
                  <a:lnTo>
                    <a:pt x="617633" y="1363790"/>
                  </a:lnTo>
                  <a:lnTo>
                    <a:pt x="644409" y="1373608"/>
                  </a:lnTo>
                  <a:lnTo>
                    <a:pt x="652442" y="1374501"/>
                  </a:lnTo>
                  <a:lnTo>
                    <a:pt x="661367" y="1372716"/>
                  </a:lnTo>
                  <a:lnTo>
                    <a:pt x="670292" y="1366468"/>
                  </a:lnTo>
                  <a:lnTo>
                    <a:pt x="677432" y="1350402"/>
                  </a:lnTo>
                  <a:lnTo>
                    <a:pt x="683680" y="1345047"/>
                  </a:lnTo>
                  <a:lnTo>
                    <a:pt x="697068" y="1351295"/>
                  </a:lnTo>
                  <a:lnTo>
                    <a:pt x="701531" y="1351295"/>
                  </a:lnTo>
                  <a:lnTo>
                    <a:pt x="704208" y="1346832"/>
                  </a:lnTo>
                  <a:lnTo>
                    <a:pt x="706886" y="1333444"/>
                  </a:lnTo>
                  <a:lnTo>
                    <a:pt x="708671" y="1328982"/>
                  </a:lnTo>
                  <a:lnTo>
                    <a:pt x="717596" y="1325411"/>
                  </a:lnTo>
                  <a:lnTo>
                    <a:pt x="722059" y="1329874"/>
                  </a:lnTo>
                  <a:lnTo>
                    <a:pt x="724737" y="1341477"/>
                  </a:lnTo>
                  <a:lnTo>
                    <a:pt x="723844" y="1356650"/>
                  </a:lnTo>
                  <a:lnTo>
                    <a:pt x="723844" y="1351295"/>
                  </a:lnTo>
                  <a:lnTo>
                    <a:pt x="718489" y="1378071"/>
                  </a:lnTo>
                  <a:lnTo>
                    <a:pt x="719382" y="1386996"/>
                  </a:lnTo>
                  <a:lnTo>
                    <a:pt x="725629" y="1397707"/>
                  </a:lnTo>
                  <a:lnTo>
                    <a:pt x="733662" y="1406632"/>
                  </a:lnTo>
                  <a:lnTo>
                    <a:pt x="744372" y="1411987"/>
                  </a:lnTo>
                  <a:lnTo>
                    <a:pt x="754190" y="1411095"/>
                  </a:lnTo>
                  <a:lnTo>
                    <a:pt x="760438" y="1400384"/>
                  </a:lnTo>
                  <a:lnTo>
                    <a:pt x="752405" y="1387889"/>
                  </a:lnTo>
                  <a:lnTo>
                    <a:pt x="747943" y="1378963"/>
                  </a:lnTo>
                  <a:lnTo>
                    <a:pt x="746158" y="1370038"/>
                  </a:lnTo>
                  <a:lnTo>
                    <a:pt x="746158" y="1358435"/>
                  </a:lnTo>
                  <a:lnTo>
                    <a:pt x="747050" y="1354865"/>
                  </a:lnTo>
                  <a:lnTo>
                    <a:pt x="762223" y="1356650"/>
                  </a:lnTo>
                  <a:lnTo>
                    <a:pt x="769363" y="1367361"/>
                  </a:lnTo>
                  <a:lnTo>
                    <a:pt x="768471" y="1389674"/>
                  </a:lnTo>
                  <a:lnTo>
                    <a:pt x="771148" y="1412880"/>
                  </a:lnTo>
                  <a:lnTo>
                    <a:pt x="788107" y="1422698"/>
                  </a:lnTo>
                  <a:lnTo>
                    <a:pt x="818453" y="1417342"/>
                  </a:lnTo>
                  <a:lnTo>
                    <a:pt x="828270" y="1417342"/>
                  </a:lnTo>
                  <a:lnTo>
                    <a:pt x="834518" y="1420020"/>
                  </a:lnTo>
                  <a:lnTo>
                    <a:pt x="847906" y="1428053"/>
                  </a:lnTo>
                  <a:lnTo>
                    <a:pt x="865757" y="1435193"/>
                  </a:lnTo>
                  <a:lnTo>
                    <a:pt x="880930" y="1436086"/>
                  </a:lnTo>
                  <a:lnTo>
                    <a:pt x="894318" y="1430730"/>
                  </a:ln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43" name="Полілінія: фігура 42">
              <a:extLst>
                <a:ext uri="{FF2B5EF4-FFF2-40B4-BE49-F238E27FC236}">
                  <a16:creationId xmlns:a16="http://schemas.microsoft.com/office/drawing/2014/main" id="{8D2742D2-93B8-49BD-AFAE-3695AA20C598}"/>
                </a:ext>
              </a:extLst>
            </p:cNvPr>
            <p:cNvSpPr/>
            <p:nvPr/>
          </p:nvSpPr>
          <p:spPr>
            <a:xfrm>
              <a:off x="6859115" y="233731"/>
              <a:ext cx="1470894" cy="1918945"/>
            </a:xfrm>
            <a:custGeom>
              <a:avLst/>
              <a:gdLst>
                <a:gd name="connsiteX0" fmla="*/ 1460184 w 1470894"/>
                <a:gd name="connsiteY0" fmla="*/ 1724374 h 1918945"/>
                <a:gd name="connsiteX1" fmla="*/ 1449474 w 1470894"/>
                <a:gd name="connsiteY1" fmla="*/ 1724374 h 1918945"/>
                <a:gd name="connsiteX2" fmla="*/ 1437870 w 1470894"/>
                <a:gd name="connsiteY2" fmla="*/ 1720804 h 1918945"/>
                <a:gd name="connsiteX3" fmla="*/ 1427160 w 1470894"/>
                <a:gd name="connsiteY3" fmla="*/ 1715448 h 1918945"/>
                <a:gd name="connsiteX4" fmla="*/ 1417342 w 1470894"/>
                <a:gd name="connsiteY4" fmla="*/ 1707416 h 1918945"/>
                <a:gd name="connsiteX5" fmla="*/ 1404847 w 1470894"/>
                <a:gd name="connsiteY5" fmla="*/ 1694920 h 1918945"/>
                <a:gd name="connsiteX6" fmla="*/ 1402169 w 1470894"/>
                <a:gd name="connsiteY6" fmla="*/ 1681532 h 1918945"/>
                <a:gd name="connsiteX7" fmla="*/ 1401277 w 1470894"/>
                <a:gd name="connsiteY7" fmla="*/ 1666359 h 1918945"/>
                <a:gd name="connsiteX8" fmla="*/ 1396814 w 1470894"/>
                <a:gd name="connsiteY8" fmla="*/ 1646723 h 1918945"/>
                <a:gd name="connsiteX9" fmla="*/ 1389674 w 1470894"/>
                <a:gd name="connsiteY9" fmla="*/ 1633335 h 1918945"/>
                <a:gd name="connsiteX10" fmla="*/ 1379856 w 1470894"/>
                <a:gd name="connsiteY10" fmla="*/ 1625303 h 1918945"/>
                <a:gd name="connsiteX11" fmla="*/ 1369146 w 1470894"/>
                <a:gd name="connsiteY11" fmla="*/ 1620840 h 1918945"/>
                <a:gd name="connsiteX12" fmla="*/ 1357542 w 1470894"/>
                <a:gd name="connsiteY12" fmla="*/ 1619055 h 1918945"/>
                <a:gd name="connsiteX13" fmla="*/ 1338799 w 1470894"/>
                <a:gd name="connsiteY13" fmla="*/ 1611022 h 1918945"/>
                <a:gd name="connsiteX14" fmla="*/ 1328089 w 1470894"/>
                <a:gd name="connsiteY14" fmla="*/ 1590494 h 1918945"/>
                <a:gd name="connsiteX15" fmla="*/ 1302206 w 1470894"/>
                <a:gd name="connsiteY15" fmla="*/ 1488745 h 1918945"/>
                <a:gd name="connsiteX16" fmla="*/ 1301313 w 1470894"/>
                <a:gd name="connsiteY16" fmla="*/ 1478035 h 1918945"/>
                <a:gd name="connsiteX17" fmla="*/ 1310238 w 1470894"/>
                <a:gd name="connsiteY17" fmla="*/ 1468217 h 1918945"/>
                <a:gd name="connsiteX18" fmla="*/ 1351295 w 1470894"/>
                <a:gd name="connsiteY18" fmla="*/ 1449474 h 1918945"/>
                <a:gd name="connsiteX19" fmla="*/ 1338799 w 1470894"/>
                <a:gd name="connsiteY19" fmla="*/ 1433408 h 1918945"/>
                <a:gd name="connsiteX20" fmla="*/ 1337907 w 1470894"/>
                <a:gd name="connsiteY20" fmla="*/ 1415557 h 1918945"/>
                <a:gd name="connsiteX21" fmla="*/ 1339692 w 1470894"/>
                <a:gd name="connsiteY21" fmla="*/ 1394136 h 1918945"/>
                <a:gd name="connsiteX22" fmla="*/ 1335229 w 1470894"/>
                <a:gd name="connsiteY22" fmla="*/ 1370931 h 1918945"/>
                <a:gd name="connsiteX23" fmla="*/ 1329874 w 1470894"/>
                <a:gd name="connsiteY23" fmla="*/ 1362898 h 1918945"/>
                <a:gd name="connsiteX24" fmla="*/ 1324519 w 1470894"/>
                <a:gd name="connsiteY24" fmla="*/ 1356650 h 1918945"/>
                <a:gd name="connsiteX25" fmla="*/ 1311131 w 1470894"/>
                <a:gd name="connsiteY25" fmla="*/ 1348617 h 1918945"/>
                <a:gd name="connsiteX26" fmla="*/ 1303098 w 1470894"/>
                <a:gd name="connsiteY26" fmla="*/ 1341477 h 1918945"/>
                <a:gd name="connsiteX27" fmla="*/ 1302206 w 1470894"/>
                <a:gd name="connsiteY27" fmla="*/ 1332552 h 1918945"/>
                <a:gd name="connsiteX28" fmla="*/ 1303098 w 1470894"/>
                <a:gd name="connsiteY28" fmla="*/ 1322734 h 1918945"/>
                <a:gd name="connsiteX29" fmla="*/ 1302206 w 1470894"/>
                <a:gd name="connsiteY29" fmla="*/ 1310238 h 1918945"/>
                <a:gd name="connsiteX30" fmla="*/ 1297743 w 1470894"/>
                <a:gd name="connsiteY30" fmla="*/ 1300421 h 1918945"/>
                <a:gd name="connsiteX31" fmla="*/ 1287033 w 1470894"/>
                <a:gd name="connsiteY31" fmla="*/ 1285248 h 1918945"/>
                <a:gd name="connsiteX32" fmla="*/ 1283462 w 1470894"/>
                <a:gd name="connsiteY32" fmla="*/ 1274537 h 1918945"/>
                <a:gd name="connsiteX33" fmla="*/ 1282570 w 1470894"/>
                <a:gd name="connsiteY33" fmla="*/ 1261149 h 1918945"/>
                <a:gd name="connsiteX34" fmla="*/ 1283462 w 1470894"/>
                <a:gd name="connsiteY34" fmla="*/ 1251331 h 1918945"/>
                <a:gd name="connsiteX35" fmla="*/ 1283462 w 1470894"/>
                <a:gd name="connsiteY35" fmla="*/ 1241513 h 1918945"/>
                <a:gd name="connsiteX36" fmla="*/ 1276322 w 1470894"/>
                <a:gd name="connsiteY36" fmla="*/ 1229910 h 1918945"/>
                <a:gd name="connsiteX37" fmla="*/ 1270074 w 1470894"/>
                <a:gd name="connsiteY37" fmla="*/ 1225448 h 1918945"/>
                <a:gd name="connsiteX38" fmla="*/ 1257579 w 1470894"/>
                <a:gd name="connsiteY38" fmla="*/ 1222770 h 1918945"/>
                <a:gd name="connsiteX39" fmla="*/ 1253117 w 1470894"/>
                <a:gd name="connsiteY39" fmla="*/ 1217415 h 1918945"/>
                <a:gd name="connsiteX40" fmla="*/ 1251331 w 1470894"/>
                <a:gd name="connsiteY40" fmla="*/ 1208490 h 1918945"/>
                <a:gd name="connsiteX41" fmla="*/ 1251331 w 1470894"/>
                <a:gd name="connsiteY41" fmla="*/ 1185284 h 1918945"/>
                <a:gd name="connsiteX42" fmla="*/ 1249546 w 1470894"/>
                <a:gd name="connsiteY42" fmla="*/ 1176359 h 1918945"/>
                <a:gd name="connsiteX43" fmla="*/ 1278107 w 1470894"/>
                <a:gd name="connsiteY43" fmla="*/ 1170111 h 1918945"/>
                <a:gd name="connsiteX44" fmla="*/ 1286140 w 1470894"/>
                <a:gd name="connsiteY44" fmla="*/ 1162971 h 1918945"/>
                <a:gd name="connsiteX45" fmla="*/ 1290602 w 1470894"/>
                <a:gd name="connsiteY45" fmla="*/ 1148690 h 1918945"/>
                <a:gd name="connsiteX46" fmla="*/ 1286140 w 1470894"/>
                <a:gd name="connsiteY46" fmla="*/ 1138872 h 1918945"/>
                <a:gd name="connsiteX47" fmla="*/ 1276322 w 1470894"/>
                <a:gd name="connsiteY47" fmla="*/ 1133517 h 1918945"/>
                <a:gd name="connsiteX48" fmla="*/ 1265612 w 1470894"/>
                <a:gd name="connsiteY48" fmla="*/ 1129947 h 1918945"/>
                <a:gd name="connsiteX49" fmla="*/ 1246869 w 1470894"/>
                <a:gd name="connsiteY49" fmla="*/ 1129054 h 1918945"/>
                <a:gd name="connsiteX50" fmla="*/ 1211167 w 1470894"/>
                <a:gd name="connsiteY50" fmla="*/ 1137087 h 1918945"/>
                <a:gd name="connsiteX51" fmla="*/ 1192424 w 1470894"/>
                <a:gd name="connsiteY51" fmla="*/ 1135302 h 1918945"/>
                <a:gd name="connsiteX52" fmla="*/ 1177251 w 1470894"/>
                <a:gd name="connsiteY52" fmla="*/ 1120129 h 1918945"/>
                <a:gd name="connsiteX53" fmla="*/ 1166541 w 1470894"/>
                <a:gd name="connsiteY53" fmla="*/ 1092460 h 1918945"/>
                <a:gd name="connsiteX54" fmla="*/ 1154045 w 1470894"/>
                <a:gd name="connsiteY54" fmla="*/ 1014810 h 1918945"/>
                <a:gd name="connsiteX55" fmla="*/ 1149582 w 1470894"/>
                <a:gd name="connsiteY55" fmla="*/ 1002315 h 1918945"/>
                <a:gd name="connsiteX56" fmla="*/ 1142442 w 1470894"/>
                <a:gd name="connsiteY56" fmla="*/ 993389 h 1918945"/>
                <a:gd name="connsiteX57" fmla="*/ 1132625 w 1470894"/>
                <a:gd name="connsiteY57" fmla="*/ 989819 h 1918945"/>
                <a:gd name="connsiteX58" fmla="*/ 1121021 w 1470894"/>
                <a:gd name="connsiteY58" fmla="*/ 991604 h 1918945"/>
                <a:gd name="connsiteX59" fmla="*/ 1110311 w 1470894"/>
                <a:gd name="connsiteY59" fmla="*/ 996067 h 1918945"/>
                <a:gd name="connsiteX60" fmla="*/ 1100493 w 1470894"/>
                <a:gd name="connsiteY60" fmla="*/ 998744 h 1918945"/>
                <a:gd name="connsiteX61" fmla="*/ 1089783 w 1470894"/>
                <a:gd name="connsiteY61" fmla="*/ 992497 h 1918945"/>
                <a:gd name="connsiteX62" fmla="*/ 1079965 w 1470894"/>
                <a:gd name="connsiteY62" fmla="*/ 987142 h 1918945"/>
                <a:gd name="connsiteX63" fmla="*/ 1071932 w 1470894"/>
                <a:gd name="connsiteY63" fmla="*/ 988034 h 1918945"/>
                <a:gd name="connsiteX64" fmla="*/ 1046941 w 1470894"/>
                <a:gd name="connsiteY64" fmla="*/ 1003207 h 1918945"/>
                <a:gd name="connsiteX65" fmla="*/ 1003207 w 1470894"/>
                <a:gd name="connsiteY65" fmla="*/ 1021950 h 1918945"/>
                <a:gd name="connsiteX66" fmla="*/ 965721 w 1470894"/>
                <a:gd name="connsiteY66" fmla="*/ 1029983 h 1918945"/>
                <a:gd name="connsiteX67" fmla="*/ 927342 w 1470894"/>
                <a:gd name="connsiteY67" fmla="*/ 1028198 h 1918945"/>
                <a:gd name="connsiteX68" fmla="*/ 917524 w 1470894"/>
                <a:gd name="connsiteY68" fmla="*/ 1024628 h 1918945"/>
                <a:gd name="connsiteX69" fmla="*/ 909491 w 1470894"/>
                <a:gd name="connsiteY69" fmla="*/ 1016595 h 1918945"/>
                <a:gd name="connsiteX70" fmla="*/ 905029 w 1470894"/>
                <a:gd name="connsiteY70" fmla="*/ 1004100 h 1918945"/>
                <a:gd name="connsiteX71" fmla="*/ 902351 w 1470894"/>
                <a:gd name="connsiteY71" fmla="*/ 990712 h 1918945"/>
                <a:gd name="connsiteX72" fmla="*/ 898781 w 1470894"/>
                <a:gd name="connsiteY72" fmla="*/ 979109 h 1918945"/>
                <a:gd name="connsiteX73" fmla="*/ 891641 w 1470894"/>
                <a:gd name="connsiteY73" fmla="*/ 971076 h 1918945"/>
                <a:gd name="connsiteX74" fmla="*/ 875575 w 1470894"/>
                <a:gd name="connsiteY74" fmla="*/ 969291 h 1918945"/>
                <a:gd name="connsiteX75" fmla="*/ 840766 w 1470894"/>
                <a:gd name="connsiteY75" fmla="*/ 975539 h 1918945"/>
                <a:gd name="connsiteX76" fmla="*/ 822916 w 1470894"/>
                <a:gd name="connsiteY76" fmla="*/ 969291 h 1918945"/>
                <a:gd name="connsiteX77" fmla="*/ 784537 w 1470894"/>
                <a:gd name="connsiteY77" fmla="*/ 955010 h 1918945"/>
                <a:gd name="connsiteX78" fmla="*/ 764901 w 1470894"/>
                <a:gd name="connsiteY78" fmla="*/ 952333 h 1918945"/>
                <a:gd name="connsiteX79" fmla="*/ 746157 w 1470894"/>
                <a:gd name="connsiteY79" fmla="*/ 956795 h 1918945"/>
                <a:gd name="connsiteX80" fmla="*/ 726522 w 1470894"/>
                <a:gd name="connsiteY80" fmla="*/ 973754 h 1918945"/>
                <a:gd name="connsiteX81" fmla="*/ 716704 w 1470894"/>
                <a:gd name="connsiteY81" fmla="*/ 978216 h 1918945"/>
                <a:gd name="connsiteX82" fmla="*/ 704209 w 1470894"/>
                <a:gd name="connsiteY82" fmla="*/ 975539 h 1918945"/>
                <a:gd name="connsiteX83" fmla="*/ 665829 w 1470894"/>
                <a:gd name="connsiteY83" fmla="*/ 958580 h 1918945"/>
                <a:gd name="connsiteX84" fmla="*/ 697068 w 1470894"/>
                <a:gd name="connsiteY84" fmla="*/ 937160 h 1918945"/>
                <a:gd name="connsiteX85" fmla="*/ 717597 w 1470894"/>
                <a:gd name="connsiteY85" fmla="*/ 913954 h 1918945"/>
                <a:gd name="connsiteX86" fmla="*/ 730985 w 1470894"/>
                <a:gd name="connsiteY86" fmla="*/ 885393 h 1918945"/>
                <a:gd name="connsiteX87" fmla="*/ 726522 w 1470894"/>
                <a:gd name="connsiteY87" fmla="*/ 856832 h 1918945"/>
                <a:gd name="connsiteX88" fmla="*/ 715812 w 1470894"/>
                <a:gd name="connsiteY88" fmla="*/ 863079 h 1918945"/>
                <a:gd name="connsiteX89" fmla="*/ 707779 w 1470894"/>
                <a:gd name="connsiteY89" fmla="*/ 863079 h 1918945"/>
                <a:gd name="connsiteX90" fmla="*/ 698853 w 1470894"/>
                <a:gd name="connsiteY90" fmla="*/ 861294 h 1918945"/>
                <a:gd name="connsiteX91" fmla="*/ 689928 w 1470894"/>
                <a:gd name="connsiteY91" fmla="*/ 857724 h 1918945"/>
                <a:gd name="connsiteX92" fmla="*/ 681895 w 1470894"/>
                <a:gd name="connsiteY92" fmla="*/ 852369 h 1918945"/>
                <a:gd name="connsiteX93" fmla="*/ 671185 w 1470894"/>
                <a:gd name="connsiteY93" fmla="*/ 842551 h 1918945"/>
                <a:gd name="connsiteX94" fmla="*/ 665829 w 1470894"/>
                <a:gd name="connsiteY94" fmla="*/ 834518 h 1918945"/>
                <a:gd name="connsiteX95" fmla="*/ 663152 w 1470894"/>
                <a:gd name="connsiteY95" fmla="*/ 828271 h 1918945"/>
                <a:gd name="connsiteX96" fmla="*/ 665829 w 1470894"/>
                <a:gd name="connsiteY96" fmla="*/ 822915 h 1918945"/>
                <a:gd name="connsiteX97" fmla="*/ 678325 w 1470894"/>
                <a:gd name="connsiteY97" fmla="*/ 820238 h 1918945"/>
                <a:gd name="connsiteX98" fmla="*/ 681895 w 1470894"/>
                <a:gd name="connsiteY98" fmla="*/ 814883 h 1918945"/>
                <a:gd name="connsiteX99" fmla="*/ 683680 w 1470894"/>
                <a:gd name="connsiteY99" fmla="*/ 806850 h 1918945"/>
                <a:gd name="connsiteX100" fmla="*/ 681895 w 1470894"/>
                <a:gd name="connsiteY100" fmla="*/ 798817 h 1918945"/>
                <a:gd name="connsiteX101" fmla="*/ 680110 w 1470894"/>
                <a:gd name="connsiteY101" fmla="*/ 791677 h 1918945"/>
                <a:gd name="connsiteX102" fmla="*/ 680110 w 1470894"/>
                <a:gd name="connsiteY102" fmla="*/ 782751 h 1918945"/>
                <a:gd name="connsiteX103" fmla="*/ 681003 w 1470894"/>
                <a:gd name="connsiteY103" fmla="*/ 774719 h 1918945"/>
                <a:gd name="connsiteX104" fmla="*/ 686358 w 1470894"/>
                <a:gd name="connsiteY104" fmla="*/ 759546 h 1918945"/>
                <a:gd name="connsiteX105" fmla="*/ 687250 w 1470894"/>
                <a:gd name="connsiteY105" fmla="*/ 750620 h 1918945"/>
                <a:gd name="connsiteX106" fmla="*/ 685465 w 1470894"/>
                <a:gd name="connsiteY106" fmla="*/ 731877 h 1918945"/>
                <a:gd name="connsiteX107" fmla="*/ 681003 w 1470894"/>
                <a:gd name="connsiteY107" fmla="*/ 716704 h 1918945"/>
                <a:gd name="connsiteX108" fmla="*/ 674755 w 1470894"/>
                <a:gd name="connsiteY108" fmla="*/ 705101 h 1918945"/>
                <a:gd name="connsiteX109" fmla="*/ 652441 w 1470894"/>
                <a:gd name="connsiteY109" fmla="*/ 679218 h 1918945"/>
                <a:gd name="connsiteX110" fmla="*/ 647979 w 1470894"/>
                <a:gd name="connsiteY110" fmla="*/ 672077 h 1918945"/>
                <a:gd name="connsiteX111" fmla="*/ 646194 w 1470894"/>
                <a:gd name="connsiteY111" fmla="*/ 664045 h 1918945"/>
                <a:gd name="connsiteX112" fmla="*/ 643516 w 1470894"/>
                <a:gd name="connsiteY112" fmla="*/ 647086 h 1918945"/>
                <a:gd name="connsiteX113" fmla="*/ 640839 w 1470894"/>
                <a:gd name="connsiteY113" fmla="*/ 640839 h 1918945"/>
                <a:gd name="connsiteX114" fmla="*/ 633698 w 1470894"/>
                <a:gd name="connsiteY114" fmla="*/ 635483 h 1918945"/>
                <a:gd name="connsiteX115" fmla="*/ 614955 w 1470894"/>
                <a:gd name="connsiteY115" fmla="*/ 630128 h 1918945"/>
                <a:gd name="connsiteX116" fmla="*/ 608708 w 1470894"/>
                <a:gd name="connsiteY116" fmla="*/ 621203 h 1918945"/>
                <a:gd name="connsiteX117" fmla="*/ 614063 w 1470894"/>
                <a:gd name="connsiteY117" fmla="*/ 601567 h 1918945"/>
                <a:gd name="connsiteX118" fmla="*/ 634591 w 1470894"/>
                <a:gd name="connsiteY118" fmla="*/ 589072 h 1918945"/>
                <a:gd name="connsiteX119" fmla="*/ 725629 w 1470894"/>
                <a:gd name="connsiteY119" fmla="*/ 567651 h 1918945"/>
                <a:gd name="connsiteX120" fmla="*/ 756868 w 1470894"/>
                <a:gd name="connsiteY120" fmla="*/ 567651 h 1918945"/>
                <a:gd name="connsiteX121" fmla="*/ 767578 w 1470894"/>
                <a:gd name="connsiteY121" fmla="*/ 564973 h 1918945"/>
                <a:gd name="connsiteX122" fmla="*/ 787214 w 1470894"/>
                <a:gd name="connsiteY122" fmla="*/ 541768 h 1918945"/>
                <a:gd name="connsiteX123" fmla="*/ 787214 w 1470894"/>
                <a:gd name="connsiteY123" fmla="*/ 506066 h 1918945"/>
                <a:gd name="connsiteX124" fmla="*/ 772041 w 1470894"/>
                <a:gd name="connsiteY124" fmla="*/ 471257 h 1918945"/>
                <a:gd name="connsiteX125" fmla="*/ 764901 w 1470894"/>
                <a:gd name="connsiteY125" fmla="*/ 463225 h 1918945"/>
                <a:gd name="connsiteX126" fmla="*/ 751513 w 1470894"/>
                <a:gd name="connsiteY126" fmla="*/ 450729 h 1918945"/>
                <a:gd name="connsiteX127" fmla="*/ 741695 w 1470894"/>
                <a:gd name="connsiteY127" fmla="*/ 442696 h 1918945"/>
                <a:gd name="connsiteX128" fmla="*/ 723844 w 1470894"/>
                <a:gd name="connsiteY128" fmla="*/ 423061 h 1918945"/>
                <a:gd name="connsiteX129" fmla="*/ 714026 w 1470894"/>
                <a:gd name="connsiteY129" fmla="*/ 416813 h 1918945"/>
                <a:gd name="connsiteX130" fmla="*/ 707779 w 1470894"/>
                <a:gd name="connsiteY130" fmla="*/ 416813 h 1918945"/>
                <a:gd name="connsiteX131" fmla="*/ 697961 w 1470894"/>
                <a:gd name="connsiteY131" fmla="*/ 421276 h 1918945"/>
                <a:gd name="connsiteX132" fmla="*/ 691713 w 1470894"/>
                <a:gd name="connsiteY132" fmla="*/ 419490 h 1918945"/>
                <a:gd name="connsiteX133" fmla="*/ 691713 w 1470894"/>
                <a:gd name="connsiteY133" fmla="*/ 416813 h 1918945"/>
                <a:gd name="connsiteX134" fmla="*/ 689928 w 1470894"/>
                <a:gd name="connsiteY134" fmla="*/ 405210 h 1918945"/>
                <a:gd name="connsiteX135" fmla="*/ 688143 w 1470894"/>
                <a:gd name="connsiteY135" fmla="*/ 400747 h 1918945"/>
                <a:gd name="connsiteX136" fmla="*/ 685465 w 1470894"/>
                <a:gd name="connsiteY136" fmla="*/ 398070 h 1918945"/>
                <a:gd name="connsiteX137" fmla="*/ 678325 w 1470894"/>
                <a:gd name="connsiteY137" fmla="*/ 392715 h 1918945"/>
                <a:gd name="connsiteX138" fmla="*/ 674755 w 1470894"/>
                <a:gd name="connsiteY138" fmla="*/ 390037 h 1918945"/>
                <a:gd name="connsiteX139" fmla="*/ 655119 w 1470894"/>
                <a:gd name="connsiteY139" fmla="*/ 364153 h 1918945"/>
                <a:gd name="connsiteX140" fmla="*/ 644409 w 1470894"/>
                <a:gd name="connsiteY140" fmla="*/ 356121 h 1918945"/>
                <a:gd name="connsiteX141" fmla="*/ 617633 w 1470894"/>
                <a:gd name="connsiteY141" fmla="*/ 355228 h 1918945"/>
                <a:gd name="connsiteX142" fmla="*/ 617633 w 1470894"/>
                <a:gd name="connsiteY142" fmla="*/ 348088 h 1918945"/>
                <a:gd name="connsiteX143" fmla="*/ 622096 w 1470894"/>
                <a:gd name="connsiteY143" fmla="*/ 335592 h 1918945"/>
                <a:gd name="connsiteX144" fmla="*/ 620310 w 1470894"/>
                <a:gd name="connsiteY144" fmla="*/ 320419 h 1918945"/>
                <a:gd name="connsiteX145" fmla="*/ 609600 w 1470894"/>
                <a:gd name="connsiteY145" fmla="*/ 302569 h 1918945"/>
                <a:gd name="connsiteX146" fmla="*/ 602460 w 1470894"/>
                <a:gd name="connsiteY146" fmla="*/ 287396 h 1918945"/>
                <a:gd name="connsiteX147" fmla="*/ 599782 w 1470894"/>
                <a:gd name="connsiteY147" fmla="*/ 270437 h 1918945"/>
                <a:gd name="connsiteX148" fmla="*/ 597997 w 1470894"/>
                <a:gd name="connsiteY148" fmla="*/ 241876 h 1918945"/>
                <a:gd name="connsiteX149" fmla="*/ 596212 w 1470894"/>
                <a:gd name="connsiteY149" fmla="*/ 226703 h 1918945"/>
                <a:gd name="connsiteX150" fmla="*/ 596212 w 1470894"/>
                <a:gd name="connsiteY150" fmla="*/ 222241 h 1918945"/>
                <a:gd name="connsiteX151" fmla="*/ 606030 w 1470894"/>
                <a:gd name="connsiteY151" fmla="*/ 202605 h 1918945"/>
                <a:gd name="connsiteX152" fmla="*/ 606030 w 1470894"/>
                <a:gd name="connsiteY152" fmla="*/ 192787 h 1918945"/>
                <a:gd name="connsiteX153" fmla="*/ 604245 w 1470894"/>
                <a:gd name="connsiteY153" fmla="*/ 184754 h 1918945"/>
                <a:gd name="connsiteX154" fmla="*/ 601567 w 1470894"/>
                <a:gd name="connsiteY154" fmla="*/ 176722 h 1918945"/>
                <a:gd name="connsiteX155" fmla="*/ 596212 w 1470894"/>
                <a:gd name="connsiteY155" fmla="*/ 166011 h 1918945"/>
                <a:gd name="connsiteX156" fmla="*/ 587287 w 1470894"/>
                <a:gd name="connsiteY156" fmla="*/ 151731 h 1918945"/>
                <a:gd name="connsiteX157" fmla="*/ 578361 w 1470894"/>
                <a:gd name="connsiteY157" fmla="*/ 141913 h 1918945"/>
                <a:gd name="connsiteX158" fmla="*/ 543553 w 1470894"/>
                <a:gd name="connsiteY158" fmla="*/ 118707 h 1918945"/>
                <a:gd name="connsiteX159" fmla="*/ 536412 w 1470894"/>
                <a:gd name="connsiteY159" fmla="*/ 108889 h 1918945"/>
                <a:gd name="connsiteX160" fmla="*/ 523024 w 1470894"/>
                <a:gd name="connsiteY160" fmla="*/ 79435 h 1918945"/>
                <a:gd name="connsiteX161" fmla="*/ 513206 w 1470894"/>
                <a:gd name="connsiteY161" fmla="*/ 66047 h 1918945"/>
                <a:gd name="connsiteX162" fmla="*/ 490893 w 1470894"/>
                <a:gd name="connsiteY162" fmla="*/ 51767 h 1918945"/>
                <a:gd name="connsiteX163" fmla="*/ 480183 w 1470894"/>
                <a:gd name="connsiteY163" fmla="*/ 41057 h 1918945"/>
                <a:gd name="connsiteX164" fmla="*/ 472150 w 1470894"/>
                <a:gd name="connsiteY164" fmla="*/ 25883 h 1918945"/>
                <a:gd name="connsiteX165" fmla="*/ 467687 w 1470894"/>
                <a:gd name="connsiteY165" fmla="*/ 14281 h 1918945"/>
                <a:gd name="connsiteX166" fmla="*/ 461440 w 1470894"/>
                <a:gd name="connsiteY166" fmla="*/ 5355 h 1918945"/>
                <a:gd name="connsiteX167" fmla="*/ 448052 w 1470894"/>
                <a:gd name="connsiteY167" fmla="*/ 893 h 1918945"/>
                <a:gd name="connsiteX168" fmla="*/ 423953 w 1470894"/>
                <a:gd name="connsiteY168" fmla="*/ 0 h 1918945"/>
                <a:gd name="connsiteX169" fmla="*/ 399855 w 1470894"/>
                <a:gd name="connsiteY169" fmla="*/ 4463 h 1918945"/>
                <a:gd name="connsiteX170" fmla="*/ 352551 w 1470894"/>
                <a:gd name="connsiteY170" fmla="*/ 26776 h 1918945"/>
                <a:gd name="connsiteX171" fmla="*/ 315957 w 1470894"/>
                <a:gd name="connsiteY171" fmla="*/ 63370 h 1918945"/>
                <a:gd name="connsiteX172" fmla="*/ 304354 w 1470894"/>
                <a:gd name="connsiteY172" fmla="*/ 64262 h 1918945"/>
                <a:gd name="connsiteX173" fmla="*/ 295428 w 1470894"/>
                <a:gd name="connsiteY173" fmla="*/ 50874 h 1918945"/>
                <a:gd name="connsiteX174" fmla="*/ 298999 w 1470894"/>
                <a:gd name="connsiteY174" fmla="*/ 17851 h 1918945"/>
                <a:gd name="connsiteX175" fmla="*/ 289181 w 1470894"/>
                <a:gd name="connsiteY175" fmla="*/ 2678 h 1918945"/>
                <a:gd name="connsiteX176" fmla="*/ 280256 w 1470894"/>
                <a:gd name="connsiteY176" fmla="*/ 7140 h 1918945"/>
                <a:gd name="connsiteX177" fmla="*/ 273115 w 1470894"/>
                <a:gd name="connsiteY177" fmla="*/ 14281 h 1918945"/>
                <a:gd name="connsiteX178" fmla="*/ 265975 w 1470894"/>
                <a:gd name="connsiteY178" fmla="*/ 19636 h 1918945"/>
                <a:gd name="connsiteX179" fmla="*/ 256157 w 1470894"/>
                <a:gd name="connsiteY179" fmla="*/ 19636 h 1918945"/>
                <a:gd name="connsiteX180" fmla="*/ 248124 w 1470894"/>
                <a:gd name="connsiteY180" fmla="*/ 16066 h 1918945"/>
                <a:gd name="connsiteX181" fmla="*/ 246339 w 1470894"/>
                <a:gd name="connsiteY181" fmla="*/ 14281 h 1918945"/>
                <a:gd name="connsiteX182" fmla="*/ 244554 w 1470894"/>
                <a:gd name="connsiteY182" fmla="*/ 18743 h 1918945"/>
                <a:gd name="connsiteX183" fmla="*/ 240092 w 1470894"/>
                <a:gd name="connsiteY183" fmla="*/ 33916 h 1918945"/>
                <a:gd name="connsiteX184" fmla="*/ 238306 w 1470894"/>
                <a:gd name="connsiteY184" fmla="*/ 47304 h 1918945"/>
                <a:gd name="connsiteX185" fmla="*/ 237414 w 1470894"/>
                <a:gd name="connsiteY185" fmla="*/ 52659 h 1918945"/>
                <a:gd name="connsiteX186" fmla="*/ 230273 w 1470894"/>
                <a:gd name="connsiteY186" fmla="*/ 63370 h 1918945"/>
                <a:gd name="connsiteX187" fmla="*/ 227596 w 1470894"/>
                <a:gd name="connsiteY187" fmla="*/ 68725 h 1918945"/>
                <a:gd name="connsiteX188" fmla="*/ 226704 w 1470894"/>
                <a:gd name="connsiteY188" fmla="*/ 75865 h 1918945"/>
                <a:gd name="connsiteX189" fmla="*/ 224918 w 1470894"/>
                <a:gd name="connsiteY189" fmla="*/ 91931 h 1918945"/>
                <a:gd name="connsiteX190" fmla="*/ 224026 w 1470894"/>
                <a:gd name="connsiteY190" fmla="*/ 98179 h 1918945"/>
                <a:gd name="connsiteX191" fmla="*/ 218671 w 1470894"/>
                <a:gd name="connsiteY191" fmla="*/ 107104 h 1918945"/>
                <a:gd name="connsiteX192" fmla="*/ 204390 w 1470894"/>
                <a:gd name="connsiteY192" fmla="*/ 121384 h 1918945"/>
                <a:gd name="connsiteX193" fmla="*/ 201712 w 1470894"/>
                <a:gd name="connsiteY193" fmla="*/ 132095 h 1918945"/>
                <a:gd name="connsiteX194" fmla="*/ 205283 w 1470894"/>
                <a:gd name="connsiteY194" fmla="*/ 173151 h 1918945"/>
                <a:gd name="connsiteX195" fmla="*/ 206175 w 1470894"/>
                <a:gd name="connsiteY195" fmla="*/ 181184 h 1918945"/>
                <a:gd name="connsiteX196" fmla="*/ 208853 w 1470894"/>
                <a:gd name="connsiteY196" fmla="*/ 182969 h 1918945"/>
                <a:gd name="connsiteX197" fmla="*/ 232059 w 1470894"/>
                <a:gd name="connsiteY197" fmla="*/ 191002 h 1918945"/>
                <a:gd name="connsiteX198" fmla="*/ 234736 w 1470894"/>
                <a:gd name="connsiteY198" fmla="*/ 192787 h 1918945"/>
                <a:gd name="connsiteX199" fmla="*/ 246339 w 1470894"/>
                <a:gd name="connsiteY199" fmla="*/ 204390 h 1918945"/>
                <a:gd name="connsiteX200" fmla="*/ 256157 w 1470894"/>
                <a:gd name="connsiteY200" fmla="*/ 218671 h 1918945"/>
                <a:gd name="connsiteX201" fmla="*/ 262405 w 1470894"/>
                <a:gd name="connsiteY201" fmla="*/ 224918 h 1918945"/>
                <a:gd name="connsiteX202" fmla="*/ 264190 w 1470894"/>
                <a:gd name="connsiteY202" fmla="*/ 226703 h 1918945"/>
                <a:gd name="connsiteX203" fmla="*/ 265082 w 1470894"/>
                <a:gd name="connsiteY203" fmla="*/ 229381 h 1918945"/>
                <a:gd name="connsiteX204" fmla="*/ 265975 w 1470894"/>
                <a:gd name="connsiteY204" fmla="*/ 232059 h 1918945"/>
                <a:gd name="connsiteX205" fmla="*/ 267760 w 1470894"/>
                <a:gd name="connsiteY205" fmla="*/ 234736 h 1918945"/>
                <a:gd name="connsiteX206" fmla="*/ 269545 w 1470894"/>
                <a:gd name="connsiteY206" fmla="*/ 236521 h 1918945"/>
                <a:gd name="connsiteX207" fmla="*/ 272223 w 1470894"/>
                <a:gd name="connsiteY207" fmla="*/ 238306 h 1918945"/>
                <a:gd name="connsiteX208" fmla="*/ 288288 w 1470894"/>
                <a:gd name="connsiteY208" fmla="*/ 239199 h 1918945"/>
                <a:gd name="connsiteX209" fmla="*/ 290966 w 1470894"/>
                <a:gd name="connsiteY209" fmla="*/ 240091 h 1918945"/>
                <a:gd name="connsiteX210" fmla="*/ 291858 w 1470894"/>
                <a:gd name="connsiteY210" fmla="*/ 242769 h 1918945"/>
                <a:gd name="connsiteX211" fmla="*/ 291858 w 1470894"/>
                <a:gd name="connsiteY211" fmla="*/ 246339 h 1918945"/>
                <a:gd name="connsiteX212" fmla="*/ 291858 w 1470894"/>
                <a:gd name="connsiteY212" fmla="*/ 250802 h 1918945"/>
                <a:gd name="connsiteX213" fmla="*/ 290073 w 1470894"/>
                <a:gd name="connsiteY213" fmla="*/ 256157 h 1918945"/>
                <a:gd name="connsiteX214" fmla="*/ 286503 w 1470894"/>
                <a:gd name="connsiteY214" fmla="*/ 265082 h 1918945"/>
                <a:gd name="connsiteX215" fmla="*/ 283825 w 1470894"/>
                <a:gd name="connsiteY215" fmla="*/ 269545 h 1918945"/>
                <a:gd name="connsiteX216" fmla="*/ 280256 w 1470894"/>
                <a:gd name="connsiteY216" fmla="*/ 271330 h 1918945"/>
                <a:gd name="connsiteX217" fmla="*/ 268652 w 1470894"/>
                <a:gd name="connsiteY217" fmla="*/ 274900 h 1918945"/>
                <a:gd name="connsiteX218" fmla="*/ 256157 w 1470894"/>
                <a:gd name="connsiteY218" fmla="*/ 275793 h 1918945"/>
                <a:gd name="connsiteX219" fmla="*/ 249909 w 1470894"/>
                <a:gd name="connsiteY219" fmla="*/ 275793 h 1918945"/>
                <a:gd name="connsiteX220" fmla="*/ 246339 w 1470894"/>
                <a:gd name="connsiteY220" fmla="*/ 274900 h 1918945"/>
                <a:gd name="connsiteX221" fmla="*/ 244554 w 1470894"/>
                <a:gd name="connsiteY221" fmla="*/ 273115 h 1918945"/>
                <a:gd name="connsiteX222" fmla="*/ 243661 w 1470894"/>
                <a:gd name="connsiteY222" fmla="*/ 270437 h 1918945"/>
                <a:gd name="connsiteX223" fmla="*/ 242769 w 1470894"/>
                <a:gd name="connsiteY223" fmla="*/ 267760 h 1918945"/>
                <a:gd name="connsiteX224" fmla="*/ 240984 w 1470894"/>
                <a:gd name="connsiteY224" fmla="*/ 265082 h 1918945"/>
                <a:gd name="connsiteX225" fmla="*/ 239199 w 1470894"/>
                <a:gd name="connsiteY225" fmla="*/ 263297 h 1918945"/>
                <a:gd name="connsiteX226" fmla="*/ 237414 w 1470894"/>
                <a:gd name="connsiteY226" fmla="*/ 263297 h 1918945"/>
                <a:gd name="connsiteX227" fmla="*/ 234736 w 1470894"/>
                <a:gd name="connsiteY227" fmla="*/ 265082 h 1918945"/>
                <a:gd name="connsiteX228" fmla="*/ 232951 w 1470894"/>
                <a:gd name="connsiteY228" fmla="*/ 267760 h 1918945"/>
                <a:gd name="connsiteX229" fmla="*/ 231166 w 1470894"/>
                <a:gd name="connsiteY229" fmla="*/ 273115 h 1918945"/>
                <a:gd name="connsiteX230" fmla="*/ 232059 w 1470894"/>
                <a:gd name="connsiteY230" fmla="*/ 301676 h 1918945"/>
                <a:gd name="connsiteX231" fmla="*/ 231166 w 1470894"/>
                <a:gd name="connsiteY231" fmla="*/ 305246 h 1918945"/>
                <a:gd name="connsiteX232" fmla="*/ 230273 w 1470894"/>
                <a:gd name="connsiteY232" fmla="*/ 309709 h 1918945"/>
                <a:gd name="connsiteX233" fmla="*/ 227596 w 1470894"/>
                <a:gd name="connsiteY233" fmla="*/ 315064 h 1918945"/>
                <a:gd name="connsiteX234" fmla="*/ 224918 w 1470894"/>
                <a:gd name="connsiteY234" fmla="*/ 317742 h 1918945"/>
                <a:gd name="connsiteX235" fmla="*/ 222241 w 1470894"/>
                <a:gd name="connsiteY235" fmla="*/ 320419 h 1918945"/>
                <a:gd name="connsiteX236" fmla="*/ 221348 w 1470894"/>
                <a:gd name="connsiteY236" fmla="*/ 322204 h 1918945"/>
                <a:gd name="connsiteX237" fmla="*/ 220456 w 1470894"/>
                <a:gd name="connsiteY237" fmla="*/ 323989 h 1918945"/>
                <a:gd name="connsiteX238" fmla="*/ 224026 w 1470894"/>
                <a:gd name="connsiteY238" fmla="*/ 325775 h 1918945"/>
                <a:gd name="connsiteX239" fmla="*/ 232059 w 1470894"/>
                <a:gd name="connsiteY239" fmla="*/ 340948 h 1918945"/>
                <a:gd name="connsiteX240" fmla="*/ 233844 w 1470894"/>
                <a:gd name="connsiteY240" fmla="*/ 349873 h 1918945"/>
                <a:gd name="connsiteX241" fmla="*/ 227596 w 1470894"/>
                <a:gd name="connsiteY241" fmla="*/ 359691 h 1918945"/>
                <a:gd name="connsiteX242" fmla="*/ 198142 w 1470894"/>
                <a:gd name="connsiteY242" fmla="*/ 370401 h 1918945"/>
                <a:gd name="connsiteX243" fmla="*/ 185647 w 1470894"/>
                <a:gd name="connsiteY243" fmla="*/ 372186 h 1918945"/>
                <a:gd name="connsiteX244" fmla="*/ 177614 w 1470894"/>
                <a:gd name="connsiteY244" fmla="*/ 375756 h 1918945"/>
                <a:gd name="connsiteX245" fmla="*/ 158871 w 1470894"/>
                <a:gd name="connsiteY245" fmla="*/ 391822 h 1918945"/>
                <a:gd name="connsiteX246" fmla="*/ 152623 w 1470894"/>
                <a:gd name="connsiteY246" fmla="*/ 395392 h 1918945"/>
                <a:gd name="connsiteX247" fmla="*/ 128525 w 1470894"/>
                <a:gd name="connsiteY247" fmla="*/ 393607 h 1918945"/>
                <a:gd name="connsiteX248" fmla="*/ 117814 w 1470894"/>
                <a:gd name="connsiteY248" fmla="*/ 397177 h 1918945"/>
                <a:gd name="connsiteX249" fmla="*/ 121384 w 1470894"/>
                <a:gd name="connsiteY249" fmla="*/ 406995 h 1918945"/>
                <a:gd name="connsiteX250" fmla="*/ 121384 w 1470894"/>
                <a:gd name="connsiteY250" fmla="*/ 413243 h 1918945"/>
                <a:gd name="connsiteX251" fmla="*/ 107996 w 1470894"/>
                <a:gd name="connsiteY251" fmla="*/ 416813 h 1918945"/>
                <a:gd name="connsiteX252" fmla="*/ 101749 w 1470894"/>
                <a:gd name="connsiteY252" fmla="*/ 429308 h 1918945"/>
                <a:gd name="connsiteX253" fmla="*/ 97286 w 1470894"/>
                <a:gd name="connsiteY253" fmla="*/ 442696 h 1918945"/>
                <a:gd name="connsiteX254" fmla="*/ 86576 w 1470894"/>
                <a:gd name="connsiteY254" fmla="*/ 448944 h 1918945"/>
                <a:gd name="connsiteX255" fmla="*/ 79436 w 1470894"/>
                <a:gd name="connsiteY255" fmla="*/ 456084 h 1918945"/>
                <a:gd name="connsiteX256" fmla="*/ 70510 w 1470894"/>
                <a:gd name="connsiteY256" fmla="*/ 472150 h 1918945"/>
                <a:gd name="connsiteX257" fmla="*/ 65155 w 1470894"/>
                <a:gd name="connsiteY257" fmla="*/ 492678 h 1918945"/>
                <a:gd name="connsiteX258" fmla="*/ 68725 w 1470894"/>
                <a:gd name="connsiteY258" fmla="*/ 510529 h 1918945"/>
                <a:gd name="connsiteX259" fmla="*/ 71403 w 1470894"/>
                <a:gd name="connsiteY259" fmla="*/ 516777 h 1918945"/>
                <a:gd name="connsiteX260" fmla="*/ 77650 w 1470894"/>
                <a:gd name="connsiteY260" fmla="*/ 537305 h 1918945"/>
                <a:gd name="connsiteX261" fmla="*/ 81220 w 1470894"/>
                <a:gd name="connsiteY261" fmla="*/ 543553 h 1918945"/>
                <a:gd name="connsiteX262" fmla="*/ 84791 w 1470894"/>
                <a:gd name="connsiteY262" fmla="*/ 549800 h 1918945"/>
                <a:gd name="connsiteX263" fmla="*/ 114244 w 1470894"/>
                <a:gd name="connsiteY263" fmla="*/ 578361 h 1918945"/>
                <a:gd name="connsiteX264" fmla="*/ 113352 w 1470894"/>
                <a:gd name="connsiteY264" fmla="*/ 588179 h 1918945"/>
                <a:gd name="connsiteX265" fmla="*/ 105319 w 1470894"/>
                <a:gd name="connsiteY265" fmla="*/ 599782 h 1918945"/>
                <a:gd name="connsiteX266" fmla="*/ 104426 w 1470894"/>
                <a:gd name="connsiteY266" fmla="*/ 608707 h 1918945"/>
                <a:gd name="connsiteX267" fmla="*/ 105319 w 1470894"/>
                <a:gd name="connsiteY267" fmla="*/ 616740 h 1918945"/>
                <a:gd name="connsiteX268" fmla="*/ 107996 w 1470894"/>
                <a:gd name="connsiteY268" fmla="*/ 619418 h 1918945"/>
                <a:gd name="connsiteX269" fmla="*/ 111567 w 1470894"/>
                <a:gd name="connsiteY269" fmla="*/ 622095 h 1918945"/>
                <a:gd name="connsiteX270" fmla="*/ 114244 w 1470894"/>
                <a:gd name="connsiteY270" fmla="*/ 622988 h 1918945"/>
                <a:gd name="connsiteX271" fmla="*/ 116029 w 1470894"/>
                <a:gd name="connsiteY271" fmla="*/ 625666 h 1918945"/>
                <a:gd name="connsiteX272" fmla="*/ 116029 w 1470894"/>
                <a:gd name="connsiteY272" fmla="*/ 629236 h 1918945"/>
                <a:gd name="connsiteX273" fmla="*/ 118707 w 1470894"/>
                <a:gd name="connsiteY273" fmla="*/ 663152 h 1918945"/>
                <a:gd name="connsiteX274" fmla="*/ 120492 w 1470894"/>
                <a:gd name="connsiteY274" fmla="*/ 667615 h 1918945"/>
                <a:gd name="connsiteX275" fmla="*/ 123169 w 1470894"/>
                <a:gd name="connsiteY275" fmla="*/ 670292 h 1918945"/>
                <a:gd name="connsiteX276" fmla="*/ 125847 w 1470894"/>
                <a:gd name="connsiteY276" fmla="*/ 672077 h 1918945"/>
                <a:gd name="connsiteX277" fmla="*/ 127632 w 1470894"/>
                <a:gd name="connsiteY277" fmla="*/ 673862 h 1918945"/>
                <a:gd name="connsiteX278" fmla="*/ 129417 w 1470894"/>
                <a:gd name="connsiteY278" fmla="*/ 676540 h 1918945"/>
                <a:gd name="connsiteX279" fmla="*/ 129417 w 1470894"/>
                <a:gd name="connsiteY279" fmla="*/ 678325 h 1918945"/>
                <a:gd name="connsiteX280" fmla="*/ 128525 w 1470894"/>
                <a:gd name="connsiteY280" fmla="*/ 681003 h 1918945"/>
                <a:gd name="connsiteX281" fmla="*/ 124955 w 1470894"/>
                <a:gd name="connsiteY281" fmla="*/ 682788 h 1918945"/>
                <a:gd name="connsiteX282" fmla="*/ 116029 w 1470894"/>
                <a:gd name="connsiteY282" fmla="*/ 685465 h 1918945"/>
                <a:gd name="connsiteX283" fmla="*/ 114244 w 1470894"/>
                <a:gd name="connsiteY283" fmla="*/ 688143 h 1918945"/>
                <a:gd name="connsiteX284" fmla="*/ 112459 w 1470894"/>
                <a:gd name="connsiteY284" fmla="*/ 693498 h 1918945"/>
                <a:gd name="connsiteX285" fmla="*/ 113352 w 1470894"/>
                <a:gd name="connsiteY285" fmla="*/ 705101 h 1918945"/>
                <a:gd name="connsiteX286" fmla="*/ 115137 w 1470894"/>
                <a:gd name="connsiteY286" fmla="*/ 710456 h 1918945"/>
                <a:gd name="connsiteX287" fmla="*/ 116922 w 1470894"/>
                <a:gd name="connsiteY287" fmla="*/ 714026 h 1918945"/>
                <a:gd name="connsiteX288" fmla="*/ 127632 w 1470894"/>
                <a:gd name="connsiteY288" fmla="*/ 723844 h 1918945"/>
                <a:gd name="connsiteX289" fmla="*/ 129417 w 1470894"/>
                <a:gd name="connsiteY289" fmla="*/ 725629 h 1918945"/>
                <a:gd name="connsiteX290" fmla="*/ 131202 w 1470894"/>
                <a:gd name="connsiteY290" fmla="*/ 728307 h 1918945"/>
                <a:gd name="connsiteX291" fmla="*/ 132095 w 1470894"/>
                <a:gd name="connsiteY291" fmla="*/ 730985 h 1918945"/>
                <a:gd name="connsiteX292" fmla="*/ 130310 w 1470894"/>
                <a:gd name="connsiteY292" fmla="*/ 733662 h 1918945"/>
                <a:gd name="connsiteX293" fmla="*/ 122277 w 1470894"/>
                <a:gd name="connsiteY293" fmla="*/ 744373 h 1918945"/>
                <a:gd name="connsiteX294" fmla="*/ 122277 w 1470894"/>
                <a:gd name="connsiteY294" fmla="*/ 744373 h 1918945"/>
                <a:gd name="connsiteX295" fmla="*/ 120492 w 1470894"/>
                <a:gd name="connsiteY295" fmla="*/ 745265 h 1918945"/>
                <a:gd name="connsiteX296" fmla="*/ 118707 w 1470894"/>
                <a:gd name="connsiteY296" fmla="*/ 745265 h 1918945"/>
                <a:gd name="connsiteX297" fmla="*/ 115137 w 1470894"/>
                <a:gd name="connsiteY297" fmla="*/ 743480 h 1918945"/>
                <a:gd name="connsiteX298" fmla="*/ 99071 w 1470894"/>
                <a:gd name="connsiteY298" fmla="*/ 735447 h 1918945"/>
                <a:gd name="connsiteX299" fmla="*/ 97286 w 1470894"/>
                <a:gd name="connsiteY299" fmla="*/ 735447 h 1918945"/>
                <a:gd name="connsiteX300" fmla="*/ 97286 w 1470894"/>
                <a:gd name="connsiteY300" fmla="*/ 737232 h 1918945"/>
                <a:gd name="connsiteX301" fmla="*/ 101749 w 1470894"/>
                <a:gd name="connsiteY301" fmla="*/ 755083 h 1918945"/>
                <a:gd name="connsiteX302" fmla="*/ 102641 w 1470894"/>
                <a:gd name="connsiteY302" fmla="*/ 757761 h 1918945"/>
                <a:gd name="connsiteX303" fmla="*/ 101749 w 1470894"/>
                <a:gd name="connsiteY303" fmla="*/ 761331 h 1918945"/>
                <a:gd name="connsiteX304" fmla="*/ 99071 w 1470894"/>
                <a:gd name="connsiteY304" fmla="*/ 766686 h 1918945"/>
                <a:gd name="connsiteX305" fmla="*/ 96393 w 1470894"/>
                <a:gd name="connsiteY305" fmla="*/ 769363 h 1918945"/>
                <a:gd name="connsiteX306" fmla="*/ 94608 w 1470894"/>
                <a:gd name="connsiteY306" fmla="*/ 771149 h 1918945"/>
                <a:gd name="connsiteX307" fmla="*/ 91931 w 1470894"/>
                <a:gd name="connsiteY307" fmla="*/ 772041 h 1918945"/>
                <a:gd name="connsiteX308" fmla="*/ 90146 w 1470894"/>
                <a:gd name="connsiteY308" fmla="*/ 775611 h 1918945"/>
                <a:gd name="connsiteX309" fmla="*/ 90146 w 1470894"/>
                <a:gd name="connsiteY309" fmla="*/ 781859 h 1918945"/>
                <a:gd name="connsiteX310" fmla="*/ 91931 w 1470894"/>
                <a:gd name="connsiteY310" fmla="*/ 795247 h 1918945"/>
                <a:gd name="connsiteX311" fmla="*/ 94608 w 1470894"/>
                <a:gd name="connsiteY311" fmla="*/ 801495 h 1918945"/>
                <a:gd name="connsiteX312" fmla="*/ 97286 w 1470894"/>
                <a:gd name="connsiteY312" fmla="*/ 805957 h 1918945"/>
                <a:gd name="connsiteX313" fmla="*/ 101749 w 1470894"/>
                <a:gd name="connsiteY313" fmla="*/ 809527 h 1918945"/>
                <a:gd name="connsiteX314" fmla="*/ 101749 w 1470894"/>
                <a:gd name="connsiteY314" fmla="*/ 811312 h 1918945"/>
                <a:gd name="connsiteX315" fmla="*/ 101749 w 1470894"/>
                <a:gd name="connsiteY315" fmla="*/ 813098 h 1918945"/>
                <a:gd name="connsiteX316" fmla="*/ 99964 w 1470894"/>
                <a:gd name="connsiteY316" fmla="*/ 816668 h 1918945"/>
                <a:gd name="connsiteX317" fmla="*/ 98179 w 1470894"/>
                <a:gd name="connsiteY317" fmla="*/ 819345 h 1918945"/>
                <a:gd name="connsiteX318" fmla="*/ 96393 w 1470894"/>
                <a:gd name="connsiteY318" fmla="*/ 822023 h 1918945"/>
                <a:gd name="connsiteX319" fmla="*/ 95501 w 1470894"/>
                <a:gd name="connsiteY319" fmla="*/ 826486 h 1918945"/>
                <a:gd name="connsiteX320" fmla="*/ 97286 w 1470894"/>
                <a:gd name="connsiteY320" fmla="*/ 833626 h 1918945"/>
                <a:gd name="connsiteX321" fmla="*/ 97286 w 1470894"/>
                <a:gd name="connsiteY321" fmla="*/ 838981 h 1918945"/>
                <a:gd name="connsiteX322" fmla="*/ 98179 w 1470894"/>
                <a:gd name="connsiteY322" fmla="*/ 843444 h 1918945"/>
                <a:gd name="connsiteX323" fmla="*/ 95501 w 1470894"/>
                <a:gd name="connsiteY323" fmla="*/ 848799 h 1918945"/>
                <a:gd name="connsiteX324" fmla="*/ 93716 w 1470894"/>
                <a:gd name="connsiteY324" fmla="*/ 851476 h 1918945"/>
                <a:gd name="connsiteX325" fmla="*/ 91038 w 1470894"/>
                <a:gd name="connsiteY325" fmla="*/ 854154 h 1918945"/>
                <a:gd name="connsiteX326" fmla="*/ 86576 w 1470894"/>
                <a:gd name="connsiteY326" fmla="*/ 855939 h 1918945"/>
                <a:gd name="connsiteX327" fmla="*/ 74973 w 1470894"/>
                <a:gd name="connsiteY327" fmla="*/ 858617 h 1918945"/>
                <a:gd name="connsiteX328" fmla="*/ 67832 w 1470894"/>
                <a:gd name="connsiteY328" fmla="*/ 858617 h 1918945"/>
                <a:gd name="connsiteX329" fmla="*/ 64262 w 1470894"/>
                <a:gd name="connsiteY329" fmla="*/ 857724 h 1918945"/>
                <a:gd name="connsiteX330" fmla="*/ 61585 w 1470894"/>
                <a:gd name="connsiteY330" fmla="*/ 855939 h 1918945"/>
                <a:gd name="connsiteX331" fmla="*/ 59800 w 1470894"/>
                <a:gd name="connsiteY331" fmla="*/ 854154 h 1918945"/>
                <a:gd name="connsiteX332" fmla="*/ 58015 w 1470894"/>
                <a:gd name="connsiteY332" fmla="*/ 852369 h 1918945"/>
                <a:gd name="connsiteX333" fmla="*/ 56229 w 1470894"/>
                <a:gd name="connsiteY333" fmla="*/ 849691 h 1918945"/>
                <a:gd name="connsiteX334" fmla="*/ 52660 w 1470894"/>
                <a:gd name="connsiteY334" fmla="*/ 838981 h 1918945"/>
                <a:gd name="connsiteX335" fmla="*/ 51767 w 1470894"/>
                <a:gd name="connsiteY335" fmla="*/ 837196 h 1918945"/>
                <a:gd name="connsiteX336" fmla="*/ 50874 w 1470894"/>
                <a:gd name="connsiteY336" fmla="*/ 836303 h 1918945"/>
                <a:gd name="connsiteX337" fmla="*/ 49089 w 1470894"/>
                <a:gd name="connsiteY337" fmla="*/ 834518 h 1918945"/>
                <a:gd name="connsiteX338" fmla="*/ 46412 w 1470894"/>
                <a:gd name="connsiteY338" fmla="*/ 833626 h 1918945"/>
                <a:gd name="connsiteX339" fmla="*/ 42841 w 1470894"/>
                <a:gd name="connsiteY339" fmla="*/ 832733 h 1918945"/>
                <a:gd name="connsiteX340" fmla="*/ 40164 w 1470894"/>
                <a:gd name="connsiteY340" fmla="*/ 832733 h 1918945"/>
                <a:gd name="connsiteX341" fmla="*/ 38379 w 1470894"/>
                <a:gd name="connsiteY341" fmla="*/ 835411 h 1918945"/>
                <a:gd name="connsiteX342" fmla="*/ 36594 w 1470894"/>
                <a:gd name="connsiteY342" fmla="*/ 837196 h 1918945"/>
                <a:gd name="connsiteX343" fmla="*/ 33024 w 1470894"/>
                <a:gd name="connsiteY343" fmla="*/ 846121 h 1918945"/>
                <a:gd name="connsiteX344" fmla="*/ 32131 w 1470894"/>
                <a:gd name="connsiteY344" fmla="*/ 847906 h 1918945"/>
                <a:gd name="connsiteX345" fmla="*/ 32131 w 1470894"/>
                <a:gd name="connsiteY345" fmla="*/ 850584 h 1918945"/>
                <a:gd name="connsiteX346" fmla="*/ 33024 w 1470894"/>
                <a:gd name="connsiteY346" fmla="*/ 853262 h 1918945"/>
                <a:gd name="connsiteX347" fmla="*/ 35701 w 1470894"/>
                <a:gd name="connsiteY347" fmla="*/ 858617 h 1918945"/>
                <a:gd name="connsiteX348" fmla="*/ 40164 w 1470894"/>
                <a:gd name="connsiteY348" fmla="*/ 867542 h 1918945"/>
                <a:gd name="connsiteX349" fmla="*/ 42841 w 1470894"/>
                <a:gd name="connsiteY349" fmla="*/ 873790 h 1918945"/>
                <a:gd name="connsiteX350" fmla="*/ 44627 w 1470894"/>
                <a:gd name="connsiteY350" fmla="*/ 877360 h 1918945"/>
                <a:gd name="connsiteX351" fmla="*/ 46412 w 1470894"/>
                <a:gd name="connsiteY351" fmla="*/ 879145 h 1918945"/>
                <a:gd name="connsiteX352" fmla="*/ 49982 w 1470894"/>
                <a:gd name="connsiteY352" fmla="*/ 880037 h 1918945"/>
                <a:gd name="connsiteX353" fmla="*/ 55337 w 1470894"/>
                <a:gd name="connsiteY353" fmla="*/ 879145 h 1918945"/>
                <a:gd name="connsiteX354" fmla="*/ 58015 w 1470894"/>
                <a:gd name="connsiteY354" fmla="*/ 880037 h 1918945"/>
                <a:gd name="connsiteX355" fmla="*/ 59800 w 1470894"/>
                <a:gd name="connsiteY355" fmla="*/ 881823 h 1918945"/>
                <a:gd name="connsiteX356" fmla="*/ 61585 w 1470894"/>
                <a:gd name="connsiteY356" fmla="*/ 884500 h 1918945"/>
                <a:gd name="connsiteX357" fmla="*/ 61585 w 1470894"/>
                <a:gd name="connsiteY357" fmla="*/ 888070 h 1918945"/>
                <a:gd name="connsiteX358" fmla="*/ 61585 w 1470894"/>
                <a:gd name="connsiteY358" fmla="*/ 892533 h 1918945"/>
                <a:gd name="connsiteX359" fmla="*/ 59800 w 1470894"/>
                <a:gd name="connsiteY359" fmla="*/ 899673 h 1918945"/>
                <a:gd name="connsiteX360" fmla="*/ 58907 w 1470894"/>
                <a:gd name="connsiteY360" fmla="*/ 904136 h 1918945"/>
                <a:gd name="connsiteX361" fmla="*/ 58015 w 1470894"/>
                <a:gd name="connsiteY361" fmla="*/ 908599 h 1918945"/>
                <a:gd name="connsiteX362" fmla="*/ 60692 w 1470894"/>
                <a:gd name="connsiteY362" fmla="*/ 913954 h 1918945"/>
                <a:gd name="connsiteX363" fmla="*/ 63370 w 1470894"/>
                <a:gd name="connsiteY363" fmla="*/ 916631 h 1918945"/>
                <a:gd name="connsiteX364" fmla="*/ 69617 w 1470894"/>
                <a:gd name="connsiteY364" fmla="*/ 922879 h 1918945"/>
                <a:gd name="connsiteX365" fmla="*/ 71403 w 1470894"/>
                <a:gd name="connsiteY365" fmla="*/ 924664 h 1918945"/>
                <a:gd name="connsiteX366" fmla="*/ 71403 w 1470894"/>
                <a:gd name="connsiteY366" fmla="*/ 928234 h 1918945"/>
                <a:gd name="connsiteX367" fmla="*/ 69617 w 1470894"/>
                <a:gd name="connsiteY367" fmla="*/ 930912 h 1918945"/>
                <a:gd name="connsiteX368" fmla="*/ 67832 w 1470894"/>
                <a:gd name="connsiteY368" fmla="*/ 934482 h 1918945"/>
                <a:gd name="connsiteX369" fmla="*/ 66940 w 1470894"/>
                <a:gd name="connsiteY369" fmla="*/ 937160 h 1918945"/>
                <a:gd name="connsiteX370" fmla="*/ 66048 w 1470894"/>
                <a:gd name="connsiteY370" fmla="*/ 941622 h 1918945"/>
                <a:gd name="connsiteX371" fmla="*/ 69617 w 1470894"/>
                <a:gd name="connsiteY371" fmla="*/ 952333 h 1918945"/>
                <a:gd name="connsiteX372" fmla="*/ 69617 w 1470894"/>
                <a:gd name="connsiteY372" fmla="*/ 955903 h 1918945"/>
                <a:gd name="connsiteX373" fmla="*/ 69617 w 1470894"/>
                <a:gd name="connsiteY373" fmla="*/ 958580 h 1918945"/>
                <a:gd name="connsiteX374" fmla="*/ 67832 w 1470894"/>
                <a:gd name="connsiteY374" fmla="*/ 962151 h 1918945"/>
                <a:gd name="connsiteX375" fmla="*/ 65155 w 1470894"/>
                <a:gd name="connsiteY375" fmla="*/ 963936 h 1918945"/>
                <a:gd name="connsiteX376" fmla="*/ 49982 w 1470894"/>
                <a:gd name="connsiteY376" fmla="*/ 971968 h 1918945"/>
                <a:gd name="connsiteX377" fmla="*/ 48197 w 1470894"/>
                <a:gd name="connsiteY377" fmla="*/ 975539 h 1918945"/>
                <a:gd name="connsiteX378" fmla="*/ 47304 w 1470894"/>
                <a:gd name="connsiteY378" fmla="*/ 980001 h 1918945"/>
                <a:gd name="connsiteX379" fmla="*/ 49089 w 1470894"/>
                <a:gd name="connsiteY379" fmla="*/ 989819 h 1918945"/>
                <a:gd name="connsiteX380" fmla="*/ 48197 w 1470894"/>
                <a:gd name="connsiteY380" fmla="*/ 995174 h 1918945"/>
                <a:gd name="connsiteX381" fmla="*/ 46412 w 1470894"/>
                <a:gd name="connsiteY381" fmla="*/ 1002315 h 1918945"/>
                <a:gd name="connsiteX382" fmla="*/ 44627 w 1470894"/>
                <a:gd name="connsiteY382" fmla="*/ 1004100 h 1918945"/>
                <a:gd name="connsiteX383" fmla="*/ 41949 w 1470894"/>
                <a:gd name="connsiteY383" fmla="*/ 1006777 h 1918945"/>
                <a:gd name="connsiteX384" fmla="*/ 14280 w 1470894"/>
                <a:gd name="connsiteY384" fmla="*/ 1015703 h 1918945"/>
                <a:gd name="connsiteX385" fmla="*/ 12496 w 1470894"/>
                <a:gd name="connsiteY385" fmla="*/ 1018380 h 1918945"/>
                <a:gd name="connsiteX386" fmla="*/ 11603 w 1470894"/>
                <a:gd name="connsiteY386" fmla="*/ 1023735 h 1918945"/>
                <a:gd name="connsiteX387" fmla="*/ 11603 w 1470894"/>
                <a:gd name="connsiteY387" fmla="*/ 1035338 h 1918945"/>
                <a:gd name="connsiteX388" fmla="*/ 14280 w 1470894"/>
                <a:gd name="connsiteY388" fmla="*/ 1042479 h 1918945"/>
                <a:gd name="connsiteX389" fmla="*/ 16065 w 1470894"/>
                <a:gd name="connsiteY389" fmla="*/ 1047834 h 1918945"/>
                <a:gd name="connsiteX390" fmla="*/ 16065 w 1470894"/>
                <a:gd name="connsiteY390" fmla="*/ 1051404 h 1918945"/>
                <a:gd name="connsiteX391" fmla="*/ 14280 w 1470894"/>
                <a:gd name="connsiteY391" fmla="*/ 1056759 h 1918945"/>
                <a:gd name="connsiteX392" fmla="*/ 13388 w 1470894"/>
                <a:gd name="connsiteY392" fmla="*/ 1060329 h 1918945"/>
                <a:gd name="connsiteX393" fmla="*/ 892 w 1470894"/>
                <a:gd name="connsiteY393" fmla="*/ 1081750 h 1918945"/>
                <a:gd name="connsiteX394" fmla="*/ 0 w 1470894"/>
                <a:gd name="connsiteY394" fmla="*/ 1085320 h 1918945"/>
                <a:gd name="connsiteX395" fmla="*/ 0 w 1470894"/>
                <a:gd name="connsiteY395" fmla="*/ 1087105 h 1918945"/>
                <a:gd name="connsiteX396" fmla="*/ 2677 w 1470894"/>
                <a:gd name="connsiteY396" fmla="*/ 1089783 h 1918945"/>
                <a:gd name="connsiteX397" fmla="*/ 23206 w 1470894"/>
                <a:gd name="connsiteY397" fmla="*/ 1096031 h 1918945"/>
                <a:gd name="connsiteX398" fmla="*/ 43734 w 1470894"/>
                <a:gd name="connsiteY398" fmla="*/ 1105848 h 1918945"/>
                <a:gd name="connsiteX399" fmla="*/ 46412 w 1470894"/>
                <a:gd name="connsiteY399" fmla="*/ 1106741 h 1918945"/>
                <a:gd name="connsiteX400" fmla="*/ 49982 w 1470894"/>
                <a:gd name="connsiteY400" fmla="*/ 1106741 h 1918945"/>
                <a:gd name="connsiteX401" fmla="*/ 60692 w 1470894"/>
                <a:gd name="connsiteY401" fmla="*/ 1104063 h 1918945"/>
                <a:gd name="connsiteX402" fmla="*/ 63370 w 1470894"/>
                <a:gd name="connsiteY402" fmla="*/ 1104063 h 1918945"/>
                <a:gd name="connsiteX403" fmla="*/ 65155 w 1470894"/>
                <a:gd name="connsiteY403" fmla="*/ 1105848 h 1918945"/>
                <a:gd name="connsiteX404" fmla="*/ 66940 w 1470894"/>
                <a:gd name="connsiteY404" fmla="*/ 1107633 h 1918945"/>
                <a:gd name="connsiteX405" fmla="*/ 66940 w 1470894"/>
                <a:gd name="connsiteY405" fmla="*/ 1110311 h 1918945"/>
                <a:gd name="connsiteX406" fmla="*/ 66940 w 1470894"/>
                <a:gd name="connsiteY406" fmla="*/ 1113881 h 1918945"/>
                <a:gd name="connsiteX407" fmla="*/ 63370 w 1470894"/>
                <a:gd name="connsiteY407" fmla="*/ 1117451 h 1918945"/>
                <a:gd name="connsiteX408" fmla="*/ 56229 w 1470894"/>
                <a:gd name="connsiteY408" fmla="*/ 1122807 h 1918945"/>
                <a:gd name="connsiteX409" fmla="*/ 55337 w 1470894"/>
                <a:gd name="connsiteY409" fmla="*/ 1125484 h 1918945"/>
                <a:gd name="connsiteX410" fmla="*/ 55337 w 1470894"/>
                <a:gd name="connsiteY410" fmla="*/ 1128162 h 1918945"/>
                <a:gd name="connsiteX411" fmla="*/ 58015 w 1470894"/>
                <a:gd name="connsiteY411" fmla="*/ 1131732 h 1918945"/>
                <a:gd name="connsiteX412" fmla="*/ 60692 w 1470894"/>
                <a:gd name="connsiteY412" fmla="*/ 1133517 h 1918945"/>
                <a:gd name="connsiteX413" fmla="*/ 66048 w 1470894"/>
                <a:gd name="connsiteY413" fmla="*/ 1137087 h 1918945"/>
                <a:gd name="connsiteX414" fmla="*/ 76758 w 1470894"/>
                <a:gd name="connsiteY414" fmla="*/ 1142442 h 1918945"/>
                <a:gd name="connsiteX415" fmla="*/ 104426 w 1470894"/>
                <a:gd name="connsiteY415" fmla="*/ 1148690 h 1918945"/>
                <a:gd name="connsiteX416" fmla="*/ 107996 w 1470894"/>
                <a:gd name="connsiteY416" fmla="*/ 1148690 h 1918945"/>
                <a:gd name="connsiteX417" fmla="*/ 109781 w 1470894"/>
                <a:gd name="connsiteY417" fmla="*/ 1146905 h 1918945"/>
                <a:gd name="connsiteX418" fmla="*/ 111567 w 1470894"/>
                <a:gd name="connsiteY418" fmla="*/ 1144227 h 1918945"/>
                <a:gd name="connsiteX419" fmla="*/ 122277 w 1470894"/>
                <a:gd name="connsiteY419" fmla="*/ 1121021 h 1918945"/>
                <a:gd name="connsiteX420" fmla="*/ 124955 w 1470894"/>
                <a:gd name="connsiteY420" fmla="*/ 1119236 h 1918945"/>
                <a:gd name="connsiteX421" fmla="*/ 127632 w 1470894"/>
                <a:gd name="connsiteY421" fmla="*/ 1119236 h 1918945"/>
                <a:gd name="connsiteX422" fmla="*/ 133880 w 1470894"/>
                <a:gd name="connsiteY422" fmla="*/ 1121021 h 1918945"/>
                <a:gd name="connsiteX423" fmla="*/ 140128 w 1470894"/>
                <a:gd name="connsiteY423" fmla="*/ 1123699 h 1918945"/>
                <a:gd name="connsiteX424" fmla="*/ 141913 w 1470894"/>
                <a:gd name="connsiteY424" fmla="*/ 1125484 h 1918945"/>
                <a:gd name="connsiteX425" fmla="*/ 142805 w 1470894"/>
                <a:gd name="connsiteY425" fmla="*/ 1129054 h 1918945"/>
                <a:gd name="connsiteX426" fmla="*/ 138343 w 1470894"/>
                <a:gd name="connsiteY426" fmla="*/ 1138872 h 1918945"/>
                <a:gd name="connsiteX427" fmla="*/ 130310 w 1470894"/>
                <a:gd name="connsiteY427" fmla="*/ 1154045 h 1918945"/>
                <a:gd name="connsiteX428" fmla="*/ 126740 w 1470894"/>
                <a:gd name="connsiteY428" fmla="*/ 1158508 h 1918945"/>
                <a:gd name="connsiteX429" fmla="*/ 124955 w 1470894"/>
                <a:gd name="connsiteY429" fmla="*/ 1160293 h 1918945"/>
                <a:gd name="connsiteX430" fmla="*/ 116029 w 1470894"/>
                <a:gd name="connsiteY430" fmla="*/ 1170111 h 1918945"/>
                <a:gd name="connsiteX431" fmla="*/ 115137 w 1470894"/>
                <a:gd name="connsiteY431" fmla="*/ 1171896 h 1918945"/>
                <a:gd name="connsiteX432" fmla="*/ 115137 w 1470894"/>
                <a:gd name="connsiteY432" fmla="*/ 1175466 h 1918945"/>
                <a:gd name="connsiteX433" fmla="*/ 115137 w 1470894"/>
                <a:gd name="connsiteY433" fmla="*/ 1179036 h 1918945"/>
                <a:gd name="connsiteX434" fmla="*/ 116029 w 1470894"/>
                <a:gd name="connsiteY434" fmla="*/ 1182606 h 1918945"/>
                <a:gd name="connsiteX435" fmla="*/ 118707 w 1470894"/>
                <a:gd name="connsiteY435" fmla="*/ 1185284 h 1918945"/>
                <a:gd name="connsiteX436" fmla="*/ 129417 w 1470894"/>
                <a:gd name="connsiteY436" fmla="*/ 1194209 h 1918945"/>
                <a:gd name="connsiteX437" fmla="*/ 131202 w 1470894"/>
                <a:gd name="connsiteY437" fmla="*/ 1197779 h 1918945"/>
                <a:gd name="connsiteX438" fmla="*/ 132095 w 1470894"/>
                <a:gd name="connsiteY438" fmla="*/ 1202242 h 1918945"/>
                <a:gd name="connsiteX439" fmla="*/ 130310 w 1470894"/>
                <a:gd name="connsiteY439" fmla="*/ 1211167 h 1918945"/>
                <a:gd name="connsiteX440" fmla="*/ 129417 w 1470894"/>
                <a:gd name="connsiteY440" fmla="*/ 1229910 h 1918945"/>
                <a:gd name="connsiteX441" fmla="*/ 130310 w 1470894"/>
                <a:gd name="connsiteY441" fmla="*/ 1233481 h 1918945"/>
                <a:gd name="connsiteX442" fmla="*/ 130310 w 1470894"/>
                <a:gd name="connsiteY442" fmla="*/ 1239728 h 1918945"/>
                <a:gd name="connsiteX443" fmla="*/ 129417 w 1470894"/>
                <a:gd name="connsiteY443" fmla="*/ 1245084 h 1918945"/>
                <a:gd name="connsiteX444" fmla="*/ 127632 w 1470894"/>
                <a:gd name="connsiteY444" fmla="*/ 1250439 h 1918945"/>
                <a:gd name="connsiteX445" fmla="*/ 123169 w 1470894"/>
                <a:gd name="connsiteY445" fmla="*/ 1258472 h 1918945"/>
                <a:gd name="connsiteX446" fmla="*/ 119600 w 1470894"/>
                <a:gd name="connsiteY446" fmla="*/ 1260257 h 1918945"/>
                <a:gd name="connsiteX447" fmla="*/ 116029 w 1470894"/>
                <a:gd name="connsiteY447" fmla="*/ 1262042 h 1918945"/>
                <a:gd name="connsiteX448" fmla="*/ 114244 w 1470894"/>
                <a:gd name="connsiteY448" fmla="*/ 1263827 h 1918945"/>
                <a:gd name="connsiteX449" fmla="*/ 112459 w 1470894"/>
                <a:gd name="connsiteY449" fmla="*/ 1266504 h 1918945"/>
                <a:gd name="connsiteX450" fmla="*/ 110674 w 1470894"/>
                <a:gd name="connsiteY450" fmla="*/ 1270074 h 1918945"/>
                <a:gd name="connsiteX451" fmla="*/ 98179 w 1470894"/>
                <a:gd name="connsiteY451" fmla="*/ 1319164 h 1918945"/>
                <a:gd name="connsiteX452" fmla="*/ 97286 w 1470894"/>
                <a:gd name="connsiteY452" fmla="*/ 1328089 h 1918945"/>
                <a:gd name="connsiteX453" fmla="*/ 97286 w 1470894"/>
                <a:gd name="connsiteY453" fmla="*/ 1343262 h 1918945"/>
                <a:gd name="connsiteX454" fmla="*/ 98179 w 1470894"/>
                <a:gd name="connsiteY454" fmla="*/ 1352187 h 1918945"/>
                <a:gd name="connsiteX455" fmla="*/ 99071 w 1470894"/>
                <a:gd name="connsiteY455" fmla="*/ 1358435 h 1918945"/>
                <a:gd name="connsiteX456" fmla="*/ 100856 w 1470894"/>
                <a:gd name="connsiteY456" fmla="*/ 1362005 h 1918945"/>
                <a:gd name="connsiteX457" fmla="*/ 106212 w 1470894"/>
                <a:gd name="connsiteY457" fmla="*/ 1368253 h 1918945"/>
                <a:gd name="connsiteX458" fmla="*/ 112459 w 1470894"/>
                <a:gd name="connsiteY458" fmla="*/ 1373608 h 1918945"/>
                <a:gd name="connsiteX459" fmla="*/ 116029 w 1470894"/>
                <a:gd name="connsiteY459" fmla="*/ 1375393 h 1918945"/>
                <a:gd name="connsiteX460" fmla="*/ 119600 w 1470894"/>
                <a:gd name="connsiteY460" fmla="*/ 1378071 h 1918945"/>
                <a:gd name="connsiteX461" fmla="*/ 121384 w 1470894"/>
                <a:gd name="connsiteY461" fmla="*/ 1381641 h 1918945"/>
                <a:gd name="connsiteX462" fmla="*/ 121384 w 1470894"/>
                <a:gd name="connsiteY462" fmla="*/ 1386996 h 1918945"/>
                <a:gd name="connsiteX463" fmla="*/ 119600 w 1470894"/>
                <a:gd name="connsiteY463" fmla="*/ 1392351 h 1918945"/>
                <a:gd name="connsiteX464" fmla="*/ 115137 w 1470894"/>
                <a:gd name="connsiteY464" fmla="*/ 1398599 h 1918945"/>
                <a:gd name="connsiteX465" fmla="*/ 110674 w 1470894"/>
                <a:gd name="connsiteY465" fmla="*/ 1403062 h 1918945"/>
                <a:gd name="connsiteX466" fmla="*/ 107104 w 1470894"/>
                <a:gd name="connsiteY466" fmla="*/ 1405739 h 1918945"/>
                <a:gd name="connsiteX467" fmla="*/ 104426 w 1470894"/>
                <a:gd name="connsiteY467" fmla="*/ 1409310 h 1918945"/>
                <a:gd name="connsiteX468" fmla="*/ 101749 w 1470894"/>
                <a:gd name="connsiteY468" fmla="*/ 1414665 h 1918945"/>
                <a:gd name="connsiteX469" fmla="*/ 100856 w 1470894"/>
                <a:gd name="connsiteY469" fmla="*/ 1423590 h 1918945"/>
                <a:gd name="connsiteX470" fmla="*/ 99964 w 1470894"/>
                <a:gd name="connsiteY470" fmla="*/ 1436978 h 1918945"/>
                <a:gd name="connsiteX471" fmla="*/ 99964 w 1470894"/>
                <a:gd name="connsiteY471" fmla="*/ 1440548 h 1918945"/>
                <a:gd name="connsiteX472" fmla="*/ 98179 w 1470894"/>
                <a:gd name="connsiteY472" fmla="*/ 1444118 h 1918945"/>
                <a:gd name="connsiteX473" fmla="*/ 94608 w 1470894"/>
                <a:gd name="connsiteY473" fmla="*/ 1447688 h 1918945"/>
                <a:gd name="connsiteX474" fmla="*/ 89253 w 1470894"/>
                <a:gd name="connsiteY474" fmla="*/ 1451259 h 1918945"/>
                <a:gd name="connsiteX475" fmla="*/ 86576 w 1470894"/>
                <a:gd name="connsiteY475" fmla="*/ 1453936 h 1918945"/>
                <a:gd name="connsiteX476" fmla="*/ 86576 w 1470894"/>
                <a:gd name="connsiteY476" fmla="*/ 1456614 h 1918945"/>
                <a:gd name="connsiteX477" fmla="*/ 86576 w 1470894"/>
                <a:gd name="connsiteY477" fmla="*/ 1461969 h 1918945"/>
                <a:gd name="connsiteX478" fmla="*/ 88361 w 1470894"/>
                <a:gd name="connsiteY478" fmla="*/ 1469109 h 1918945"/>
                <a:gd name="connsiteX479" fmla="*/ 89253 w 1470894"/>
                <a:gd name="connsiteY479" fmla="*/ 1471787 h 1918945"/>
                <a:gd name="connsiteX480" fmla="*/ 89253 w 1470894"/>
                <a:gd name="connsiteY480" fmla="*/ 1475357 h 1918945"/>
                <a:gd name="connsiteX481" fmla="*/ 88361 w 1470894"/>
                <a:gd name="connsiteY481" fmla="*/ 1486067 h 1918945"/>
                <a:gd name="connsiteX482" fmla="*/ 83005 w 1470894"/>
                <a:gd name="connsiteY482" fmla="*/ 1505703 h 1918945"/>
                <a:gd name="connsiteX483" fmla="*/ 65155 w 1470894"/>
                <a:gd name="connsiteY483" fmla="*/ 1559255 h 1918945"/>
                <a:gd name="connsiteX484" fmla="*/ 84791 w 1470894"/>
                <a:gd name="connsiteY484" fmla="*/ 1570858 h 1918945"/>
                <a:gd name="connsiteX485" fmla="*/ 135665 w 1470894"/>
                <a:gd name="connsiteY485" fmla="*/ 1576213 h 1918945"/>
                <a:gd name="connsiteX486" fmla="*/ 141913 w 1470894"/>
                <a:gd name="connsiteY486" fmla="*/ 1576213 h 1918945"/>
                <a:gd name="connsiteX487" fmla="*/ 143698 w 1470894"/>
                <a:gd name="connsiteY487" fmla="*/ 1573536 h 1918945"/>
                <a:gd name="connsiteX488" fmla="*/ 145483 w 1470894"/>
                <a:gd name="connsiteY488" fmla="*/ 1570858 h 1918945"/>
                <a:gd name="connsiteX489" fmla="*/ 146376 w 1470894"/>
                <a:gd name="connsiteY489" fmla="*/ 1568180 h 1918945"/>
                <a:gd name="connsiteX490" fmla="*/ 147268 w 1470894"/>
                <a:gd name="connsiteY490" fmla="*/ 1564610 h 1918945"/>
                <a:gd name="connsiteX491" fmla="*/ 150838 w 1470894"/>
                <a:gd name="connsiteY491" fmla="*/ 1561040 h 1918945"/>
                <a:gd name="connsiteX492" fmla="*/ 157086 w 1470894"/>
                <a:gd name="connsiteY492" fmla="*/ 1557470 h 1918945"/>
                <a:gd name="connsiteX493" fmla="*/ 171366 w 1470894"/>
                <a:gd name="connsiteY493" fmla="*/ 1553007 h 1918945"/>
                <a:gd name="connsiteX494" fmla="*/ 178507 w 1470894"/>
                <a:gd name="connsiteY494" fmla="*/ 1552115 h 1918945"/>
                <a:gd name="connsiteX495" fmla="*/ 183862 w 1470894"/>
                <a:gd name="connsiteY495" fmla="*/ 1553007 h 1918945"/>
                <a:gd name="connsiteX496" fmla="*/ 186540 w 1470894"/>
                <a:gd name="connsiteY496" fmla="*/ 1553900 h 1918945"/>
                <a:gd name="connsiteX497" fmla="*/ 188324 w 1470894"/>
                <a:gd name="connsiteY497" fmla="*/ 1556577 h 1918945"/>
                <a:gd name="connsiteX498" fmla="*/ 191002 w 1470894"/>
                <a:gd name="connsiteY498" fmla="*/ 1559255 h 1918945"/>
                <a:gd name="connsiteX499" fmla="*/ 195465 w 1470894"/>
                <a:gd name="connsiteY499" fmla="*/ 1561933 h 1918945"/>
                <a:gd name="connsiteX500" fmla="*/ 209745 w 1470894"/>
                <a:gd name="connsiteY500" fmla="*/ 1568180 h 1918945"/>
                <a:gd name="connsiteX501" fmla="*/ 213316 w 1470894"/>
                <a:gd name="connsiteY501" fmla="*/ 1569965 h 1918945"/>
                <a:gd name="connsiteX502" fmla="*/ 376649 w 1470894"/>
                <a:gd name="connsiteY502" fmla="*/ 1602989 h 1918945"/>
                <a:gd name="connsiteX503" fmla="*/ 416813 w 1470894"/>
                <a:gd name="connsiteY503" fmla="*/ 1622625 h 1918945"/>
                <a:gd name="connsiteX504" fmla="*/ 422168 w 1470894"/>
                <a:gd name="connsiteY504" fmla="*/ 1623517 h 1918945"/>
                <a:gd name="connsiteX505" fmla="*/ 426631 w 1470894"/>
                <a:gd name="connsiteY505" fmla="*/ 1622625 h 1918945"/>
                <a:gd name="connsiteX506" fmla="*/ 431986 w 1470894"/>
                <a:gd name="connsiteY506" fmla="*/ 1616377 h 1918945"/>
                <a:gd name="connsiteX507" fmla="*/ 446266 w 1470894"/>
                <a:gd name="connsiteY507" fmla="*/ 1612807 h 1918945"/>
                <a:gd name="connsiteX508" fmla="*/ 468580 w 1470894"/>
                <a:gd name="connsiteY508" fmla="*/ 1611915 h 1918945"/>
                <a:gd name="connsiteX509" fmla="*/ 476613 w 1470894"/>
                <a:gd name="connsiteY509" fmla="*/ 1609237 h 1918945"/>
                <a:gd name="connsiteX510" fmla="*/ 481968 w 1470894"/>
                <a:gd name="connsiteY510" fmla="*/ 1605667 h 1918945"/>
                <a:gd name="connsiteX511" fmla="*/ 481075 w 1470894"/>
                <a:gd name="connsiteY511" fmla="*/ 1602989 h 1918945"/>
                <a:gd name="connsiteX512" fmla="*/ 479290 w 1470894"/>
                <a:gd name="connsiteY512" fmla="*/ 1601204 h 1918945"/>
                <a:gd name="connsiteX513" fmla="*/ 463225 w 1470894"/>
                <a:gd name="connsiteY513" fmla="*/ 1590494 h 1918945"/>
                <a:gd name="connsiteX514" fmla="*/ 462332 w 1470894"/>
                <a:gd name="connsiteY514" fmla="*/ 1590494 h 1918945"/>
                <a:gd name="connsiteX515" fmla="*/ 462332 w 1470894"/>
                <a:gd name="connsiteY515" fmla="*/ 1589601 h 1918945"/>
                <a:gd name="connsiteX516" fmla="*/ 461440 w 1470894"/>
                <a:gd name="connsiteY516" fmla="*/ 1586924 h 1918945"/>
                <a:gd name="connsiteX517" fmla="*/ 463225 w 1470894"/>
                <a:gd name="connsiteY517" fmla="*/ 1585139 h 1918945"/>
                <a:gd name="connsiteX518" fmla="*/ 464117 w 1470894"/>
                <a:gd name="connsiteY518" fmla="*/ 1582461 h 1918945"/>
                <a:gd name="connsiteX519" fmla="*/ 466795 w 1470894"/>
                <a:gd name="connsiteY519" fmla="*/ 1581568 h 1918945"/>
                <a:gd name="connsiteX520" fmla="*/ 493571 w 1470894"/>
                <a:gd name="connsiteY520" fmla="*/ 1568180 h 1918945"/>
                <a:gd name="connsiteX521" fmla="*/ 512314 w 1470894"/>
                <a:gd name="connsiteY521" fmla="*/ 1563718 h 1918945"/>
                <a:gd name="connsiteX522" fmla="*/ 516777 w 1470894"/>
                <a:gd name="connsiteY522" fmla="*/ 1564610 h 1918945"/>
                <a:gd name="connsiteX523" fmla="*/ 520347 w 1470894"/>
                <a:gd name="connsiteY523" fmla="*/ 1565503 h 1918945"/>
                <a:gd name="connsiteX524" fmla="*/ 525702 w 1470894"/>
                <a:gd name="connsiteY524" fmla="*/ 1574428 h 1918945"/>
                <a:gd name="connsiteX525" fmla="*/ 532842 w 1470894"/>
                <a:gd name="connsiteY525" fmla="*/ 1583353 h 1918945"/>
                <a:gd name="connsiteX526" fmla="*/ 550693 w 1470894"/>
                <a:gd name="connsiteY526" fmla="*/ 1596741 h 1918945"/>
                <a:gd name="connsiteX527" fmla="*/ 591749 w 1470894"/>
                <a:gd name="connsiteY527" fmla="*/ 1615485 h 1918945"/>
                <a:gd name="connsiteX528" fmla="*/ 595320 w 1470894"/>
                <a:gd name="connsiteY528" fmla="*/ 1615485 h 1918945"/>
                <a:gd name="connsiteX529" fmla="*/ 597997 w 1470894"/>
                <a:gd name="connsiteY529" fmla="*/ 1614592 h 1918945"/>
                <a:gd name="connsiteX530" fmla="*/ 598889 w 1470894"/>
                <a:gd name="connsiteY530" fmla="*/ 1611915 h 1918945"/>
                <a:gd name="connsiteX531" fmla="*/ 598889 w 1470894"/>
                <a:gd name="connsiteY531" fmla="*/ 1609237 h 1918945"/>
                <a:gd name="connsiteX532" fmla="*/ 598889 w 1470894"/>
                <a:gd name="connsiteY532" fmla="*/ 1605667 h 1918945"/>
                <a:gd name="connsiteX533" fmla="*/ 597997 w 1470894"/>
                <a:gd name="connsiteY533" fmla="*/ 1602989 h 1918945"/>
                <a:gd name="connsiteX534" fmla="*/ 598889 w 1470894"/>
                <a:gd name="connsiteY534" fmla="*/ 1600312 h 1918945"/>
                <a:gd name="connsiteX535" fmla="*/ 600675 w 1470894"/>
                <a:gd name="connsiteY535" fmla="*/ 1597634 h 1918945"/>
                <a:gd name="connsiteX536" fmla="*/ 604245 w 1470894"/>
                <a:gd name="connsiteY536" fmla="*/ 1595849 h 1918945"/>
                <a:gd name="connsiteX537" fmla="*/ 608708 w 1470894"/>
                <a:gd name="connsiteY537" fmla="*/ 1593171 h 1918945"/>
                <a:gd name="connsiteX538" fmla="*/ 613170 w 1470894"/>
                <a:gd name="connsiteY538" fmla="*/ 1594064 h 1918945"/>
                <a:gd name="connsiteX539" fmla="*/ 623881 w 1470894"/>
                <a:gd name="connsiteY539" fmla="*/ 1597634 h 1918945"/>
                <a:gd name="connsiteX540" fmla="*/ 627451 w 1470894"/>
                <a:gd name="connsiteY540" fmla="*/ 1596741 h 1918945"/>
                <a:gd name="connsiteX541" fmla="*/ 629236 w 1470894"/>
                <a:gd name="connsiteY541" fmla="*/ 1594064 h 1918945"/>
                <a:gd name="connsiteX542" fmla="*/ 629236 w 1470894"/>
                <a:gd name="connsiteY542" fmla="*/ 1591386 h 1918945"/>
                <a:gd name="connsiteX543" fmla="*/ 629236 w 1470894"/>
                <a:gd name="connsiteY543" fmla="*/ 1590494 h 1918945"/>
                <a:gd name="connsiteX544" fmla="*/ 628343 w 1470894"/>
                <a:gd name="connsiteY544" fmla="*/ 1585139 h 1918945"/>
                <a:gd name="connsiteX545" fmla="*/ 629236 w 1470894"/>
                <a:gd name="connsiteY545" fmla="*/ 1582461 h 1918945"/>
                <a:gd name="connsiteX546" fmla="*/ 631021 w 1470894"/>
                <a:gd name="connsiteY546" fmla="*/ 1579783 h 1918945"/>
                <a:gd name="connsiteX547" fmla="*/ 642624 w 1470894"/>
                <a:gd name="connsiteY547" fmla="*/ 1577106 h 1918945"/>
                <a:gd name="connsiteX548" fmla="*/ 646194 w 1470894"/>
                <a:gd name="connsiteY548" fmla="*/ 1575321 h 1918945"/>
                <a:gd name="connsiteX549" fmla="*/ 649764 w 1470894"/>
                <a:gd name="connsiteY549" fmla="*/ 1572643 h 1918945"/>
                <a:gd name="connsiteX550" fmla="*/ 654227 w 1470894"/>
                <a:gd name="connsiteY550" fmla="*/ 1569965 h 1918945"/>
                <a:gd name="connsiteX551" fmla="*/ 665829 w 1470894"/>
                <a:gd name="connsiteY551" fmla="*/ 1568180 h 1918945"/>
                <a:gd name="connsiteX552" fmla="*/ 670292 w 1470894"/>
                <a:gd name="connsiteY552" fmla="*/ 1565503 h 1918945"/>
                <a:gd name="connsiteX553" fmla="*/ 673862 w 1470894"/>
                <a:gd name="connsiteY553" fmla="*/ 1561933 h 1918945"/>
                <a:gd name="connsiteX554" fmla="*/ 674755 w 1470894"/>
                <a:gd name="connsiteY554" fmla="*/ 1559255 h 1918945"/>
                <a:gd name="connsiteX555" fmla="*/ 676540 w 1470894"/>
                <a:gd name="connsiteY555" fmla="*/ 1555685 h 1918945"/>
                <a:gd name="connsiteX556" fmla="*/ 680110 w 1470894"/>
                <a:gd name="connsiteY556" fmla="*/ 1555685 h 1918945"/>
                <a:gd name="connsiteX557" fmla="*/ 697961 w 1470894"/>
                <a:gd name="connsiteY557" fmla="*/ 1561933 h 1918945"/>
                <a:gd name="connsiteX558" fmla="*/ 699746 w 1470894"/>
                <a:gd name="connsiteY558" fmla="*/ 1563718 h 1918945"/>
                <a:gd name="connsiteX559" fmla="*/ 701531 w 1470894"/>
                <a:gd name="connsiteY559" fmla="*/ 1566395 h 1918945"/>
                <a:gd name="connsiteX560" fmla="*/ 701531 w 1470894"/>
                <a:gd name="connsiteY560" fmla="*/ 1569073 h 1918945"/>
                <a:gd name="connsiteX561" fmla="*/ 699746 w 1470894"/>
                <a:gd name="connsiteY561" fmla="*/ 1586924 h 1918945"/>
                <a:gd name="connsiteX562" fmla="*/ 699746 w 1470894"/>
                <a:gd name="connsiteY562" fmla="*/ 1627980 h 1918945"/>
                <a:gd name="connsiteX563" fmla="*/ 700638 w 1470894"/>
                <a:gd name="connsiteY563" fmla="*/ 1634228 h 1918945"/>
                <a:gd name="connsiteX564" fmla="*/ 702424 w 1470894"/>
                <a:gd name="connsiteY564" fmla="*/ 1639583 h 1918945"/>
                <a:gd name="connsiteX565" fmla="*/ 704209 w 1470894"/>
                <a:gd name="connsiteY565" fmla="*/ 1644938 h 1918945"/>
                <a:gd name="connsiteX566" fmla="*/ 716704 w 1470894"/>
                <a:gd name="connsiteY566" fmla="*/ 1662789 h 1918945"/>
                <a:gd name="connsiteX567" fmla="*/ 735447 w 1470894"/>
                <a:gd name="connsiteY567" fmla="*/ 1683317 h 1918945"/>
                <a:gd name="connsiteX568" fmla="*/ 758653 w 1470894"/>
                <a:gd name="connsiteY568" fmla="*/ 1702953 h 1918945"/>
                <a:gd name="connsiteX569" fmla="*/ 762223 w 1470894"/>
                <a:gd name="connsiteY569" fmla="*/ 1707416 h 1918945"/>
                <a:gd name="connsiteX570" fmla="*/ 764901 w 1470894"/>
                <a:gd name="connsiteY570" fmla="*/ 1711878 h 1918945"/>
                <a:gd name="connsiteX571" fmla="*/ 767578 w 1470894"/>
                <a:gd name="connsiteY571" fmla="*/ 1717233 h 1918945"/>
                <a:gd name="connsiteX572" fmla="*/ 767578 w 1470894"/>
                <a:gd name="connsiteY572" fmla="*/ 1719911 h 1918945"/>
                <a:gd name="connsiteX573" fmla="*/ 768471 w 1470894"/>
                <a:gd name="connsiteY573" fmla="*/ 1722589 h 1918945"/>
                <a:gd name="connsiteX574" fmla="*/ 767578 w 1470894"/>
                <a:gd name="connsiteY574" fmla="*/ 1726159 h 1918945"/>
                <a:gd name="connsiteX575" fmla="*/ 766686 w 1470894"/>
                <a:gd name="connsiteY575" fmla="*/ 1728836 h 1918945"/>
                <a:gd name="connsiteX576" fmla="*/ 763116 w 1470894"/>
                <a:gd name="connsiteY576" fmla="*/ 1737762 h 1918945"/>
                <a:gd name="connsiteX577" fmla="*/ 760438 w 1470894"/>
                <a:gd name="connsiteY577" fmla="*/ 1744009 h 1918945"/>
                <a:gd name="connsiteX578" fmla="*/ 759545 w 1470894"/>
                <a:gd name="connsiteY578" fmla="*/ 1747580 h 1918945"/>
                <a:gd name="connsiteX579" fmla="*/ 759545 w 1470894"/>
                <a:gd name="connsiteY579" fmla="*/ 1750257 h 1918945"/>
                <a:gd name="connsiteX580" fmla="*/ 761331 w 1470894"/>
                <a:gd name="connsiteY580" fmla="*/ 1771678 h 1918945"/>
                <a:gd name="connsiteX581" fmla="*/ 762223 w 1470894"/>
                <a:gd name="connsiteY581" fmla="*/ 1777926 h 1918945"/>
                <a:gd name="connsiteX582" fmla="*/ 764008 w 1470894"/>
                <a:gd name="connsiteY582" fmla="*/ 1780603 h 1918945"/>
                <a:gd name="connsiteX583" fmla="*/ 765793 w 1470894"/>
                <a:gd name="connsiteY583" fmla="*/ 1784173 h 1918945"/>
                <a:gd name="connsiteX584" fmla="*/ 770256 w 1470894"/>
                <a:gd name="connsiteY584" fmla="*/ 1788636 h 1918945"/>
                <a:gd name="connsiteX585" fmla="*/ 772933 w 1470894"/>
                <a:gd name="connsiteY585" fmla="*/ 1789529 h 1918945"/>
                <a:gd name="connsiteX586" fmla="*/ 775611 w 1470894"/>
                <a:gd name="connsiteY586" fmla="*/ 1788636 h 1918945"/>
                <a:gd name="connsiteX587" fmla="*/ 776504 w 1470894"/>
                <a:gd name="connsiteY587" fmla="*/ 1785959 h 1918945"/>
                <a:gd name="connsiteX588" fmla="*/ 779181 w 1470894"/>
                <a:gd name="connsiteY588" fmla="*/ 1782388 h 1918945"/>
                <a:gd name="connsiteX589" fmla="*/ 781859 w 1470894"/>
                <a:gd name="connsiteY589" fmla="*/ 1780603 h 1918945"/>
                <a:gd name="connsiteX590" fmla="*/ 788107 w 1470894"/>
                <a:gd name="connsiteY590" fmla="*/ 1779711 h 1918945"/>
                <a:gd name="connsiteX591" fmla="*/ 791677 w 1470894"/>
                <a:gd name="connsiteY591" fmla="*/ 1779711 h 1918945"/>
                <a:gd name="connsiteX592" fmla="*/ 794354 w 1470894"/>
                <a:gd name="connsiteY592" fmla="*/ 1781496 h 1918945"/>
                <a:gd name="connsiteX593" fmla="*/ 795247 w 1470894"/>
                <a:gd name="connsiteY593" fmla="*/ 1784173 h 1918945"/>
                <a:gd name="connsiteX594" fmla="*/ 797032 w 1470894"/>
                <a:gd name="connsiteY594" fmla="*/ 1785959 h 1918945"/>
                <a:gd name="connsiteX595" fmla="*/ 797032 w 1470894"/>
                <a:gd name="connsiteY595" fmla="*/ 1788636 h 1918945"/>
                <a:gd name="connsiteX596" fmla="*/ 797925 w 1470894"/>
                <a:gd name="connsiteY596" fmla="*/ 1794884 h 1918945"/>
                <a:gd name="connsiteX597" fmla="*/ 797925 w 1470894"/>
                <a:gd name="connsiteY597" fmla="*/ 1798454 h 1918945"/>
                <a:gd name="connsiteX598" fmla="*/ 799709 w 1470894"/>
                <a:gd name="connsiteY598" fmla="*/ 1801132 h 1918945"/>
                <a:gd name="connsiteX599" fmla="*/ 805065 w 1470894"/>
                <a:gd name="connsiteY599" fmla="*/ 1806487 h 1918945"/>
                <a:gd name="connsiteX600" fmla="*/ 806850 w 1470894"/>
                <a:gd name="connsiteY600" fmla="*/ 1808272 h 1918945"/>
                <a:gd name="connsiteX601" fmla="*/ 806850 w 1470894"/>
                <a:gd name="connsiteY601" fmla="*/ 1811842 h 1918945"/>
                <a:gd name="connsiteX602" fmla="*/ 808635 w 1470894"/>
                <a:gd name="connsiteY602" fmla="*/ 1815412 h 1918945"/>
                <a:gd name="connsiteX603" fmla="*/ 811313 w 1470894"/>
                <a:gd name="connsiteY603" fmla="*/ 1819875 h 1918945"/>
                <a:gd name="connsiteX604" fmla="*/ 830948 w 1470894"/>
                <a:gd name="connsiteY604" fmla="*/ 1834155 h 1918945"/>
                <a:gd name="connsiteX605" fmla="*/ 832733 w 1470894"/>
                <a:gd name="connsiteY605" fmla="*/ 1835940 h 1918945"/>
                <a:gd name="connsiteX606" fmla="*/ 833626 w 1470894"/>
                <a:gd name="connsiteY606" fmla="*/ 1836833 h 1918945"/>
                <a:gd name="connsiteX607" fmla="*/ 834518 w 1470894"/>
                <a:gd name="connsiteY607" fmla="*/ 1838618 h 1918945"/>
                <a:gd name="connsiteX608" fmla="*/ 836304 w 1470894"/>
                <a:gd name="connsiteY608" fmla="*/ 1843973 h 1918945"/>
                <a:gd name="connsiteX609" fmla="*/ 837196 w 1470894"/>
                <a:gd name="connsiteY609" fmla="*/ 1846651 h 1918945"/>
                <a:gd name="connsiteX610" fmla="*/ 838089 w 1470894"/>
                <a:gd name="connsiteY610" fmla="*/ 1849328 h 1918945"/>
                <a:gd name="connsiteX611" fmla="*/ 838089 w 1470894"/>
                <a:gd name="connsiteY611" fmla="*/ 1852899 h 1918945"/>
                <a:gd name="connsiteX612" fmla="*/ 837196 w 1470894"/>
                <a:gd name="connsiteY612" fmla="*/ 1855576 h 1918945"/>
                <a:gd name="connsiteX613" fmla="*/ 836304 w 1470894"/>
                <a:gd name="connsiteY613" fmla="*/ 1859146 h 1918945"/>
                <a:gd name="connsiteX614" fmla="*/ 835411 w 1470894"/>
                <a:gd name="connsiteY614" fmla="*/ 1861824 h 1918945"/>
                <a:gd name="connsiteX615" fmla="*/ 834518 w 1470894"/>
                <a:gd name="connsiteY615" fmla="*/ 1864501 h 1918945"/>
                <a:gd name="connsiteX616" fmla="*/ 833626 w 1470894"/>
                <a:gd name="connsiteY616" fmla="*/ 1865394 h 1918945"/>
                <a:gd name="connsiteX617" fmla="*/ 831841 w 1470894"/>
                <a:gd name="connsiteY617" fmla="*/ 1867179 h 1918945"/>
                <a:gd name="connsiteX618" fmla="*/ 830056 w 1470894"/>
                <a:gd name="connsiteY618" fmla="*/ 1868072 h 1918945"/>
                <a:gd name="connsiteX619" fmla="*/ 827378 w 1470894"/>
                <a:gd name="connsiteY619" fmla="*/ 1869857 h 1918945"/>
                <a:gd name="connsiteX620" fmla="*/ 814882 w 1470894"/>
                <a:gd name="connsiteY620" fmla="*/ 1870749 h 1918945"/>
                <a:gd name="connsiteX621" fmla="*/ 813097 w 1470894"/>
                <a:gd name="connsiteY621" fmla="*/ 1872534 h 1918945"/>
                <a:gd name="connsiteX622" fmla="*/ 812205 w 1470894"/>
                <a:gd name="connsiteY622" fmla="*/ 1875212 h 1918945"/>
                <a:gd name="connsiteX623" fmla="*/ 810420 w 1470894"/>
                <a:gd name="connsiteY623" fmla="*/ 1885922 h 1918945"/>
                <a:gd name="connsiteX624" fmla="*/ 810420 w 1470894"/>
                <a:gd name="connsiteY624" fmla="*/ 1889492 h 1918945"/>
                <a:gd name="connsiteX625" fmla="*/ 811313 w 1470894"/>
                <a:gd name="connsiteY625" fmla="*/ 1893955 h 1918945"/>
                <a:gd name="connsiteX626" fmla="*/ 815775 w 1470894"/>
                <a:gd name="connsiteY626" fmla="*/ 1899310 h 1918945"/>
                <a:gd name="connsiteX627" fmla="*/ 817560 w 1470894"/>
                <a:gd name="connsiteY627" fmla="*/ 1903773 h 1918945"/>
                <a:gd name="connsiteX628" fmla="*/ 818453 w 1470894"/>
                <a:gd name="connsiteY628" fmla="*/ 1906450 h 1918945"/>
                <a:gd name="connsiteX629" fmla="*/ 818453 w 1470894"/>
                <a:gd name="connsiteY629" fmla="*/ 1910021 h 1918945"/>
                <a:gd name="connsiteX630" fmla="*/ 818453 w 1470894"/>
                <a:gd name="connsiteY630" fmla="*/ 1913591 h 1918945"/>
                <a:gd name="connsiteX631" fmla="*/ 819345 w 1470894"/>
                <a:gd name="connsiteY631" fmla="*/ 1918053 h 1918945"/>
                <a:gd name="connsiteX632" fmla="*/ 822023 w 1470894"/>
                <a:gd name="connsiteY632" fmla="*/ 1918946 h 1918945"/>
                <a:gd name="connsiteX633" fmla="*/ 823808 w 1470894"/>
                <a:gd name="connsiteY633" fmla="*/ 1918053 h 1918945"/>
                <a:gd name="connsiteX634" fmla="*/ 831841 w 1470894"/>
                <a:gd name="connsiteY634" fmla="*/ 1910913 h 1918945"/>
                <a:gd name="connsiteX635" fmla="*/ 834518 w 1470894"/>
                <a:gd name="connsiteY635" fmla="*/ 1909128 h 1918945"/>
                <a:gd name="connsiteX636" fmla="*/ 844336 w 1470894"/>
                <a:gd name="connsiteY636" fmla="*/ 1906450 h 1918945"/>
                <a:gd name="connsiteX637" fmla="*/ 853261 w 1470894"/>
                <a:gd name="connsiteY637" fmla="*/ 1904665 h 1918945"/>
                <a:gd name="connsiteX638" fmla="*/ 905029 w 1470894"/>
                <a:gd name="connsiteY638" fmla="*/ 1912698 h 1918945"/>
                <a:gd name="connsiteX639" fmla="*/ 923772 w 1470894"/>
                <a:gd name="connsiteY639" fmla="*/ 1911806 h 1918945"/>
                <a:gd name="connsiteX640" fmla="*/ 926449 w 1470894"/>
                <a:gd name="connsiteY640" fmla="*/ 1910913 h 1918945"/>
                <a:gd name="connsiteX641" fmla="*/ 928234 w 1470894"/>
                <a:gd name="connsiteY641" fmla="*/ 1909128 h 1918945"/>
                <a:gd name="connsiteX642" fmla="*/ 930019 w 1470894"/>
                <a:gd name="connsiteY642" fmla="*/ 1906450 h 1918945"/>
                <a:gd name="connsiteX643" fmla="*/ 931805 w 1470894"/>
                <a:gd name="connsiteY643" fmla="*/ 1903773 h 1918945"/>
                <a:gd name="connsiteX644" fmla="*/ 932697 w 1470894"/>
                <a:gd name="connsiteY644" fmla="*/ 1901095 h 1918945"/>
                <a:gd name="connsiteX645" fmla="*/ 934482 w 1470894"/>
                <a:gd name="connsiteY645" fmla="*/ 1897525 h 1918945"/>
                <a:gd name="connsiteX646" fmla="*/ 935374 w 1470894"/>
                <a:gd name="connsiteY646" fmla="*/ 1891277 h 1918945"/>
                <a:gd name="connsiteX647" fmla="*/ 936267 w 1470894"/>
                <a:gd name="connsiteY647" fmla="*/ 1887707 h 1918945"/>
                <a:gd name="connsiteX648" fmla="*/ 938945 w 1470894"/>
                <a:gd name="connsiteY648" fmla="*/ 1884137 h 1918945"/>
                <a:gd name="connsiteX649" fmla="*/ 943407 w 1470894"/>
                <a:gd name="connsiteY649" fmla="*/ 1882352 h 1918945"/>
                <a:gd name="connsiteX650" fmla="*/ 946085 w 1470894"/>
                <a:gd name="connsiteY650" fmla="*/ 1883245 h 1918945"/>
                <a:gd name="connsiteX651" fmla="*/ 949655 w 1470894"/>
                <a:gd name="connsiteY651" fmla="*/ 1885030 h 1918945"/>
                <a:gd name="connsiteX652" fmla="*/ 957688 w 1470894"/>
                <a:gd name="connsiteY652" fmla="*/ 1891277 h 1918945"/>
                <a:gd name="connsiteX653" fmla="*/ 961258 w 1470894"/>
                <a:gd name="connsiteY653" fmla="*/ 1893062 h 1918945"/>
                <a:gd name="connsiteX654" fmla="*/ 964828 w 1470894"/>
                <a:gd name="connsiteY654" fmla="*/ 1893062 h 1918945"/>
                <a:gd name="connsiteX655" fmla="*/ 973753 w 1470894"/>
                <a:gd name="connsiteY655" fmla="*/ 1888600 h 1918945"/>
                <a:gd name="connsiteX656" fmla="*/ 987141 w 1470894"/>
                <a:gd name="connsiteY656" fmla="*/ 1877889 h 1918945"/>
                <a:gd name="connsiteX657" fmla="*/ 1001422 w 1470894"/>
                <a:gd name="connsiteY657" fmla="*/ 1875212 h 1918945"/>
                <a:gd name="connsiteX658" fmla="*/ 1051404 w 1470894"/>
                <a:gd name="connsiteY658" fmla="*/ 1886815 h 1918945"/>
                <a:gd name="connsiteX659" fmla="*/ 1071932 w 1470894"/>
                <a:gd name="connsiteY659" fmla="*/ 1876104 h 1918945"/>
                <a:gd name="connsiteX660" fmla="*/ 1074610 w 1470894"/>
                <a:gd name="connsiteY660" fmla="*/ 1873427 h 1918945"/>
                <a:gd name="connsiteX661" fmla="*/ 1078180 w 1470894"/>
                <a:gd name="connsiteY661" fmla="*/ 1868964 h 1918945"/>
                <a:gd name="connsiteX662" fmla="*/ 1079965 w 1470894"/>
                <a:gd name="connsiteY662" fmla="*/ 1861824 h 1918945"/>
                <a:gd name="connsiteX663" fmla="*/ 1084428 w 1470894"/>
                <a:gd name="connsiteY663" fmla="*/ 1850221 h 1918945"/>
                <a:gd name="connsiteX664" fmla="*/ 1087105 w 1470894"/>
                <a:gd name="connsiteY664" fmla="*/ 1848436 h 1918945"/>
                <a:gd name="connsiteX665" fmla="*/ 1089783 w 1470894"/>
                <a:gd name="connsiteY665" fmla="*/ 1848436 h 1918945"/>
                <a:gd name="connsiteX666" fmla="*/ 1091568 w 1470894"/>
                <a:gd name="connsiteY666" fmla="*/ 1850221 h 1918945"/>
                <a:gd name="connsiteX667" fmla="*/ 1092461 w 1470894"/>
                <a:gd name="connsiteY667" fmla="*/ 1852006 h 1918945"/>
                <a:gd name="connsiteX668" fmla="*/ 1096030 w 1470894"/>
                <a:gd name="connsiteY668" fmla="*/ 1856469 h 1918945"/>
                <a:gd name="connsiteX669" fmla="*/ 1103171 w 1470894"/>
                <a:gd name="connsiteY669" fmla="*/ 1861824 h 1918945"/>
                <a:gd name="connsiteX670" fmla="*/ 1109418 w 1470894"/>
                <a:gd name="connsiteY670" fmla="*/ 1864501 h 1918945"/>
                <a:gd name="connsiteX671" fmla="*/ 1113881 w 1470894"/>
                <a:gd name="connsiteY671" fmla="*/ 1866287 h 1918945"/>
                <a:gd name="connsiteX672" fmla="*/ 1116559 w 1470894"/>
                <a:gd name="connsiteY672" fmla="*/ 1865394 h 1918945"/>
                <a:gd name="connsiteX673" fmla="*/ 1118344 w 1470894"/>
                <a:gd name="connsiteY673" fmla="*/ 1862716 h 1918945"/>
                <a:gd name="connsiteX674" fmla="*/ 1120129 w 1470894"/>
                <a:gd name="connsiteY674" fmla="*/ 1860039 h 1918945"/>
                <a:gd name="connsiteX675" fmla="*/ 1120129 w 1470894"/>
                <a:gd name="connsiteY675" fmla="*/ 1856469 h 1918945"/>
                <a:gd name="connsiteX676" fmla="*/ 1120129 w 1470894"/>
                <a:gd name="connsiteY676" fmla="*/ 1853791 h 1918945"/>
                <a:gd name="connsiteX677" fmla="*/ 1119237 w 1470894"/>
                <a:gd name="connsiteY677" fmla="*/ 1852006 h 1918945"/>
                <a:gd name="connsiteX678" fmla="*/ 1119237 w 1470894"/>
                <a:gd name="connsiteY678" fmla="*/ 1847543 h 1918945"/>
                <a:gd name="connsiteX679" fmla="*/ 1121021 w 1470894"/>
                <a:gd name="connsiteY679" fmla="*/ 1843081 h 1918945"/>
                <a:gd name="connsiteX680" fmla="*/ 1128162 w 1470894"/>
                <a:gd name="connsiteY680" fmla="*/ 1834155 h 1918945"/>
                <a:gd name="connsiteX681" fmla="*/ 1132625 w 1470894"/>
                <a:gd name="connsiteY681" fmla="*/ 1830585 h 1918945"/>
                <a:gd name="connsiteX682" fmla="*/ 1136194 w 1470894"/>
                <a:gd name="connsiteY682" fmla="*/ 1828800 h 1918945"/>
                <a:gd name="connsiteX683" fmla="*/ 1144227 w 1470894"/>
                <a:gd name="connsiteY683" fmla="*/ 1834155 h 1918945"/>
                <a:gd name="connsiteX684" fmla="*/ 1147797 w 1470894"/>
                <a:gd name="connsiteY684" fmla="*/ 1835940 h 1918945"/>
                <a:gd name="connsiteX685" fmla="*/ 1150475 w 1470894"/>
                <a:gd name="connsiteY685" fmla="*/ 1835048 h 1918945"/>
                <a:gd name="connsiteX686" fmla="*/ 1152260 w 1470894"/>
                <a:gd name="connsiteY686" fmla="*/ 1832370 h 1918945"/>
                <a:gd name="connsiteX687" fmla="*/ 1153153 w 1470894"/>
                <a:gd name="connsiteY687" fmla="*/ 1828800 h 1918945"/>
                <a:gd name="connsiteX688" fmla="*/ 1154045 w 1470894"/>
                <a:gd name="connsiteY688" fmla="*/ 1825230 h 1918945"/>
                <a:gd name="connsiteX689" fmla="*/ 1155830 w 1470894"/>
                <a:gd name="connsiteY689" fmla="*/ 1820767 h 1918945"/>
                <a:gd name="connsiteX690" fmla="*/ 1159401 w 1470894"/>
                <a:gd name="connsiteY690" fmla="*/ 1816305 h 1918945"/>
                <a:gd name="connsiteX691" fmla="*/ 1164756 w 1470894"/>
                <a:gd name="connsiteY691" fmla="*/ 1808272 h 1918945"/>
                <a:gd name="connsiteX692" fmla="*/ 1169218 w 1470894"/>
                <a:gd name="connsiteY692" fmla="*/ 1805594 h 1918945"/>
                <a:gd name="connsiteX693" fmla="*/ 1172789 w 1470894"/>
                <a:gd name="connsiteY693" fmla="*/ 1803809 h 1918945"/>
                <a:gd name="connsiteX694" fmla="*/ 1179929 w 1470894"/>
                <a:gd name="connsiteY694" fmla="*/ 1804702 h 1918945"/>
                <a:gd name="connsiteX695" fmla="*/ 1187069 w 1470894"/>
                <a:gd name="connsiteY695" fmla="*/ 1806487 h 1918945"/>
                <a:gd name="connsiteX696" fmla="*/ 1197779 w 1470894"/>
                <a:gd name="connsiteY696" fmla="*/ 1811842 h 1918945"/>
                <a:gd name="connsiteX697" fmla="*/ 1200457 w 1470894"/>
                <a:gd name="connsiteY697" fmla="*/ 1813627 h 1918945"/>
                <a:gd name="connsiteX698" fmla="*/ 1204920 w 1470894"/>
                <a:gd name="connsiteY698" fmla="*/ 1814520 h 1918945"/>
                <a:gd name="connsiteX699" fmla="*/ 1210275 w 1470894"/>
                <a:gd name="connsiteY699" fmla="*/ 1815412 h 1918945"/>
                <a:gd name="connsiteX700" fmla="*/ 1229910 w 1470894"/>
                <a:gd name="connsiteY700" fmla="*/ 1811842 h 1918945"/>
                <a:gd name="connsiteX701" fmla="*/ 1234373 w 1470894"/>
                <a:gd name="connsiteY701" fmla="*/ 1810057 h 1918945"/>
                <a:gd name="connsiteX702" fmla="*/ 1236158 w 1470894"/>
                <a:gd name="connsiteY702" fmla="*/ 1807379 h 1918945"/>
                <a:gd name="connsiteX703" fmla="*/ 1237051 w 1470894"/>
                <a:gd name="connsiteY703" fmla="*/ 1804702 h 1918945"/>
                <a:gd name="connsiteX704" fmla="*/ 1237051 w 1470894"/>
                <a:gd name="connsiteY704" fmla="*/ 1802024 h 1918945"/>
                <a:gd name="connsiteX705" fmla="*/ 1236158 w 1470894"/>
                <a:gd name="connsiteY705" fmla="*/ 1799347 h 1918945"/>
                <a:gd name="connsiteX706" fmla="*/ 1234373 w 1470894"/>
                <a:gd name="connsiteY706" fmla="*/ 1793991 h 1918945"/>
                <a:gd name="connsiteX707" fmla="*/ 1233481 w 1470894"/>
                <a:gd name="connsiteY707" fmla="*/ 1791314 h 1918945"/>
                <a:gd name="connsiteX708" fmla="*/ 1234373 w 1470894"/>
                <a:gd name="connsiteY708" fmla="*/ 1787744 h 1918945"/>
                <a:gd name="connsiteX709" fmla="*/ 1235266 w 1470894"/>
                <a:gd name="connsiteY709" fmla="*/ 1784173 h 1918945"/>
                <a:gd name="connsiteX710" fmla="*/ 1239729 w 1470894"/>
                <a:gd name="connsiteY710" fmla="*/ 1778818 h 1918945"/>
                <a:gd name="connsiteX711" fmla="*/ 1242406 w 1470894"/>
                <a:gd name="connsiteY711" fmla="*/ 1777033 h 1918945"/>
                <a:gd name="connsiteX712" fmla="*/ 1244191 w 1470894"/>
                <a:gd name="connsiteY712" fmla="*/ 1776141 h 1918945"/>
                <a:gd name="connsiteX713" fmla="*/ 1260257 w 1470894"/>
                <a:gd name="connsiteY713" fmla="*/ 1780603 h 1918945"/>
                <a:gd name="connsiteX714" fmla="*/ 1262934 w 1470894"/>
                <a:gd name="connsiteY714" fmla="*/ 1779711 h 1918945"/>
                <a:gd name="connsiteX715" fmla="*/ 1265612 w 1470894"/>
                <a:gd name="connsiteY715" fmla="*/ 1777926 h 1918945"/>
                <a:gd name="connsiteX716" fmla="*/ 1267397 w 1470894"/>
                <a:gd name="connsiteY716" fmla="*/ 1776141 h 1918945"/>
                <a:gd name="connsiteX717" fmla="*/ 1267397 w 1470894"/>
                <a:gd name="connsiteY717" fmla="*/ 1774356 h 1918945"/>
                <a:gd name="connsiteX718" fmla="*/ 1265612 w 1470894"/>
                <a:gd name="connsiteY718" fmla="*/ 1772571 h 1918945"/>
                <a:gd name="connsiteX719" fmla="*/ 1264719 w 1470894"/>
                <a:gd name="connsiteY719" fmla="*/ 1769893 h 1918945"/>
                <a:gd name="connsiteX720" fmla="*/ 1263826 w 1470894"/>
                <a:gd name="connsiteY720" fmla="*/ 1767215 h 1918945"/>
                <a:gd name="connsiteX721" fmla="*/ 1265612 w 1470894"/>
                <a:gd name="connsiteY721" fmla="*/ 1763645 h 1918945"/>
                <a:gd name="connsiteX722" fmla="*/ 1271860 w 1470894"/>
                <a:gd name="connsiteY722" fmla="*/ 1756505 h 1918945"/>
                <a:gd name="connsiteX723" fmla="*/ 1276322 w 1470894"/>
                <a:gd name="connsiteY723" fmla="*/ 1754720 h 1918945"/>
                <a:gd name="connsiteX724" fmla="*/ 1280785 w 1470894"/>
                <a:gd name="connsiteY724" fmla="*/ 1753827 h 1918945"/>
                <a:gd name="connsiteX725" fmla="*/ 1283462 w 1470894"/>
                <a:gd name="connsiteY725" fmla="*/ 1754720 h 1918945"/>
                <a:gd name="connsiteX726" fmla="*/ 1296850 w 1470894"/>
                <a:gd name="connsiteY726" fmla="*/ 1762753 h 1918945"/>
                <a:gd name="connsiteX727" fmla="*/ 1299528 w 1470894"/>
                <a:gd name="connsiteY727" fmla="*/ 1764538 h 1918945"/>
                <a:gd name="connsiteX728" fmla="*/ 1303990 w 1470894"/>
                <a:gd name="connsiteY728" fmla="*/ 1764538 h 1918945"/>
                <a:gd name="connsiteX729" fmla="*/ 1306669 w 1470894"/>
                <a:gd name="connsiteY729" fmla="*/ 1763645 h 1918945"/>
                <a:gd name="connsiteX730" fmla="*/ 1308453 w 1470894"/>
                <a:gd name="connsiteY730" fmla="*/ 1761860 h 1918945"/>
                <a:gd name="connsiteX731" fmla="*/ 1309346 w 1470894"/>
                <a:gd name="connsiteY731" fmla="*/ 1758290 h 1918945"/>
                <a:gd name="connsiteX732" fmla="*/ 1309346 w 1470894"/>
                <a:gd name="connsiteY732" fmla="*/ 1754720 h 1918945"/>
                <a:gd name="connsiteX733" fmla="*/ 1309346 w 1470894"/>
                <a:gd name="connsiteY733" fmla="*/ 1742224 h 1918945"/>
                <a:gd name="connsiteX734" fmla="*/ 1309346 w 1470894"/>
                <a:gd name="connsiteY734" fmla="*/ 1738654 h 1918945"/>
                <a:gd name="connsiteX735" fmla="*/ 1311131 w 1470894"/>
                <a:gd name="connsiteY735" fmla="*/ 1733299 h 1918945"/>
                <a:gd name="connsiteX736" fmla="*/ 1312916 w 1470894"/>
                <a:gd name="connsiteY736" fmla="*/ 1731514 h 1918945"/>
                <a:gd name="connsiteX737" fmla="*/ 1315594 w 1470894"/>
                <a:gd name="connsiteY737" fmla="*/ 1730621 h 1918945"/>
                <a:gd name="connsiteX738" fmla="*/ 1319164 w 1470894"/>
                <a:gd name="connsiteY738" fmla="*/ 1730621 h 1918945"/>
                <a:gd name="connsiteX739" fmla="*/ 1322734 w 1470894"/>
                <a:gd name="connsiteY739" fmla="*/ 1730621 h 1918945"/>
                <a:gd name="connsiteX740" fmla="*/ 1328089 w 1470894"/>
                <a:gd name="connsiteY740" fmla="*/ 1733299 h 1918945"/>
                <a:gd name="connsiteX741" fmla="*/ 1364683 w 1470894"/>
                <a:gd name="connsiteY741" fmla="*/ 1756505 h 1918945"/>
                <a:gd name="connsiteX742" fmla="*/ 1369146 w 1470894"/>
                <a:gd name="connsiteY742" fmla="*/ 1758290 h 1918945"/>
                <a:gd name="connsiteX743" fmla="*/ 1370930 w 1470894"/>
                <a:gd name="connsiteY743" fmla="*/ 1757397 h 1918945"/>
                <a:gd name="connsiteX744" fmla="*/ 1371823 w 1470894"/>
                <a:gd name="connsiteY744" fmla="*/ 1754720 h 1918945"/>
                <a:gd name="connsiteX745" fmla="*/ 1370930 w 1470894"/>
                <a:gd name="connsiteY745" fmla="*/ 1752935 h 1918945"/>
                <a:gd name="connsiteX746" fmla="*/ 1366468 w 1470894"/>
                <a:gd name="connsiteY746" fmla="*/ 1747580 h 1918945"/>
                <a:gd name="connsiteX747" fmla="*/ 1365575 w 1470894"/>
                <a:gd name="connsiteY747" fmla="*/ 1745795 h 1918945"/>
                <a:gd name="connsiteX748" fmla="*/ 1365575 w 1470894"/>
                <a:gd name="connsiteY748" fmla="*/ 1742224 h 1918945"/>
                <a:gd name="connsiteX749" fmla="*/ 1366468 w 1470894"/>
                <a:gd name="connsiteY749" fmla="*/ 1741332 h 1918945"/>
                <a:gd name="connsiteX750" fmla="*/ 1368253 w 1470894"/>
                <a:gd name="connsiteY750" fmla="*/ 1740439 h 1918945"/>
                <a:gd name="connsiteX751" fmla="*/ 1385211 w 1470894"/>
                <a:gd name="connsiteY751" fmla="*/ 1744009 h 1918945"/>
                <a:gd name="connsiteX752" fmla="*/ 1400384 w 1470894"/>
                <a:gd name="connsiteY752" fmla="*/ 1742224 h 1918945"/>
                <a:gd name="connsiteX753" fmla="*/ 1409310 w 1470894"/>
                <a:gd name="connsiteY753" fmla="*/ 1738654 h 1918945"/>
                <a:gd name="connsiteX754" fmla="*/ 1414665 w 1470894"/>
                <a:gd name="connsiteY754" fmla="*/ 1736869 h 1918945"/>
                <a:gd name="connsiteX755" fmla="*/ 1419127 w 1470894"/>
                <a:gd name="connsiteY755" fmla="*/ 1736869 h 1918945"/>
                <a:gd name="connsiteX756" fmla="*/ 1436086 w 1470894"/>
                <a:gd name="connsiteY756" fmla="*/ 1741332 h 1918945"/>
                <a:gd name="connsiteX757" fmla="*/ 1445903 w 1470894"/>
                <a:gd name="connsiteY757" fmla="*/ 1743117 h 1918945"/>
                <a:gd name="connsiteX758" fmla="*/ 1454829 w 1470894"/>
                <a:gd name="connsiteY758" fmla="*/ 1743117 h 1918945"/>
                <a:gd name="connsiteX759" fmla="*/ 1459291 w 1470894"/>
                <a:gd name="connsiteY759" fmla="*/ 1741332 h 1918945"/>
                <a:gd name="connsiteX760" fmla="*/ 1462862 w 1470894"/>
                <a:gd name="connsiteY760" fmla="*/ 1740439 h 1918945"/>
                <a:gd name="connsiteX761" fmla="*/ 1464646 w 1470894"/>
                <a:gd name="connsiteY761" fmla="*/ 1738654 h 1918945"/>
                <a:gd name="connsiteX762" fmla="*/ 1466432 w 1470894"/>
                <a:gd name="connsiteY762" fmla="*/ 1735977 h 1918945"/>
                <a:gd name="connsiteX763" fmla="*/ 1467324 w 1470894"/>
                <a:gd name="connsiteY763" fmla="*/ 1733299 h 1918945"/>
                <a:gd name="connsiteX764" fmla="*/ 1469109 w 1470894"/>
                <a:gd name="connsiteY764" fmla="*/ 1729729 h 1918945"/>
                <a:gd name="connsiteX765" fmla="*/ 1470002 w 1470894"/>
                <a:gd name="connsiteY765" fmla="*/ 1726159 h 1918945"/>
                <a:gd name="connsiteX766" fmla="*/ 1470894 w 1470894"/>
                <a:gd name="connsiteY766" fmla="*/ 1721696 h 191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</a:cxnLst>
              <a:rect l="l" t="t" r="r" b="b"/>
              <a:pathLst>
                <a:path w="1470894" h="1918945">
                  <a:moveTo>
                    <a:pt x="1460184" y="1724374"/>
                  </a:moveTo>
                  <a:lnTo>
                    <a:pt x="1449474" y="1724374"/>
                  </a:lnTo>
                  <a:lnTo>
                    <a:pt x="1437870" y="1720804"/>
                  </a:lnTo>
                  <a:lnTo>
                    <a:pt x="1427160" y="1715448"/>
                  </a:lnTo>
                  <a:lnTo>
                    <a:pt x="1417342" y="1707416"/>
                  </a:lnTo>
                  <a:lnTo>
                    <a:pt x="1404847" y="1694920"/>
                  </a:lnTo>
                  <a:lnTo>
                    <a:pt x="1402169" y="1681532"/>
                  </a:lnTo>
                  <a:lnTo>
                    <a:pt x="1401277" y="1666359"/>
                  </a:lnTo>
                  <a:lnTo>
                    <a:pt x="1396814" y="1646723"/>
                  </a:lnTo>
                  <a:lnTo>
                    <a:pt x="1389674" y="1633335"/>
                  </a:lnTo>
                  <a:lnTo>
                    <a:pt x="1379856" y="1625303"/>
                  </a:lnTo>
                  <a:lnTo>
                    <a:pt x="1369146" y="1620840"/>
                  </a:lnTo>
                  <a:lnTo>
                    <a:pt x="1357542" y="1619055"/>
                  </a:lnTo>
                  <a:lnTo>
                    <a:pt x="1338799" y="1611022"/>
                  </a:lnTo>
                  <a:lnTo>
                    <a:pt x="1328089" y="1590494"/>
                  </a:lnTo>
                  <a:lnTo>
                    <a:pt x="1302206" y="1488745"/>
                  </a:lnTo>
                  <a:lnTo>
                    <a:pt x="1301313" y="1478035"/>
                  </a:lnTo>
                  <a:lnTo>
                    <a:pt x="1310238" y="1468217"/>
                  </a:lnTo>
                  <a:lnTo>
                    <a:pt x="1351295" y="1449474"/>
                  </a:lnTo>
                  <a:lnTo>
                    <a:pt x="1338799" y="1433408"/>
                  </a:lnTo>
                  <a:lnTo>
                    <a:pt x="1337907" y="1415557"/>
                  </a:lnTo>
                  <a:lnTo>
                    <a:pt x="1339692" y="1394136"/>
                  </a:lnTo>
                  <a:lnTo>
                    <a:pt x="1335229" y="1370931"/>
                  </a:lnTo>
                  <a:lnTo>
                    <a:pt x="1329874" y="1362898"/>
                  </a:lnTo>
                  <a:lnTo>
                    <a:pt x="1324519" y="1356650"/>
                  </a:lnTo>
                  <a:lnTo>
                    <a:pt x="1311131" y="1348617"/>
                  </a:lnTo>
                  <a:lnTo>
                    <a:pt x="1303098" y="1341477"/>
                  </a:lnTo>
                  <a:lnTo>
                    <a:pt x="1302206" y="1332552"/>
                  </a:lnTo>
                  <a:lnTo>
                    <a:pt x="1303098" y="1322734"/>
                  </a:lnTo>
                  <a:lnTo>
                    <a:pt x="1302206" y="1310238"/>
                  </a:lnTo>
                  <a:lnTo>
                    <a:pt x="1297743" y="1300421"/>
                  </a:lnTo>
                  <a:lnTo>
                    <a:pt x="1287033" y="1285248"/>
                  </a:lnTo>
                  <a:lnTo>
                    <a:pt x="1283462" y="1274537"/>
                  </a:lnTo>
                  <a:lnTo>
                    <a:pt x="1282570" y="1261149"/>
                  </a:lnTo>
                  <a:lnTo>
                    <a:pt x="1283462" y="1251331"/>
                  </a:lnTo>
                  <a:lnTo>
                    <a:pt x="1283462" y="1241513"/>
                  </a:lnTo>
                  <a:lnTo>
                    <a:pt x="1276322" y="1229910"/>
                  </a:lnTo>
                  <a:lnTo>
                    <a:pt x="1270074" y="1225448"/>
                  </a:lnTo>
                  <a:lnTo>
                    <a:pt x="1257579" y="1222770"/>
                  </a:lnTo>
                  <a:lnTo>
                    <a:pt x="1253117" y="1217415"/>
                  </a:lnTo>
                  <a:lnTo>
                    <a:pt x="1251331" y="1208490"/>
                  </a:lnTo>
                  <a:lnTo>
                    <a:pt x="1251331" y="1185284"/>
                  </a:lnTo>
                  <a:lnTo>
                    <a:pt x="1249546" y="1176359"/>
                  </a:lnTo>
                  <a:lnTo>
                    <a:pt x="1278107" y="1170111"/>
                  </a:lnTo>
                  <a:lnTo>
                    <a:pt x="1286140" y="1162971"/>
                  </a:lnTo>
                  <a:lnTo>
                    <a:pt x="1290602" y="1148690"/>
                  </a:lnTo>
                  <a:lnTo>
                    <a:pt x="1286140" y="1138872"/>
                  </a:lnTo>
                  <a:lnTo>
                    <a:pt x="1276322" y="1133517"/>
                  </a:lnTo>
                  <a:lnTo>
                    <a:pt x="1265612" y="1129947"/>
                  </a:lnTo>
                  <a:lnTo>
                    <a:pt x="1246869" y="1129054"/>
                  </a:lnTo>
                  <a:lnTo>
                    <a:pt x="1211167" y="1137087"/>
                  </a:lnTo>
                  <a:lnTo>
                    <a:pt x="1192424" y="1135302"/>
                  </a:lnTo>
                  <a:lnTo>
                    <a:pt x="1177251" y="1120129"/>
                  </a:lnTo>
                  <a:lnTo>
                    <a:pt x="1166541" y="1092460"/>
                  </a:lnTo>
                  <a:lnTo>
                    <a:pt x="1154045" y="1014810"/>
                  </a:lnTo>
                  <a:lnTo>
                    <a:pt x="1149582" y="1002315"/>
                  </a:lnTo>
                  <a:lnTo>
                    <a:pt x="1142442" y="993389"/>
                  </a:lnTo>
                  <a:lnTo>
                    <a:pt x="1132625" y="989819"/>
                  </a:lnTo>
                  <a:lnTo>
                    <a:pt x="1121021" y="991604"/>
                  </a:lnTo>
                  <a:lnTo>
                    <a:pt x="1110311" y="996067"/>
                  </a:lnTo>
                  <a:lnTo>
                    <a:pt x="1100493" y="998744"/>
                  </a:lnTo>
                  <a:lnTo>
                    <a:pt x="1089783" y="992497"/>
                  </a:lnTo>
                  <a:lnTo>
                    <a:pt x="1079965" y="987142"/>
                  </a:lnTo>
                  <a:lnTo>
                    <a:pt x="1071932" y="988034"/>
                  </a:lnTo>
                  <a:lnTo>
                    <a:pt x="1046941" y="1003207"/>
                  </a:lnTo>
                  <a:lnTo>
                    <a:pt x="1003207" y="1021950"/>
                  </a:lnTo>
                  <a:lnTo>
                    <a:pt x="965721" y="1029983"/>
                  </a:lnTo>
                  <a:lnTo>
                    <a:pt x="927342" y="1028198"/>
                  </a:lnTo>
                  <a:lnTo>
                    <a:pt x="917524" y="1024628"/>
                  </a:lnTo>
                  <a:lnTo>
                    <a:pt x="909491" y="1016595"/>
                  </a:lnTo>
                  <a:lnTo>
                    <a:pt x="905029" y="1004100"/>
                  </a:lnTo>
                  <a:lnTo>
                    <a:pt x="902351" y="990712"/>
                  </a:lnTo>
                  <a:lnTo>
                    <a:pt x="898781" y="979109"/>
                  </a:lnTo>
                  <a:lnTo>
                    <a:pt x="891641" y="971076"/>
                  </a:lnTo>
                  <a:lnTo>
                    <a:pt x="875575" y="969291"/>
                  </a:lnTo>
                  <a:lnTo>
                    <a:pt x="840766" y="975539"/>
                  </a:lnTo>
                  <a:lnTo>
                    <a:pt x="822916" y="969291"/>
                  </a:lnTo>
                  <a:lnTo>
                    <a:pt x="784537" y="955010"/>
                  </a:lnTo>
                  <a:lnTo>
                    <a:pt x="764901" y="952333"/>
                  </a:lnTo>
                  <a:lnTo>
                    <a:pt x="746157" y="956795"/>
                  </a:lnTo>
                  <a:lnTo>
                    <a:pt x="726522" y="973754"/>
                  </a:lnTo>
                  <a:lnTo>
                    <a:pt x="716704" y="978216"/>
                  </a:lnTo>
                  <a:lnTo>
                    <a:pt x="704209" y="975539"/>
                  </a:lnTo>
                  <a:lnTo>
                    <a:pt x="665829" y="958580"/>
                  </a:lnTo>
                  <a:lnTo>
                    <a:pt x="697068" y="937160"/>
                  </a:lnTo>
                  <a:lnTo>
                    <a:pt x="717597" y="913954"/>
                  </a:lnTo>
                  <a:lnTo>
                    <a:pt x="730985" y="885393"/>
                  </a:lnTo>
                  <a:lnTo>
                    <a:pt x="726522" y="856832"/>
                  </a:lnTo>
                  <a:lnTo>
                    <a:pt x="715812" y="863079"/>
                  </a:lnTo>
                  <a:lnTo>
                    <a:pt x="707779" y="863079"/>
                  </a:lnTo>
                  <a:lnTo>
                    <a:pt x="698853" y="861294"/>
                  </a:lnTo>
                  <a:lnTo>
                    <a:pt x="689928" y="857724"/>
                  </a:lnTo>
                  <a:lnTo>
                    <a:pt x="681895" y="852369"/>
                  </a:lnTo>
                  <a:lnTo>
                    <a:pt x="671185" y="842551"/>
                  </a:lnTo>
                  <a:lnTo>
                    <a:pt x="665829" y="834518"/>
                  </a:lnTo>
                  <a:lnTo>
                    <a:pt x="663152" y="828271"/>
                  </a:lnTo>
                  <a:lnTo>
                    <a:pt x="665829" y="822915"/>
                  </a:lnTo>
                  <a:lnTo>
                    <a:pt x="678325" y="820238"/>
                  </a:lnTo>
                  <a:lnTo>
                    <a:pt x="681895" y="814883"/>
                  </a:lnTo>
                  <a:lnTo>
                    <a:pt x="683680" y="806850"/>
                  </a:lnTo>
                  <a:lnTo>
                    <a:pt x="681895" y="798817"/>
                  </a:lnTo>
                  <a:lnTo>
                    <a:pt x="680110" y="791677"/>
                  </a:lnTo>
                  <a:lnTo>
                    <a:pt x="680110" y="782751"/>
                  </a:lnTo>
                  <a:lnTo>
                    <a:pt x="681003" y="774719"/>
                  </a:lnTo>
                  <a:lnTo>
                    <a:pt x="686358" y="759546"/>
                  </a:lnTo>
                  <a:lnTo>
                    <a:pt x="687250" y="750620"/>
                  </a:lnTo>
                  <a:lnTo>
                    <a:pt x="685465" y="731877"/>
                  </a:lnTo>
                  <a:lnTo>
                    <a:pt x="681003" y="716704"/>
                  </a:lnTo>
                  <a:lnTo>
                    <a:pt x="674755" y="705101"/>
                  </a:lnTo>
                  <a:lnTo>
                    <a:pt x="652441" y="679218"/>
                  </a:lnTo>
                  <a:lnTo>
                    <a:pt x="647979" y="672077"/>
                  </a:lnTo>
                  <a:lnTo>
                    <a:pt x="646194" y="664045"/>
                  </a:lnTo>
                  <a:lnTo>
                    <a:pt x="643516" y="647086"/>
                  </a:lnTo>
                  <a:lnTo>
                    <a:pt x="640839" y="640839"/>
                  </a:lnTo>
                  <a:lnTo>
                    <a:pt x="633698" y="635483"/>
                  </a:lnTo>
                  <a:lnTo>
                    <a:pt x="614955" y="630128"/>
                  </a:lnTo>
                  <a:lnTo>
                    <a:pt x="608708" y="621203"/>
                  </a:lnTo>
                  <a:lnTo>
                    <a:pt x="614063" y="601567"/>
                  </a:lnTo>
                  <a:lnTo>
                    <a:pt x="634591" y="589072"/>
                  </a:lnTo>
                  <a:lnTo>
                    <a:pt x="725629" y="567651"/>
                  </a:lnTo>
                  <a:lnTo>
                    <a:pt x="756868" y="567651"/>
                  </a:lnTo>
                  <a:lnTo>
                    <a:pt x="767578" y="564973"/>
                  </a:lnTo>
                  <a:lnTo>
                    <a:pt x="787214" y="541768"/>
                  </a:lnTo>
                  <a:lnTo>
                    <a:pt x="787214" y="506066"/>
                  </a:lnTo>
                  <a:lnTo>
                    <a:pt x="772041" y="471257"/>
                  </a:lnTo>
                  <a:lnTo>
                    <a:pt x="764901" y="463225"/>
                  </a:lnTo>
                  <a:lnTo>
                    <a:pt x="751513" y="450729"/>
                  </a:lnTo>
                  <a:lnTo>
                    <a:pt x="741695" y="442696"/>
                  </a:lnTo>
                  <a:lnTo>
                    <a:pt x="723844" y="423061"/>
                  </a:lnTo>
                  <a:lnTo>
                    <a:pt x="714026" y="416813"/>
                  </a:lnTo>
                  <a:lnTo>
                    <a:pt x="707779" y="416813"/>
                  </a:lnTo>
                  <a:lnTo>
                    <a:pt x="697961" y="421276"/>
                  </a:lnTo>
                  <a:lnTo>
                    <a:pt x="691713" y="419490"/>
                  </a:lnTo>
                  <a:lnTo>
                    <a:pt x="691713" y="416813"/>
                  </a:lnTo>
                  <a:lnTo>
                    <a:pt x="689928" y="405210"/>
                  </a:lnTo>
                  <a:lnTo>
                    <a:pt x="688143" y="400747"/>
                  </a:lnTo>
                  <a:lnTo>
                    <a:pt x="685465" y="398070"/>
                  </a:lnTo>
                  <a:lnTo>
                    <a:pt x="678325" y="392715"/>
                  </a:lnTo>
                  <a:lnTo>
                    <a:pt x="674755" y="390037"/>
                  </a:lnTo>
                  <a:lnTo>
                    <a:pt x="655119" y="364153"/>
                  </a:lnTo>
                  <a:lnTo>
                    <a:pt x="644409" y="356121"/>
                  </a:lnTo>
                  <a:lnTo>
                    <a:pt x="617633" y="355228"/>
                  </a:lnTo>
                  <a:lnTo>
                    <a:pt x="617633" y="348088"/>
                  </a:lnTo>
                  <a:lnTo>
                    <a:pt x="622096" y="335592"/>
                  </a:lnTo>
                  <a:lnTo>
                    <a:pt x="620310" y="320419"/>
                  </a:lnTo>
                  <a:lnTo>
                    <a:pt x="609600" y="302569"/>
                  </a:lnTo>
                  <a:lnTo>
                    <a:pt x="602460" y="287396"/>
                  </a:lnTo>
                  <a:lnTo>
                    <a:pt x="599782" y="270437"/>
                  </a:lnTo>
                  <a:lnTo>
                    <a:pt x="597997" y="241876"/>
                  </a:lnTo>
                  <a:lnTo>
                    <a:pt x="596212" y="226703"/>
                  </a:lnTo>
                  <a:lnTo>
                    <a:pt x="596212" y="222241"/>
                  </a:lnTo>
                  <a:lnTo>
                    <a:pt x="606030" y="202605"/>
                  </a:lnTo>
                  <a:lnTo>
                    <a:pt x="606030" y="192787"/>
                  </a:lnTo>
                  <a:lnTo>
                    <a:pt x="604245" y="184754"/>
                  </a:lnTo>
                  <a:lnTo>
                    <a:pt x="601567" y="176722"/>
                  </a:lnTo>
                  <a:lnTo>
                    <a:pt x="596212" y="166011"/>
                  </a:lnTo>
                  <a:lnTo>
                    <a:pt x="587287" y="151731"/>
                  </a:lnTo>
                  <a:lnTo>
                    <a:pt x="578361" y="141913"/>
                  </a:lnTo>
                  <a:lnTo>
                    <a:pt x="543553" y="118707"/>
                  </a:lnTo>
                  <a:lnTo>
                    <a:pt x="536412" y="108889"/>
                  </a:lnTo>
                  <a:lnTo>
                    <a:pt x="523024" y="79435"/>
                  </a:lnTo>
                  <a:lnTo>
                    <a:pt x="513206" y="66047"/>
                  </a:lnTo>
                  <a:lnTo>
                    <a:pt x="490893" y="51767"/>
                  </a:lnTo>
                  <a:lnTo>
                    <a:pt x="480183" y="41057"/>
                  </a:lnTo>
                  <a:lnTo>
                    <a:pt x="472150" y="25883"/>
                  </a:lnTo>
                  <a:lnTo>
                    <a:pt x="467687" y="14281"/>
                  </a:lnTo>
                  <a:lnTo>
                    <a:pt x="461440" y="5355"/>
                  </a:lnTo>
                  <a:lnTo>
                    <a:pt x="448052" y="893"/>
                  </a:lnTo>
                  <a:lnTo>
                    <a:pt x="423953" y="0"/>
                  </a:lnTo>
                  <a:lnTo>
                    <a:pt x="399855" y="4463"/>
                  </a:lnTo>
                  <a:lnTo>
                    <a:pt x="352551" y="26776"/>
                  </a:lnTo>
                  <a:lnTo>
                    <a:pt x="315957" y="63370"/>
                  </a:lnTo>
                  <a:lnTo>
                    <a:pt x="304354" y="64262"/>
                  </a:lnTo>
                  <a:lnTo>
                    <a:pt x="295428" y="50874"/>
                  </a:lnTo>
                  <a:lnTo>
                    <a:pt x="298999" y="17851"/>
                  </a:lnTo>
                  <a:lnTo>
                    <a:pt x="289181" y="2678"/>
                  </a:lnTo>
                  <a:lnTo>
                    <a:pt x="280256" y="7140"/>
                  </a:lnTo>
                  <a:lnTo>
                    <a:pt x="273115" y="14281"/>
                  </a:lnTo>
                  <a:lnTo>
                    <a:pt x="265975" y="19636"/>
                  </a:lnTo>
                  <a:lnTo>
                    <a:pt x="256157" y="19636"/>
                  </a:lnTo>
                  <a:lnTo>
                    <a:pt x="248124" y="16066"/>
                  </a:lnTo>
                  <a:lnTo>
                    <a:pt x="246339" y="14281"/>
                  </a:lnTo>
                  <a:lnTo>
                    <a:pt x="244554" y="18743"/>
                  </a:lnTo>
                  <a:lnTo>
                    <a:pt x="240092" y="33916"/>
                  </a:lnTo>
                  <a:lnTo>
                    <a:pt x="238306" y="47304"/>
                  </a:lnTo>
                  <a:lnTo>
                    <a:pt x="237414" y="52659"/>
                  </a:lnTo>
                  <a:lnTo>
                    <a:pt x="230273" y="63370"/>
                  </a:lnTo>
                  <a:lnTo>
                    <a:pt x="227596" y="68725"/>
                  </a:lnTo>
                  <a:lnTo>
                    <a:pt x="226704" y="75865"/>
                  </a:lnTo>
                  <a:lnTo>
                    <a:pt x="224918" y="91931"/>
                  </a:lnTo>
                  <a:lnTo>
                    <a:pt x="224026" y="98179"/>
                  </a:lnTo>
                  <a:lnTo>
                    <a:pt x="218671" y="107104"/>
                  </a:lnTo>
                  <a:lnTo>
                    <a:pt x="204390" y="121384"/>
                  </a:lnTo>
                  <a:lnTo>
                    <a:pt x="201712" y="132095"/>
                  </a:lnTo>
                  <a:lnTo>
                    <a:pt x="205283" y="173151"/>
                  </a:lnTo>
                  <a:lnTo>
                    <a:pt x="206175" y="181184"/>
                  </a:lnTo>
                  <a:lnTo>
                    <a:pt x="208853" y="182969"/>
                  </a:lnTo>
                  <a:lnTo>
                    <a:pt x="232059" y="191002"/>
                  </a:lnTo>
                  <a:lnTo>
                    <a:pt x="234736" y="192787"/>
                  </a:lnTo>
                  <a:lnTo>
                    <a:pt x="246339" y="204390"/>
                  </a:lnTo>
                  <a:lnTo>
                    <a:pt x="256157" y="218671"/>
                  </a:lnTo>
                  <a:lnTo>
                    <a:pt x="262405" y="224918"/>
                  </a:lnTo>
                  <a:lnTo>
                    <a:pt x="264190" y="226703"/>
                  </a:lnTo>
                  <a:lnTo>
                    <a:pt x="265082" y="229381"/>
                  </a:lnTo>
                  <a:lnTo>
                    <a:pt x="265975" y="232059"/>
                  </a:lnTo>
                  <a:lnTo>
                    <a:pt x="267760" y="234736"/>
                  </a:lnTo>
                  <a:lnTo>
                    <a:pt x="269545" y="236521"/>
                  </a:lnTo>
                  <a:lnTo>
                    <a:pt x="272223" y="238306"/>
                  </a:lnTo>
                  <a:lnTo>
                    <a:pt x="288288" y="239199"/>
                  </a:lnTo>
                  <a:lnTo>
                    <a:pt x="290966" y="240091"/>
                  </a:lnTo>
                  <a:lnTo>
                    <a:pt x="291858" y="242769"/>
                  </a:lnTo>
                  <a:lnTo>
                    <a:pt x="291858" y="246339"/>
                  </a:lnTo>
                  <a:lnTo>
                    <a:pt x="291858" y="250802"/>
                  </a:lnTo>
                  <a:lnTo>
                    <a:pt x="290073" y="256157"/>
                  </a:lnTo>
                  <a:lnTo>
                    <a:pt x="286503" y="265082"/>
                  </a:lnTo>
                  <a:lnTo>
                    <a:pt x="283825" y="269545"/>
                  </a:lnTo>
                  <a:lnTo>
                    <a:pt x="280256" y="271330"/>
                  </a:lnTo>
                  <a:lnTo>
                    <a:pt x="268652" y="274900"/>
                  </a:lnTo>
                  <a:lnTo>
                    <a:pt x="256157" y="275793"/>
                  </a:lnTo>
                  <a:lnTo>
                    <a:pt x="249909" y="275793"/>
                  </a:lnTo>
                  <a:lnTo>
                    <a:pt x="246339" y="274900"/>
                  </a:lnTo>
                  <a:lnTo>
                    <a:pt x="244554" y="273115"/>
                  </a:lnTo>
                  <a:lnTo>
                    <a:pt x="243661" y="270437"/>
                  </a:lnTo>
                  <a:lnTo>
                    <a:pt x="242769" y="267760"/>
                  </a:lnTo>
                  <a:lnTo>
                    <a:pt x="240984" y="265082"/>
                  </a:lnTo>
                  <a:lnTo>
                    <a:pt x="239199" y="263297"/>
                  </a:lnTo>
                  <a:lnTo>
                    <a:pt x="237414" y="263297"/>
                  </a:lnTo>
                  <a:lnTo>
                    <a:pt x="234736" y="265082"/>
                  </a:lnTo>
                  <a:lnTo>
                    <a:pt x="232951" y="267760"/>
                  </a:lnTo>
                  <a:lnTo>
                    <a:pt x="231166" y="273115"/>
                  </a:lnTo>
                  <a:lnTo>
                    <a:pt x="232059" y="301676"/>
                  </a:lnTo>
                  <a:lnTo>
                    <a:pt x="231166" y="305246"/>
                  </a:lnTo>
                  <a:lnTo>
                    <a:pt x="230273" y="309709"/>
                  </a:lnTo>
                  <a:lnTo>
                    <a:pt x="227596" y="315064"/>
                  </a:lnTo>
                  <a:lnTo>
                    <a:pt x="224918" y="317742"/>
                  </a:lnTo>
                  <a:lnTo>
                    <a:pt x="222241" y="320419"/>
                  </a:lnTo>
                  <a:lnTo>
                    <a:pt x="221348" y="322204"/>
                  </a:lnTo>
                  <a:lnTo>
                    <a:pt x="220456" y="323989"/>
                  </a:lnTo>
                  <a:lnTo>
                    <a:pt x="224026" y="325775"/>
                  </a:lnTo>
                  <a:lnTo>
                    <a:pt x="232059" y="340948"/>
                  </a:lnTo>
                  <a:lnTo>
                    <a:pt x="233844" y="349873"/>
                  </a:lnTo>
                  <a:lnTo>
                    <a:pt x="227596" y="359691"/>
                  </a:lnTo>
                  <a:lnTo>
                    <a:pt x="198142" y="370401"/>
                  </a:lnTo>
                  <a:lnTo>
                    <a:pt x="185647" y="372186"/>
                  </a:lnTo>
                  <a:lnTo>
                    <a:pt x="177614" y="375756"/>
                  </a:lnTo>
                  <a:lnTo>
                    <a:pt x="158871" y="391822"/>
                  </a:lnTo>
                  <a:lnTo>
                    <a:pt x="152623" y="395392"/>
                  </a:lnTo>
                  <a:lnTo>
                    <a:pt x="128525" y="393607"/>
                  </a:lnTo>
                  <a:lnTo>
                    <a:pt x="117814" y="397177"/>
                  </a:lnTo>
                  <a:lnTo>
                    <a:pt x="121384" y="406995"/>
                  </a:lnTo>
                  <a:lnTo>
                    <a:pt x="121384" y="413243"/>
                  </a:lnTo>
                  <a:lnTo>
                    <a:pt x="107996" y="416813"/>
                  </a:lnTo>
                  <a:lnTo>
                    <a:pt x="101749" y="429308"/>
                  </a:lnTo>
                  <a:lnTo>
                    <a:pt x="97286" y="442696"/>
                  </a:lnTo>
                  <a:lnTo>
                    <a:pt x="86576" y="448944"/>
                  </a:lnTo>
                  <a:lnTo>
                    <a:pt x="79436" y="456084"/>
                  </a:lnTo>
                  <a:lnTo>
                    <a:pt x="70510" y="472150"/>
                  </a:lnTo>
                  <a:lnTo>
                    <a:pt x="65155" y="492678"/>
                  </a:lnTo>
                  <a:lnTo>
                    <a:pt x="68725" y="510529"/>
                  </a:lnTo>
                  <a:lnTo>
                    <a:pt x="71403" y="516777"/>
                  </a:lnTo>
                  <a:lnTo>
                    <a:pt x="77650" y="537305"/>
                  </a:lnTo>
                  <a:lnTo>
                    <a:pt x="81220" y="543553"/>
                  </a:lnTo>
                  <a:lnTo>
                    <a:pt x="84791" y="549800"/>
                  </a:lnTo>
                  <a:lnTo>
                    <a:pt x="114244" y="578361"/>
                  </a:lnTo>
                  <a:lnTo>
                    <a:pt x="113352" y="588179"/>
                  </a:lnTo>
                  <a:lnTo>
                    <a:pt x="105319" y="599782"/>
                  </a:lnTo>
                  <a:lnTo>
                    <a:pt x="104426" y="608707"/>
                  </a:lnTo>
                  <a:lnTo>
                    <a:pt x="105319" y="616740"/>
                  </a:lnTo>
                  <a:lnTo>
                    <a:pt x="107996" y="619418"/>
                  </a:lnTo>
                  <a:lnTo>
                    <a:pt x="111567" y="622095"/>
                  </a:lnTo>
                  <a:lnTo>
                    <a:pt x="114244" y="622988"/>
                  </a:lnTo>
                  <a:lnTo>
                    <a:pt x="116029" y="625666"/>
                  </a:lnTo>
                  <a:lnTo>
                    <a:pt x="116029" y="629236"/>
                  </a:lnTo>
                  <a:lnTo>
                    <a:pt x="118707" y="663152"/>
                  </a:lnTo>
                  <a:lnTo>
                    <a:pt x="120492" y="667615"/>
                  </a:lnTo>
                  <a:lnTo>
                    <a:pt x="123169" y="670292"/>
                  </a:lnTo>
                  <a:lnTo>
                    <a:pt x="125847" y="672077"/>
                  </a:lnTo>
                  <a:lnTo>
                    <a:pt x="127632" y="673862"/>
                  </a:lnTo>
                  <a:lnTo>
                    <a:pt x="129417" y="676540"/>
                  </a:lnTo>
                  <a:lnTo>
                    <a:pt x="129417" y="678325"/>
                  </a:lnTo>
                  <a:lnTo>
                    <a:pt x="128525" y="681003"/>
                  </a:lnTo>
                  <a:lnTo>
                    <a:pt x="124955" y="682788"/>
                  </a:lnTo>
                  <a:lnTo>
                    <a:pt x="116029" y="685465"/>
                  </a:lnTo>
                  <a:lnTo>
                    <a:pt x="114244" y="688143"/>
                  </a:lnTo>
                  <a:lnTo>
                    <a:pt x="112459" y="693498"/>
                  </a:lnTo>
                  <a:lnTo>
                    <a:pt x="113352" y="705101"/>
                  </a:lnTo>
                  <a:lnTo>
                    <a:pt x="115137" y="710456"/>
                  </a:lnTo>
                  <a:lnTo>
                    <a:pt x="116922" y="714026"/>
                  </a:lnTo>
                  <a:lnTo>
                    <a:pt x="127632" y="723844"/>
                  </a:lnTo>
                  <a:lnTo>
                    <a:pt x="129417" y="725629"/>
                  </a:lnTo>
                  <a:lnTo>
                    <a:pt x="131202" y="728307"/>
                  </a:lnTo>
                  <a:lnTo>
                    <a:pt x="132095" y="730985"/>
                  </a:lnTo>
                  <a:lnTo>
                    <a:pt x="130310" y="733662"/>
                  </a:lnTo>
                  <a:lnTo>
                    <a:pt x="122277" y="744373"/>
                  </a:lnTo>
                  <a:lnTo>
                    <a:pt x="122277" y="744373"/>
                  </a:lnTo>
                  <a:lnTo>
                    <a:pt x="120492" y="745265"/>
                  </a:lnTo>
                  <a:lnTo>
                    <a:pt x="118707" y="745265"/>
                  </a:lnTo>
                  <a:lnTo>
                    <a:pt x="115137" y="743480"/>
                  </a:lnTo>
                  <a:lnTo>
                    <a:pt x="99071" y="735447"/>
                  </a:lnTo>
                  <a:lnTo>
                    <a:pt x="97286" y="735447"/>
                  </a:lnTo>
                  <a:lnTo>
                    <a:pt x="97286" y="737232"/>
                  </a:lnTo>
                  <a:lnTo>
                    <a:pt x="101749" y="755083"/>
                  </a:lnTo>
                  <a:lnTo>
                    <a:pt x="102641" y="757761"/>
                  </a:lnTo>
                  <a:lnTo>
                    <a:pt x="101749" y="761331"/>
                  </a:lnTo>
                  <a:lnTo>
                    <a:pt x="99071" y="766686"/>
                  </a:lnTo>
                  <a:lnTo>
                    <a:pt x="96393" y="769363"/>
                  </a:lnTo>
                  <a:lnTo>
                    <a:pt x="94608" y="771149"/>
                  </a:lnTo>
                  <a:lnTo>
                    <a:pt x="91931" y="772041"/>
                  </a:lnTo>
                  <a:lnTo>
                    <a:pt x="90146" y="775611"/>
                  </a:lnTo>
                  <a:lnTo>
                    <a:pt x="90146" y="781859"/>
                  </a:lnTo>
                  <a:lnTo>
                    <a:pt x="91931" y="795247"/>
                  </a:lnTo>
                  <a:lnTo>
                    <a:pt x="94608" y="801495"/>
                  </a:lnTo>
                  <a:lnTo>
                    <a:pt x="97286" y="805957"/>
                  </a:lnTo>
                  <a:lnTo>
                    <a:pt x="101749" y="809527"/>
                  </a:lnTo>
                  <a:lnTo>
                    <a:pt x="101749" y="811312"/>
                  </a:lnTo>
                  <a:lnTo>
                    <a:pt x="101749" y="813098"/>
                  </a:lnTo>
                  <a:lnTo>
                    <a:pt x="99964" y="816668"/>
                  </a:lnTo>
                  <a:lnTo>
                    <a:pt x="98179" y="819345"/>
                  </a:lnTo>
                  <a:lnTo>
                    <a:pt x="96393" y="822023"/>
                  </a:lnTo>
                  <a:lnTo>
                    <a:pt x="95501" y="826486"/>
                  </a:lnTo>
                  <a:lnTo>
                    <a:pt x="97286" y="833626"/>
                  </a:lnTo>
                  <a:lnTo>
                    <a:pt x="97286" y="838981"/>
                  </a:lnTo>
                  <a:lnTo>
                    <a:pt x="98179" y="843444"/>
                  </a:lnTo>
                  <a:lnTo>
                    <a:pt x="95501" y="848799"/>
                  </a:lnTo>
                  <a:lnTo>
                    <a:pt x="93716" y="851476"/>
                  </a:lnTo>
                  <a:lnTo>
                    <a:pt x="91038" y="854154"/>
                  </a:lnTo>
                  <a:lnTo>
                    <a:pt x="86576" y="855939"/>
                  </a:lnTo>
                  <a:lnTo>
                    <a:pt x="74973" y="858617"/>
                  </a:lnTo>
                  <a:lnTo>
                    <a:pt x="67832" y="858617"/>
                  </a:lnTo>
                  <a:lnTo>
                    <a:pt x="64262" y="857724"/>
                  </a:lnTo>
                  <a:lnTo>
                    <a:pt x="61585" y="855939"/>
                  </a:lnTo>
                  <a:lnTo>
                    <a:pt x="59800" y="854154"/>
                  </a:lnTo>
                  <a:lnTo>
                    <a:pt x="58015" y="852369"/>
                  </a:lnTo>
                  <a:lnTo>
                    <a:pt x="56229" y="849691"/>
                  </a:lnTo>
                  <a:lnTo>
                    <a:pt x="52660" y="838981"/>
                  </a:lnTo>
                  <a:lnTo>
                    <a:pt x="51767" y="837196"/>
                  </a:lnTo>
                  <a:lnTo>
                    <a:pt x="50874" y="836303"/>
                  </a:lnTo>
                  <a:lnTo>
                    <a:pt x="49089" y="834518"/>
                  </a:lnTo>
                  <a:lnTo>
                    <a:pt x="46412" y="833626"/>
                  </a:lnTo>
                  <a:lnTo>
                    <a:pt x="42841" y="832733"/>
                  </a:lnTo>
                  <a:lnTo>
                    <a:pt x="40164" y="832733"/>
                  </a:lnTo>
                  <a:lnTo>
                    <a:pt x="38379" y="835411"/>
                  </a:lnTo>
                  <a:lnTo>
                    <a:pt x="36594" y="837196"/>
                  </a:lnTo>
                  <a:lnTo>
                    <a:pt x="33024" y="846121"/>
                  </a:lnTo>
                  <a:lnTo>
                    <a:pt x="32131" y="847906"/>
                  </a:lnTo>
                  <a:lnTo>
                    <a:pt x="32131" y="850584"/>
                  </a:lnTo>
                  <a:lnTo>
                    <a:pt x="33024" y="853262"/>
                  </a:lnTo>
                  <a:lnTo>
                    <a:pt x="35701" y="858617"/>
                  </a:lnTo>
                  <a:lnTo>
                    <a:pt x="40164" y="867542"/>
                  </a:lnTo>
                  <a:lnTo>
                    <a:pt x="42841" y="873790"/>
                  </a:lnTo>
                  <a:lnTo>
                    <a:pt x="44627" y="877360"/>
                  </a:lnTo>
                  <a:lnTo>
                    <a:pt x="46412" y="879145"/>
                  </a:lnTo>
                  <a:lnTo>
                    <a:pt x="49982" y="880037"/>
                  </a:lnTo>
                  <a:lnTo>
                    <a:pt x="55337" y="879145"/>
                  </a:lnTo>
                  <a:lnTo>
                    <a:pt x="58015" y="880037"/>
                  </a:lnTo>
                  <a:lnTo>
                    <a:pt x="59800" y="881823"/>
                  </a:lnTo>
                  <a:lnTo>
                    <a:pt x="61585" y="884500"/>
                  </a:lnTo>
                  <a:lnTo>
                    <a:pt x="61585" y="888070"/>
                  </a:lnTo>
                  <a:lnTo>
                    <a:pt x="61585" y="892533"/>
                  </a:lnTo>
                  <a:lnTo>
                    <a:pt x="59800" y="899673"/>
                  </a:lnTo>
                  <a:lnTo>
                    <a:pt x="58907" y="904136"/>
                  </a:lnTo>
                  <a:lnTo>
                    <a:pt x="58015" y="908599"/>
                  </a:lnTo>
                  <a:lnTo>
                    <a:pt x="60692" y="913954"/>
                  </a:lnTo>
                  <a:lnTo>
                    <a:pt x="63370" y="916631"/>
                  </a:lnTo>
                  <a:lnTo>
                    <a:pt x="69617" y="922879"/>
                  </a:lnTo>
                  <a:lnTo>
                    <a:pt x="71403" y="924664"/>
                  </a:lnTo>
                  <a:lnTo>
                    <a:pt x="71403" y="928234"/>
                  </a:lnTo>
                  <a:lnTo>
                    <a:pt x="69617" y="930912"/>
                  </a:lnTo>
                  <a:lnTo>
                    <a:pt x="67832" y="934482"/>
                  </a:lnTo>
                  <a:lnTo>
                    <a:pt x="66940" y="937160"/>
                  </a:lnTo>
                  <a:lnTo>
                    <a:pt x="66048" y="941622"/>
                  </a:lnTo>
                  <a:lnTo>
                    <a:pt x="69617" y="952333"/>
                  </a:lnTo>
                  <a:lnTo>
                    <a:pt x="69617" y="955903"/>
                  </a:lnTo>
                  <a:lnTo>
                    <a:pt x="69617" y="958580"/>
                  </a:lnTo>
                  <a:lnTo>
                    <a:pt x="67832" y="962151"/>
                  </a:lnTo>
                  <a:lnTo>
                    <a:pt x="65155" y="963936"/>
                  </a:lnTo>
                  <a:lnTo>
                    <a:pt x="49982" y="971968"/>
                  </a:lnTo>
                  <a:lnTo>
                    <a:pt x="48197" y="975539"/>
                  </a:lnTo>
                  <a:lnTo>
                    <a:pt x="47304" y="980001"/>
                  </a:lnTo>
                  <a:lnTo>
                    <a:pt x="49089" y="989819"/>
                  </a:lnTo>
                  <a:lnTo>
                    <a:pt x="48197" y="995174"/>
                  </a:lnTo>
                  <a:lnTo>
                    <a:pt x="46412" y="1002315"/>
                  </a:lnTo>
                  <a:lnTo>
                    <a:pt x="44627" y="1004100"/>
                  </a:lnTo>
                  <a:lnTo>
                    <a:pt x="41949" y="1006777"/>
                  </a:lnTo>
                  <a:lnTo>
                    <a:pt x="14280" y="1015703"/>
                  </a:lnTo>
                  <a:lnTo>
                    <a:pt x="12496" y="1018380"/>
                  </a:lnTo>
                  <a:lnTo>
                    <a:pt x="11603" y="1023735"/>
                  </a:lnTo>
                  <a:lnTo>
                    <a:pt x="11603" y="1035338"/>
                  </a:lnTo>
                  <a:lnTo>
                    <a:pt x="14280" y="1042479"/>
                  </a:lnTo>
                  <a:lnTo>
                    <a:pt x="16065" y="1047834"/>
                  </a:lnTo>
                  <a:lnTo>
                    <a:pt x="16065" y="1051404"/>
                  </a:lnTo>
                  <a:lnTo>
                    <a:pt x="14280" y="1056759"/>
                  </a:lnTo>
                  <a:lnTo>
                    <a:pt x="13388" y="1060329"/>
                  </a:lnTo>
                  <a:lnTo>
                    <a:pt x="892" y="1081750"/>
                  </a:lnTo>
                  <a:lnTo>
                    <a:pt x="0" y="1085320"/>
                  </a:lnTo>
                  <a:lnTo>
                    <a:pt x="0" y="1087105"/>
                  </a:lnTo>
                  <a:lnTo>
                    <a:pt x="2677" y="1089783"/>
                  </a:lnTo>
                  <a:lnTo>
                    <a:pt x="23206" y="1096031"/>
                  </a:lnTo>
                  <a:lnTo>
                    <a:pt x="43734" y="1105848"/>
                  </a:lnTo>
                  <a:lnTo>
                    <a:pt x="46412" y="1106741"/>
                  </a:lnTo>
                  <a:lnTo>
                    <a:pt x="49982" y="1106741"/>
                  </a:lnTo>
                  <a:lnTo>
                    <a:pt x="60692" y="1104063"/>
                  </a:lnTo>
                  <a:lnTo>
                    <a:pt x="63370" y="1104063"/>
                  </a:lnTo>
                  <a:lnTo>
                    <a:pt x="65155" y="1105848"/>
                  </a:lnTo>
                  <a:lnTo>
                    <a:pt x="66940" y="1107633"/>
                  </a:lnTo>
                  <a:lnTo>
                    <a:pt x="66940" y="1110311"/>
                  </a:lnTo>
                  <a:lnTo>
                    <a:pt x="66940" y="1113881"/>
                  </a:lnTo>
                  <a:lnTo>
                    <a:pt x="63370" y="1117451"/>
                  </a:lnTo>
                  <a:lnTo>
                    <a:pt x="56229" y="1122807"/>
                  </a:lnTo>
                  <a:lnTo>
                    <a:pt x="55337" y="1125484"/>
                  </a:lnTo>
                  <a:lnTo>
                    <a:pt x="55337" y="1128162"/>
                  </a:lnTo>
                  <a:lnTo>
                    <a:pt x="58015" y="1131732"/>
                  </a:lnTo>
                  <a:lnTo>
                    <a:pt x="60692" y="1133517"/>
                  </a:lnTo>
                  <a:lnTo>
                    <a:pt x="66048" y="1137087"/>
                  </a:lnTo>
                  <a:lnTo>
                    <a:pt x="76758" y="1142442"/>
                  </a:lnTo>
                  <a:lnTo>
                    <a:pt x="104426" y="1148690"/>
                  </a:lnTo>
                  <a:lnTo>
                    <a:pt x="107996" y="1148690"/>
                  </a:lnTo>
                  <a:lnTo>
                    <a:pt x="109781" y="1146905"/>
                  </a:lnTo>
                  <a:lnTo>
                    <a:pt x="111567" y="1144227"/>
                  </a:lnTo>
                  <a:lnTo>
                    <a:pt x="122277" y="1121021"/>
                  </a:lnTo>
                  <a:lnTo>
                    <a:pt x="124955" y="1119236"/>
                  </a:lnTo>
                  <a:lnTo>
                    <a:pt x="127632" y="1119236"/>
                  </a:lnTo>
                  <a:lnTo>
                    <a:pt x="133880" y="1121021"/>
                  </a:lnTo>
                  <a:lnTo>
                    <a:pt x="140128" y="1123699"/>
                  </a:lnTo>
                  <a:lnTo>
                    <a:pt x="141913" y="1125484"/>
                  </a:lnTo>
                  <a:lnTo>
                    <a:pt x="142805" y="1129054"/>
                  </a:lnTo>
                  <a:lnTo>
                    <a:pt x="138343" y="1138872"/>
                  </a:lnTo>
                  <a:lnTo>
                    <a:pt x="130310" y="1154045"/>
                  </a:lnTo>
                  <a:lnTo>
                    <a:pt x="126740" y="1158508"/>
                  </a:lnTo>
                  <a:lnTo>
                    <a:pt x="124955" y="1160293"/>
                  </a:lnTo>
                  <a:lnTo>
                    <a:pt x="116029" y="1170111"/>
                  </a:lnTo>
                  <a:lnTo>
                    <a:pt x="115137" y="1171896"/>
                  </a:lnTo>
                  <a:lnTo>
                    <a:pt x="115137" y="1175466"/>
                  </a:lnTo>
                  <a:lnTo>
                    <a:pt x="115137" y="1179036"/>
                  </a:lnTo>
                  <a:lnTo>
                    <a:pt x="116029" y="1182606"/>
                  </a:lnTo>
                  <a:lnTo>
                    <a:pt x="118707" y="1185284"/>
                  </a:lnTo>
                  <a:lnTo>
                    <a:pt x="129417" y="1194209"/>
                  </a:lnTo>
                  <a:lnTo>
                    <a:pt x="131202" y="1197779"/>
                  </a:lnTo>
                  <a:lnTo>
                    <a:pt x="132095" y="1202242"/>
                  </a:lnTo>
                  <a:lnTo>
                    <a:pt x="130310" y="1211167"/>
                  </a:lnTo>
                  <a:lnTo>
                    <a:pt x="129417" y="1229910"/>
                  </a:lnTo>
                  <a:lnTo>
                    <a:pt x="130310" y="1233481"/>
                  </a:lnTo>
                  <a:lnTo>
                    <a:pt x="130310" y="1239728"/>
                  </a:lnTo>
                  <a:lnTo>
                    <a:pt x="129417" y="1245084"/>
                  </a:lnTo>
                  <a:lnTo>
                    <a:pt x="127632" y="1250439"/>
                  </a:lnTo>
                  <a:lnTo>
                    <a:pt x="123169" y="1258472"/>
                  </a:lnTo>
                  <a:lnTo>
                    <a:pt x="119600" y="1260257"/>
                  </a:lnTo>
                  <a:lnTo>
                    <a:pt x="116029" y="1262042"/>
                  </a:lnTo>
                  <a:lnTo>
                    <a:pt x="114244" y="1263827"/>
                  </a:lnTo>
                  <a:lnTo>
                    <a:pt x="112459" y="1266504"/>
                  </a:lnTo>
                  <a:lnTo>
                    <a:pt x="110674" y="1270074"/>
                  </a:lnTo>
                  <a:lnTo>
                    <a:pt x="98179" y="1319164"/>
                  </a:lnTo>
                  <a:lnTo>
                    <a:pt x="97286" y="1328089"/>
                  </a:lnTo>
                  <a:lnTo>
                    <a:pt x="97286" y="1343262"/>
                  </a:lnTo>
                  <a:lnTo>
                    <a:pt x="98179" y="1352187"/>
                  </a:lnTo>
                  <a:lnTo>
                    <a:pt x="99071" y="1358435"/>
                  </a:lnTo>
                  <a:lnTo>
                    <a:pt x="100856" y="1362005"/>
                  </a:lnTo>
                  <a:lnTo>
                    <a:pt x="106212" y="1368253"/>
                  </a:lnTo>
                  <a:lnTo>
                    <a:pt x="112459" y="1373608"/>
                  </a:lnTo>
                  <a:lnTo>
                    <a:pt x="116029" y="1375393"/>
                  </a:lnTo>
                  <a:lnTo>
                    <a:pt x="119600" y="1378071"/>
                  </a:lnTo>
                  <a:lnTo>
                    <a:pt x="121384" y="1381641"/>
                  </a:lnTo>
                  <a:lnTo>
                    <a:pt x="121384" y="1386996"/>
                  </a:lnTo>
                  <a:lnTo>
                    <a:pt x="119600" y="1392351"/>
                  </a:lnTo>
                  <a:lnTo>
                    <a:pt x="115137" y="1398599"/>
                  </a:lnTo>
                  <a:lnTo>
                    <a:pt x="110674" y="1403062"/>
                  </a:lnTo>
                  <a:lnTo>
                    <a:pt x="107104" y="1405739"/>
                  </a:lnTo>
                  <a:lnTo>
                    <a:pt x="104426" y="1409310"/>
                  </a:lnTo>
                  <a:lnTo>
                    <a:pt x="101749" y="1414665"/>
                  </a:lnTo>
                  <a:lnTo>
                    <a:pt x="100856" y="1423590"/>
                  </a:lnTo>
                  <a:lnTo>
                    <a:pt x="99964" y="1436978"/>
                  </a:lnTo>
                  <a:lnTo>
                    <a:pt x="99964" y="1440548"/>
                  </a:lnTo>
                  <a:lnTo>
                    <a:pt x="98179" y="1444118"/>
                  </a:lnTo>
                  <a:lnTo>
                    <a:pt x="94608" y="1447688"/>
                  </a:lnTo>
                  <a:lnTo>
                    <a:pt x="89253" y="1451259"/>
                  </a:lnTo>
                  <a:lnTo>
                    <a:pt x="86576" y="1453936"/>
                  </a:lnTo>
                  <a:lnTo>
                    <a:pt x="86576" y="1456614"/>
                  </a:lnTo>
                  <a:lnTo>
                    <a:pt x="86576" y="1461969"/>
                  </a:lnTo>
                  <a:lnTo>
                    <a:pt x="88361" y="1469109"/>
                  </a:lnTo>
                  <a:lnTo>
                    <a:pt x="89253" y="1471787"/>
                  </a:lnTo>
                  <a:lnTo>
                    <a:pt x="89253" y="1475357"/>
                  </a:lnTo>
                  <a:lnTo>
                    <a:pt x="88361" y="1486067"/>
                  </a:lnTo>
                  <a:lnTo>
                    <a:pt x="83005" y="1505703"/>
                  </a:lnTo>
                  <a:lnTo>
                    <a:pt x="65155" y="1559255"/>
                  </a:lnTo>
                  <a:lnTo>
                    <a:pt x="84791" y="1570858"/>
                  </a:lnTo>
                  <a:lnTo>
                    <a:pt x="135665" y="1576213"/>
                  </a:lnTo>
                  <a:lnTo>
                    <a:pt x="141913" y="1576213"/>
                  </a:lnTo>
                  <a:lnTo>
                    <a:pt x="143698" y="1573536"/>
                  </a:lnTo>
                  <a:lnTo>
                    <a:pt x="145483" y="1570858"/>
                  </a:lnTo>
                  <a:lnTo>
                    <a:pt x="146376" y="1568180"/>
                  </a:lnTo>
                  <a:lnTo>
                    <a:pt x="147268" y="1564610"/>
                  </a:lnTo>
                  <a:lnTo>
                    <a:pt x="150838" y="1561040"/>
                  </a:lnTo>
                  <a:lnTo>
                    <a:pt x="157086" y="1557470"/>
                  </a:lnTo>
                  <a:lnTo>
                    <a:pt x="171366" y="1553007"/>
                  </a:lnTo>
                  <a:lnTo>
                    <a:pt x="178507" y="1552115"/>
                  </a:lnTo>
                  <a:lnTo>
                    <a:pt x="183862" y="1553007"/>
                  </a:lnTo>
                  <a:lnTo>
                    <a:pt x="186540" y="1553900"/>
                  </a:lnTo>
                  <a:lnTo>
                    <a:pt x="188324" y="1556577"/>
                  </a:lnTo>
                  <a:lnTo>
                    <a:pt x="191002" y="1559255"/>
                  </a:lnTo>
                  <a:lnTo>
                    <a:pt x="195465" y="1561933"/>
                  </a:lnTo>
                  <a:lnTo>
                    <a:pt x="209745" y="1568180"/>
                  </a:lnTo>
                  <a:lnTo>
                    <a:pt x="213316" y="1569965"/>
                  </a:lnTo>
                  <a:lnTo>
                    <a:pt x="376649" y="1602989"/>
                  </a:lnTo>
                  <a:lnTo>
                    <a:pt x="416813" y="1622625"/>
                  </a:lnTo>
                  <a:lnTo>
                    <a:pt x="422168" y="1623517"/>
                  </a:lnTo>
                  <a:lnTo>
                    <a:pt x="426631" y="1622625"/>
                  </a:lnTo>
                  <a:lnTo>
                    <a:pt x="431986" y="1616377"/>
                  </a:lnTo>
                  <a:lnTo>
                    <a:pt x="446266" y="1612807"/>
                  </a:lnTo>
                  <a:lnTo>
                    <a:pt x="468580" y="1611915"/>
                  </a:lnTo>
                  <a:lnTo>
                    <a:pt x="476613" y="1609237"/>
                  </a:lnTo>
                  <a:lnTo>
                    <a:pt x="481968" y="1605667"/>
                  </a:lnTo>
                  <a:lnTo>
                    <a:pt x="481075" y="1602989"/>
                  </a:lnTo>
                  <a:lnTo>
                    <a:pt x="479290" y="1601204"/>
                  </a:lnTo>
                  <a:lnTo>
                    <a:pt x="463225" y="1590494"/>
                  </a:lnTo>
                  <a:lnTo>
                    <a:pt x="462332" y="1590494"/>
                  </a:lnTo>
                  <a:lnTo>
                    <a:pt x="462332" y="1589601"/>
                  </a:lnTo>
                  <a:lnTo>
                    <a:pt x="461440" y="1586924"/>
                  </a:lnTo>
                  <a:lnTo>
                    <a:pt x="463225" y="1585139"/>
                  </a:lnTo>
                  <a:lnTo>
                    <a:pt x="464117" y="1582461"/>
                  </a:lnTo>
                  <a:lnTo>
                    <a:pt x="466795" y="1581568"/>
                  </a:lnTo>
                  <a:lnTo>
                    <a:pt x="493571" y="1568180"/>
                  </a:lnTo>
                  <a:lnTo>
                    <a:pt x="512314" y="1563718"/>
                  </a:lnTo>
                  <a:lnTo>
                    <a:pt x="516777" y="1564610"/>
                  </a:lnTo>
                  <a:lnTo>
                    <a:pt x="520347" y="1565503"/>
                  </a:lnTo>
                  <a:lnTo>
                    <a:pt x="525702" y="1574428"/>
                  </a:lnTo>
                  <a:lnTo>
                    <a:pt x="532842" y="1583353"/>
                  </a:lnTo>
                  <a:lnTo>
                    <a:pt x="550693" y="1596741"/>
                  </a:lnTo>
                  <a:lnTo>
                    <a:pt x="591749" y="1615485"/>
                  </a:lnTo>
                  <a:lnTo>
                    <a:pt x="595320" y="1615485"/>
                  </a:lnTo>
                  <a:lnTo>
                    <a:pt x="597997" y="1614592"/>
                  </a:lnTo>
                  <a:lnTo>
                    <a:pt x="598889" y="1611915"/>
                  </a:lnTo>
                  <a:lnTo>
                    <a:pt x="598889" y="1609237"/>
                  </a:lnTo>
                  <a:lnTo>
                    <a:pt x="598889" y="1605667"/>
                  </a:lnTo>
                  <a:lnTo>
                    <a:pt x="597997" y="1602989"/>
                  </a:lnTo>
                  <a:lnTo>
                    <a:pt x="598889" y="1600312"/>
                  </a:lnTo>
                  <a:lnTo>
                    <a:pt x="600675" y="1597634"/>
                  </a:lnTo>
                  <a:lnTo>
                    <a:pt x="604245" y="1595849"/>
                  </a:lnTo>
                  <a:lnTo>
                    <a:pt x="608708" y="1593171"/>
                  </a:lnTo>
                  <a:lnTo>
                    <a:pt x="613170" y="1594064"/>
                  </a:lnTo>
                  <a:lnTo>
                    <a:pt x="623881" y="1597634"/>
                  </a:lnTo>
                  <a:lnTo>
                    <a:pt x="627451" y="1596741"/>
                  </a:lnTo>
                  <a:lnTo>
                    <a:pt x="629236" y="1594064"/>
                  </a:lnTo>
                  <a:lnTo>
                    <a:pt x="629236" y="1591386"/>
                  </a:lnTo>
                  <a:lnTo>
                    <a:pt x="629236" y="1590494"/>
                  </a:lnTo>
                  <a:lnTo>
                    <a:pt x="628343" y="1585139"/>
                  </a:lnTo>
                  <a:lnTo>
                    <a:pt x="629236" y="1582461"/>
                  </a:lnTo>
                  <a:lnTo>
                    <a:pt x="631021" y="1579783"/>
                  </a:lnTo>
                  <a:lnTo>
                    <a:pt x="642624" y="1577106"/>
                  </a:lnTo>
                  <a:lnTo>
                    <a:pt x="646194" y="1575321"/>
                  </a:lnTo>
                  <a:lnTo>
                    <a:pt x="649764" y="1572643"/>
                  </a:lnTo>
                  <a:lnTo>
                    <a:pt x="654227" y="1569965"/>
                  </a:lnTo>
                  <a:lnTo>
                    <a:pt x="665829" y="1568180"/>
                  </a:lnTo>
                  <a:lnTo>
                    <a:pt x="670292" y="1565503"/>
                  </a:lnTo>
                  <a:lnTo>
                    <a:pt x="673862" y="1561933"/>
                  </a:lnTo>
                  <a:lnTo>
                    <a:pt x="674755" y="1559255"/>
                  </a:lnTo>
                  <a:lnTo>
                    <a:pt x="676540" y="1555685"/>
                  </a:lnTo>
                  <a:lnTo>
                    <a:pt x="680110" y="1555685"/>
                  </a:lnTo>
                  <a:lnTo>
                    <a:pt x="697961" y="1561933"/>
                  </a:lnTo>
                  <a:lnTo>
                    <a:pt x="699746" y="1563718"/>
                  </a:lnTo>
                  <a:lnTo>
                    <a:pt x="701531" y="1566395"/>
                  </a:lnTo>
                  <a:lnTo>
                    <a:pt x="701531" y="1569073"/>
                  </a:lnTo>
                  <a:lnTo>
                    <a:pt x="699746" y="1586924"/>
                  </a:lnTo>
                  <a:lnTo>
                    <a:pt x="699746" y="1627980"/>
                  </a:lnTo>
                  <a:lnTo>
                    <a:pt x="700638" y="1634228"/>
                  </a:lnTo>
                  <a:lnTo>
                    <a:pt x="702424" y="1639583"/>
                  </a:lnTo>
                  <a:lnTo>
                    <a:pt x="704209" y="1644938"/>
                  </a:lnTo>
                  <a:lnTo>
                    <a:pt x="716704" y="1662789"/>
                  </a:lnTo>
                  <a:lnTo>
                    <a:pt x="735447" y="1683317"/>
                  </a:lnTo>
                  <a:lnTo>
                    <a:pt x="758653" y="1702953"/>
                  </a:lnTo>
                  <a:lnTo>
                    <a:pt x="762223" y="1707416"/>
                  </a:lnTo>
                  <a:lnTo>
                    <a:pt x="764901" y="1711878"/>
                  </a:lnTo>
                  <a:lnTo>
                    <a:pt x="767578" y="1717233"/>
                  </a:lnTo>
                  <a:lnTo>
                    <a:pt x="767578" y="1719911"/>
                  </a:lnTo>
                  <a:lnTo>
                    <a:pt x="768471" y="1722589"/>
                  </a:lnTo>
                  <a:lnTo>
                    <a:pt x="767578" y="1726159"/>
                  </a:lnTo>
                  <a:lnTo>
                    <a:pt x="766686" y="1728836"/>
                  </a:lnTo>
                  <a:lnTo>
                    <a:pt x="763116" y="1737762"/>
                  </a:lnTo>
                  <a:lnTo>
                    <a:pt x="760438" y="1744009"/>
                  </a:lnTo>
                  <a:lnTo>
                    <a:pt x="759545" y="1747580"/>
                  </a:lnTo>
                  <a:lnTo>
                    <a:pt x="759545" y="1750257"/>
                  </a:lnTo>
                  <a:lnTo>
                    <a:pt x="761331" y="1771678"/>
                  </a:lnTo>
                  <a:lnTo>
                    <a:pt x="762223" y="1777926"/>
                  </a:lnTo>
                  <a:lnTo>
                    <a:pt x="764008" y="1780603"/>
                  </a:lnTo>
                  <a:lnTo>
                    <a:pt x="765793" y="1784173"/>
                  </a:lnTo>
                  <a:lnTo>
                    <a:pt x="770256" y="1788636"/>
                  </a:lnTo>
                  <a:lnTo>
                    <a:pt x="772933" y="1789529"/>
                  </a:lnTo>
                  <a:lnTo>
                    <a:pt x="775611" y="1788636"/>
                  </a:lnTo>
                  <a:lnTo>
                    <a:pt x="776504" y="1785959"/>
                  </a:lnTo>
                  <a:lnTo>
                    <a:pt x="779181" y="1782388"/>
                  </a:lnTo>
                  <a:lnTo>
                    <a:pt x="781859" y="1780603"/>
                  </a:lnTo>
                  <a:lnTo>
                    <a:pt x="788107" y="1779711"/>
                  </a:lnTo>
                  <a:lnTo>
                    <a:pt x="791677" y="1779711"/>
                  </a:lnTo>
                  <a:lnTo>
                    <a:pt x="794354" y="1781496"/>
                  </a:lnTo>
                  <a:lnTo>
                    <a:pt x="795247" y="1784173"/>
                  </a:lnTo>
                  <a:lnTo>
                    <a:pt x="797032" y="1785959"/>
                  </a:lnTo>
                  <a:lnTo>
                    <a:pt x="797032" y="1788636"/>
                  </a:lnTo>
                  <a:lnTo>
                    <a:pt x="797925" y="1794884"/>
                  </a:lnTo>
                  <a:lnTo>
                    <a:pt x="797925" y="1798454"/>
                  </a:lnTo>
                  <a:lnTo>
                    <a:pt x="799709" y="1801132"/>
                  </a:lnTo>
                  <a:lnTo>
                    <a:pt x="805065" y="1806487"/>
                  </a:lnTo>
                  <a:lnTo>
                    <a:pt x="806850" y="1808272"/>
                  </a:lnTo>
                  <a:lnTo>
                    <a:pt x="806850" y="1811842"/>
                  </a:lnTo>
                  <a:lnTo>
                    <a:pt x="808635" y="1815412"/>
                  </a:lnTo>
                  <a:lnTo>
                    <a:pt x="811313" y="1819875"/>
                  </a:lnTo>
                  <a:lnTo>
                    <a:pt x="830948" y="1834155"/>
                  </a:lnTo>
                  <a:lnTo>
                    <a:pt x="832733" y="1835940"/>
                  </a:lnTo>
                  <a:lnTo>
                    <a:pt x="833626" y="1836833"/>
                  </a:lnTo>
                  <a:lnTo>
                    <a:pt x="834518" y="1838618"/>
                  </a:lnTo>
                  <a:lnTo>
                    <a:pt x="836304" y="1843973"/>
                  </a:lnTo>
                  <a:lnTo>
                    <a:pt x="837196" y="1846651"/>
                  </a:lnTo>
                  <a:lnTo>
                    <a:pt x="838089" y="1849328"/>
                  </a:lnTo>
                  <a:lnTo>
                    <a:pt x="838089" y="1852899"/>
                  </a:lnTo>
                  <a:lnTo>
                    <a:pt x="837196" y="1855576"/>
                  </a:lnTo>
                  <a:lnTo>
                    <a:pt x="836304" y="1859146"/>
                  </a:lnTo>
                  <a:lnTo>
                    <a:pt x="835411" y="1861824"/>
                  </a:lnTo>
                  <a:lnTo>
                    <a:pt x="834518" y="1864501"/>
                  </a:lnTo>
                  <a:lnTo>
                    <a:pt x="833626" y="1865394"/>
                  </a:lnTo>
                  <a:lnTo>
                    <a:pt x="831841" y="1867179"/>
                  </a:lnTo>
                  <a:lnTo>
                    <a:pt x="830056" y="1868072"/>
                  </a:lnTo>
                  <a:lnTo>
                    <a:pt x="827378" y="1869857"/>
                  </a:lnTo>
                  <a:lnTo>
                    <a:pt x="814882" y="1870749"/>
                  </a:lnTo>
                  <a:lnTo>
                    <a:pt x="813097" y="1872534"/>
                  </a:lnTo>
                  <a:lnTo>
                    <a:pt x="812205" y="1875212"/>
                  </a:lnTo>
                  <a:lnTo>
                    <a:pt x="810420" y="1885922"/>
                  </a:lnTo>
                  <a:lnTo>
                    <a:pt x="810420" y="1889492"/>
                  </a:lnTo>
                  <a:lnTo>
                    <a:pt x="811313" y="1893955"/>
                  </a:lnTo>
                  <a:lnTo>
                    <a:pt x="815775" y="1899310"/>
                  </a:lnTo>
                  <a:lnTo>
                    <a:pt x="817560" y="1903773"/>
                  </a:lnTo>
                  <a:lnTo>
                    <a:pt x="818453" y="1906450"/>
                  </a:lnTo>
                  <a:lnTo>
                    <a:pt x="818453" y="1910021"/>
                  </a:lnTo>
                  <a:lnTo>
                    <a:pt x="818453" y="1913591"/>
                  </a:lnTo>
                  <a:lnTo>
                    <a:pt x="819345" y="1918053"/>
                  </a:lnTo>
                  <a:lnTo>
                    <a:pt x="822023" y="1918946"/>
                  </a:lnTo>
                  <a:lnTo>
                    <a:pt x="823808" y="1918053"/>
                  </a:lnTo>
                  <a:lnTo>
                    <a:pt x="831841" y="1910913"/>
                  </a:lnTo>
                  <a:lnTo>
                    <a:pt x="834518" y="1909128"/>
                  </a:lnTo>
                  <a:lnTo>
                    <a:pt x="844336" y="1906450"/>
                  </a:lnTo>
                  <a:lnTo>
                    <a:pt x="853261" y="1904665"/>
                  </a:lnTo>
                  <a:lnTo>
                    <a:pt x="905029" y="1912698"/>
                  </a:lnTo>
                  <a:lnTo>
                    <a:pt x="923772" y="1911806"/>
                  </a:lnTo>
                  <a:lnTo>
                    <a:pt x="926449" y="1910913"/>
                  </a:lnTo>
                  <a:lnTo>
                    <a:pt x="928234" y="1909128"/>
                  </a:lnTo>
                  <a:lnTo>
                    <a:pt x="930019" y="1906450"/>
                  </a:lnTo>
                  <a:lnTo>
                    <a:pt x="931805" y="1903773"/>
                  </a:lnTo>
                  <a:lnTo>
                    <a:pt x="932697" y="1901095"/>
                  </a:lnTo>
                  <a:lnTo>
                    <a:pt x="934482" y="1897525"/>
                  </a:lnTo>
                  <a:lnTo>
                    <a:pt x="935374" y="1891277"/>
                  </a:lnTo>
                  <a:lnTo>
                    <a:pt x="936267" y="1887707"/>
                  </a:lnTo>
                  <a:lnTo>
                    <a:pt x="938945" y="1884137"/>
                  </a:lnTo>
                  <a:lnTo>
                    <a:pt x="943407" y="1882352"/>
                  </a:lnTo>
                  <a:lnTo>
                    <a:pt x="946085" y="1883245"/>
                  </a:lnTo>
                  <a:lnTo>
                    <a:pt x="949655" y="1885030"/>
                  </a:lnTo>
                  <a:lnTo>
                    <a:pt x="957688" y="1891277"/>
                  </a:lnTo>
                  <a:lnTo>
                    <a:pt x="961258" y="1893062"/>
                  </a:lnTo>
                  <a:lnTo>
                    <a:pt x="964828" y="1893062"/>
                  </a:lnTo>
                  <a:lnTo>
                    <a:pt x="973753" y="1888600"/>
                  </a:lnTo>
                  <a:lnTo>
                    <a:pt x="987141" y="1877889"/>
                  </a:lnTo>
                  <a:lnTo>
                    <a:pt x="1001422" y="1875212"/>
                  </a:lnTo>
                  <a:lnTo>
                    <a:pt x="1051404" y="1886815"/>
                  </a:lnTo>
                  <a:lnTo>
                    <a:pt x="1071932" y="1876104"/>
                  </a:lnTo>
                  <a:lnTo>
                    <a:pt x="1074610" y="1873427"/>
                  </a:lnTo>
                  <a:lnTo>
                    <a:pt x="1078180" y="1868964"/>
                  </a:lnTo>
                  <a:lnTo>
                    <a:pt x="1079965" y="1861824"/>
                  </a:lnTo>
                  <a:lnTo>
                    <a:pt x="1084428" y="1850221"/>
                  </a:lnTo>
                  <a:lnTo>
                    <a:pt x="1087105" y="1848436"/>
                  </a:lnTo>
                  <a:lnTo>
                    <a:pt x="1089783" y="1848436"/>
                  </a:lnTo>
                  <a:lnTo>
                    <a:pt x="1091568" y="1850221"/>
                  </a:lnTo>
                  <a:lnTo>
                    <a:pt x="1092461" y="1852006"/>
                  </a:lnTo>
                  <a:lnTo>
                    <a:pt x="1096030" y="1856469"/>
                  </a:lnTo>
                  <a:lnTo>
                    <a:pt x="1103171" y="1861824"/>
                  </a:lnTo>
                  <a:lnTo>
                    <a:pt x="1109418" y="1864501"/>
                  </a:lnTo>
                  <a:lnTo>
                    <a:pt x="1113881" y="1866287"/>
                  </a:lnTo>
                  <a:lnTo>
                    <a:pt x="1116559" y="1865394"/>
                  </a:lnTo>
                  <a:lnTo>
                    <a:pt x="1118344" y="1862716"/>
                  </a:lnTo>
                  <a:lnTo>
                    <a:pt x="1120129" y="1860039"/>
                  </a:lnTo>
                  <a:lnTo>
                    <a:pt x="1120129" y="1856469"/>
                  </a:lnTo>
                  <a:lnTo>
                    <a:pt x="1120129" y="1853791"/>
                  </a:lnTo>
                  <a:lnTo>
                    <a:pt x="1119237" y="1852006"/>
                  </a:lnTo>
                  <a:lnTo>
                    <a:pt x="1119237" y="1847543"/>
                  </a:lnTo>
                  <a:lnTo>
                    <a:pt x="1121021" y="1843081"/>
                  </a:lnTo>
                  <a:lnTo>
                    <a:pt x="1128162" y="1834155"/>
                  </a:lnTo>
                  <a:lnTo>
                    <a:pt x="1132625" y="1830585"/>
                  </a:lnTo>
                  <a:lnTo>
                    <a:pt x="1136194" y="1828800"/>
                  </a:lnTo>
                  <a:lnTo>
                    <a:pt x="1144227" y="1834155"/>
                  </a:lnTo>
                  <a:lnTo>
                    <a:pt x="1147797" y="1835940"/>
                  </a:lnTo>
                  <a:lnTo>
                    <a:pt x="1150475" y="1835048"/>
                  </a:lnTo>
                  <a:lnTo>
                    <a:pt x="1152260" y="1832370"/>
                  </a:lnTo>
                  <a:lnTo>
                    <a:pt x="1153153" y="1828800"/>
                  </a:lnTo>
                  <a:lnTo>
                    <a:pt x="1154045" y="1825230"/>
                  </a:lnTo>
                  <a:lnTo>
                    <a:pt x="1155830" y="1820767"/>
                  </a:lnTo>
                  <a:lnTo>
                    <a:pt x="1159401" y="1816305"/>
                  </a:lnTo>
                  <a:lnTo>
                    <a:pt x="1164756" y="1808272"/>
                  </a:lnTo>
                  <a:lnTo>
                    <a:pt x="1169218" y="1805594"/>
                  </a:lnTo>
                  <a:lnTo>
                    <a:pt x="1172789" y="1803809"/>
                  </a:lnTo>
                  <a:lnTo>
                    <a:pt x="1179929" y="1804702"/>
                  </a:lnTo>
                  <a:lnTo>
                    <a:pt x="1187069" y="1806487"/>
                  </a:lnTo>
                  <a:lnTo>
                    <a:pt x="1197779" y="1811842"/>
                  </a:lnTo>
                  <a:lnTo>
                    <a:pt x="1200457" y="1813627"/>
                  </a:lnTo>
                  <a:lnTo>
                    <a:pt x="1204920" y="1814520"/>
                  </a:lnTo>
                  <a:lnTo>
                    <a:pt x="1210275" y="1815412"/>
                  </a:lnTo>
                  <a:lnTo>
                    <a:pt x="1229910" y="1811842"/>
                  </a:lnTo>
                  <a:lnTo>
                    <a:pt x="1234373" y="1810057"/>
                  </a:lnTo>
                  <a:lnTo>
                    <a:pt x="1236158" y="1807379"/>
                  </a:lnTo>
                  <a:lnTo>
                    <a:pt x="1237051" y="1804702"/>
                  </a:lnTo>
                  <a:lnTo>
                    <a:pt x="1237051" y="1802024"/>
                  </a:lnTo>
                  <a:lnTo>
                    <a:pt x="1236158" y="1799347"/>
                  </a:lnTo>
                  <a:lnTo>
                    <a:pt x="1234373" y="1793991"/>
                  </a:lnTo>
                  <a:lnTo>
                    <a:pt x="1233481" y="1791314"/>
                  </a:lnTo>
                  <a:lnTo>
                    <a:pt x="1234373" y="1787744"/>
                  </a:lnTo>
                  <a:lnTo>
                    <a:pt x="1235266" y="1784173"/>
                  </a:lnTo>
                  <a:lnTo>
                    <a:pt x="1239729" y="1778818"/>
                  </a:lnTo>
                  <a:lnTo>
                    <a:pt x="1242406" y="1777033"/>
                  </a:lnTo>
                  <a:lnTo>
                    <a:pt x="1244191" y="1776141"/>
                  </a:lnTo>
                  <a:lnTo>
                    <a:pt x="1260257" y="1780603"/>
                  </a:lnTo>
                  <a:lnTo>
                    <a:pt x="1262934" y="1779711"/>
                  </a:lnTo>
                  <a:lnTo>
                    <a:pt x="1265612" y="1777926"/>
                  </a:lnTo>
                  <a:lnTo>
                    <a:pt x="1267397" y="1776141"/>
                  </a:lnTo>
                  <a:lnTo>
                    <a:pt x="1267397" y="1774356"/>
                  </a:lnTo>
                  <a:lnTo>
                    <a:pt x="1265612" y="1772571"/>
                  </a:lnTo>
                  <a:lnTo>
                    <a:pt x="1264719" y="1769893"/>
                  </a:lnTo>
                  <a:lnTo>
                    <a:pt x="1263826" y="1767215"/>
                  </a:lnTo>
                  <a:lnTo>
                    <a:pt x="1265612" y="1763645"/>
                  </a:lnTo>
                  <a:lnTo>
                    <a:pt x="1271860" y="1756505"/>
                  </a:lnTo>
                  <a:lnTo>
                    <a:pt x="1276322" y="1754720"/>
                  </a:lnTo>
                  <a:lnTo>
                    <a:pt x="1280785" y="1753827"/>
                  </a:lnTo>
                  <a:lnTo>
                    <a:pt x="1283462" y="1754720"/>
                  </a:lnTo>
                  <a:lnTo>
                    <a:pt x="1296850" y="1762753"/>
                  </a:lnTo>
                  <a:lnTo>
                    <a:pt x="1299528" y="1764538"/>
                  </a:lnTo>
                  <a:lnTo>
                    <a:pt x="1303990" y="1764538"/>
                  </a:lnTo>
                  <a:lnTo>
                    <a:pt x="1306669" y="1763645"/>
                  </a:lnTo>
                  <a:lnTo>
                    <a:pt x="1308453" y="1761860"/>
                  </a:lnTo>
                  <a:lnTo>
                    <a:pt x="1309346" y="1758290"/>
                  </a:lnTo>
                  <a:lnTo>
                    <a:pt x="1309346" y="1754720"/>
                  </a:lnTo>
                  <a:lnTo>
                    <a:pt x="1309346" y="1742224"/>
                  </a:lnTo>
                  <a:lnTo>
                    <a:pt x="1309346" y="1738654"/>
                  </a:lnTo>
                  <a:lnTo>
                    <a:pt x="1311131" y="1733299"/>
                  </a:lnTo>
                  <a:lnTo>
                    <a:pt x="1312916" y="1731514"/>
                  </a:lnTo>
                  <a:lnTo>
                    <a:pt x="1315594" y="1730621"/>
                  </a:lnTo>
                  <a:lnTo>
                    <a:pt x="1319164" y="1730621"/>
                  </a:lnTo>
                  <a:lnTo>
                    <a:pt x="1322734" y="1730621"/>
                  </a:lnTo>
                  <a:lnTo>
                    <a:pt x="1328089" y="1733299"/>
                  </a:lnTo>
                  <a:lnTo>
                    <a:pt x="1364683" y="1756505"/>
                  </a:lnTo>
                  <a:lnTo>
                    <a:pt x="1369146" y="1758290"/>
                  </a:lnTo>
                  <a:lnTo>
                    <a:pt x="1370930" y="1757397"/>
                  </a:lnTo>
                  <a:lnTo>
                    <a:pt x="1371823" y="1754720"/>
                  </a:lnTo>
                  <a:lnTo>
                    <a:pt x="1370930" y="1752935"/>
                  </a:lnTo>
                  <a:lnTo>
                    <a:pt x="1366468" y="1747580"/>
                  </a:lnTo>
                  <a:lnTo>
                    <a:pt x="1365575" y="1745795"/>
                  </a:lnTo>
                  <a:lnTo>
                    <a:pt x="1365575" y="1742224"/>
                  </a:lnTo>
                  <a:lnTo>
                    <a:pt x="1366468" y="1741332"/>
                  </a:lnTo>
                  <a:lnTo>
                    <a:pt x="1368253" y="1740439"/>
                  </a:lnTo>
                  <a:lnTo>
                    <a:pt x="1385211" y="1744009"/>
                  </a:lnTo>
                  <a:lnTo>
                    <a:pt x="1400384" y="1742224"/>
                  </a:lnTo>
                  <a:lnTo>
                    <a:pt x="1409310" y="1738654"/>
                  </a:lnTo>
                  <a:lnTo>
                    <a:pt x="1414665" y="1736869"/>
                  </a:lnTo>
                  <a:lnTo>
                    <a:pt x="1419127" y="1736869"/>
                  </a:lnTo>
                  <a:lnTo>
                    <a:pt x="1436086" y="1741332"/>
                  </a:lnTo>
                  <a:lnTo>
                    <a:pt x="1445903" y="1743117"/>
                  </a:lnTo>
                  <a:lnTo>
                    <a:pt x="1454829" y="1743117"/>
                  </a:lnTo>
                  <a:lnTo>
                    <a:pt x="1459291" y="1741332"/>
                  </a:lnTo>
                  <a:lnTo>
                    <a:pt x="1462862" y="1740439"/>
                  </a:lnTo>
                  <a:lnTo>
                    <a:pt x="1464646" y="1738654"/>
                  </a:lnTo>
                  <a:lnTo>
                    <a:pt x="1466432" y="1735977"/>
                  </a:lnTo>
                  <a:lnTo>
                    <a:pt x="1467324" y="1733299"/>
                  </a:lnTo>
                  <a:lnTo>
                    <a:pt x="1469109" y="1729729"/>
                  </a:lnTo>
                  <a:lnTo>
                    <a:pt x="1470002" y="1726159"/>
                  </a:lnTo>
                  <a:lnTo>
                    <a:pt x="1470894" y="1721696"/>
                  </a:ln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44" name="Полілінія: фігура 43">
              <a:extLst>
                <a:ext uri="{FF2B5EF4-FFF2-40B4-BE49-F238E27FC236}">
                  <a16:creationId xmlns:a16="http://schemas.microsoft.com/office/drawing/2014/main" id="{0C09C812-925B-4FA8-85B2-AB5ED2D48EFD}"/>
                </a:ext>
              </a:extLst>
            </p:cNvPr>
            <p:cNvSpPr/>
            <p:nvPr/>
          </p:nvSpPr>
          <p:spPr>
            <a:xfrm>
              <a:off x="2650822" y="609487"/>
              <a:ext cx="1411094" cy="1620839"/>
            </a:xfrm>
            <a:custGeom>
              <a:avLst/>
              <a:gdLst>
                <a:gd name="connsiteX0" fmla="*/ 1411095 w 1411094"/>
                <a:gd name="connsiteY0" fmla="*/ 309709 h 1620839"/>
                <a:gd name="connsiteX1" fmla="*/ 1404847 w 1411094"/>
                <a:gd name="connsiteY1" fmla="*/ 291858 h 1620839"/>
                <a:gd name="connsiteX2" fmla="*/ 1395922 w 1411094"/>
                <a:gd name="connsiteY2" fmla="*/ 287396 h 1620839"/>
                <a:gd name="connsiteX3" fmla="*/ 1366468 w 1411094"/>
                <a:gd name="connsiteY3" fmla="*/ 286503 h 1620839"/>
                <a:gd name="connsiteX4" fmla="*/ 1308453 w 1411094"/>
                <a:gd name="connsiteY4" fmla="*/ 263297 h 1620839"/>
                <a:gd name="connsiteX5" fmla="*/ 1308453 w 1411094"/>
                <a:gd name="connsiteY5" fmla="*/ 263297 h 1620839"/>
                <a:gd name="connsiteX6" fmla="*/ 1289710 w 1411094"/>
                <a:gd name="connsiteY6" fmla="*/ 262405 h 1620839"/>
                <a:gd name="connsiteX7" fmla="*/ 1279892 w 1411094"/>
                <a:gd name="connsiteY7" fmla="*/ 267760 h 1620839"/>
                <a:gd name="connsiteX8" fmla="*/ 1264719 w 1411094"/>
                <a:gd name="connsiteY8" fmla="*/ 283826 h 1620839"/>
                <a:gd name="connsiteX9" fmla="*/ 1253116 w 1411094"/>
                <a:gd name="connsiteY9" fmla="*/ 290073 h 1620839"/>
                <a:gd name="connsiteX10" fmla="*/ 1242406 w 1411094"/>
                <a:gd name="connsiteY10" fmla="*/ 290966 h 1620839"/>
                <a:gd name="connsiteX11" fmla="*/ 1210275 w 1411094"/>
                <a:gd name="connsiteY11" fmla="*/ 285611 h 1620839"/>
                <a:gd name="connsiteX12" fmla="*/ 1188854 w 1411094"/>
                <a:gd name="connsiteY12" fmla="*/ 292751 h 1620839"/>
                <a:gd name="connsiteX13" fmla="*/ 1177251 w 1411094"/>
                <a:gd name="connsiteY13" fmla="*/ 293643 h 1620839"/>
                <a:gd name="connsiteX14" fmla="*/ 1170111 w 1411094"/>
                <a:gd name="connsiteY14" fmla="*/ 286503 h 1620839"/>
                <a:gd name="connsiteX15" fmla="*/ 1173681 w 1411094"/>
                <a:gd name="connsiteY15" fmla="*/ 272223 h 1620839"/>
                <a:gd name="connsiteX16" fmla="*/ 1180821 w 1411094"/>
                <a:gd name="connsiteY16" fmla="*/ 253479 h 1620839"/>
                <a:gd name="connsiteX17" fmla="*/ 1182606 w 1411094"/>
                <a:gd name="connsiteY17" fmla="*/ 239199 h 1620839"/>
                <a:gd name="connsiteX18" fmla="*/ 1166541 w 1411094"/>
                <a:gd name="connsiteY18" fmla="*/ 234736 h 1620839"/>
                <a:gd name="connsiteX19" fmla="*/ 1154045 w 1411094"/>
                <a:gd name="connsiteY19" fmla="*/ 236521 h 1620839"/>
                <a:gd name="connsiteX20" fmla="*/ 1143335 w 1411094"/>
                <a:gd name="connsiteY20" fmla="*/ 235629 h 1620839"/>
                <a:gd name="connsiteX21" fmla="*/ 1135302 w 1411094"/>
                <a:gd name="connsiteY21" fmla="*/ 228488 h 1620839"/>
                <a:gd name="connsiteX22" fmla="*/ 1130839 w 1411094"/>
                <a:gd name="connsiteY22" fmla="*/ 211530 h 1620839"/>
                <a:gd name="connsiteX23" fmla="*/ 1131732 w 1411094"/>
                <a:gd name="connsiteY23" fmla="*/ 188324 h 1620839"/>
                <a:gd name="connsiteX24" fmla="*/ 1132624 w 1411094"/>
                <a:gd name="connsiteY24" fmla="*/ 169581 h 1620839"/>
                <a:gd name="connsiteX25" fmla="*/ 1129947 w 1411094"/>
                <a:gd name="connsiteY25" fmla="*/ 156193 h 1620839"/>
                <a:gd name="connsiteX26" fmla="*/ 1114774 w 1411094"/>
                <a:gd name="connsiteY26" fmla="*/ 148160 h 1620839"/>
                <a:gd name="connsiteX27" fmla="*/ 1093353 w 1411094"/>
                <a:gd name="connsiteY27" fmla="*/ 143698 h 1620839"/>
                <a:gd name="connsiteX28" fmla="*/ 1046049 w 1411094"/>
                <a:gd name="connsiteY28" fmla="*/ 141020 h 1620839"/>
                <a:gd name="connsiteX29" fmla="*/ 992497 w 1411094"/>
                <a:gd name="connsiteY29" fmla="*/ 160656 h 1620839"/>
                <a:gd name="connsiteX30" fmla="*/ 956795 w 1411094"/>
                <a:gd name="connsiteY30" fmla="*/ 154408 h 1620839"/>
                <a:gd name="connsiteX31" fmla="*/ 855939 w 1411094"/>
                <a:gd name="connsiteY31" fmla="*/ 109782 h 1620839"/>
                <a:gd name="connsiteX32" fmla="*/ 738125 w 1411094"/>
                <a:gd name="connsiteY32" fmla="*/ 106211 h 1620839"/>
                <a:gd name="connsiteX33" fmla="*/ 730984 w 1411094"/>
                <a:gd name="connsiteY33" fmla="*/ 101749 h 1620839"/>
                <a:gd name="connsiteX34" fmla="*/ 723844 w 1411094"/>
                <a:gd name="connsiteY34" fmla="*/ 92823 h 1620839"/>
                <a:gd name="connsiteX35" fmla="*/ 722952 w 1411094"/>
                <a:gd name="connsiteY35" fmla="*/ 84791 h 1620839"/>
                <a:gd name="connsiteX36" fmla="*/ 724737 w 1411094"/>
                <a:gd name="connsiteY36" fmla="*/ 76758 h 1620839"/>
                <a:gd name="connsiteX37" fmla="*/ 724737 w 1411094"/>
                <a:gd name="connsiteY37" fmla="*/ 70510 h 1620839"/>
                <a:gd name="connsiteX38" fmla="*/ 718489 w 1411094"/>
                <a:gd name="connsiteY38" fmla="*/ 66940 h 1620839"/>
                <a:gd name="connsiteX39" fmla="*/ 593534 w 1411094"/>
                <a:gd name="connsiteY39" fmla="*/ 61585 h 1620839"/>
                <a:gd name="connsiteX40" fmla="*/ 577469 w 1411094"/>
                <a:gd name="connsiteY40" fmla="*/ 55337 h 1620839"/>
                <a:gd name="connsiteX41" fmla="*/ 543553 w 1411094"/>
                <a:gd name="connsiteY41" fmla="*/ 24098 h 1620839"/>
                <a:gd name="connsiteX42" fmla="*/ 527487 w 1411094"/>
                <a:gd name="connsiteY42" fmla="*/ 20528 h 1620839"/>
                <a:gd name="connsiteX43" fmla="*/ 490001 w 1411094"/>
                <a:gd name="connsiteY43" fmla="*/ 21421 h 1620839"/>
                <a:gd name="connsiteX44" fmla="*/ 375756 w 1411094"/>
                <a:gd name="connsiteY44" fmla="*/ 0 h 1620839"/>
                <a:gd name="connsiteX45" fmla="*/ 331130 w 1411094"/>
                <a:gd name="connsiteY45" fmla="*/ 8925 h 1620839"/>
                <a:gd name="connsiteX46" fmla="*/ 257942 w 1411094"/>
                <a:gd name="connsiteY46" fmla="*/ 8033 h 1620839"/>
                <a:gd name="connsiteX47" fmla="*/ 260620 w 1411094"/>
                <a:gd name="connsiteY47" fmla="*/ 23206 h 1620839"/>
                <a:gd name="connsiteX48" fmla="*/ 266867 w 1411094"/>
                <a:gd name="connsiteY48" fmla="*/ 26776 h 1620839"/>
                <a:gd name="connsiteX49" fmla="*/ 315957 w 1411094"/>
                <a:gd name="connsiteY49" fmla="*/ 30346 h 1620839"/>
                <a:gd name="connsiteX50" fmla="*/ 318634 w 1411094"/>
                <a:gd name="connsiteY50" fmla="*/ 31239 h 1620839"/>
                <a:gd name="connsiteX51" fmla="*/ 319527 w 1411094"/>
                <a:gd name="connsiteY51" fmla="*/ 33024 h 1620839"/>
                <a:gd name="connsiteX52" fmla="*/ 317742 w 1411094"/>
                <a:gd name="connsiteY52" fmla="*/ 34809 h 1620839"/>
                <a:gd name="connsiteX53" fmla="*/ 310601 w 1411094"/>
                <a:gd name="connsiteY53" fmla="*/ 39271 h 1620839"/>
                <a:gd name="connsiteX54" fmla="*/ 307924 w 1411094"/>
                <a:gd name="connsiteY54" fmla="*/ 41057 h 1620839"/>
                <a:gd name="connsiteX55" fmla="*/ 306139 w 1411094"/>
                <a:gd name="connsiteY55" fmla="*/ 42842 h 1620839"/>
                <a:gd name="connsiteX56" fmla="*/ 304354 w 1411094"/>
                <a:gd name="connsiteY56" fmla="*/ 45519 h 1620839"/>
                <a:gd name="connsiteX57" fmla="*/ 302569 w 1411094"/>
                <a:gd name="connsiteY57" fmla="*/ 49089 h 1620839"/>
                <a:gd name="connsiteX58" fmla="*/ 302569 w 1411094"/>
                <a:gd name="connsiteY58" fmla="*/ 52659 h 1620839"/>
                <a:gd name="connsiteX59" fmla="*/ 302569 w 1411094"/>
                <a:gd name="connsiteY59" fmla="*/ 58907 h 1620839"/>
                <a:gd name="connsiteX60" fmla="*/ 303461 w 1411094"/>
                <a:gd name="connsiteY60" fmla="*/ 65155 h 1620839"/>
                <a:gd name="connsiteX61" fmla="*/ 304354 w 1411094"/>
                <a:gd name="connsiteY61" fmla="*/ 70510 h 1620839"/>
                <a:gd name="connsiteX62" fmla="*/ 306139 w 1411094"/>
                <a:gd name="connsiteY62" fmla="*/ 75865 h 1620839"/>
                <a:gd name="connsiteX63" fmla="*/ 307924 w 1411094"/>
                <a:gd name="connsiteY63" fmla="*/ 78543 h 1620839"/>
                <a:gd name="connsiteX64" fmla="*/ 308816 w 1411094"/>
                <a:gd name="connsiteY64" fmla="*/ 81220 h 1620839"/>
                <a:gd name="connsiteX65" fmla="*/ 309709 w 1411094"/>
                <a:gd name="connsiteY65" fmla="*/ 83898 h 1620839"/>
                <a:gd name="connsiteX66" fmla="*/ 309709 w 1411094"/>
                <a:gd name="connsiteY66" fmla="*/ 87468 h 1620839"/>
                <a:gd name="connsiteX67" fmla="*/ 308816 w 1411094"/>
                <a:gd name="connsiteY67" fmla="*/ 91931 h 1620839"/>
                <a:gd name="connsiteX68" fmla="*/ 307031 w 1411094"/>
                <a:gd name="connsiteY68" fmla="*/ 96394 h 1620839"/>
                <a:gd name="connsiteX69" fmla="*/ 301676 w 1411094"/>
                <a:gd name="connsiteY69" fmla="*/ 107104 h 1620839"/>
                <a:gd name="connsiteX70" fmla="*/ 294536 w 1411094"/>
                <a:gd name="connsiteY70" fmla="*/ 116922 h 1620839"/>
                <a:gd name="connsiteX71" fmla="*/ 290966 w 1411094"/>
                <a:gd name="connsiteY71" fmla="*/ 121384 h 1620839"/>
                <a:gd name="connsiteX72" fmla="*/ 272223 w 1411094"/>
                <a:gd name="connsiteY72" fmla="*/ 138343 h 1620839"/>
                <a:gd name="connsiteX73" fmla="*/ 245447 w 1411094"/>
                <a:gd name="connsiteY73" fmla="*/ 175829 h 1620839"/>
                <a:gd name="connsiteX74" fmla="*/ 240984 w 1411094"/>
                <a:gd name="connsiteY74" fmla="*/ 183862 h 1620839"/>
                <a:gd name="connsiteX75" fmla="*/ 240091 w 1411094"/>
                <a:gd name="connsiteY75" fmla="*/ 190110 h 1620839"/>
                <a:gd name="connsiteX76" fmla="*/ 238306 w 1411094"/>
                <a:gd name="connsiteY76" fmla="*/ 198142 h 1620839"/>
                <a:gd name="connsiteX77" fmla="*/ 236521 w 1411094"/>
                <a:gd name="connsiteY77" fmla="*/ 215993 h 1620839"/>
                <a:gd name="connsiteX78" fmla="*/ 235629 w 1411094"/>
                <a:gd name="connsiteY78" fmla="*/ 230274 h 1620839"/>
                <a:gd name="connsiteX79" fmla="*/ 236521 w 1411094"/>
                <a:gd name="connsiteY79" fmla="*/ 247232 h 1620839"/>
                <a:gd name="connsiteX80" fmla="*/ 236521 w 1411094"/>
                <a:gd name="connsiteY80" fmla="*/ 258835 h 1620839"/>
                <a:gd name="connsiteX81" fmla="*/ 237414 w 1411094"/>
                <a:gd name="connsiteY81" fmla="*/ 261512 h 1620839"/>
                <a:gd name="connsiteX82" fmla="*/ 238306 w 1411094"/>
                <a:gd name="connsiteY82" fmla="*/ 265082 h 1620839"/>
                <a:gd name="connsiteX83" fmla="*/ 239199 w 1411094"/>
                <a:gd name="connsiteY83" fmla="*/ 267760 h 1620839"/>
                <a:gd name="connsiteX84" fmla="*/ 240984 w 1411094"/>
                <a:gd name="connsiteY84" fmla="*/ 269545 h 1620839"/>
                <a:gd name="connsiteX85" fmla="*/ 242769 w 1411094"/>
                <a:gd name="connsiteY85" fmla="*/ 271330 h 1620839"/>
                <a:gd name="connsiteX86" fmla="*/ 245447 w 1411094"/>
                <a:gd name="connsiteY86" fmla="*/ 273115 h 1620839"/>
                <a:gd name="connsiteX87" fmla="*/ 252587 w 1411094"/>
                <a:gd name="connsiteY87" fmla="*/ 274008 h 1620839"/>
                <a:gd name="connsiteX88" fmla="*/ 256157 w 1411094"/>
                <a:gd name="connsiteY88" fmla="*/ 274008 h 1620839"/>
                <a:gd name="connsiteX89" fmla="*/ 261512 w 1411094"/>
                <a:gd name="connsiteY89" fmla="*/ 272223 h 1620839"/>
                <a:gd name="connsiteX90" fmla="*/ 264190 w 1411094"/>
                <a:gd name="connsiteY90" fmla="*/ 272223 h 1620839"/>
                <a:gd name="connsiteX91" fmla="*/ 265082 w 1411094"/>
                <a:gd name="connsiteY91" fmla="*/ 274008 h 1620839"/>
                <a:gd name="connsiteX92" fmla="*/ 265975 w 1411094"/>
                <a:gd name="connsiteY92" fmla="*/ 276685 h 1620839"/>
                <a:gd name="connsiteX93" fmla="*/ 266867 w 1411094"/>
                <a:gd name="connsiteY93" fmla="*/ 280255 h 1620839"/>
                <a:gd name="connsiteX94" fmla="*/ 267760 w 1411094"/>
                <a:gd name="connsiteY94" fmla="*/ 282933 h 1620839"/>
                <a:gd name="connsiteX95" fmla="*/ 268652 w 1411094"/>
                <a:gd name="connsiteY95" fmla="*/ 285611 h 1620839"/>
                <a:gd name="connsiteX96" fmla="*/ 271330 w 1411094"/>
                <a:gd name="connsiteY96" fmla="*/ 286503 h 1620839"/>
                <a:gd name="connsiteX97" fmla="*/ 281148 w 1411094"/>
                <a:gd name="connsiteY97" fmla="*/ 290073 h 1620839"/>
                <a:gd name="connsiteX98" fmla="*/ 282933 w 1411094"/>
                <a:gd name="connsiteY98" fmla="*/ 290966 h 1620839"/>
                <a:gd name="connsiteX99" fmla="*/ 285611 w 1411094"/>
                <a:gd name="connsiteY99" fmla="*/ 293643 h 1620839"/>
                <a:gd name="connsiteX100" fmla="*/ 286503 w 1411094"/>
                <a:gd name="connsiteY100" fmla="*/ 295428 h 1620839"/>
                <a:gd name="connsiteX101" fmla="*/ 288288 w 1411094"/>
                <a:gd name="connsiteY101" fmla="*/ 298106 h 1620839"/>
                <a:gd name="connsiteX102" fmla="*/ 288288 w 1411094"/>
                <a:gd name="connsiteY102" fmla="*/ 302569 h 1620839"/>
                <a:gd name="connsiteX103" fmla="*/ 286503 w 1411094"/>
                <a:gd name="connsiteY103" fmla="*/ 307924 h 1620839"/>
                <a:gd name="connsiteX104" fmla="*/ 282040 w 1411094"/>
                <a:gd name="connsiteY104" fmla="*/ 316849 h 1620839"/>
                <a:gd name="connsiteX105" fmla="*/ 279363 w 1411094"/>
                <a:gd name="connsiteY105" fmla="*/ 321312 h 1620839"/>
                <a:gd name="connsiteX106" fmla="*/ 269545 w 1411094"/>
                <a:gd name="connsiteY106" fmla="*/ 329345 h 1620839"/>
                <a:gd name="connsiteX107" fmla="*/ 265975 w 1411094"/>
                <a:gd name="connsiteY107" fmla="*/ 333807 h 1620839"/>
                <a:gd name="connsiteX108" fmla="*/ 263297 w 1411094"/>
                <a:gd name="connsiteY108" fmla="*/ 338270 h 1620839"/>
                <a:gd name="connsiteX109" fmla="*/ 261512 w 1411094"/>
                <a:gd name="connsiteY109" fmla="*/ 341840 h 1620839"/>
                <a:gd name="connsiteX110" fmla="*/ 260620 w 1411094"/>
                <a:gd name="connsiteY110" fmla="*/ 347195 h 1620839"/>
                <a:gd name="connsiteX111" fmla="*/ 259727 w 1411094"/>
                <a:gd name="connsiteY111" fmla="*/ 360583 h 1620839"/>
                <a:gd name="connsiteX112" fmla="*/ 260620 w 1411094"/>
                <a:gd name="connsiteY112" fmla="*/ 364153 h 1620839"/>
                <a:gd name="connsiteX113" fmla="*/ 261512 w 1411094"/>
                <a:gd name="connsiteY113" fmla="*/ 371294 h 1620839"/>
                <a:gd name="connsiteX114" fmla="*/ 267760 w 1411094"/>
                <a:gd name="connsiteY114" fmla="*/ 395392 h 1620839"/>
                <a:gd name="connsiteX115" fmla="*/ 267760 w 1411094"/>
                <a:gd name="connsiteY115" fmla="*/ 398070 h 1620839"/>
                <a:gd name="connsiteX116" fmla="*/ 268652 w 1411094"/>
                <a:gd name="connsiteY116" fmla="*/ 401640 h 1620839"/>
                <a:gd name="connsiteX117" fmla="*/ 268652 w 1411094"/>
                <a:gd name="connsiteY117" fmla="*/ 405210 h 1620839"/>
                <a:gd name="connsiteX118" fmla="*/ 267760 w 1411094"/>
                <a:gd name="connsiteY118" fmla="*/ 412350 h 1620839"/>
                <a:gd name="connsiteX119" fmla="*/ 265082 w 1411094"/>
                <a:gd name="connsiteY119" fmla="*/ 426631 h 1620839"/>
                <a:gd name="connsiteX120" fmla="*/ 265082 w 1411094"/>
                <a:gd name="connsiteY120" fmla="*/ 438234 h 1620839"/>
                <a:gd name="connsiteX121" fmla="*/ 265082 w 1411094"/>
                <a:gd name="connsiteY121" fmla="*/ 445374 h 1620839"/>
                <a:gd name="connsiteX122" fmla="*/ 265975 w 1411094"/>
                <a:gd name="connsiteY122" fmla="*/ 455192 h 1620839"/>
                <a:gd name="connsiteX123" fmla="*/ 265975 w 1411094"/>
                <a:gd name="connsiteY123" fmla="*/ 458762 h 1620839"/>
                <a:gd name="connsiteX124" fmla="*/ 261512 w 1411094"/>
                <a:gd name="connsiteY124" fmla="*/ 490001 h 1620839"/>
                <a:gd name="connsiteX125" fmla="*/ 262405 w 1411094"/>
                <a:gd name="connsiteY125" fmla="*/ 494463 h 1620839"/>
                <a:gd name="connsiteX126" fmla="*/ 262405 w 1411094"/>
                <a:gd name="connsiteY126" fmla="*/ 497141 h 1620839"/>
                <a:gd name="connsiteX127" fmla="*/ 264190 w 1411094"/>
                <a:gd name="connsiteY127" fmla="*/ 499818 h 1620839"/>
                <a:gd name="connsiteX128" fmla="*/ 266867 w 1411094"/>
                <a:gd name="connsiteY128" fmla="*/ 505174 h 1620839"/>
                <a:gd name="connsiteX129" fmla="*/ 268652 w 1411094"/>
                <a:gd name="connsiteY129" fmla="*/ 506959 h 1620839"/>
                <a:gd name="connsiteX130" fmla="*/ 270437 w 1411094"/>
                <a:gd name="connsiteY130" fmla="*/ 508744 h 1620839"/>
                <a:gd name="connsiteX131" fmla="*/ 272223 w 1411094"/>
                <a:gd name="connsiteY131" fmla="*/ 510529 h 1620839"/>
                <a:gd name="connsiteX132" fmla="*/ 274900 w 1411094"/>
                <a:gd name="connsiteY132" fmla="*/ 511421 h 1620839"/>
                <a:gd name="connsiteX133" fmla="*/ 277578 w 1411094"/>
                <a:gd name="connsiteY133" fmla="*/ 511421 h 1620839"/>
                <a:gd name="connsiteX134" fmla="*/ 279363 w 1411094"/>
                <a:gd name="connsiteY134" fmla="*/ 510529 h 1620839"/>
                <a:gd name="connsiteX135" fmla="*/ 281148 w 1411094"/>
                <a:gd name="connsiteY135" fmla="*/ 508744 h 1620839"/>
                <a:gd name="connsiteX136" fmla="*/ 282933 w 1411094"/>
                <a:gd name="connsiteY136" fmla="*/ 506066 h 1620839"/>
                <a:gd name="connsiteX137" fmla="*/ 285611 w 1411094"/>
                <a:gd name="connsiteY137" fmla="*/ 496248 h 1620839"/>
                <a:gd name="connsiteX138" fmla="*/ 287396 w 1411094"/>
                <a:gd name="connsiteY138" fmla="*/ 493571 h 1620839"/>
                <a:gd name="connsiteX139" fmla="*/ 289181 w 1411094"/>
                <a:gd name="connsiteY139" fmla="*/ 490893 h 1620839"/>
                <a:gd name="connsiteX140" fmla="*/ 290966 w 1411094"/>
                <a:gd name="connsiteY140" fmla="*/ 489108 h 1620839"/>
                <a:gd name="connsiteX141" fmla="*/ 298106 w 1411094"/>
                <a:gd name="connsiteY141" fmla="*/ 484645 h 1620839"/>
                <a:gd name="connsiteX142" fmla="*/ 303461 w 1411094"/>
                <a:gd name="connsiteY142" fmla="*/ 482860 h 1620839"/>
                <a:gd name="connsiteX143" fmla="*/ 309709 w 1411094"/>
                <a:gd name="connsiteY143" fmla="*/ 481075 h 1620839"/>
                <a:gd name="connsiteX144" fmla="*/ 315957 w 1411094"/>
                <a:gd name="connsiteY144" fmla="*/ 481075 h 1620839"/>
                <a:gd name="connsiteX145" fmla="*/ 323097 w 1411094"/>
                <a:gd name="connsiteY145" fmla="*/ 481968 h 1620839"/>
                <a:gd name="connsiteX146" fmla="*/ 334700 w 1411094"/>
                <a:gd name="connsiteY146" fmla="*/ 486430 h 1620839"/>
                <a:gd name="connsiteX147" fmla="*/ 337377 w 1411094"/>
                <a:gd name="connsiteY147" fmla="*/ 486430 h 1620839"/>
                <a:gd name="connsiteX148" fmla="*/ 340055 w 1411094"/>
                <a:gd name="connsiteY148" fmla="*/ 486430 h 1620839"/>
                <a:gd name="connsiteX149" fmla="*/ 342733 w 1411094"/>
                <a:gd name="connsiteY149" fmla="*/ 485538 h 1620839"/>
                <a:gd name="connsiteX150" fmla="*/ 345410 w 1411094"/>
                <a:gd name="connsiteY150" fmla="*/ 483753 h 1620839"/>
                <a:gd name="connsiteX151" fmla="*/ 348980 w 1411094"/>
                <a:gd name="connsiteY151" fmla="*/ 480183 h 1620839"/>
                <a:gd name="connsiteX152" fmla="*/ 350765 w 1411094"/>
                <a:gd name="connsiteY152" fmla="*/ 477505 h 1620839"/>
                <a:gd name="connsiteX153" fmla="*/ 354336 w 1411094"/>
                <a:gd name="connsiteY153" fmla="*/ 469472 h 1620839"/>
                <a:gd name="connsiteX154" fmla="*/ 356121 w 1411094"/>
                <a:gd name="connsiteY154" fmla="*/ 466795 h 1620839"/>
                <a:gd name="connsiteX155" fmla="*/ 357906 w 1411094"/>
                <a:gd name="connsiteY155" fmla="*/ 465010 h 1620839"/>
                <a:gd name="connsiteX156" fmla="*/ 360583 w 1411094"/>
                <a:gd name="connsiteY156" fmla="*/ 464117 h 1620839"/>
                <a:gd name="connsiteX157" fmla="*/ 363261 w 1411094"/>
                <a:gd name="connsiteY157" fmla="*/ 464117 h 1620839"/>
                <a:gd name="connsiteX158" fmla="*/ 365046 w 1411094"/>
                <a:gd name="connsiteY158" fmla="*/ 465902 h 1620839"/>
                <a:gd name="connsiteX159" fmla="*/ 365939 w 1411094"/>
                <a:gd name="connsiteY159" fmla="*/ 468580 h 1620839"/>
                <a:gd name="connsiteX160" fmla="*/ 366831 w 1411094"/>
                <a:gd name="connsiteY160" fmla="*/ 471257 h 1620839"/>
                <a:gd name="connsiteX161" fmla="*/ 368616 w 1411094"/>
                <a:gd name="connsiteY161" fmla="*/ 473935 h 1620839"/>
                <a:gd name="connsiteX162" fmla="*/ 370401 w 1411094"/>
                <a:gd name="connsiteY162" fmla="*/ 475720 h 1620839"/>
                <a:gd name="connsiteX163" fmla="*/ 372186 w 1411094"/>
                <a:gd name="connsiteY163" fmla="*/ 477505 h 1620839"/>
                <a:gd name="connsiteX164" fmla="*/ 374864 w 1411094"/>
                <a:gd name="connsiteY164" fmla="*/ 478398 h 1620839"/>
                <a:gd name="connsiteX165" fmla="*/ 378434 w 1411094"/>
                <a:gd name="connsiteY165" fmla="*/ 479290 h 1620839"/>
                <a:gd name="connsiteX166" fmla="*/ 385574 w 1411094"/>
                <a:gd name="connsiteY166" fmla="*/ 479290 h 1620839"/>
                <a:gd name="connsiteX167" fmla="*/ 389144 w 1411094"/>
                <a:gd name="connsiteY167" fmla="*/ 479290 h 1620839"/>
                <a:gd name="connsiteX168" fmla="*/ 391822 w 1411094"/>
                <a:gd name="connsiteY168" fmla="*/ 477505 h 1620839"/>
                <a:gd name="connsiteX169" fmla="*/ 393607 w 1411094"/>
                <a:gd name="connsiteY169" fmla="*/ 476613 h 1620839"/>
                <a:gd name="connsiteX170" fmla="*/ 401640 w 1411094"/>
                <a:gd name="connsiteY170" fmla="*/ 468580 h 1620839"/>
                <a:gd name="connsiteX171" fmla="*/ 404317 w 1411094"/>
                <a:gd name="connsiteY171" fmla="*/ 467687 h 1620839"/>
                <a:gd name="connsiteX172" fmla="*/ 405210 w 1411094"/>
                <a:gd name="connsiteY172" fmla="*/ 470365 h 1620839"/>
                <a:gd name="connsiteX173" fmla="*/ 404317 w 1411094"/>
                <a:gd name="connsiteY173" fmla="*/ 477505 h 1620839"/>
                <a:gd name="connsiteX174" fmla="*/ 399855 w 1411094"/>
                <a:gd name="connsiteY174" fmla="*/ 496248 h 1620839"/>
                <a:gd name="connsiteX175" fmla="*/ 398070 w 1411094"/>
                <a:gd name="connsiteY175" fmla="*/ 506066 h 1620839"/>
                <a:gd name="connsiteX176" fmla="*/ 397177 w 1411094"/>
                <a:gd name="connsiteY176" fmla="*/ 512314 h 1620839"/>
                <a:gd name="connsiteX177" fmla="*/ 398070 w 1411094"/>
                <a:gd name="connsiteY177" fmla="*/ 514992 h 1620839"/>
                <a:gd name="connsiteX178" fmla="*/ 400747 w 1411094"/>
                <a:gd name="connsiteY178" fmla="*/ 520347 h 1620839"/>
                <a:gd name="connsiteX179" fmla="*/ 402532 w 1411094"/>
                <a:gd name="connsiteY179" fmla="*/ 522132 h 1620839"/>
                <a:gd name="connsiteX180" fmla="*/ 404317 w 1411094"/>
                <a:gd name="connsiteY180" fmla="*/ 524809 h 1620839"/>
                <a:gd name="connsiteX181" fmla="*/ 408780 w 1411094"/>
                <a:gd name="connsiteY181" fmla="*/ 527487 h 1620839"/>
                <a:gd name="connsiteX182" fmla="*/ 419490 w 1411094"/>
                <a:gd name="connsiteY182" fmla="*/ 531950 h 1620839"/>
                <a:gd name="connsiteX183" fmla="*/ 421276 w 1411094"/>
                <a:gd name="connsiteY183" fmla="*/ 533735 h 1620839"/>
                <a:gd name="connsiteX184" fmla="*/ 422168 w 1411094"/>
                <a:gd name="connsiteY184" fmla="*/ 534627 h 1620839"/>
                <a:gd name="connsiteX185" fmla="*/ 423061 w 1411094"/>
                <a:gd name="connsiteY185" fmla="*/ 537305 h 1620839"/>
                <a:gd name="connsiteX186" fmla="*/ 423953 w 1411094"/>
                <a:gd name="connsiteY186" fmla="*/ 539983 h 1620839"/>
                <a:gd name="connsiteX187" fmla="*/ 424846 w 1411094"/>
                <a:gd name="connsiteY187" fmla="*/ 547123 h 1620839"/>
                <a:gd name="connsiteX188" fmla="*/ 424846 w 1411094"/>
                <a:gd name="connsiteY188" fmla="*/ 549800 h 1620839"/>
                <a:gd name="connsiteX189" fmla="*/ 426631 w 1411094"/>
                <a:gd name="connsiteY189" fmla="*/ 552478 h 1620839"/>
                <a:gd name="connsiteX190" fmla="*/ 428416 w 1411094"/>
                <a:gd name="connsiteY190" fmla="*/ 554263 h 1620839"/>
                <a:gd name="connsiteX191" fmla="*/ 430201 w 1411094"/>
                <a:gd name="connsiteY191" fmla="*/ 556941 h 1620839"/>
                <a:gd name="connsiteX192" fmla="*/ 445374 w 1411094"/>
                <a:gd name="connsiteY192" fmla="*/ 569436 h 1620839"/>
                <a:gd name="connsiteX193" fmla="*/ 456084 w 1411094"/>
                <a:gd name="connsiteY193" fmla="*/ 581932 h 1620839"/>
                <a:gd name="connsiteX194" fmla="*/ 458762 w 1411094"/>
                <a:gd name="connsiteY194" fmla="*/ 586394 h 1620839"/>
                <a:gd name="connsiteX195" fmla="*/ 459654 w 1411094"/>
                <a:gd name="connsiteY195" fmla="*/ 589072 h 1620839"/>
                <a:gd name="connsiteX196" fmla="*/ 462332 w 1411094"/>
                <a:gd name="connsiteY196" fmla="*/ 590857 h 1620839"/>
                <a:gd name="connsiteX197" fmla="*/ 503389 w 1411094"/>
                <a:gd name="connsiteY197" fmla="*/ 611385 h 1620839"/>
                <a:gd name="connsiteX198" fmla="*/ 530165 w 1411094"/>
                <a:gd name="connsiteY198" fmla="*/ 638161 h 1620839"/>
                <a:gd name="connsiteX199" fmla="*/ 531950 w 1411094"/>
                <a:gd name="connsiteY199" fmla="*/ 640839 h 1620839"/>
                <a:gd name="connsiteX200" fmla="*/ 532842 w 1411094"/>
                <a:gd name="connsiteY200" fmla="*/ 643516 h 1620839"/>
                <a:gd name="connsiteX201" fmla="*/ 533735 w 1411094"/>
                <a:gd name="connsiteY201" fmla="*/ 646194 h 1620839"/>
                <a:gd name="connsiteX202" fmla="*/ 533735 w 1411094"/>
                <a:gd name="connsiteY202" fmla="*/ 649764 h 1620839"/>
                <a:gd name="connsiteX203" fmla="*/ 533735 w 1411094"/>
                <a:gd name="connsiteY203" fmla="*/ 659582 h 1620839"/>
                <a:gd name="connsiteX204" fmla="*/ 532842 w 1411094"/>
                <a:gd name="connsiteY204" fmla="*/ 664045 h 1620839"/>
                <a:gd name="connsiteX205" fmla="*/ 530165 w 1411094"/>
                <a:gd name="connsiteY205" fmla="*/ 670292 h 1620839"/>
                <a:gd name="connsiteX206" fmla="*/ 525702 w 1411094"/>
                <a:gd name="connsiteY206" fmla="*/ 679218 h 1620839"/>
                <a:gd name="connsiteX207" fmla="*/ 519454 w 1411094"/>
                <a:gd name="connsiteY207" fmla="*/ 684573 h 1620839"/>
                <a:gd name="connsiteX208" fmla="*/ 514992 w 1411094"/>
                <a:gd name="connsiteY208" fmla="*/ 688143 h 1620839"/>
                <a:gd name="connsiteX209" fmla="*/ 477505 w 1411094"/>
                <a:gd name="connsiteY209" fmla="*/ 695283 h 1620839"/>
                <a:gd name="connsiteX210" fmla="*/ 474828 w 1411094"/>
                <a:gd name="connsiteY210" fmla="*/ 697068 h 1620839"/>
                <a:gd name="connsiteX211" fmla="*/ 473935 w 1411094"/>
                <a:gd name="connsiteY211" fmla="*/ 702423 h 1620839"/>
                <a:gd name="connsiteX212" fmla="*/ 472150 w 1411094"/>
                <a:gd name="connsiteY212" fmla="*/ 726522 h 1620839"/>
                <a:gd name="connsiteX213" fmla="*/ 472150 w 1411094"/>
                <a:gd name="connsiteY213" fmla="*/ 730985 h 1620839"/>
                <a:gd name="connsiteX214" fmla="*/ 473042 w 1411094"/>
                <a:gd name="connsiteY214" fmla="*/ 732770 h 1620839"/>
                <a:gd name="connsiteX215" fmla="*/ 475720 w 1411094"/>
                <a:gd name="connsiteY215" fmla="*/ 734555 h 1620839"/>
                <a:gd name="connsiteX216" fmla="*/ 489108 w 1411094"/>
                <a:gd name="connsiteY216" fmla="*/ 739910 h 1620839"/>
                <a:gd name="connsiteX217" fmla="*/ 491786 w 1411094"/>
                <a:gd name="connsiteY217" fmla="*/ 739910 h 1620839"/>
                <a:gd name="connsiteX218" fmla="*/ 494463 w 1411094"/>
                <a:gd name="connsiteY218" fmla="*/ 739017 h 1620839"/>
                <a:gd name="connsiteX219" fmla="*/ 499818 w 1411094"/>
                <a:gd name="connsiteY219" fmla="*/ 734555 h 1620839"/>
                <a:gd name="connsiteX220" fmla="*/ 501604 w 1411094"/>
                <a:gd name="connsiteY220" fmla="*/ 733662 h 1620839"/>
                <a:gd name="connsiteX221" fmla="*/ 506959 w 1411094"/>
                <a:gd name="connsiteY221" fmla="*/ 731877 h 1620839"/>
                <a:gd name="connsiteX222" fmla="*/ 513206 w 1411094"/>
                <a:gd name="connsiteY222" fmla="*/ 731877 h 1620839"/>
                <a:gd name="connsiteX223" fmla="*/ 515884 w 1411094"/>
                <a:gd name="connsiteY223" fmla="*/ 732770 h 1620839"/>
                <a:gd name="connsiteX224" fmla="*/ 517669 w 1411094"/>
                <a:gd name="connsiteY224" fmla="*/ 734555 h 1620839"/>
                <a:gd name="connsiteX225" fmla="*/ 522132 w 1411094"/>
                <a:gd name="connsiteY225" fmla="*/ 738125 h 1620839"/>
                <a:gd name="connsiteX226" fmla="*/ 531057 w 1411094"/>
                <a:gd name="connsiteY226" fmla="*/ 748835 h 1620839"/>
                <a:gd name="connsiteX227" fmla="*/ 539982 w 1411094"/>
                <a:gd name="connsiteY227" fmla="*/ 763116 h 1620839"/>
                <a:gd name="connsiteX228" fmla="*/ 540875 w 1411094"/>
                <a:gd name="connsiteY228" fmla="*/ 765793 h 1620839"/>
                <a:gd name="connsiteX229" fmla="*/ 541768 w 1411094"/>
                <a:gd name="connsiteY229" fmla="*/ 768471 h 1620839"/>
                <a:gd name="connsiteX230" fmla="*/ 542660 w 1411094"/>
                <a:gd name="connsiteY230" fmla="*/ 775611 h 1620839"/>
                <a:gd name="connsiteX231" fmla="*/ 543553 w 1411094"/>
                <a:gd name="connsiteY231" fmla="*/ 778289 h 1620839"/>
                <a:gd name="connsiteX232" fmla="*/ 544445 w 1411094"/>
                <a:gd name="connsiteY232" fmla="*/ 780966 h 1620839"/>
                <a:gd name="connsiteX233" fmla="*/ 546230 w 1411094"/>
                <a:gd name="connsiteY233" fmla="*/ 782751 h 1620839"/>
                <a:gd name="connsiteX234" fmla="*/ 548015 w 1411094"/>
                <a:gd name="connsiteY234" fmla="*/ 784537 h 1620839"/>
                <a:gd name="connsiteX235" fmla="*/ 548908 w 1411094"/>
                <a:gd name="connsiteY235" fmla="*/ 787214 h 1620839"/>
                <a:gd name="connsiteX236" fmla="*/ 549800 w 1411094"/>
                <a:gd name="connsiteY236" fmla="*/ 789892 h 1620839"/>
                <a:gd name="connsiteX237" fmla="*/ 550693 w 1411094"/>
                <a:gd name="connsiteY237" fmla="*/ 800602 h 1620839"/>
                <a:gd name="connsiteX238" fmla="*/ 551585 w 1411094"/>
                <a:gd name="connsiteY238" fmla="*/ 806850 h 1620839"/>
                <a:gd name="connsiteX239" fmla="*/ 550693 w 1411094"/>
                <a:gd name="connsiteY239" fmla="*/ 810420 h 1620839"/>
                <a:gd name="connsiteX240" fmla="*/ 548015 w 1411094"/>
                <a:gd name="connsiteY240" fmla="*/ 814883 h 1620839"/>
                <a:gd name="connsiteX241" fmla="*/ 540875 w 1411094"/>
                <a:gd name="connsiteY241" fmla="*/ 820238 h 1620839"/>
                <a:gd name="connsiteX242" fmla="*/ 536412 w 1411094"/>
                <a:gd name="connsiteY242" fmla="*/ 822023 h 1620839"/>
                <a:gd name="connsiteX243" fmla="*/ 531950 w 1411094"/>
                <a:gd name="connsiteY243" fmla="*/ 823808 h 1620839"/>
                <a:gd name="connsiteX244" fmla="*/ 494463 w 1411094"/>
                <a:gd name="connsiteY244" fmla="*/ 829163 h 1620839"/>
                <a:gd name="connsiteX245" fmla="*/ 490893 w 1411094"/>
                <a:gd name="connsiteY245" fmla="*/ 830948 h 1620839"/>
                <a:gd name="connsiteX246" fmla="*/ 489108 w 1411094"/>
                <a:gd name="connsiteY246" fmla="*/ 834518 h 1620839"/>
                <a:gd name="connsiteX247" fmla="*/ 486430 w 1411094"/>
                <a:gd name="connsiteY247" fmla="*/ 840766 h 1620839"/>
                <a:gd name="connsiteX248" fmla="*/ 487323 w 1411094"/>
                <a:gd name="connsiteY248" fmla="*/ 844336 h 1620839"/>
                <a:gd name="connsiteX249" fmla="*/ 488216 w 1411094"/>
                <a:gd name="connsiteY249" fmla="*/ 847014 h 1620839"/>
                <a:gd name="connsiteX250" fmla="*/ 490001 w 1411094"/>
                <a:gd name="connsiteY250" fmla="*/ 849691 h 1620839"/>
                <a:gd name="connsiteX251" fmla="*/ 498926 w 1411094"/>
                <a:gd name="connsiteY251" fmla="*/ 855939 h 1620839"/>
                <a:gd name="connsiteX252" fmla="*/ 501604 w 1411094"/>
                <a:gd name="connsiteY252" fmla="*/ 858617 h 1620839"/>
                <a:gd name="connsiteX253" fmla="*/ 503389 w 1411094"/>
                <a:gd name="connsiteY253" fmla="*/ 861294 h 1620839"/>
                <a:gd name="connsiteX254" fmla="*/ 506066 w 1411094"/>
                <a:gd name="connsiteY254" fmla="*/ 863972 h 1620839"/>
                <a:gd name="connsiteX255" fmla="*/ 506959 w 1411094"/>
                <a:gd name="connsiteY255" fmla="*/ 866650 h 1620839"/>
                <a:gd name="connsiteX256" fmla="*/ 507851 w 1411094"/>
                <a:gd name="connsiteY256" fmla="*/ 869327 h 1620839"/>
                <a:gd name="connsiteX257" fmla="*/ 507851 w 1411094"/>
                <a:gd name="connsiteY257" fmla="*/ 872897 h 1620839"/>
                <a:gd name="connsiteX258" fmla="*/ 507851 w 1411094"/>
                <a:gd name="connsiteY258" fmla="*/ 876467 h 1620839"/>
                <a:gd name="connsiteX259" fmla="*/ 506959 w 1411094"/>
                <a:gd name="connsiteY259" fmla="*/ 879145 h 1620839"/>
                <a:gd name="connsiteX260" fmla="*/ 506066 w 1411094"/>
                <a:gd name="connsiteY260" fmla="*/ 882715 h 1620839"/>
                <a:gd name="connsiteX261" fmla="*/ 503389 w 1411094"/>
                <a:gd name="connsiteY261" fmla="*/ 886285 h 1620839"/>
                <a:gd name="connsiteX262" fmla="*/ 490893 w 1411094"/>
                <a:gd name="connsiteY262" fmla="*/ 898781 h 1620839"/>
                <a:gd name="connsiteX263" fmla="*/ 483753 w 1411094"/>
                <a:gd name="connsiteY263" fmla="*/ 908599 h 1620839"/>
                <a:gd name="connsiteX264" fmla="*/ 481968 w 1411094"/>
                <a:gd name="connsiteY264" fmla="*/ 914846 h 1620839"/>
                <a:gd name="connsiteX265" fmla="*/ 482860 w 1411094"/>
                <a:gd name="connsiteY265" fmla="*/ 917524 h 1620839"/>
                <a:gd name="connsiteX266" fmla="*/ 484645 w 1411094"/>
                <a:gd name="connsiteY266" fmla="*/ 919309 h 1620839"/>
                <a:gd name="connsiteX267" fmla="*/ 497141 w 1411094"/>
                <a:gd name="connsiteY267" fmla="*/ 925557 h 1620839"/>
                <a:gd name="connsiteX268" fmla="*/ 500711 w 1411094"/>
                <a:gd name="connsiteY268" fmla="*/ 928234 h 1620839"/>
                <a:gd name="connsiteX269" fmla="*/ 501604 w 1411094"/>
                <a:gd name="connsiteY269" fmla="*/ 930019 h 1620839"/>
                <a:gd name="connsiteX270" fmla="*/ 502496 w 1411094"/>
                <a:gd name="connsiteY270" fmla="*/ 931804 h 1620839"/>
                <a:gd name="connsiteX271" fmla="*/ 501604 w 1411094"/>
                <a:gd name="connsiteY271" fmla="*/ 934482 h 1620839"/>
                <a:gd name="connsiteX272" fmla="*/ 498926 w 1411094"/>
                <a:gd name="connsiteY272" fmla="*/ 938945 h 1620839"/>
                <a:gd name="connsiteX273" fmla="*/ 497141 w 1411094"/>
                <a:gd name="connsiteY273" fmla="*/ 941622 h 1620839"/>
                <a:gd name="connsiteX274" fmla="*/ 493571 w 1411094"/>
                <a:gd name="connsiteY274" fmla="*/ 942515 h 1620839"/>
                <a:gd name="connsiteX275" fmla="*/ 489108 w 1411094"/>
                <a:gd name="connsiteY275" fmla="*/ 942515 h 1620839"/>
                <a:gd name="connsiteX276" fmla="*/ 478398 w 1411094"/>
                <a:gd name="connsiteY276" fmla="*/ 940730 h 1620839"/>
                <a:gd name="connsiteX277" fmla="*/ 475720 w 1411094"/>
                <a:gd name="connsiteY277" fmla="*/ 940730 h 1620839"/>
                <a:gd name="connsiteX278" fmla="*/ 472150 w 1411094"/>
                <a:gd name="connsiteY278" fmla="*/ 940730 h 1620839"/>
                <a:gd name="connsiteX279" fmla="*/ 469472 w 1411094"/>
                <a:gd name="connsiteY279" fmla="*/ 941622 h 1620839"/>
                <a:gd name="connsiteX280" fmla="*/ 465902 w 1411094"/>
                <a:gd name="connsiteY280" fmla="*/ 944300 h 1620839"/>
                <a:gd name="connsiteX281" fmla="*/ 441804 w 1411094"/>
                <a:gd name="connsiteY281" fmla="*/ 963043 h 1620839"/>
                <a:gd name="connsiteX282" fmla="*/ 439126 w 1411094"/>
                <a:gd name="connsiteY282" fmla="*/ 963936 h 1620839"/>
                <a:gd name="connsiteX283" fmla="*/ 436449 w 1411094"/>
                <a:gd name="connsiteY283" fmla="*/ 966613 h 1620839"/>
                <a:gd name="connsiteX284" fmla="*/ 433771 w 1411094"/>
                <a:gd name="connsiteY284" fmla="*/ 969291 h 1620839"/>
                <a:gd name="connsiteX285" fmla="*/ 431093 w 1411094"/>
                <a:gd name="connsiteY285" fmla="*/ 975538 h 1620839"/>
                <a:gd name="connsiteX286" fmla="*/ 430201 w 1411094"/>
                <a:gd name="connsiteY286" fmla="*/ 979109 h 1620839"/>
                <a:gd name="connsiteX287" fmla="*/ 429308 w 1411094"/>
                <a:gd name="connsiteY287" fmla="*/ 981786 h 1620839"/>
                <a:gd name="connsiteX288" fmla="*/ 429308 w 1411094"/>
                <a:gd name="connsiteY288" fmla="*/ 984464 h 1620839"/>
                <a:gd name="connsiteX289" fmla="*/ 428416 w 1411094"/>
                <a:gd name="connsiteY289" fmla="*/ 1017488 h 1620839"/>
                <a:gd name="connsiteX290" fmla="*/ 430201 w 1411094"/>
                <a:gd name="connsiteY290" fmla="*/ 1033553 h 1620839"/>
                <a:gd name="connsiteX291" fmla="*/ 430201 w 1411094"/>
                <a:gd name="connsiteY291" fmla="*/ 1037123 h 1620839"/>
                <a:gd name="connsiteX292" fmla="*/ 431093 w 1411094"/>
                <a:gd name="connsiteY292" fmla="*/ 1040693 h 1620839"/>
                <a:gd name="connsiteX293" fmla="*/ 431093 w 1411094"/>
                <a:gd name="connsiteY293" fmla="*/ 1046941 h 1620839"/>
                <a:gd name="connsiteX294" fmla="*/ 430201 w 1411094"/>
                <a:gd name="connsiteY294" fmla="*/ 1050511 h 1620839"/>
                <a:gd name="connsiteX295" fmla="*/ 429308 w 1411094"/>
                <a:gd name="connsiteY295" fmla="*/ 1053189 h 1620839"/>
                <a:gd name="connsiteX296" fmla="*/ 425738 w 1411094"/>
                <a:gd name="connsiteY296" fmla="*/ 1059437 h 1620839"/>
                <a:gd name="connsiteX297" fmla="*/ 422168 w 1411094"/>
                <a:gd name="connsiteY297" fmla="*/ 1063899 h 1620839"/>
                <a:gd name="connsiteX298" fmla="*/ 420383 w 1411094"/>
                <a:gd name="connsiteY298" fmla="*/ 1066577 h 1620839"/>
                <a:gd name="connsiteX299" fmla="*/ 418598 w 1411094"/>
                <a:gd name="connsiteY299" fmla="*/ 1070147 h 1620839"/>
                <a:gd name="connsiteX300" fmla="*/ 417705 w 1411094"/>
                <a:gd name="connsiteY300" fmla="*/ 1072825 h 1620839"/>
                <a:gd name="connsiteX301" fmla="*/ 413243 w 1411094"/>
                <a:gd name="connsiteY301" fmla="*/ 1101386 h 1620839"/>
                <a:gd name="connsiteX302" fmla="*/ 410565 w 1411094"/>
                <a:gd name="connsiteY302" fmla="*/ 1104063 h 1620839"/>
                <a:gd name="connsiteX303" fmla="*/ 407888 w 1411094"/>
                <a:gd name="connsiteY303" fmla="*/ 1104956 h 1620839"/>
                <a:gd name="connsiteX304" fmla="*/ 402532 w 1411094"/>
                <a:gd name="connsiteY304" fmla="*/ 1105848 h 1620839"/>
                <a:gd name="connsiteX305" fmla="*/ 398962 w 1411094"/>
                <a:gd name="connsiteY305" fmla="*/ 1104956 h 1620839"/>
                <a:gd name="connsiteX306" fmla="*/ 395392 w 1411094"/>
                <a:gd name="connsiteY306" fmla="*/ 1103171 h 1620839"/>
                <a:gd name="connsiteX307" fmla="*/ 390929 w 1411094"/>
                <a:gd name="connsiteY307" fmla="*/ 1100493 h 1620839"/>
                <a:gd name="connsiteX308" fmla="*/ 380219 w 1411094"/>
                <a:gd name="connsiteY308" fmla="*/ 1087998 h 1620839"/>
                <a:gd name="connsiteX309" fmla="*/ 375756 w 1411094"/>
                <a:gd name="connsiteY309" fmla="*/ 1084428 h 1620839"/>
                <a:gd name="connsiteX310" fmla="*/ 373079 w 1411094"/>
                <a:gd name="connsiteY310" fmla="*/ 1083535 h 1620839"/>
                <a:gd name="connsiteX311" fmla="*/ 369509 w 1411094"/>
                <a:gd name="connsiteY311" fmla="*/ 1082642 h 1620839"/>
                <a:gd name="connsiteX312" fmla="*/ 348980 w 1411094"/>
                <a:gd name="connsiteY312" fmla="*/ 1078180 h 1620839"/>
                <a:gd name="connsiteX313" fmla="*/ 346303 w 1411094"/>
                <a:gd name="connsiteY313" fmla="*/ 1077287 h 1620839"/>
                <a:gd name="connsiteX314" fmla="*/ 345410 w 1411094"/>
                <a:gd name="connsiteY314" fmla="*/ 1075502 h 1620839"/>
                <a:gd name="connsiteX315" fmla="*/ 345410 w 1411094"/>
                <a:gd name="connsiteY315" fmla="*/ 1072825 h 1620839"/>
                <a:gd name="connsiteX316" fmla="*/ 345410 w 1411094"/>
                <a:gd name="connsiteY316" fmla="*/ 1070147 h 1620839"/>
                <a:gd name="connsiteX317" fmla="*/ 345410 w 1411094"/>
                <a:gd name="connsiteY317" fmla="*/ 1067469 h 1620839"/>
                <a:gd name="connsiteX318" fmla="*/ 344518 w 1411094"/>
                <a:gd name="connsiteY318" fmla="*/ 1064792 h 1620839"/>
                <a:gd name="connsiteX319" fmla="*/ 333807 w 1411094"/>
                <a:gd name="connsiteY319" fmla="*/ 1052296 h 1620839"/>
                <a:gd name="connsiteX320" fmla="*/ 325775 w 1411094"/>
                <a:gd name="connsiteY320" fmla="*/ 1044264 h 1620839"/>
                <a:gd name="connsiteX321" fmla="*/ 323097 w 1411094"/>
                <a:gd name="connsiteY321" fmla="*/ 1042478 h 1620839"/>
                <a:gd name="connsiteX322" fmla="*/ 315957 w 1411094"/>
                <a:gd name="connsiteY322" fmla="*/ 1041586 h 1620839"/>
                <a:gd name="connsiteX323" fmla="*/ 288288 w 1411094"/>
                <a:gd name="connsiteY323" fmla="*/ 1041586 h 1620839"/>
                <a:gd name="connsiteX324" fmla="*/ 276685 w 1411094"/>
                <a:gd name="connsiteY324" fmla="*/ 1046941 h 1620839"/>
                <a:gd name="connsiteX325" fmla="*/ 265975 w 1411094"/>
                <a:gd name="connsiteY325" fmla="*/ 1055866 h 1620839"/>
                <a:gd name="connsiteX326" fmla="*/ 245447 w 1411094"/>
                <a:gd name="connsiteY326" fmla="*/ 1067469 h 1620839"/>
                <a:gd name="connsiteX327" fmla="*/ 226703 w 1411094"/>
                <a:gd name="connsiteY327" fmla="*/ 1073717 h 1620839"/>
                <a:gd name="connsiteX328" fmla="*/ 210638 w 1411094"/>
                <a:gd name="connsiteY328" fmla="*/ 1084428 h 1620839"/>
                <a:gd name="connsiteX329" fmla="*/ 205283 w 1411094"/>
                <a:gd name="connsiteY329" fmla="*/ 1085320 h 1620839"/>
                <a:gd name="connsiteX330" fmla="*/ 200820 w 1411094"/>
                <a:gd name="connsiteY330" fmla="*/ 1086213 h 1620839"/>
                <a:gd name="connsiteX331" fmla="*/ 187432 w 1411094"/>
                <a:gd name="connsiteY331" fmla="*/ 1082642 h 1620839"/>
                <a:gd name="connsiteX332" fmla="*/ 176721 w 1411094"/>
                <a:gd name="connsiteY332" fmla="*/ 1078180 h 1620839"/>
                <a:gd name="connsiteX333" fmla="*/ 169581 w 1411094"/>
                <a:gd name="connsiteY333" fmla="*/ 1073717 h 1620839"/>
                <a:gd name="connsiteX334" fmla="*/ 161549 w 1411094"/>
                <a:gd name="connsiteY334" fmla="*/ 1065684 h 1620839"/>
                <a:gd name="connsiteX335" fmla="*/ 159763 w 1411094"/>
                <a:gd name="connsiteY335" fmla="*/ 1065684 h 1620839"/>
                <a:gd name="connsiteX336" fmla="*/ 157978 w 1411094"/>
                <a:gd name="connsiteY336" fmla="*/ 1065684 h 1620839"/>
                <a:gd name="connsiteX337" fmla="*/ 157086 w 1411094"/>
                <a:gd name="connsiteY337" fmla="*/ 1070147 h 1620839"/>
                <a:gd name="connsiteX338" fmla="*/ 157978 w 1411094"/>
                <a:gd name="connsiteY338" fmla="*/ 1073717 h 1620839"/>
                <a:gd name="connsiteX339" fmla="*/ 160656 w 1411094"/>
                <a:gd name="connsiteY339" fmla="*/ 1081750 h 1620839"/>
                <a:gd name="connsiteX340" fmla="*/ 160656 w 1411094"/>
                <a:gd name="connsiteY340" fmla="*/ 1085320 h 1620839"/>
                <a:gd name="connsiteX341" fmla="*/ 158871 w 1411094"/>
                <a:gd name="connsiteY341" fmla="*/ 1089783 h 1620839"/>
                <a:gd name="connsiteX342" fmla="*/ 154408 w 1411094"/>
                <a:gd name="connsiteY342" fmla="*/ 1095138 h 1620839"/>
                <a:gd name="connsiteX343" fmla="*/ 153516 w 1411094"/>
                <a:gd name="connsiteY343" fmla="*/ 1101386 h 1620839"/>
                <a:gd name="connsiteX344" fmla="*/ 154408 w 1411094"/>
                <a:gd name="connsiteY344" fmla="*/ 1104956 h 1620839"/>
                <a:gd name="connsiteX345" fmla="*/ 156193 w 1411094"/>
                <a:gd name="connsiteY345" fmla="*/ 1106741 h 1620839"/>
                <a:gd name="connsiteX346" fmla="*/ 168689 w 1411094"/>
                <a:gd name="connsiteY346" fmla="*/ 1114774 h 1620839"/>
                <a:gd name="connsiteX347" fmla="*/ 170474 w 1411094"/>
                <a:gd name="connsiteY347" fmla="*/ 1116559 h 1620839"/>
                <a:gd name="connsiteX348" fmla="*/ 171366 w 1411094"/>
                <a:gd name="connsiteY348" fmla="*/ 1119236 h 1620839"/>
                <a:gd name="connsiteX349" fmla="*/ 169581 w 1411094"/>
                <a:gd name="connsiteY349" fmla="*/ 1121914 h 1620839"/>
                <a:gd name="connsiteX350" fmla="*/ 165119 w 1411094"/>
                <a:gd name="connsiteY350" fmla="*/ 1123699 h 1620839"/>
                <a:gd name="connsiteX351" fmla="*/ 161549 w 1411094"/>
                <a:gd name="connsiteY351" fmla="*/ 1123699 h 1620839"/>
                <a:gd name="connsiteX352" fmla="*/ 123169 w 1411094"/>
                <a:gd name="connsiteY352" fmla="*/ 1118344 h 1620839"/>
                <a:gd name="connsiteX353" fmla="*/ 120492 w 1411094"/>
                <a:gd name="connsiteY353" fmla="*/ 1120129 h 1620839"/>
                <a:gd name="connsiteX354" fmla="*/ 118707 w 1411094"/>
                <a:gd name="connsiteY354" fmla="*/ 1122806 h 1620839"/>
                <a:gd name="connsiteX355" fmla="*/ 118707 w 1411094"/>
                <a:gd name="connsiteY355" fmla="*/ 1128162 h 1620839"/>
                <a:gd name="connsiteX356" fmla="*/ 118707 w 1411094"/>
                <a:gd name="connsiteY356" fmla="*/ 1131732 h 1620839"/>
                <a:gd name="connsiteX357" fmla="*/ 125847 w 1411094"/>
                <a:gd name="connsiteY357" fmla="*/ 1144227 h 1620839"/>
                <a:gd name="connsiteX358" fmla="*/ 127632 w 1411094"/>
                <a:gd name="connsiteY358" fmla="*/ 1149582 h 1620839"/>
                <a:gd name="connsiteX359" fmla="*/ 128525 w 1411094"/>
                <a:gd name="connsiteY359" fmla="*/ 1152260 h 1620839"/>
                <a:gd name="connsiteX360" fmla="*/ 128525 w 1411094"/>
                <a:gd name="connsiteY360" fmla="*/ 1155830 h 1620839"/>
                <a:gd name="connsiteX361" fmla="*/ 129417 w 1411094"/>
                <a:gd name="connsiteY361" fmla="*/ 1158508 h 1620839"/>
                <a:gd name="connsiteX362" fmla="*/ 129417 w 1411094"/>
                <a:gd name="connsiteY362" fmla="*/ 1162078 h 1620839"/>
                <a:gd name="connsiteX363" fmla="*/ 128525 w 1411094"/>
                <a:gd name="connsiteY363" fmla="*/ 1165648 h 1620839"/>
                <a:gd name="connsiteX364" fmla="*/ 127632 w 1411094"/>
                <a:gd name="connsiteY364" fmla="*/ 1170111 h 1620839"/>
                <a:gd name="connsiteX365" fmla="*/ 124955 w 1411094"/>
                <a:gd name="connsiteY365" fmla="*/ 1173681 h 1620839"/>
                <a:gd name="connsiteX366" fmla="*/ 118707 w 1411094"/>
                <a:gd name="connsiteY366" fmla="*/ 1179036 h 1620839"/>
                <a:gd name="connsiteX367" fmla="*/ 115137 w 1411094"/>
                <a:gd name="connsiteY367" fmla="*/ 1180821 h 1620839"/>
                <a:gd name="connsiteX368" fmla="*/ 110674 w 1411094"/>
                <a:gd name="connsiteY368" fmla="*/ 1182606 h 1620839"/>
                <a:gd name="connsiteX369" fmla="*/ 69617 w 1411094"/>
                <a:gd name="connsiteY369" fmla="*/ 1178144 h 1620839"/>
                <a:gd name="connsiteX370" fmla="*/ 44627 w 1411094"/>
                <a:gd name="connsiteY370" fmla="*/ 1171003 h 1620839"/>
                <a:gd name="connsiteX371" fmla="*/ 41949 w 1411094"/>
                <a:gd name="connsiteY371" fmla="*/ 1171003 h 1620839"/>
                <a:gd name="connsiteX372" fmla="*/ 39271 w 1411094"/>
                <a:gd name="connsiteY372" fmla="*/ 1171896 h 1620839"/>
                <a:gd name="connsiteX373" fmla="*/ 36594 w 1411094"/>
                <a:gd name="connsiteY373" fmla="*/ 1174573 h 1620839"/>
                <a:gd name="connsiteX374" fmla="*/ 33024 w 1411094"/>
                <a:gd name="connsiteY374" fmla="*/ 1179036 h 1620839"/>
                <a:gd name="connsiteX375" fmla="*/ 31239 w 1411094"/>
                <a:gd name="connsiteY375" fmla="*/ 1181714 h 1620839"/>
                <a:gd name="connsiteX376" fmla="*/ 29453 w 1411094"/>
                <a:gd name="connsiteY376" fmla="*/ 1185284 h 1620839"/>
                <a:gd name="connsiteX377" fmla="*/ 29453 w 1411094"/>
                <a:gd name="connsiteY377" fmla="*/ 1187961 h 1620839"/>
                <a:gd name="connsiteX378" fmla="*/ 32131 w 1411094"/>
                <a:gd name="connsiteY378" fmla="*/ 1192424 h 1620839"/>
                <a:gd name="connsiteX379" fmla="*/ 33916 w 1411094"/>
                <a:gd name="connsiteY379" fmla="*/ 1195102 h 1620839"/>
                <a:gd name="connsiteX380" fmla="*/ 49982 w 1411094"/>
                <a:gd name="connsiteY380" fmla="*/ 1206705 h 1620839"/>
                <a:gd name="connsiteX381" fmla="*/ 53552 w 1411094"/>
                <a:gd name="connsiteY381" fmla="*/ 1211167 h 1620839"/>
                <a:gd name="connsiteX382" fmla="*/ 55337 w 1411094"/>
                <a:gd name="connsiteY382" fmla="*/ 1212952 h 1620839"/>
                <a:gd name="connsiteX383" fmla="*/ 56229 w 1411094"/>
                <a:gd name="connsiteY383" fmla="*/ 1214737 h 1620839"/>
                <a:gd name="connsiteX384" fmla="*/ 55337 w 1411094"/>
                <a:gd name="connsiteY384" fmla="*/ 1216522 h 1620839"/>
                <a:gd name="connsiteX385" fmla="*/ 46412 w 1411094"/>
                <a:gd name="connsiteY385" fmla="*/ 1232588 h 1620839"/>
                <a:gd name="connsiteX386" fmla="*/ 42841 w 1411094"/>
                <a:gd name="connsiteY386" fmla="*/ 1237943 h 1620839"/>
                <a:gd name="connsiteX387" fmla="*/ 41057 w 1411094"/>
                <a:gd name="connsiteY387" fmla="*/ 1240621 h 1620839"/>
                <a:gd name="connsiteX388" fmla="*/ 39271 w 1411094"/>
                <a:gd name="connsiteY388" fmla="*/ 1242406 h 1620839"/>
                <a:gd name="connsiteX389" fmla="*/ 36594 w 1411094"/>
                <a:gd name="connsiteY389" fmla="*/ 1243298 h 1620839"/>
                <a:gd name="connsiteX390" fmla="*/ 33916 w 1411094"/>
                <a:gd name="connsiteY390" fmla="*/ 1244191 h 1620839"/>
                <a:gd name="connsiteX391" fmla="*/ 30346 w 1411094"/>
                <a:gd name="connsiteY391" fmla="*/ 1245084 h 1620839"/>
                <a:gd name="connsiteX392" fmla="*/ 20528 w 1411094"/>
                <a:gd name="connsiteY392" fmla="*/ 1243298 h 1620839"/>
                <a:gd name="connsiteX393" fmla="*/ 17851 w 1411094"/>
                <a:gd name="connsiteY393" fmla="*/ 1243298 h 1620839"/>
                <a:gd name="connsiteX394" fmla="*/ 16065 w 1411094"/>
                <a:gd name="connsiteY394" fmla="*/ 1245084 h 1620839"/>
                <a:gd name="connsiteX395" fmla="*/ 15173 w 1411094"/>
                <a:gd name="connsiteY395" fmla="*/ 1247761 h 1620839"/>
                <a:gd name="connsiteX396" fmla="*/ 16065 w 1411094"/>
                <a:gd name="connsiteY396" fmla="*/ 1251331 h 1620839"/>
                <a:gd name="connsiteX397" fmla="*/ 17851 w 1411094"/>
                <a:gd name="connsiteY397" fmla="*/ 1253116 h 1620839"/>
                <a:gd name="connsiteX398" fmla="*/ 19636 w 1411094"/>
                <a:gd name="connsiteY398" fmla="*/ 1255794 h 1620839"/>
                <a:gd name="connsiteX399" fmla="*/ 28561 w 1411094"/>
                <a:gd name="connsiteY399" fmla="*/ 1262042 h 1620839"/>
                <a:gd name="connsiteX400" fmla="*/ 36594 w 1411094"/>
                <a:gd name="connsiteY400" fmla="*/ 1269182 h 1620839"/>
                <a:gd name="connsiteX401" fmla="*/ 41949 w 1411094"/>
                <a:gd name="connsiteY401" fmla="*/ 1276322 h 1620839"/>
                <a:gd name="connsiteX402" fmla="*/ 55337 w 1411094"/>
                <a:gd name="connsiteY402" fmla="*/ 1299528 h 1620839"/>
                <a:gd name="connsiteX403" fmla="*/ 57122 w 1411094"/>
                <a:gd name="connsiteY403" fmla="*/ 1301313 h 1620839"/>
                <a:gd name="connsiteX404" fmla="*/ 59800 w 1411094"/>
                <a:gd name="connsiteY404" fmla="*/ 1303098 h 1620839"/>
                <a:gd name="connsiteX405" fmla="*/ 69617 w 1411094"/>
                <a:gd name="connsiteY405" fmla="*/ 1304883 h 1620839"/>
                <a:gd name="connsiteX406" fmla="*/ 72295 w 1411094"/>
                <a:gd name="connsiteY406" fmla="*/ 1306668 h 1620839"/>
                <a:gd name="connsiteX407" fmla="*/ 74080 w 1411094"/>
                <a:gd name="connsiteY407" fmla="*/ 1308453 h 1620839"/>
                <a:gd name="connsiteX408" fmla="*/ 74973 w 1411094"/>
                <a:gd name="connsiteY408" fmla="*/ 1311131 h 1620839"/>
                <a:gd name="connsiteX409" fmla="*/ 74973 w 1411094"/>
                <a:gd name="connsiteY409" fmla="*/ 1315594 h 1620839"/>
                <a:gd name="connsiteX410" fmla="*/ 73188 w 1411094"/>
                <a:gd name="connsiteY410" fmla="*/ 1319164 h 1620839"/>
                <a:gd name="connsiteX411" fmla="*/ 70510 w 1411094"/>
                <a:gd name="connsiteY411" fmla="*/ 1324519 h 1620839"/>
                <a:gd name="connsiteX412" fmla="*/ 63370 w 1411094"/>
                <a:gd name="connsiteY412" fmla="*/ 1327197 h 1620839"/>
                <a:gd name="connsiteX413" fmla="*/ 58015 w 1411094"/>
                <a:gd name="connsiteY413" fmla="*/ 1328982 h 1620839"/>
                <a:gd name="connsiteX414" fmla="*/ 53552 w 1411094"/>
                <a:gd name="connsiteY414" fmla="*/ 1330767 h 1620839"/>
                <a:gd name="connsiteX415" fmla="*/ 49089 w 1411094"/>
                <a:gd name="connsiteY415" fmla="*/ 1334337 h 1620839"/>
                <a:gd name="connsiteX416" fmla="*/ 42841 w 1411094"/>
                <a:gd name="connsiteY416" fmla="*/ 1343262 h 1620839"/>
                <a:gd name="connsiteX417" fmla="*/ 31239 w 1411094"/>
                <a:gd name="connsiteY417" fmla="*/ 1356650 h 1620839"/>
                <a:gd name="connsiteX418" fmla="*/ 0 w 1411094"/>
                <a:gd name="connsiteY418" fmla="*/ 1386996 h 1620839"/>
                <a:gd name="connsiteX419" fmla="*/ 3570 w 1411094"/>
                <a:gd name="connsiteY419" fmla="*/ 1395029 h 1620839"/>
                <a:gd name="connsiteX420" fmla="*/ 10711 w 1411094"/>
                <a:gd name="connsiteY420" fmla="*/ 1398599 h 1620839"/>
                <a:gd name="connsiteX421" fmla="*/ 21421 w 1411094"/>
                <a:gd name="connsiteY421" fmla="*/ 1399492 h 1620839"/>
                <a:gd name="connsiteX422" fmla="*/ 27669 w 1411094"/>
                <a:gd name="connsiteY422" fmla="*/ 1399492 h 1620839"/>
                <a:gd name="connsiteX423" fmla="*/ 33024 w 1411094"/>
                <a:gd name="connsiteY423" fmla="*/ 1397707 h 1620839"/>
                <a:gd name="connsiteX424" fmla="*/ 47304 w 1411094"/>
                <a:gd name="connsiteY424" fmla="*/ 1388781 h 1620839"/>
                <a:gd name="connsiteX425" fmla="*/ 53552 w 1411094"/>
                <a:gd name="connsiteY425" fmla="*/ 1386996 h 1620839"/>
                <a:gd name="connsiteX426" fmla="*/ 56229 w 1411094"/>
                <a:gd name="connsiteY426" fmla="*/ 1386996 h 1620839"/>
                <a:gd name="connsiteX427" fmla="*/ 59800 w 1411094"/>
                <a:gd name="connsiteY427" fmla="*/ 1387889 h 1620839"/>
                <a:gd name="connsiteX428" fmla="*/ 66047 w 1411094"/>
                <a:gd name="connsiteY428" fmla="*/ 1389674 h 1620839"/>
                <a:gd name="connsiteX429" fmla="*/ 67833 w 1411094"/>
                <a:gd name="connsiteY429" fmla="*/ 1390566 h 1620839"/>
                <a:gd name="connsiteX430" fmla="*/ 70510 w 1411094"/>
                <a:gd name="connsiteY430" fmla="*/ 1392352 h 1620839"/>
                <a:gd name="connsiteX431" fmla="*/ 72295 w 1411094"/>
                <a:gd name="connsiteY431" fmla="*/ 1395922 h 1620839"/>
                <a:gd name="connsiteX432" fmla="*/ 74973 w 1411094"/>
                <a:gd name="connsiteY432" fmla="*/ 1401277 h 1620839"/>
                <a:gd name="connsiteX433" fmla="*/ 76758 w 1411094"/>
                <a:gd name="connsiteY433" fmla="*/ 1412880 h 1620839"/>
                <a:gd name="connsiteX434" fmla="*/ 76758 w 1411094"/>
                <a:gd name="connsiteY434" fmla="*/ 1419128 h 1620839"/>
                <a:gd name="connsiteX435" fmla="*/ 76758 w 1411094"/>
                <a:gd name="connsiteY435" fmla="*/ 1424483 h 1620839"/>
                <a:gd name="connsiteX436" fmla="*/ 75865 w 1411094"/>
                <a:gd name="connsiteY436" fmla="*/ 1427160 h 1620839"/>
                <a:gd name="connsiteX437" fmla="*/ 74080 w 1411094"/>
                <a:gd name="connsiteY437" fmla="*/ 1429838 h 1620839"/>
                <a:gd name="connsiteX438" fmla="*/ 70510 w 1411094"/>
                <a:gd name="connsiteY438" fmla="*/ 1433408 h 1620839"/>
                <a:gd name="connsiteX439" fmla="*/ 55337 w 1411094"/>
                <a:gd name="connsiteY439" fmla="*/ 1449474 h 1620839"/>
                <a:gd name="connsiteX440" fmla="*/ 54445 w 1411094"/>
                <a:gd name="connsiteY440" fmla="*/ 1451259 h 1620839"/>
                <a:gd name="connsiteX441" fmla="*/ 54445 w 1411094"/>
                <a:gd name="connsiteY441" fmla="*/ 1455721 h 1620839"/>
                <a:gd name="connsiteX442" fmla="*/ 56229 w 1411094"/>
                <a:gd name="connsiteY442" fmla="*/ 1460184 h 1620839"/>
                <a:gd name="connsiteX443" fmla="*/ 66047 w 1411094"/>
                <a:gd name="connsiteY443" fmla="*/ 1472679 h 1620839"/>
                <a:gd name="connsiteX444" fmla="*/ 68725 w 1411094"/>
                <a:gd name="connsiteY444" fmla="*/ 1477142 h 1620839"/>
                <a:gd name="connsiteX445" fmla="*/ 68725 w 1411094"/>
                <a:gd name="connsiteY445" fmla="*/ 1481605 h 1620839"/>
                <a:gd name="connsiteX446" fmla="*/ 65155 w 1411094"/>
                <a:gd name="connsiteY446" fmla="*/ 1501241 h 1620839"/>
                <a:gd name="connsiteX447" fmla="*/ 64262 w 1411094"/>
                <a:gd name="connsiteY447" fmla="*/ 1515521 h 1620839"/>
                <a:gd name="connsiteX448" fmla="*/ 64262 w 1411094"/>
                <a:gd name="connsiteY448" fmla="*/ 1522661 h 1620839"/>
                <a:gd name="connsiteX449" fmla="*/ 65155 w 1411094"/>
                <a:gd name="connsiteY449" fmla="*/ 1526231 h 1620839"/>
                <a:gd name="connsiteX450" fmla="*/ 68725 w 1411094"/>
                <a:gd name="connsiteY450" fmla="*/ 1546760 h 1620839"/>
                <a:gd name="connsiteX451" fmla="*/ 74080 w 1411094"/>
                <a:gd name="connsiteY451" fmla="*/ 1553007 h 1620839"/>
                <a:gd name="connsiteX452" fmla="*/ 124062 w 1411094"/>
                <a:gd name="connsiteY452" fmla="*/ 1597634 h 1620839"/>
                <a:gd name="connsiteX453" fmla="*/ 162441 w 1411094"/>
                <a:gd name="connsiteY453" fmla="*/ 1620840 h 1620839"/>
                <a:gd name="connsiteX454" fmla="*/ 163333 w 1411094"/>
                <a:gd name="connsiteY454" fmla="*/ 1608344 h 1620839"/>
                <a:gd name="connsiteX455" fmla="*/ 164226 w 1411094"/>
                <a:gd name="connsiteY455" fmla="*/ 1604774 h 1620839"/>
                <a:gd name="connsiteX456" fmla="*/ 166011 w 1411094"/>
                <a:gd name="connsiteY456" fmla="*/ 1602989 h 1620839"/>
                <a:gd name="connsiteX457" fmla="*/ 169581 w 1411094"/>
                <a:gd name="connsiteY457" fmla="*/ 1601204 h 1620839"/>
                <a:gd name="connsiteX458" fmla="*/ 176721 w 1411094"/>
                <a:gd name="connsiteY458" fmla="*/ 1602989 h 1620839"/>
                <a:gd name="connsiteX459" fmla="*/ 179399 w 1411094"/>
                <a:gd name="connsiteY459" fmla="*/ 1604774 h 1620839"/>
                <a:gd name="connsiteX460" fmla="*/ 183862 w 1411094"/>
                <a:gd name="connsiteY460" fmla="*/ 1609237 h 1620839"/>
                <a:gd name="connsiteX461" fmla="*/ 185647 w 1411094"/>
                <a:gd name="connsiteY461" fmla="*/ 1609237 h 1620839"/>
                <a:gd name="connsiteX462" fmla="*/ 186539 w 1411094"/>
                <a:gd name="connsiteY462" fmla="*/ 1604774 h 1620839"/>
                <a:gd name="connsiteX463" fmla="*/ 187432 w 1411094"/>
                <a:gd name="connsiteY463" fmla="*/ 1601204 h 1620839"/>
                <a:gd name="connsiteX464" fmla="*/ 188325 w 1411094"/>
                <a:gd name="connsiteY464" fmla="*/ 1594064 h 1620839"/>
                <a:gd name="connsiteX465" fmla="*/ 188325 w 1411094"/>
                <a:gd name="connsiteY465" fmla="*/ 1590494 h 1620839"/>
                <a:gd name="connsiteX466" fmla="*/ 187432 w 1411094"/>
                <a:gd name="connsiteY466" fmla="*/ 1584246 h 1620839"/>
                <a:gd name="connsiteX467" fmla="*/ 186539 w 1411094"/>
                <a:gd name="connsiteY467" fmla="*/ 1580676 h 1620839"/>
                <a:gd name="connsiteX468" fmla="*/ 187432 w 1411094"/>
                <a:gd name="connsiteY468" fmla="*/ 1577998 h 1620839"/>
                <a:gd name="connsiteX469" fmla="*/ 188325 w 1411094"/>
                <a:gd name="connsiteY469" fmla="*/ 1574428 h 1620839"/>
                <a:gd name="connsiteX470" fmla="*/ 190109 w 1411094"/>
                <a:gd name="connsiteY470" fmla="*/ 1572643 h 1620839"/>
                <a:gd name="connsiteX471" fmla="*/ 205283 w 1411094"/>
                <a:gd name="connsiteY471" fmla="*/ 1562825 h 1620839"/>
                <a:gd name="connsiteX472" fmla="*/ 208853 w 1411094"/>
                <a:gd name="connsiteY472" fmla="*/ 1559255 h 1620839"/>
                <a:gd name="connsiteX473" fmla="*/ 210638 w 1411094"/>
                <a:gd name="connsiteY473" fmla="*/ 1555685 h 1620839"/>
                <a:gd name="connsiteX474" fmla="*/ 211530 w 1411094"/>
                <a:gd name="connsiteY474" fmla="*/ 1552115 h 1620839"/>
                <a:gd name="connsiteX475" fmla="*/ 215101 w 1411094"/>
                <a:gd name="connsiteY475" fmla="*/ 1544975 h 1620839"/>
                <a:gd name="connsiteX476" fmla="*/ 215101 w 1411094"/>
                <a:gd name="connsiteY476" fmla="*/ 1542297 h 1620839"/>
                <a:gd name="connsiteX477" fmla="*/ 214208 w 1411094"/>
                <a:gd name="connsiteY477" fmla="*/ 1539619 h 1620839"/>
                <a:gd name="connsiteX478" fmla="*/ 212423 w 1411094"/>
                <a:gd name="connsiteY478" fmla="*/ 1536942 h 1620839"/>
                <a:gd name="connsiteX479" fmla="*/ 206175 w 1411094"/>
                <a:gd name="connsiteY479" fmla="*/ 1532479 h 1620839"/>
                <a:gd name="connsiteX480" fmla="*/ 204390 w 1411094"/>
                <a:gd name="connsiteY480" fmla="*/ 1529802 h 1620839"/>
                <a:gd name="connsiteX481" fmla="*/ 203497 w 1411094"/>
                <a:gd name="connsiteY481" fmla="*/ 1528017 h 1620839"/>
                <a:gd name="connsiteX482" fmla="*/ 202605 w 1411094"/>
                <a:gd name="connsiteY482" fmla="*/ 1525339 h 1620839"/>
                <a:gd name="connsiteX483" fmla="*/ 201713 w 1411094"/>
                <a:gd name="connsiteY483" fmla="*/ 1522661 h 1620839"/>
                <a:gd name="connsiteX484" fmla="*/ 202605 w 1411094"/>
                <a:gd name="connsiteY484" fmla="*/ 1515521 h 1620839"/>
                <a:gd name="connsiteX485" fmla="*/ 205283 w 1411094"/>
                <a:gd name="connsiteY485" fmla="*/ 1502133 h 1620839"/>
                <a:gd name="connsiteX486" fmla="*/ 207068 w 1411094"/>
                <a:gd name="connsiteY486" fmla="*/ 1499455 h 1620839"/>
                <a:gd name="connsiteX487" fmla="*/ 207960 w 1411094"/>
                <a:gd name="connsiteY487" fmla="*/ 1496778 h 1620839"/>
                <a:gd name="connsiteX488" fmla="*/ 212423 w 1411094"/>
                <a:gd name="connsiteY488" fmla="*/ 1495885 h 1620839"/>
                <a:gd name="connsiteX489" fmla="*/ 218671 w 1411094"/>
                <a:gd name="connsiteY489" fmla="*/ 1495885 h 1620839"/>
                <a:gd name="connsiteX490" fmla="*/ 232059 w 1411094"/>
                <a:gd name="connsiteY490" fmla="*/ 1500348 h 1620839"/>
                <a:gd name="connsiteX491" fmla="*/ 242769 w 1411094"/>
                <a:gd name="connsiteY491" fmla="*/ 1505703 h 1620839"/>
                <a:gd name="connsiteX492" fmla="*/ 257049 w 1411094"/>
                <a:gd name="connsiteY492" fmla="*/ 1509273 h 1620839"/>
                <a:gd name="connsiteX493" fmla="*/ 260620 w 1411094"/>
                <a:gd name="connsiteY493" fmla="*/ 1511058 h 1620839"/>
                <a:gd name="connsiteX494" fmla="*/ 263297 w 1411094"/>
                <a:gd name="connsiteY494" fmla="*/ 1513736 h 1620839"/>
                <a:gd name="connsiteX495" fmla="*/ 265082 w 1411094"/>
                <a:gd name="connsiteY495" fmla="*/ 1515521 h 1620839"/>
                <a:gd name="connsiteX496" fmla="*/ 268652 w 1411094"/>
                <a:gd name="connsiteY496" fmla="*/ 1515521 h 1620839"/>
                <a:gd name="connsiteX497" fmla="*/ 273115 w 1411094"/>
                <a:gd name="connsiteY497" fmla="*/ 1512843 h 1620839"/>
                <a:gd name="connsiteX498" fmla="*/ 275793 w 1411094"/>
                <a:gd name="connsiteY498" fmla="*/ 1511058 h 1620839"/>
                <a:gd name="connsiteX499" fmla="*/ 287396 w 1411094"/>
                <a:gd name="connsiteY499" fmla="*/ 1499455 h 1620839"/>
                <a:gd name="connsiteX500" fmla="*/ 290073 w 1411094"/>
                <a:gd name="connsiteY500" fmla="*/ 1498563 h 1620839"/>
                <a:gd name="connsiteX501" fmla="*/ 292751 w 1411094"/>
                <a:gd name="connsiteY501" fmla="*/ 1498563 h 1620839"/>
                <a:gd name="connsiteX502" fmla="*/ 296321 w 1411094"/>
                <a:gd name="connsiteY502" fmla="*/ 1500348 h 1620839"/>
                <a:gd name="connsiteX503" fmla="*/ 299891 w 1411094"/>
                <a:gd name="connsiteY503" fmla="*/ 1505703 h 1620839"/>
                <a:gd name="connsiteX504" fmla="*/ 301676 w 1411094"/>
                <a:gd name="connsiteY504" fmla="*/ 1506596 h 1620839"/>
                <a:gd name="connsiteX505" fmla="*/ 305246 w 1411094"/>
                <a:gd name="connsiteY505" fmla="*/ 1506596 h 1620839"/>
                <a:gd name="connsiteX506" fmla="*/ 310601 w 1411094"/>
                <a:gd name="connsiteY506" fmla="*/ 1503918 h 1620839"/>
                <a:gd name="connsiteX507" fmla="*/ 314172 w 1411094"/>
                <a:gd name="connsiteY507" fmla="*/ 1501241 h 1620839"/>
                <a:gd name="connsiteX508" fmla="*/ 322204 w 1411094"/>
                <a:gd name="connsiteY508" fmla="*/ 1493208 h 1620839"/>
                <a:gd name="connsiteX509" fmla="*/ 326667 w 1411094"/>
                <a:gd name="connsiteY509" fmla="*/ 1490530 h 1620839"/>
                <a:gd name="connsiteX510" fmla="*/ 336485 w 1411094"/>
                <a:gd name="connsiteY510" fmla="*/ 1487853 h 1620839"/>
                <a:gd name="connsiteX511" fmla="*/ 398070 w 1411094"/>
                <a:gd name="connsiteY511" fmla="*/ 1483390 h 1620839"/>
                <a:gd name="connsiteX512" fmla="*/ 405210 w 1411094"/>
                <a:gd name="connsiteY512" fmla="*/ 1479820 h 1620839"/>
                <a:gd name="connsiteX513" fmla="*/ 409673 w 1411094"/>
                <a:gd name="connsiteY513" fmla="*/ 1476250 h 1620839"/>
                <a:gd name="connsiteX514" fmla="*/ 458762 w 1411094"/>
                <a:gd name="connsiteY514" fmla="*/ 1421805 h 1620839"/>
                <a:gd name="connsiteX515" fmla="*/ 472150 w 1411094"/>
                <a:gd name="connsiteY515" fmla="*/ 1411987 h 1620839"/>
                <a:gd name="connsiteX516" fmla="*/ 476613 w 1411094"/>
                <a:gd name="connsiteY516" fmla="*/ 1411987 h 1620839"/>
                <a:gd name="connsiteX517" fmla="*/ 483753 w 1411094"/>
                <a:gd name="connsiteY517" fmla="*/ 1413772 h 1620839"/>
                <a:gd name="connsiteX518" fmla="*/ 499818 w 1411094"/>
                <a:gd name="connsiteY518" fmla="*/ 1419128 h 1620839"/>
                <a:gd name="connsiteX519" fmla="*/ 506959 w 1411094"/>
                <a:gd name="connsiteY519" fmla="*/ 1420913 h 1620839"/>
                <a:gd name="connsiteX520" fmla="*/ 512314 w 1411094"/>
                <a:gd name="connsiteY520" fmla="*/ 1421805 h 1620839"/>
                <a:gd name="connsiteX521" fmla="*/ 526594 w 1411094"/>
                <a:gd name="connsiteY521" fmla="*/ 1412880 h 1620839"/>
                <a:gd name="connsiteX522" fmla="*/ 529272 w 1411094"/>
                <a:gd name="connsiteY522" fmla="*/ 1411987 h 1620839"/>
                <a:gd name="connsiteX523" fmla="*/ 531950 w 1411094"/>
                <a:gd name="connsiteY523" fmla="*/ 1411987 h 1620839"/>
                <a:gd name="connsiteX524" fmla="*/ 534627 w 1411094"/>
                <a:gd name="connsiteY524" fmla="*/ 1411987 h 1620839"/>
                <a:gd name="connsiteX525" fmla="*/ 538197 w 1411094"/>
                <a:gd name="connsiteY525" fmla="*/ 1411987 h 1620839"/>
                <a:gd name="connsiteX526" fmla="*/ 544445 w 1411094"/>
                <a:gd name="connsiteY526" fmla="*/ 1413772 h 1620839"/>
                <a:gd name="connsiteX527" fmla="*/ 579254 w 1411094"/>
                <a:gd name="connsiteY527" fmla="*/ 1430730 h 1620839"/>
                <a:gd name="connsiteX528" fmla="*/ 582824 w 1411094"/>
                <a:gd name="connsiteY528" fmla="*/ 1431623 h 1620839"/>
                <a:gd name="connsiteX529" fmla="*/ 586394 w 1411094"/>
                <a:gd name="connsiteY529" fmla="*/ 1431623 h 1620839"/>
                <a:gd name="connsiteX530" fmla="*/ 589072 w 1411094"/>
                <a:gd name="connsiteY530" fmla="*/ 1430730 h 1620839"/>
                <a:gd name="connsiteX531" fmla="*/ 604245 w 1411094"/>
                <a:gd name="connsiteY531" fmla="*/ 1424483 h 1620839"/>
                <a:gd name="connsiteX532" fmla="*/ 608708 w 1411094"/>
                <a:gd name="connsiteY532" fmla="*/ 1420913 h 1620839"/>
                <a:gd name="connsiteX533" fmla="*/ 614063 w 1411094"/>
                <a:gd name="connsiteY533" fmla="*/ 1414665 h 1620839"/>
                <a:gd name="connsiteX534" fmla="*/ 615848 w 1411094"/>
                <a:gd name="connsiteY534" fmla="*/ 1413772 h 1620839"/>
                <a:gd name="connsiteX535" fmla="*/ 618525 w 1411094"/>
                <a:gd name="connsiteY535" fmla="*/ 1414665 h 1620839"/>
                <a:gd name="connsiteX536" fmla="*/ 621203 w 1411094"/>
                <a:gd name="connsiteY536" fmla="*/ 1418235 h 1620839"/>
                <a:gd name="connsiteX537" fmla="*/ 622988 w 1411094"/>
                <a:gd name="connsiteY537" fmla="*/ 1421805 h 1620839"/>
                <a:gd name="connsiteX538" fmla="*/ 623881 w 1411094"/>
                <a:gd name="connsiteY538" fmla="*/ 1425375 h 1620839"/>
                <a:gd name="connsiteX539" fmla="*/ 622096 w 1411094"/>
                <a:gd name="connsiteY539" fmla="*/ 1430730 h 1620839"/>
                <a:gd name="connsiteX540" fmla="*/ 620310 w 1411094"/>
                <a:gd name="connsiteY540" fmla="*/ 1433408 h 1620839"/>
                <a:gd name="connsiteX541" fmla="*/ 615848 w 1411094"/>
                <a:gd name="connsiteY541" fmla="*/ 1438763 h 1620839"/>
                <a:gd name="connsiteX542" fmla="*/ 614955 w 1411094"/>
                <a:gd name="connsiteY542" fmla="*/ 1440548 h 1620839"/>
                <a:gd name="connsiteX543" fmla="*/ 612278 w 1411094"/>
                <a:gd name="connsiteY543" fmla="*/ 1445903 h 1620839"/>
                <a:gd name="connsiteX544" fmla="*/ 609600 w 1411094"/>
                <a:gd name="connsiteY544" fmla="*/ 1452151 h 1620839"/>
                <a:gd name="connsiteX545" fmla="*/ 608708 w 1411094"/>
                <a:gd name="connsiteY545" fmla="*/ 1454829 h 1620839"/>
                <a:gd name="connsiteX546" fmla="*/ 607815 w 1411094"/>
                <a:gd name="connsiteY546" fmla="*/ 1458399 h 1620839"/>
                <a:gd name="connsiteX547" fmla="*/ 608708 w 1411094"/>
                <a:gd name="connsiteY547" fmla="*/ 1461969 h 1620839"/>
                <a:gd name="connsiteX548" fmla="*/ 609600 w 1411094"/>
                <a:gd name="connsiteY548" fmla="*/ 1466432 h 1620839"/>
                <a:gd name="connsiteX549" fmla="*/ 614063 w 1411094"/>
                <a:gd name="connsiteY549" fmla="*/ 1470894 h 1620839"/>
                <a:gd name="connsiteX550" fmla="*/ 618525 w 1411094"/>
                <a:gd name="connsiteY550" fmla="*/ 1472679 h 1620839"/>
                <a:gd name="connsiteX551" fmla="*/ 621203 w 1411094"/>
                <a:gd name="connsiteY551" fmla="*/ 1477142 h 1620839"/>
                <a:gd name="connsiteX552" fmla="*/ 622988 w 1411094"/>
                <a:gd name="connsiteY552" fmla="*/ 1480712 h 1620839"/>
                <a:gd name="connsiteX553" fmla="*/ 624773 w 1411094"/>
                <a:gd name="connsiteY553" fmla="*/ 1505703 h 1620839"/>
                <a:gd name="connsiteX554" fmla="*/ 650656 w 1411094"/>
                <a:gd name="connsiteY554" fmla="*/ 1493208 h 1620839"/>
                <a:gd name="connsiteX555" fmla="*/ 662260 w 1411094"/>
                <a:gd name="connsiteY555" fmla="*/ 1486067 h 1620839"/>
                <a:gd name="connsiteX556" fmla="*/ 671185 w 1411094"/>
                <a:gd name="connsiteY556" fmla="*/ 1475357 h 1620839"/>
                <a:gd name="connsiteX557" fmla="*/ 693498 w 1411094"/>
                <a:gd name="connsiteY557" fmla="*/ 1440548 h 1620839"/>
                <a:gd name="connsiteX558" fmla="*/ 697068 w 1411094"/>
                <a:gd name="connsiteY558" fmla="*/ 1436978 h 1620839"/>
                <a:gd name="connsiteX559" fmla="*/ 705101 w 1411094"/>
                <a:gd name="connsiteY559" fmla="*/ 1428945 h 1620839"/>
                <a:gd name="connsiteX560" fmla="*/ 708671 w 1411094"/>
                <a:gd name="connsiteY560" fmla="*/ 1427160 h 1620839"/>
                <a:gd name="connsiteX561" fmla="*/ 713134 w 1411094"/>
                <a:gd name="connsiteY561" fmla="*/ 1425375 h 1620839"/>
                <a:gd name="connsiteX562" fmla="*/ 720274 w 1411094"/>
                <a:gd name="connsiteY562" fmla="*/ 1424483 h 1620839"/>
                <a:gd name="connsiteX563" fmla="*/ 725629 w 1411094"/>
                <a:gd name="connsiteY563" fmla="*/ 1424483 h 1620839"/>
                <a:gd name="connsiteX564" fmla="*/ 731877 w 1411094"/>
                <a:gd name="connsiteY564" fmla="*/ 1426268 h 1620839"/>
                <a:gd name="connsiteX565" fmla="*/ 735447 w 1411094"/>
                <a:gd name="connsiteY565" fmla="*/ 1427160 h 1620839"/>
                <a:gd name="connsiteX566" fmla="*/ 748835 w 1411094"/>
                <a:gd name="connsiteY566" fmla="*/ 1425375 h 1620839"/>
                <a:gd name="connsiteX567" fmla="*/ 752405 w 1411094"/>
                <a:gd name="connsiteY567" fmla="*/ 1423590 h 1620839"/>
                <a:gd name="connsiteX568" fmla="*/ 756868 w 1411094"/>
                <a:gd name="connsiteY568" fmla="*/ 1420913 h 1620839"/>
                <a:gd name="connsiteX569" fmla="*/ 765793 w 1411094"/>
                <a:gd name="connsiteY569" fmla="*/ 1411987 h 1620839"/>
                <a:gd name="connsiteX570" fmla="*/ 769364 w 1411094"/>
                <a:gd name="connsiteY570" fmla="*/ 1407525 h 1620839"/>
                <a:gd name="connsiteX571" fmla="*/ 775611 w 1411094"/>
                <a:gd name="connsiteY571" fmla="*/ 1398599 h 1620839"/>
                <a:gd name="connsiteX572" fmla="*/ 777396 w 1411094"/>
                <a:gd name="connsiteY572" fmla="*/ 1395922 h 1620839"/>
                <a:gd name="connsiteX573" fmla="*/ 797032 w 1411094"/>
                <a:gd name="connsiteY573" fmla="*/ 1382534 h 1620839"/>
                <a:gd name="connsiteX574" fmla="*/ 801495 w 1411094"/>
                <a:gd name="connsiteY574" fmla="*/ 1378071 h 1620839"/>
                <a:gd name="connsiteX575" fmla="*/ 804172 w 1411094"/>
                <a:gd name="connsiteY575" fmla="*/ 1374501 h 1620839"/>
                <a:gd name="connsiteX576" fmla="*/ 808635 w 1411094"/>
                <a:gd name="connsiteY576" fmla="*/ 1365576 h 1620839"/>
                <a:gd name="connsiteX577" fmla="*/ 812205 w 1411094"/>
                <a:gd name="connsiteY577" fmla="*/ 1358435 h 1620839"/>
                <a:gd name="connsiteX578" fmla="*/ 815775 w 1411094"/>
                <a:gd name="connsiteY578" fmla="*/ 1353973 h 1620839"/>
                <a:gd name="connsiteX579" fmla="*/ 840766 w 1411094"/>
                <a:gd name="connsiteY579" fmla="*/ 1336122 h 1620839"/>
                <a:gd name="connsiteX580" fmla="*/ 843444 w 1411094"/>
                <a:gd name="connsiteY580" fmla="*/ 1333444 h 1620839"/>
                <a:gd name="connsiteX581" fmla="*/ 845229 w 1411094"/>
                <a:gd name="connsiteY581" fmla="*/ 1330767 h 1620839"/>
                <a:gd name="connsiteX582" fmla="*/ 846121 w 1411094"/>
                <a:gd name="connsiteY582" fmla="*/ 1328089 h 1620839"/>
                <a:gd name="connsiteX583" fmla="*/ 847014 w 1411094"/>
                <a:gd name="connsiteY583" fmla="*/ 1325412 h 1620839"/>
                <a:gd name="connsiteX584" fmla="*/ 847014 w 1411094"/>
                <a:gd name="connsiteY584" fmla="*/ 1323626 h 1620839"/>
                <a:gd name="connsiteX585" fmla="*/ 846121 w 1411094"/>
                <a:gd name="connsiteY585" fmla="*/ 1318271 h 1620839"/>
                <a:gd name="connsiteX586" fmla="*/ 846121 w 1411094"/>
                <a:gd name="connsiteY586" fmla="*/ 1314701 h 1620839"/>
                <a:gd name="connsiteX587" fmla="*/ 847906 w 1411094"/>
                <a:gd name="connsiteY587" fmla="*/ 1312024 h 1620839"/>
                <a:gd name="connsiteX588" fmla="*/ 871112 w 1411094"/>
                <a:gd name="connsiteY588" fmla="*/ 1293280 h 1620839"/>
                <a:gd name="connsiteX589" fmla="*/ 875575 w 1411094"/>
                <a:gd name="connsiteY589" fmla="*/ 1287033 h 1620839"/>
                <a:gd name="connsiteX590" fmla="*/ 878252 w 1411094"/>
                <a:gd name="connsiteY590" fmla="*/ 1282570 h 1620839"/>
                <a:gd name="connsiteX591" fmla="*/ 879145 w 1411094"/>
                <a:gd name="connsiteY591" fmla="*/ 1279000 h 1620839"/>
                <a:gd name="connsiteX592" fmla="*/ 880930 w 1411094"/>
                <a:gd name="connsiteY592" fmla="*/ 1275430 h 1620839"/>
                <a:gd name="connsiteX593" fmla="*/ 883608 w 1411094"/>
                <a:gd name="connsiteY593" fmla="*/ 1271860 h 1620839"/>
                <a:gd name="connsiteX594" fmla="*/ 888963 w 1411094"/>
                <a:gd name="connsiteY594" fmla="*/ 1266504 h 1620839"/>
                <a:gd name="connsiteX595" fmla="*/ 891640 w 1411094"/>
                <a:gd name="connsiteY595" fmla="*/ 1262042 h 1620839"/>
                <a:gd name="connsiteX596" fmla="*/ 892533 w 1411094"/>
                <a:gd name="connsiteY596" fmla="*/ 1258472 h 1620839"/>
                <a:gd name="connsiteX597" fmla="*/ 893426 w 1411094"/>
                <a:gd name="connsiteY597" fmla="*/ 1251331 h 1620839"/>
                <a:gd name="connsiteX598" fmla="*/ 893426 w 1411094"/>
                <a:gd name="connsiteY598" fmla="*/ 1247761 h 1620839"/>
                <a:gd name="connsiteX599" fmla="*/ 895210 w 1411094"/>
                <a:gd name="connsiteY599" fmla="*/ 1245084 h 1620839"/>
                <a:gd name="connsiteX600" fmla="*/ 898781 w 1411094"/>
                <a:gd name="connsiteY600" fmla="*/ 1243298 h 1620839"/>
                <a:gd name="connsiteX601" fmla="*/ 905028 w 1411094"/>
                <a:gd name="connsiteY601" fmla="*/ 1244191 h 1620839"/>
                <a:gd name="connsiteX602" fmla="*/ 916631 w 1411094"/>
                <a:gd name="connsiteY602" fmla="*/ 1249546 h 1620839"/>
                <a:gd name="connsiteX603" fmla="*/ 920202 w 1411094"/>
                <a:gd name="connsiteY603" fmla="*/ 1250439 h 1620839"/>
                <a:gd name="connsiteX604" fmla="*/ 922879 w 1411094"/>
                <a:gd name="connsiteY604" fmla="*/ 1249546 h 1620839"/>
                <a:gd name="connsiteX605" fmla="*/ 925557 w 1411094"/>
                <a:gd name="connsiteY605" fmla="*/ 1247761 h 1620839"/>
                <a:gd name="connsiteX606" fmla="*/ 927342 w 1411094"/>
                <a:gd name="connsiteY606" fmla="*/ 1244191 h 1620839"/>
                <a:gd name="connsiteX607" fmla="*/ 928234 w 1411094"/>
                <a:gd name="connsiteY607" fmla="*/ 1240621 h 1620839"/>
                <a:gd name="connsiteX608" fmla="*/ 927342 w 1411094"/>
                <a:gd name="connsiteY608" fmla="*/ 1237051 h 1620839"/>
                <a:gd name="connsiteX609" fmla="*/ 926449 w 1411094"/>
                <a:gd name="connsiteY609" fmla="*/ 1230803 h 1620839"/>
                <a:gd name="connsiteX610" fmla="*/ 926449 w 1411094"/>
                <a:gd name="connsiteY610" fmla="*/ 1228125 h 1620839"/>
                <a:gd name="connsiteX611" fmla="*/ 926449 w 1411094"/>
                <a:gd name="connsiteY611" fmla="*/ 1224555 h 1620839"/>
                <a:gd name="connsiteX612" fmla="*/ 927342 w 1411094"/>
                <a:gd name="connsiteY612" fmla="*/ 1220985 h 1620839"/>
                <a:gd name="connsiteX613" fmla="*/ 928234 w 1411094"/>
                <a:gd name="connsiteY613" fmla="*/ 1218308 h 1620839"/>
                <a:gd name="connsiteX614" fmla="*/ 930912 w 1411094"/>
                <a:gd name="connsiteY614" fmla="*/ 1215630 h 1620839"/>
                <a:gd name="connsiteX615" fmla="*/ 931804 w 1411094"/>
                <a:gd name="connsiteY615" fmla="*/ 1214737 h 1620839"/>
                <a:gd name="connsiteX616" fmla="*/ 968398 w 1411094"/>
                <a:gd name="connsiteY616" fmla="*/ 1198672 h 1620839"/>
                <a:gd name="connsiteX617" fmla="*/ 978216 w 1411094"/>
                <a:gd name="connsiteY617" fmla="*/ 1189746 h 1620839"/>
                <a:gd name="connsiteX618" fmla="*/ 981786 w 1411094"/>
                <a:gd name="connsiteY618" fmla="*/ 1188854 h 1620839"/>
                <a:gd name="connsiteX619" fmla="*/ 986249 w 1411094"/>
                <a:gd name="connsiteY619" fmla="*/ 1188854 h 1620839"/>
                <a:gd name="connsiteX620" fmla="*/ 996959 w 1411094"/>
                <a:gd name="connsiteY620" fmla="*/ 1193317 h 1620839"/>
                <a:gd name="connsiteX621" fmla="*/ 1007670 w 1411094"/>
                <a:gd name="connsiteY621" fmla="*/ 1199564 h 1620839"/>
                <a:gd name="connsiteX622" fmla="*/ 1013918 w 1411094"/>
                <a:gd name="connsiteY622" fmla="*/ 1201349 h 1620839"/>
                <a:gd name="connsiteX623" fmla="*/ 1017488 w 1411094"/>
                <a:gd name="connsiteY623" fmla="*/ 1200457 h 1620839"/>
                <a:gd name="connsiteX624" fmla="*/ 1021950 w 1411094"/>
                <a:gd name="connsiteY624" fmla="*/ 1199564 h 1620839"/>
                <a:gd name="connsiteX625" fmla="*/ 1027306 w 1411094"/>
                <a:gd name="connsiteY625" fmla="*/ 1195102 h 1620839"/>
                <a:gd name="connsiteX626" fmla="*/ 1029983 w 1411094"/>
                <a:gd name="connsiteY626" fmla="*/ 1192424 h 1620839"/>
                <a:gd name="connsiteX627" fmla="*/ 1033553 w 1411094"/>
                <a:gd name="connsiteY627" fmla="*/ 1187961 h 1620839"/>
                <a:gd name="connsiteX628" fmla="*/ 1042478 w 1411094"/>
                <a:gd name="connsiteY628" fmla="*/ 1179929 h 1620839"/>
                <a:gd name="connsiteX629" fmla="*/ 1046941 w 1411094"/>
                <a:gd name="connsiteY629" fmla="*/ 1177251 h 1620839"/>
                <a:gd name="connsiteX630" fmla="*/ 1056759 w 1411094"/>
                <a:gd name="connsiteY630" fmla="*/ 1172788 h 1620839"/>
                <a:gd name="connsiteX631" fmla="*/ 1068362 w 1411094"/>
                <a:gd name="connsiteY631" fmla="*/ 1169218 h 1620839"/>
                <a:gd name="connsiteX632" fmla="*/ 1071040 w 1411094"/>
                <a:gd name="connsiteY632" fmla="*/ 1167433 h 1620839"/>
                <a:gd name="connsiteX633" fmla="*/ 1072825 w 1411094"/>
                <a:gd name="connsiteY633" fmla="*/ 1166541 h 1620839"/>
                <a:gd name="connsiteX634" fmla="*/ 1074610 w 1411094"/>
                <a:gd name="connsiteY634" fmla="*/ 1163863 h 1620839"/>
                <a:gd name="connsiteX635" fmla="*/ 1077287 w 1411094"/>
                <a:gd name="connsiteY635" fmla="*/ 1154045 h 1620839"/>
                <a:gd name="connsiteX636" fmla="*/ 1079965 w 1411094"/>
                <a:gd name="connsiteY636" fmla="*/ 1147797 h 1620839"/>
                <a:gd name="connsiteX637" fmla="*/ 1080858 w 1411094"/>
                <a:gd name="connsiteY637" fmla="*/ 1146012 h 1620839"/>
                <a:gd name="connsiteX638" fmla="*/ 1083535 w 1411094"/>
                <a:gd name="connsiteY638" fmla="*/ 1144227 h 1620839"/>
                <a:gd name="connsiteX639" fmla="*/ 1086213 w 1411094"/>
                <a:gd name="connsiteY639" fmla="*/ 1142442 h 1620839"/>
                <a:gd name="connsiteX640" fmla="*/ 1095138 w 1411094"/>
                <a:gd name="connsiteY640" fmla="*/ 1142442 h 1620839"/>
                <a:gd name="connsiteX641" fmla="*/ 1098708 w 1411094"/>
                <a:gd name="connsiteY641" fmla="*/ 1144227 h 1620839"/>
                <a:gd name="connsiteX642" fmla="*/ 1102278 w 1411094"/>
                <a:gd name="connsiteY642" fmla="*/ 1146905 h 1620839"/>
                <a:gd name="connsiteX643" fmla="*/ 1104063 w 1411094"/>
                <a:gd name="connsiteY643" fmla="*/ 1153153 h 1620839"/>
                <a:gd name="connsiteX644" fmla="*/ 1104956 w 1411094"/>
                <a:gd name="connsiteY644" fmla="*/ 1157615 h 1620839"/>
                <a:gd name="connsiteX645" fmla="*/ 1104956 w 1411094"/>
                <a:gd name="connsiteY645" fmla="*/ 1162078 h 1620839"/>
                <a:gd name="connsiteX646" fmla="*/ 1104956 w 1411094"/>
                <a:gd name="connsiteY646" fmla="*/ 1165648 h 1620839"/>
                <a:gd name="connsiteX647" fmla="*/ 1104956 w 1411094"/>
                <a:gd name="connsiteY647" fmla="*/ 1169218 h 1620839"/>
                <a:gd name="connsiteX648" fmla="*/ 1108526 w 1411094"/>
                <a:gd name="connsiteY648" fmla="*/ 1172788 h 1620839"/>
                <a:gd name="connsiteX649" fmla="*/ 1111204 w 1411094"/>
                <a:gd name="connsiteY649" fmla="*/ 1174573 h 1620839"/>
                <a:gd name="connsiteX650" fmla="*/ 1137087 w 1411094"/>
                <a:gd name="connsiteY650" fmla="*/ 1180821 h 1620839"/>
                <a:gd name="connsiteX651" fmla="*/ 1155830 w 1411094"/>
                <a:gd name="connsiteY651" fmla="*/ 1158508 h 1620839"/>
                <a:gd name="connsiteX652" fmla="*/ 1160293 w 1411094"/>
                <a:gd name="connsiteY652" fmla="*/ 1146012 h 1620839"/>
                <a:gd name="connsiteX653" fmla="*/ 1159400 w 1411094"/>
                <a:gd name="connsiteY653" fmla="*/ 1142442 h 1620839"/>
                <a:gd name="connsiteX654" fmla="*/ 1157615 w 1411094"/>
                <a:gd name="connsiteY654" fmla="*/ 1140657 h 1620839"/>
                <a:gd name="connsiteX655" fmla="*/ 1154938 w 1411094"/>
                <a:gd name="connsiteY655" fmla="*/ 1138872 h 1620839"/>
                <a:gd name="connsiteX656" fmla="*/ 1145120 w 1411094"/>
                <a:gd name="connsiteY656" fmla="*/ 1133517 h 1620839"/>
                <a:gd name="connsiteX657" fmla="*/ 1142442 w 1411094"/>
                <a:gd name="connsiteY657" fmla="*/ 1130839 h 1620839"/>
                <a:gd name="connsiteX658" fmla="*/ 1139765 w 1411094"/>
                <a:gd name="connsiteY658" fmla="*/ 1127269 h 1620839"/>
                <a:gd name="connsiteX659" fmla="*/ 1137087 w 1411094"/>
                <a:gd name="connsiteY659" fmla="*/ 1120129 h 1620839"/>
                <a:gd name="connsiteX660" fmla="*/ 1137087 w 1411094"/>
                <a:gd name="connsiteY660" fmla="*/ 1115666 h 1620839"/>
                <a:gd name="connsiteX661" fmla="*/ 1137980 w 1411094"/>
                <a:gd name="connsiteY661" fmla="*/ 1112989 h 1620839"/>
                <a:gd name="connsiteX662" fmla="*/ 1138872 w 1411094"/>
                <a:gd name="connsiteY662" fmla="*/ 1111204 h 1620839"/>
                <a:gd name="connsiteX663" fmla="*/ 1142442 w 1411094"/>
                <a:gd name="connsiteY663" fmla="*/ 1103171 h 1620839"/>
                <a:gd name="connsiteX664" fmla="*/ 1147797 w 1411094"/>
                <a:gd name="connsiteY664" fmla="*/ 1087105 h 1620839"/>
                <a:gd name="connsiteX665" fmla="*/ 1149582 w 1411094"/>
                <a:gd name="connsiteY665" fmla="*/ 1083535 h 1620839"/>
                <a:gd name="connsiteX666" fmla="*/ 1160293 w 1411094"/>
                <a:gd name="connsiteY666" fmla="*/ 1070147 h 1620839"/>
                <a:gd name="connsiteX667" fmla="*/ 1164756 w 1411094"/>
                <a:gd name="connsiteY667" fmla="*/ 1063007 h 1620839"/>
                <a:gd name="connsiteX668" fmla="*/ 1177251 w 1411094"/>
                <a:gd name="connsiteY668" fmla="*/ 1030876 h 1620839"/>
                <a:gd name="connsiteX669" fmla="*/ 1179036 w 1411094"/>
                <a:gd name="connsiteY669" fmla="*/ 1021950 h 1620839"/>
                <a:gd name="connsiteX670" fmla="*/ 1179929 w 1411094"/>
                <a:gd name="connsiteY670" fmla="*/ 1015702 h 1620839"/>
                <a:gd name="connsiteX671" fmla="*/ 1179036 w 1411094"/>
                <a:gd name="connsiteY671" fmla="*/ 1013025 h 1620839"/>
                <a:gd name="connsiteX672" fmla="*/ 1177251 w 1411094"/>
                <a:gd name="connsiteY672" fmla="*/ 1007670 h 1620839"/>
                <a:gd name="connsiteX673" fmla="*/ 1175466 w 1411094"/>
                <a:gd name="connsiteY673" fmla="*/ 1002314 h 1620839"/>
                <a:gd name="connsiteX674" fmla="*/ 1173681 w 1411094"/>
                <a:gd name="connsiteY674" fmla="*/ 999637 h 1620839"/>
                <a:gd name="connsiteX675" fmla="*/ 1162970 w 1411094"/>
                <a:gd name="connsiteY675" fmla="*/ 983571 h 1620839"/>
                <a:gd name="connsiteX676" fmla="*/ 1157615 w 1411094"/>
                <a:gd name="connsiteY676" fmla="*/ 973753 h 1620839"/>
                <a:gd name="connsiteX677" fmla="*/ 1156723 w 1411094"/>
                <a:gd name="connsiteY677" fmla="*/ 971076 h 1620839"/>
                <a:gd name="connsiteX678" fmla="*/ 1155830 w 1411094"/>
                <a:gd name="connsiteY678" fmla="*/ 967506 h 1620839"/>
                <a:gd name="connsiteX679" fmla="*/ 1154938 w 1411094"/>
                <a:gd name="connsiteY679" fmla="*/ 962151 h 1620839"/>
                <a:gd name="connsiteX680" fmla="*/ 1154045 w 1411094"/>
                <a:gd name="connsiteY680" fmla="*/ 953225 h 1620839"/>
                <a:gd name="connsiteX681" fmla="*/ 1154045 w 1411094"/>
                <a:gd name="connsiteY681" fmla="*/ 946977 h 1620839"/>
                <a:gd name="connsiteX682" fmla="*/ 1154045 w 1411094"/>
                <a:gd name="connsiteY682" fmla="*/ 942515 h 1620839"/>
                <a:gd name="connsiteX683" fmla="*/ 1162078 w 1411094"/>
                <a:gd name="connsiteY683" fmla="*/ 901458 h 1620839"/>
                <a:gd name="connsiteX684" fmla="*/ 1162970 w 1411094"/>
                <a:gd name="connsiteY684" fmla="*/ 893425 h 1620839"/>
                <a:gd name="connsiteX685" fmla="*/ 1162970 w 1411094"/>
                <a:gd name="connsiteY685" fmla="*/ 887178 h 1620839"/>
                <a:gd name="connsiteX686" fmla="*/ 1160293 w 1411094"/>
                <a:gd name="connsiteY686" fmla="*/ 881823 h 1620839"/>
                <a:gd name="connsiteX687" fmla="*/ 1153153 w 1411094"/>
                <a:gd name="connsiteY687" fmla="*/ 872897 h 1620839"/>
                <a:gd name="connsiteX688" fmla="*/ 1151368 w 1411094"/>
                <a:gd name="connsiteY688" fmla="*/ 870220 h 1620839"/>
                <a:gd name="connsiteX689" fmla="*/ 1149582 w 1411094"/>
                <a:gd name="connsiteY689" fmla="*/ 865757 h 1620839"/>
                <a:gd name="connsiteX690" fmla="*/ 1150475 w 1411094"/>
                <a:gd name="connsiteY690" fmla="*/ 863079 h 1620839"/>
                <a:gd name="connsiteX691" fmla="*/ 1156723 w 1411094"/>
                <a:gd name="connsiteY691" fmla="*/ 860402 h 1620839"/>
                <a:gd name="connsiteX692" fmla="*/ 1158508 w 1411094"/>
                <a:gd name="connsiteY692" fmla="*/ 857724 h 1620839"/>
                <a:gd name="connsiteX693" fmla="*/ 1161185 w 1411094"/>
                <a:gd name="connsiteY693" fmla="*/ 853262 h 1620839"/>
                <a:gd name="connsiteX694" fmla="*/ 1161185 w 1411094"/>
                <a:gd name="connsiteY694" fmla="*/ 849691 h 1620839"/>
                <a:gd name="connsiteX695" fmla="*/ 1159400 w 1411094"/>
                <a:gd name="connsiteY695" fmla="*/ 847014 h 1620839"/>
                <a:gd name="connsiteX696" fmla="*/ 1155830 w 1411094"/>
                <a:gd name="connsiteY696" fmla="*/ 843444 h 1620839"/>
                <a:gd name="connsiteX697" fmla="*/ 1153153 w 1411094"/>
                <a:gd name="connsiteY697" fmla="*/ 839874 h 1620839"/>
                <a:gd name="connsiteX698" fmla="*/ 1152260 w 1411094"/>
                <a:gd name="connsiteY698" fmla="*/ 836303 h 1620839"/>
                <a:gd name="connsiteX699" fmla="*/ 1151368 w 1411094"/>
                <a:gd name="connsiteY699" fmla="*/ 828271 h 1620839"/>
                <a:gd name="connsiteX700" fmla="*/ 1150475 w 1411094"/>
                <a:gd name="connsiteY700" fmla="*/ 823808 h 1620839"/>
                <a:gd name="connsiteX701" fmla="*/ 1149582 w 1411094"/>
                <a:gd name="connsiteY701" fmla="*/ 820238 h 1620839"/>
                <a:gd name="connsiteX702" fmla="*/ 1143335 w 1411094"/>
                <a:gd name="connsiteY702" fmla="*/ 809527 h 1620839"/>
                <a:gd name="connsiteX703" fmla="*/ 1140657 w 1411094"/>
                <a:gd name="connsiteY703" fmla="*/ 802387 h 1620839"/>
                <a:gd name="connsiteX704" fmla="*/ 1140657 w 1411094"/>
                <a:gd name="connsiteY704" fmla="*/ 799710 h 1620839"/>
                <a:gd name="connsiteX705" fmla="*/ 1141550 w 1411094"/>
                <a:gd name="connsiteY705" fmla="*/ 797924 h 1620839"/>
                <a:gd name="connsiteX706" fmla="*/ 1144227 w 1411094"/>
                <a:gd name="connsiteY706" fmla="*/ 794354 h 1620839"/>
                <a:gd name="connsiteX707" fmla="*/ 1145120 w 1411094"/>
                <a:gd name="connsiteY707" fmla="*/ 793462 h 1620839"/>
                <a:gd name="connsiteX708" fmla="*/ 1150475 w 1411094"/>
                <a:gd name="connsiteY708" fmla="*/ 776504 h 1620839"/>
                <a:gd name="connsiteX709" fmla="*/ 1152260 w 1411094"/>
                <a:gd name="connsiteY709" fmla="*/ 772934 h 1620839"/>
                <a:gd name="connsiteX710" fmla="*/ 1154045 w 1411094"/>
                <a:gd name="connsiteY710" fmla="*/ 771149 h 1620839"/>
                <a:gd name="connsiteX711" fmla="*/ 1155830 w 1411094"/>
                <a:gd name="connsiteY711" fmla="*/ 769363 h 1620839"/>
                <a:gd name="connsiteX712" fmla="*/ 1158508 w 1411094"/>
                <a:gd name="connsiteY712" fmla="*/ 768471 h 1620839"/>
                <a:gd name="connsiteX713" fmla="*/ 1179036 w 1411094"/>
                <a:gd name="connsiteY713" fmla="*/ 764008 h 1620839"/>
                <a:gd name="connsiteX714" fmla="*/ 1191532 w 1411094"/>
                <a:gd name="connsiteY714" fmla="*/ 756868 h 1620839"/>
                <a:gd name="connsiteX715" fmla="*/ 1194209 w 1411094"/>
                <a:gd name="connsiteY715" fmla="*/ 754190 h 1620839"/>
                <a:gd name="connsiteX716" fmla="*/ 1197779 w 1411094"/>
                <a:gd name="connsiteY716" fmla="*/ 749728 h 1620839"/>
                <a:gd name="connsiteX717" fmla="*/ 1203134 w 1411094"/>
                <a:gd name="connsiteY717" fmla="*/ 734555 h 1620839"/>
                <a:gd name="connsiteX718" fmla="*/ 1205812 w 1411094"/>
                <a:gd name="connsiteY718" fmla="*/ 730092 h 1620839"/>
                <a:gd name="connsiteX719" fmla="*/ 1207597 w 1411094"/>
                <a:gd name="connsiteY719" fmla="*/ 728307 h 1620839"/>
                <a:gd name="connsiteX720" fmla="*/ 1212952 w 1411094"/>
                <a:gd name="connsiteY720" fmla="*/ 722952 h 1620839"/>
                <a:gd name="connsiteX721" fmla="*/ 1215630 w 1411094"/>
                <a:gd name="connsiteY721" fmla="*/ 719382 h 1620839"/>
                <a:gd name="connsiteX722" fmla="*/ 1218308 w 1411094"/>
                <a:gd name="connsiteY722" fmla="*/ 715811 h 1620839"/>
                <a:gd name="connsiteX723" fmla="*/ 1220985 w 1411094"/>
                <a:gd name="connsiteY723" fmla="*/ 709564 h 1620839"/>
                <a:gd name="connsiteX724" fmla="*/ 1222770 w 1411094"/>
                <a:gd name="connsiteY724" fmla="*/ 703316 h 1620839"/>
                <a:gd name="connsiteX725" fmla="*/ 1223663 w 1411094"/>
                <a:gd name="connsiteY725" fmla="*/ 684573 h 1620839"/>
                <a:gd name="connsiteX726" fmla="*/ 1224555 w 1411094"/>
                <a:gd name="connsiteY726" fmla="*/ 678325 h 1620839"/>
                <a:gd name="connsiteX727" fmla="*/ 1225448 w 1411094"/>
                <a:gd name="connsiteY727" fmla="*/ 673862 h 1620839"/>
                <a:gd name="connsiteX728" fmla="*/ 1227233 w 1411094"/>
                <a:gd name="connsiteY728" fmla="*/ 671185 h 1620839"/>
                <a:gd name="connsiteX729" fmla="*/ 1231696 w 1411094"/>
                <a:gd name="connsiteY729" fmla="*/ 664937 h 1620839"/>
                <a:gd name="connsiteX730" fmla="*/ 1233481 w 1411094"/>
                <a:gd name="connsiteY730" fmla="*/ 663152 h 1620839"/>
                <a:gd name="connsiteX731" fmla="*/ 1235266 w 1411094"/>
                <a:gd name="connsiteY731" fmla="*/ 661367 h 1620839"/>
                <a:gd name="connsiteX732" fmla="*/ 1237943 w 1411094"/>
                <a:gd name="connsiteY732" fmla="*/ 657797 h 1620839"/>
                <a:gd name="connsiteX733" fmla="*/ 1239728 w 1411094"/>
                <a:gd name="connsiteY733" fmla="*/ 652442 h 1620839"/>
                <a:gd name="connsiteX734" fmla="*/ 1246869 w 1411094"/>
                <a:gd name="connsiteY734" fmla="*/ 631021 h 1620839"/>
                <a:gd name="connsiteX735" fmla="*/ 1248654 w 1411094"/>
                <a:gd name="connsiteY735" fmla="*/ 628343 h 1620839"/>
                <a:gd name="connsiteX736" fmla="*/ 1250439 w 1411094"/>
                <a:gd name="connsiteY736" fmla="*/ 626558 h 1620839"/>
                <a:gd name="connsiteX737" fmla="*/ 1252224 w 1411094"/>
                <a:gd name="connsiteY737" fmla="*/ 624773 h 1620839"/>
                <a:gd name="connsiteX738" fmla="*/ 1263827 w 1411094"/>
                <a:gd name="connsiteY738" fmla="*/ 617633 h 1620839"/>
                <a:gd name="connsiteX739" fmla="*/ 1267397 w 1411094"/>
                <a:gd name="connsiteY739" fmla="*/ 614063 h 1620839"/>
                <a:gd name="connsiteX740" fmla="*/ 1270074 w 1411094"/>
                <a:gd name="connsiteY740" fmla="*/ 610493 h 1620839"/>
                <a:gd name="connsiteX741" fmla="*/ 1274537 w 1411094"/>
                <a:gd name="connsiteY741" fmla="*/ 600675 h 1620839"/>
                <a:gd name="connsiteX742" fmla="*/ 1276322 w 1411094"/>
                <a:gd name="connsiteY742" fmla="*/ 595320 h 1620839"/>
                <a:gd name="connsiteX743" fmla="*/ 1277215 w 1411094"/>
                <a:gd name="connsiteY743" fmla="*/ 589964 h 1620839"/>
                <a:gd name="connsiteX744" fmla="*/ 1277215 w 1411094"/>
                <a:gd name="connsiteY744" fmla="*/ 586394 h 1620839"/>
                <a:gd name="connsiteX745" fmla="*/ 1276322 w 1411094"/>
                <a:gd name="connsiteY745" fmla="*/ 581039 h 1620839"/>
                <a:gd name="connsiteX746" fmla="*/ 1276322 w 1411094"/>
                <a:gd name="connsiteY746" fmla="*/ 579254 h 1620839"/>
                <a:gd name="connsiteX747" fmla="*/ 1275430 w 1411094"/>
                <a:gd name="connsiteY747" fmla="*/ 577469 h 1620839"/>
                <a:gd name="connsiteX748" fmla="*/ 1257579 w 1411094"/>
                <a:gd name="connsiteY748" fmla="*/ 541768 h 1620839"/>
                <a:gd name="connsiteX749" fmla="*/ 1256686 w 1411094"/>
                <a:gd name="connsiteY749" fmla="*/ 537305 h 1620839"/>
                <a:gd name="connsiteX750" fmla="*/ 1257579 w 1411094"/>
                <a:gd name="connsiteY750" fmla="*/ 534627 h 1620839"/>
                <a:gd name="connsiteX751" fmla="*/ 1260257 w 1411094"/>
                <a:gd name="connsiteY751" fmla="*/ 532842 h 1620839"/>
                <a:gd name="connsiteX752" fmla="*/ 1289710 w 1411094"/>
                <a:gd name="connsiteY752" fmla="*/ 526594 h 1620839"/>
                <a:gd name="connsiteX753" fmla="*/ 1292388 w 1411094"/>
                <a:gd name="connsiteY753" fmla="*/ 524809 h 1620839"/>
                <a:gd name="connsiteX754" fmla="*/ 1294173 w 1411094"/>
                <a:gd name="connsiteY754" fmla="*/ 523917 h 1620839"/>
                <a:gd name="connsiteX755" fmla="*/ 1299528 w 1411094"/>
                <a:gd name="connsiteY755" fmla="*/ 517669 h 1620839"/>
                <a:gd name="connsiteX756" fmla="*/ 1302206 w 1411094"/>
                <a:gd name="connsiteY756" fmla="*/ 514992 h 1620839"/>
                <a:gd name="connsiteX757" fmla="*/ 1303991 w 1411094"/>
                <a:gd name="connsiteY757" fmla="*/ 511421 h 1620839"/>
                <a:gd name="connsiteX758" fmla="*/ 1306668 w 1411094"/>
                <a:gd name="connsiteY758" fmla="*/ 503389 h 1620839"/>
                <a:gd name="connsiteX759" fmla="*/ 1307561 w 1411094"/>
                <a:gd name="connsiteY759" fmla="*/ 498926 h 1620839"/>
                <a:gd name="connsiteX760" fmla="*/ 1307561 w 1411094"/>
                <a:gd name="connsiteY760" fmla="*/ 494463 h 1620839"/>
                <a:gd name="connsiteX761" fmla="*/ 1306668 w 1411094"/>
                <a:gd name="connsiteY761" fmla="*/ 491786 h 1620839"/>
                <a:gd name="connsiteX762" fmla="*/ 1304883 w 1411094"/>
                <a:gd name="connsiteY762" fmla="*/ 490001 h 1620839"/>
                <a:gd name="connsiteX763" fmla="*/ 1296850 w 1411094"/>
                <a:gd name="connsiteY763" fmla="*/ 481968 h 1620839"/>
                <a:gd name="connsiteX764" fmla="*/ 1295065 w 1411094"/>
                <a:gd name="connsiteY764" fmla="*/ 474828 h 1620839"/>
                <a:gd name="connsiteX765" fmla="*/ 1295958 w 1411094"/>
                <a:gd name="connsiteY765" fmla="*/ 464117 h 1620839"/>
                <a:gd name="connsiteX766" fmla="*/ 1301313 w 1411094"/>
                <a:gd name="connsiteY766" fmla="*/ 426631 h 1620839"/>
                <a:gd name="connsiteX767" fmla="*/ 1303098 w 1411094"/>
                <a:gd name="connsiteY767" fmla="*/ 419490 h 1620839"/>
                <a:gd name="connsiteX768" fmla="*/ 1304883 w 1411094"/>
                <a:gd name="connsiteY768" fmla="*/ 417705 h 1620839"/>
                <a:gd name="connsiteX769" fmla="*/ 1306668 w 1411094"/>
                <a:gd name="connsiteY769" fmla="*/ 417705 h 1620839"/>
                <a:gd name="connsiteX770" fmla="*/ 1310238 w 1411094"/>
                <a:gd name="connsiteY770" fmla="*/ 417705 h 1620839"/>
                <a:gd name="connsiteX771" fmla="*/ 1312023 w 1411094"/>
                <a:gd name="connsiteY771" fmla="*/ 418598 h 1620839"/>
                <a:gd name="connsiteX772" fmla="*/ 1313809 w 1411094"/>
                <a:gd name="connsiteY772" fmla="*/ 421276 h 1620839"/>
                <a:gd name="connsiteX773" fmla="*/ 1315594 w 1411094"/>
                <a:gd name="connsiteY773" fmla="*/ 423061 h 1620839"/>
                <a:gd name="connsiteX774" fmla="*/ 1319164 w 1411094"/>
                <a:gd name="connsiteY774" fmla="*/ 427523 h 1620839"/>
                <a:gd name="connsiteX775" fmla="*/ 1320949 w 1411094"/>
                <a:gd name="connsiteY775" fmla="*/ 432878 h 1620839"/>
                <a:gd name="connsiteX776" fmla="*/ 1321841 w 1411094"/>
                <a:gd name="connsiteY776" fmla="*/ 436449 h 1620839"/>
                <a:gd name="connsiteX777" fmla="*/ 1323626 w 1411094"/>
                <a:gd name="connsiteY777" fmla="*/ 438234 h 1620839"/>
                <a:gd name="connsiteX778" fmla="*/ 1325411 w 1411094"/>
                <a:gd name="connsiteY778" fmla="*/ 440911 h 1620839"/>
                <a:gd name="connsiteX779" fmla="*/ 1345940 w 1411094"/>
                <a:gd name="connsiteY779" fmla="*/ 459654 h 1620839"/>
                <a:gd name="connsiteX780" fmla="*/ 1348617 w 1411094"/>
                <a:gd name="connsiteY780" fmla="*/ 460547 h 1620839"/>
                <a:gd name="connsiteX781" fmla="*/ 1352187 w 1411094"/>
                <a:gd name="connsiteY781" fmla="*/ 461440 h 1620839"/>
                <a:gd name="connsiteX782" fmla="*/ 1354865 w 1411094"/>
                <a:gd name="connsiteY782" fmla="*/ 461440 h 1620839"/>
                <a:gd name="connsiteX783" fmla="*/ 1356650 w 1411094"/>
                <a:gd name="connsiteY783" fmla="*/ 458762 h 1620839"/>
                <a:gd name="connsiteX784" fmla="*/ 1357543 w 1411094"/>
                <a:gd name="connsiteY784" fmla="*/ 455192 h 1620839"/>
                <a:gd name="connsiteX785" fmla="*/ 1356650 w 1411094"/>
                <a:gd name="connsiteY785" fmla="*/ 451622 h 1620839"/>
                <a:gd name="connsiteX786" fmla="*/ 1355758 w 1411094"/>
                <a:gd name="connsiteY786" fmla="*/ 448944 h 1620839"/>
                <a:gd name="connsiteX787" fmla="*/ 1354865 w 1411094"/>
                <a:gd name="connsiteY787" fmla="*/ 446266 h 1620839"/>
                <a:gd name="connsiteX788" fmla="*/ 1352187 w 1411094"/>
                <a:gd name="connsiteY788" fmla="*/ 441804 h 1620839"/>
                <a:gd name="connsiteX789" fmla="*/ 1344155 w 1411094"/>
                <a:gd name="connsiteY789" fmla="*/ 433771 h 1620839"/>
                <a:gd name="connsiteX790" fmla="*/ 1342370 w 1411094"/>
                <a:gd name="connsiteY790" fmla="*/ 429308 h 1620839"/>
                <a:gd name="connsiteX791" fmla="*/ 1342370 w 1411094"/>
                <a:gd name="connsiteY791" fmla="*/ 421276 h 1620839"/>
                <a:gd name="connsiteX792" fmla="*/ 1344155 w 1411094"/>
                <a:gd name="connsiteY792" fmla="*/ 405210 h 1620839"/>
                <a:gd name="connsiteX793" fmla="*/ 1345940 w 1411094"/>
                <a:gd name="connsiteY793" fmla="*/ 397177 h 1620839"/>
                <a:gd name="connsiteX794" fmla="*/ 1347725 w 1411094"/>
                <a:gd name="connsiteY794" fmla="*/ 392715 h 1620839"/>
                <a:gd name="connsiteX795" fmla="*/ 1349510 w 1411094"/>
                <a:gd name="connsiteY795" fmla="*/ 390929 h 1620839"/>
                <a:gd name="connsiteX796" fmla="*/ 1353973 w 1411094"/>
                <a:gd name="connsiteY796" fmla="*/ 388252 h 1620839"/>
                <a:gd name="connsiteX797" fmla="*/ 1360220 w 1411094"/>
                <a:gd name="connsiteY797" fmla="*/ 386467 h 1620839"/>
                <a:gd name="connsiteX798" fmla="*/ 1372716 w 1411094"/>
                <a:gd name="connsiteY798" fmla="*/ 380219 h 1620839"/>
                <a:gd name="connsiteX799" fmla="*/ 1390566 w 1411094"/>
                <a:gd name="connsiteY799" fmla="*/ 376649 h 1620839"/>
                <a:gd name="connsiteX800" fmla="*/ 1390566 w 1411094"/>
                <a:gd name="connsiteY800" fmla="*/ 376649 h 1620839"/>
                <a:gd name="connsiteX801" fmla="*/ 1389674 w 1411094"/>
                <a:gd name="connsiteY801" fmla="*/ 374864 h 1620839"/>
                <a:gd name="connsiteX802" fmla="*/ 1406632 w 1411094"/>
                <a:gd name="connsiteY802" fmla="*/ 332022 h 162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</a:cxnLst>
              <a:rect l="l" t="t" r="r" b="b"/>
              <a:pathLst>
                <a:path w="1411094" h="1620839">
                  <a:moveTo>
                    <a:pt x="1411095" y="309709"/>
                  </a:moveTo>
                  <a:lnTo>
                    <a:pt x="1404847" y="291858"/>
                  </a:lnTo>
                  <a:lnTo>
                    <a:pt x="1395922" y="287396"/>
                  </a:lnTo>
                  <a:lnTo>
                    <a:pt x="1366468" y="286503"/>
                  </a:lnTo>
                  <a:lnTo>
                    <a:pt x="1308453" y="263297"/>
                  </a:lnTo>
                  <a:lnTo>
                    <a:pt x="1308453" y="263297"/>
                  </a:lnTo>
                  <a:lnTo>
                    <a:pt x="1289710" y="262405"/>
                  </a:lnTo>
                  <a:lnTo>
                    <a:pt x="1279892" y="267760"/>
                  </a:lnTo>
                  <a:lnTo>
                    <a:pt x="1264719" y="283826"/>
                  </a:lnTo>
                  <a:lnTo>
                    <a:pt x="1253116" y="290073"/>
                  </a:lnTo>
                  <a:lnTo>
                    <a:pt x="1242406" y="290966"/>
                  </a:lnTo>
                  <a:lnTo>
                    <a:pt x="1210275" y="285611"/>
                  </a:lnTo>
                  <a:lnTo>
                    <a:pt x="1188854" y="292751"/>
                  </a:lnTo>
                  <a:lnTo>
                    <a:pt x="1177251" y="293643"/>
                  </a:lnTo>
                  <a:lnTo>
                    <a:pt x="1170111" y="286503"/>
                  </a:lnTo>
                  <a:lnTo>
                    <a:pt x="1173681" y="272223"/>
                  </a:lnTo>
                  <a:lnTo>
                    <a:pt x="1180821" y="253479"/>
                  </a:lnTo>
                  <a:lnTo>
                    <a:pt x="1182606" y="239199"/>
                  </a:lnTo>
                  <a:lnTo>
                    <a:pt x="1166541" y="234736"/>
                  </a:lnTo>
                  <a:lnTo>
                    <a:pt x="1154045" y="236521"/>
                  </a:lnTo>
                  <a:lnTo>
                    <a:pt x="1143335" y="235629"/>
                  </a:lnTo>
                  <a:lnTo>
                    <a:pt x="1135302" y="228488"/>
                  </a:lnTo>
                  <a:lnTo>
                    <a:pt x="1130839" y="211530"/>
                  </a:lnTo>
                  <a:lnTo>
                    <a:pt x="1131732" y="188324"/>
                  </a:lnTo>
                  <a:lnTo>
                    <a:pt x="1132624" y="169581"/>
                  </a:lnTo>
                  <a:lnTo>
                    <a:pt x="1129947" y="156193"/>
                  </a:lnTo>
                  <a:lnTo>
                    <a:pt x="1114774" y="148160"/>
                  </a:lnTo>
                  <a:lnTo>
                    <a:pt x="1093353" y="143698"/>
                  </a:lnTo>
                  <a:lnTo>
                    <a:pt x="1046049" y="141020"/>
                  </a:lnTo>
                  <a:lnTo>
                    <a:pt x="992497" y="160656"/>
                  </a:lnTo>
                  <a:lnTo>
                    <a:pt x="956795" y="154408"/>
                  </a:lnTo>
                  <a:lnTo>
                    <a:pt x="855939" y="109782"/>
                  </a:lnTo>
                  <a:lnTo>
                    <a:pt x="738125" y="106211"/>
                  </a:lnTo>
                  <a:lnTo>
                    <a:pt x="730984" y="101749"/>
                  </a:lnTo>
                  <a:lnTo>
                    <a:pt x="723844" y="92823"/>
                  </a:lnTo>
                  <a:lnTo>
                    <a:pt x="722952" y="84791"/>
                  </a:lnTo>
                  <a:lnTo>
                    <a:pt x="724737" y="76758"/>
                  </a:lnTo>
                  <a:lnTo>
                    <a:pt x="724737" y="70510"/>
                  </a:lnTo>
                  <a:lnTo>
                    <a:pt x="718489" y="66940"/>
                  </a:lnTo>
                  <a:lnTo>
                    <a:pt x="593534" y="61585"/>
                  </a:lnTo>
                  <a:lnTo>
                    <a:pt x="577469" y="55337"/>
                  </a:lnTo>
                  <a:lnTo>
                    <a:pt x="543553" y="24098"/>
                  </a:lnTo>
                  <a:lnTo>
                    <a:pt x="527487" y="20528"/>
                  </a:lnTo>
                  <a:lnTo>
                    <a:pt x="490001" y="21421"/>
                  </a:lnTo>
                  <a:lnTo>
                    <a:pt x="375756" y="0"/>
                  </a:lnTo>
                  <a:lnTo>
                    <a:pt x="331130" y="8925"/>
                  </a:lnTo>
                  <a:lnTo>
                    <a:pt x="257942" y="8033"/>
                  </a:lnTo>
                  <a:lnTo>
                    <a:pt x="260620" y="23206"/>
                  </a:lnTo>
                  <a:lnTo>
                    <a:pt x="266867" y="26776"/>
                  </a:lnTo>
                  <a:lnTo>
                    <a:pt x="315957" y="30346"/>
                  </a:lnTo>
                  <a:lnTo>
                    <a:pt x="318634" y="31239"/>
                  </a:lnTo>
                  <a:lnTo>
                    <a:pt x="319527" y="33024"/>
                  </a:lnTo>
                  <a:lnTo>
                    <a:pt x="317742" y="34809"/>
                  </a:lnTo>
                  <a:lnTo>
                    <a:pt x="310601" y="39271"/>
                  </a:lnTo>
                  <a:lnTo>
                    <a:pt x="307924" y="41057"/>
                  </a:lnTo>
                  <a:lnTo>
                    <a:pt x="306139" y="42842"/>
                  </a:lnTo>
                  <a:lnTo>
                    <a:pt x="304354" y="45519"/>
                  </a:lnTo>
                  <a:lnTo>
                    <a:pt x="302569" y="49089"/>
                  </a:lnTo>
                  <a:lnTo>
                    <a:pt x="302569" y="52659"/>
                  </a:lnTo>
                  <a:lnTo>
                    <a:pt x="302569" y="58907"/>
                  </a:lnTo>
                  <a:lnTo>
                    <a:pt x="303461" y="65155"/>
                  </a:lnTo>
                  <a:lnTo>
                    <a:pt x="304354" y="70510"/>
                  </a:lnTo>
                  <a:lnTo>
                    <a:pt x="306139" y="75865"/>
                  </a:lnTo>
                  <a:lnTo>
                    <a:pt x="307924" y="78543"/>
                  </a:lnTo>
                  <a:lnTo>
                    <a:pt x="308816" y="81220"/>
                  </a:lnTo>
                  <a:lnTo>
                    <a:pt x="309709" y="83898"/>
                  </a:lnTo>
                  <a:lnTo>
                    <a:pt x="309709" y="87468"/>
                  </a:lnTo>
                  <a:lnTo>
                    <a:pt x="308816" y="91931"/>
                  </a:lnTo>
                  <a:lnTo>
                    <a:pt x="307031" y="96394"/>
                  </a:lnTo>
                  <a:lnTo>
                    <a:pt x="301676" y="107104"/>
                  </a:lnTo>
                  <a:lnTo>
                    <a:pt x="294536" y="116922"/>
                  </a:lnTo>
                  <a:lnTo>
                    <a:pt x="290966" y="121384"/>
                  </a:lnTo>
                  <a:lnTo>
                    <a:pt x="272223" y="138343"/>
                  </a:lnTo>
                  <a:lnTo>
                    <a:pt x="245447" y="175829"/>
                  </a:lnTo>
                  <a:lnTo>
                    <a:pt x="240984" y="183862"/>
                  </a:lnTo>
                  <a:lnTo>
                    <a:pt x="240091" y="190110"/>
                  </a:lnTo>
                  <a:lnTo>
                    <a:pt x="238306" y="198142"/>
                  </a:lnTo>
                  <a:lnTo>
                    <a:pt x="236521" y="215993"/>
                  </a:lnTo>
                  <a:lnTo>
                    <a:pt x="235629" y="230274"/>
                  </a:lnTo>
                  <a:lnTo>
                    <a:pt x="236521" y="247232"/>
                  </a:lnTo>
                  <a:lnTo>
                    <a:pt x="236521" y="258835"/>
                  </a:lnTo>
                  <a:lnTo>
                    <a:pt x="237414" y="261512"/>
                  </a:lnTo>
                  <a:lnTo>
                    <a:pt x="238306" y="265082"/>
                  </a:lnTo>
                  <a:lnTo>
                    <a:pt x="239199" y="267760"/>
                  </a:lnTo>
                  <a:lnTo>
                    <a:pt x="240984" y="269545"/>
                  </a:lnTo>
                  <a:lnTo>
                    <a:pt x="242769" y="271330"/>
                  </a:lnTo>
                  <a:lnTo>
                    <a:pt x="245447" y="273115"/>
                  </a:lnTo>
                  <a:lnTo>
                    <a:pt x="252587" y="274008"/>
                  </a:lnTo>
                  <a:lnTo>
                    <a:pt x="256157" y="274008"/>
                  </a:lnTo>
                  <a:lnTo>
                    <a:pt x="261512" y="272223"/>
                  </a:lnTo>
                  <a:lnTo>
                    <a:pt x="264190" y="272223"/>
                  </a:lnTo>
                  <a:lnTo>
                    <a:pt x="265082" y="274008"/>
                  </a:lnTo>
                  <a:lnTo>
                    <a:pt x="265975" y="276685"/>
                  </a:lnTo>
                  <a:lnTo>
                    <a:pt x="266867" y="280255"/>
                  </a:lnTo>
                  <a:lnTo>
                    <a:pt x="267760" y="282933"/>
                  </a:lnTo>
                  <a:lnTo>
                    <a:pt x="268652" y="285611"/>
                  </a:lnTo>
                  <a:lnTo>
                    <a:pt x="271330" y="286503"/>
                  </a:lnTo>
                  <a:lnTo>
                    <a:pt x="281148" y="290073"/>
                  </a:lnTo>
                  <a:lnTo>
                    <a:pt x="282933" y="290966"/>
                  </a:lnTo>
                  <a:lnTo>
                    <a:pt x="285611" y="293643"/>
                  </a:lnTo>
                  <a:lnTo>
                    <a:pt x="286503" y="295428"/>
                  </a:lnTo>
                  <a:lnTo>
                    <a:pt x="288288" y="298106"/>
                  </a:lnTo>
                  <a:lnTo>
                    <a:pt x="288288" y="302569"/>
                  </a:lnTo>
                  <a:lnTo>
                    <a:pt x="286503" y="307924"/>
                  </a:lnTo>
                  <a:lnTo>
                    <a:pt x="282040" y="316849"/>
                  </a:lnTo>
                  <a:lnTo>
                    <a:pt x="279363" y="321312"/>
                  </a:lnTo>
                  <a:lnTo>
                    <a:pt x="269545" y="329345"/>
                  </a:lnTo>
                  <a:lnTo>
                    <a:pt x="265975" y="333807"/>
                  </a:lnTo>
                  <a:lnTo>
                    <a:pt x="263297" y="338270"/>
                  </a:lnTo>
                  <a:lnTo>
                    <a:pt x="261512" y="341840"/>
                  </a:lnTo>
                  <a:lnTo>
                    <a:pt x="260620" y="347195"/>
                  </a:lnTo>
                  <a:lnTo>
                    <a:pt x="259727" y="360583"/>
                  </a:lnTo>
                  <a:lnTo>
                    <a:pt x="260620" y="364153"/>
                  </a:lnTo>
                  <a:lnTo>
                    <a:pt x="261512" y="371294"/>
                  </a:lnTo>
                  <a:lnTo>
                    <a:pt x="267760" y="395392"/>
                  </a:lnTo>
                  <a:lnTo>
                    <a:pt x="267760" y="398070"/>
                  </a:lnTo>
                  <a:lnTo>
                    <a:pt x="268652" y="401640"/>
                  </a:lnTo>
                  <a:lnTo>
                    <a:pt x="268652" y="405210"/>
                  </a:lnTo>
                  <a:lnTo>
                    <a:pt x="267760" y="412350"/>
                  </a:lnTo>
                  <a:lnTo>
                    <a:pt x="265082" y="426631"/>
                  </a:lnTo>
                  <a:lnTo>
                    <a:pt x="265082" y="438234"/>
                  </a:lnTo>
                  <a:lnTo>
                    <a:pt x="265082" y="445374"/>
                  </a:lnTo>
                  <a:lnTo>
                    <a:pt x="265975" y="455192"/>
                  </a:lnTo>
                  <a:lnTo>
                    <a:pt x="265975" y="458762"/>
                  </a:lnTo>
                  <a:lnTo>
                    <a:pt x="261512" y="490001"/>
                  </a:lnTo>
                  <a:lnTo>
                    <a:pt x="262405" y="494463"/>
                  </a:lnTo>
                  <a:lnTo>
                    <a:pt x="262405" y="497141"/>
                  </a:lnTo>
                  <a:lnTo>
                    <a:pt x="264190" y="499818"/>
                  </a:lnTo>
                  <a:lnTo>
                    <a:pt x="266867" y="505174"/>
                  </a:lnTo>
                  <a:lnTo>
                    <a:pt x="268652" y="506959"/>
                  </a:lnTo>
                  <a:lnTo>
                    <a:pt x="270437" y="508744"/>
                  </a:lnTo>
                  <a:lnTo>
                    <a:pt x="272223" y="510529"/>
                  </a:lnTo>
                  <a:lnTo>
                    <a:pt x="274900" y="511421"/>
                  </a:lnTo>
                  <a:lnTo>
                    <a:pt x="277578" y="511421"/>
                  </a:lnTo>
                  <a:lnTo>
                    <a:pt x="279363" y="510529"/>
                  </a:lnTo>
                  <a:lnTo>
                    <a:pt x="281148" y="508744"/>
                  </a:lnTo>
                  <a:lnTo>
                    <a:pt x="282933" y="506066"/>
                  </a:lnTo>
                  <a:lnTo>
                    <a:pt x="285611" y="496248"/>
                  </a:lnTo>
                  <a:lnTo>
                    <a:pt x="287396" y="493571"/>
                  </a:lnTo>
                  <a:lnTo>
                    <a:pt x="289181" y="490893"/>
                  </a:lnTo>
                  <a:lnTo>
                    <a:pt x="290966" y="489108"/>
                  </a:lnTo>
                  <a:lnTo>
                    <a:pt x="298106" y="484645"/>
                  </a:lnTo>
                  <a:lnTo>
                    <a:pt x="303461" y="482860"/>
                  </a:lnTo>
                  <a:lnTo>
                    <a:pt x="309709" y="481075"/>
                  </a:lnTo>
                  <a:lnTo>
                    <a:pt x="315957" y="481075"/>
                  </a:lnTo>
                  <a:lnTo>
                    <a:pt x="323097" y="481968"/>
                  </a:lnTo>
                  <a:lnTo>
                    <a:pt x="334700" y="486430"/>
                  </a:lnTo>
                  <a:lnTo>
                    <a:pt x="337377" y="486430"/>
                  </a:lnTo>
                  <a:lnTo>
                    <a:pt x="340055" y="486430"/>
                  </a:lnTo>
                  <a:lnTo>
                    <a:pt x="342733" y="485538"/>
                  </a:lnTo>
                  <a:lnTo>
                    <a:pt x="345410" y="483753"/>
                  </a:lnTo>
                  <a:lnTo>
                    <a:pt x="348980" y="480183"/>
                  </a:lnTo>
                  <a:lnTo>
                    <a:pt x="350765" y="477505"/>
                  </a:lnTo>
                  <a:lnTo>
                    <a:pt x="354336" y="469472"/>
                  </a:lnTo>
                  <a:lnTo>
                    <a:pt x="356121" y="466795"/>
                  </a:lnTo>
                  <a:lnTo>
                    <a:pt x="357906" y="465010"/>
                  </a:lnTo>
                  <a:lnTo>
                    <a:pt x="360583" y="464117"/>
                  </a:lnTo>
                  <a:lnTo>
                    <a:pt x="363261" y="464117"/>
                  </a:lnTo>
                  <a:lnTo>
                    <a:pt x="365046" y="465902"/>
                  </a:lnTo>
                  <a:lnTo>
                    <a:pt x="365939" y="468580"/>
                  </a:lnTo>
                  <a:lnTo>
                    <a:pt x="366831" y="471257"/>
                  </a:lnTo>
                  <a:lnTo>
                    <a:pt x="368616" y="473935"/>
                  </a:lnTo>
                  <a:lnTo>
                    <a:pt x="370401" y="475720"/>
                  </a:lnTo>
                  <a:lnTo>
                    <a:pt x="372186" y="477505"/>
                  </a:lnTo>
                  <a:lnTo>
                    <a:pt x="374864" y="478398"/>
                  </a:lnTo>
                  <a:lnTo>
                    <a:pt x="378434" y="479290"/>
                  </a:lnTo>
                  <a:lnTo>
                    <a:pt x="385574" y="479290"/>
                  </a:lnTo>
                  <a:lnTo>
                    <a:pt x="389144" y="479290"/>
                  </a:lnTo>
                  <a:lnTo>
                    <a:pt x="391822" y="477505"/>
                  </a:lnTo>
                  <a:lnTo>
                    <a:pt x="393607" y="476613"/>
                  </a:lnTo>
                  <a:lnTo>
                    <a:pt x="401640" y="468580"/>
                  </a:lnTo>
                  <a:lnTo>
                    <a:pt x="404317" y="467687"/>
                  </a:lnTo>
                  <a:lnTo>
                    <a:pt x="405210" y="470365"/>
                  </a:lnTo>
                  <a:lnTo>
                    <a:pt x="404317" y="477505"/>
                  </a:lnTo>
                  <a:lnTo>
                    <a:pt x="399855" y="496248"/>
                  </a:lnTo>
                  <a:lnTo>
                    <a:pt x="398070" y="506066"/>
                  </a:lnTo>
                  <a:lnTo>
                    <a:pt x="397177" y="512314"/>
                  </a:lnTo>
                  <a:lnTo>
                    <a:pt x="398070" y="514992"/>
                  </a:lnTo>
                  <a:lnTo>
                    <a:pt x="400747" y="520347"/>
                  </a:lnTo>
                  <a:lnTo>
                    <a:pt x="402532" y="522132"/>
                  </a:lnTo>
                  <a:lnTo>
                    <a:pt x="404317" y="524809"/>
                  </a:lnTo>
                  <a:lnTo>
                    <a:pt x="408780" y="527487"/>
                  </a:lnTo>
                  <a:lnTo>
                    <a:pt x="419490" y="531950"/>
                  </a:lnTo>
                  <a:lnTo>
                    <a:pt x="421276" y="533735"/>
                  </a:lnTo>
                  <a:lnTo>
                    <a:pt x="422168" y="534627"/>
                  </a:lnTo>
                  <a:lnTo>
                    <a:pt x="423061" y="537305"/>
                  </a:lnTo>
                  <a:lnTo>
                    <a:pt x="423953" y="539983"/>
                  </a:lnTo>
                  <a:lnTo>
                    <a:pt x="424846" y="547123"/>
                  </a:lnTo>
                  <a:lnTo>
                    <a:pt x="424846" y="549800"/>
                  </a:lnTo>
                  <a:lnTo>
                    <a:pt x="426631" y="552478"/>
                  </a:lnTo>
                  <a:lnTo>
                    <a:pt x="428416" y="554263"/>
                  </a:lnTo>
                  <a:lnTo>
                    <a:pt x="430201" y="556941"/>
                  </a:lnTo>
                  <a:lnTo>
                    <a:pt x="445374" y="569436"/>
                  </a:lnTo>
                  <a:lnTo>
                    <a:pt x="456084" y="581932"/>
                  </a:lnTo>
                  <a:lnTo>
                    <a:pt x="458762" y="586394"/>
                  </a:lnTo>
                  <a:lnTo>
                    <a:pt x="459654" y="589072"/>
                  </a:lnTo>
                  <a:lnTo>
                    <a:pt x="462332" y="590857"/>
                  </a:lnTo>
                  <a:lnTo>
                    <a:pt x="503389" y="611385"/>
                  </a:lnTo>
                  <a:lnTo>
                    <a:pt x="530165" y="638161"/>
                  </a:lnTo>
                  <a:lnTo>
                    <a:pt x="531950" y="640839"/>
                  </a:lnTo>
                  <a:lnTo>
                    <a:pt x="532842" y="643516"/>
                  </a:lnTo>
                  <a:lnTo>
                    <a:pt x="533735" y="646194"/>
                  </a:lnTo>
                  <a:lnTo>
                    <a:pt x="533735" y="649764"/>
                  </a:lnTo>
                  <a:lnTo>
                    <a:pt x="533735" y="659582"/>
                  </a:lnTo>
                  <a:lnTo>
                    <a:pt x="532842" y="664045"/>
                  </a:lnTo>
                  <a:lnTo>
                    <a:pt x="530165" y="670292"/>
                  </a:lnTo>
                  <a:lnTo>
                    <a:pt x="525702" y="679218"/>
                  </a:lnTo>
                  <a:lnTo>
                    <a:pt x="519454" y="684573"/>
                  </a:lnTo>
                  <a:lnTo>
                    <a:pt x="514992" y="688143"/>
                  </a:lnTo>
                  <a:lnTo>
                    <a:pt x="477505" y="695283"/>
                  </a:lnTo>
                  <a:lnTo>
                    <a:pt x="474828" y="697068"/>
                  </a:lnTo>
                  <a:lnTo>
                    <a:pt x="473935" y="702423"/>
                  </a:lnTo>
                  <a:lnTo>
                    <a:pt x="472150" y="726522"/>
                  </a:lnTo>
                  <a:lnTo>
                    <a:pt x="472150" y="730985"/>
                  </a:lnTo>
                  <a:lnTo>
                    <a:pt x="473042" y="732770"/>
                  </a:lnTo>
                  <a:lnTo>
                    <a:pt x="475720" y="734555"/>
                  </a:lnTo>
                  <a:lnTo>
                    <a:pt x="489108" y="739910"/>
                  </a:lnTo>
                  <a:lnTo>
                    <a:pt x="491786" y="739910"/>
                  </a:lnTo>
                  <a:lnTo>
                    <a:pt x="494463" y="739017"/>
                  </a:lnTo>
                  <a:lnTo>
                    <a:pt x="499818" y="734555"/>
                  </a:lnTo>
                  <a:lnTo>
                    <a:pt x="501604" y="733662"/>
                  </a:lnTo>
                  <a:lnTo>
                    <a:pt x="506959" y="731877"/>
                  </a:lnTo>
                  <a:lnTo>
                    <a:pt x="513206" y="731877"/>
                  </a:lnTo>
                  <a:lnTo>
                    <a:pt x="515884" y="732770"/>
                  </a:lnTo>
                  <a:lnTo>
                    <a:pt x="517669" y="734555"/>
                  </a:lnTo>
                  <a:lnTo>
                    <a:pt x="522132" y="738125"/>
                  </a:lnTo>
                  <a:lnTo>
                    <a:pt x="531057" y="748835"/>
                  </a:lnTo>
                  <a:lnTo>
                    <a:pt x="539982" y="763116"/>
                  </a:lnTo>
                  <a:lnTo>
                    <a:pt x="540875" y="765793"/>
                  </a:lnTo>
                  <a:lnTo>
                    <a:pt x="541768" y="768471"/>
                  </a:lnTo>
                  <a:lnTo>
                    <a:pt x="542660" y="775611"/>
                  </a:lnTo>
                  <a:lnTo>
                    <a:pt x="543553" y="778289"/>
                  </a:lnTo>
                  <a:lnTo>
                    <a:pt x="544445" y="780966"/>
                  </a:lnTo>
                  <a:lnTo>
                    <a:pt x="546230" y="782751"/>
                  </a:lnTo>
                  <a:lnTo>
                    <a:pt x="548015" y="784537"/>
                  </a:lnTo>
                  <a:lnTo>
                    <a:pt x="548908" y="787214"/>
                  </a:lnTo>
                  <a:lnTo>
                    <a:pt x="549800" y="789892"/>
                  </a:lnTo>
                  <a:lnTo>
                    <a:pt x="550693" y="800602"/>
                  </a:lnTo>
                  <a:lnTo>
                    <a:pt x="551585" y="806850"/>
                  </a:lnTo>
                  <a:lnTo>
                    <a:pt x="550693" y="810420"/>
                  </a:lnTo>
                  <a:lnTo>
                    <a:pt x="548015" y="814883"/>
                  </a:lnTo>
                  <a:lnTo>
                    <a:pt x="540875" y="820238"/>
                  </a:lnTo>
                  <a:lnTo>
                    <a:pt x="536412" y="822023"/>
                  </a:lnTo>
                  <a:lnTo>
                    <a:pt x="531950" y="823808"/>
                  </a:lnTo>
                  <a:lnTo>
                    <a:pt x="494463" y="829163"/>
                  </a:lnTo>
                  <a:lnTo>
                    <a:pt x="490893" y="830948"/>
                  </a:lnTo>
                  <a:lnTo>
                    <a:pt x="489108" y="834518"/>
                  </a:lnTo>
                  <a:lnTo>
                    <a:pt x="486430" y="840766"/>
                  </a:lnTo>
                  <a:lnTo>
                    <a:pt x="487323" y="844336"/>
                  </a:lnTo>
                  <a:lnTo>
                    <a:pt x="488216" y="847014"/>
                  </a:lnTo>
                  <a:lnTo>
                    <a:pt x="490001" y="849691"/>
                  </a:lnTo>
                  <a:lnTo>
                    <a:pt x="498926" y="855939"/>
                  </a:lnTo>
                  <a:lnTo>
                    <a:pt x="501604" y="858617"/>
                  </a:lnTo>
                  <a:lnTo>
                    <a:pt x="503389" y="861294"/>
                  </a:lnTo>
                  <a:lnTo>
                    <a:pt x="506066" y="863972"/>
                  </a:lnTo>
                  <a:lnTo>
                    <a:pt x="506959" y="866650"/>
                  </a:lnTo>
                  <a:lnTo>
                    <a:pt x="507851" y="869327"/>
                  </a:lnTo>
                  <a:lnTo>
                    <a:pt x="507851" y="872897"/>
                  </a:lnTo>
                  <a:lnTo>
                    <a:pt x="507851" y="876467"/>
                  </a:lnTo>
                  <a:lnTo>
                    <a:pt x="506959" y="879145"/>
                  </a:lnTo>
                  <a:lnTo>
                    <a:pt x="506066" y="882715"/>
                  </a:lnTo>
                  <a:lnTo>
                    <a:pt x="503389" y="886285"/>
                  </a:lnTo>
                  <a:lnTo>
                    <a:pt x="490893" y="898781"/>
                  </a:lnTo>
                  <a:lnTo>
                    <a:pt x="483753" y="908599"/>
                  </a:lnTo>
                  <a:lnTo>
                    <a:pt x="481968" y="914846"/>
                  </a:lnTo>
                  <a:lnTo>
                    <a:pt x="482860" y="917524"/>
                  </a:lnTo>
                  <a:lnTo>
                    <a:pt x="484645" y="919309"/>
                  </a:lnTo>
                  <a:lnTo>
                    <a:pt x="497141" y="925557"/>
                  </a:lnTo>
                  <a:lnTo>
                    <a:pt x="500711" y="928234"/>
                  </a:lnTo>
                  <a:lnTo>
                    <a:pt x="501604" y="930019"/>
                  </a:lnTo>
                  <a:lnTo>
                    <a:pt x="502496" y="931804"/>
                  </a:lnTo>
                  <a:lnTo>
                    <a:pt x="501604" y="934482"/>
                  </a:lnTo>
                  <a:lnTo>
                    <a:pt x="498926" y="938945"/>
                  </a:lnTo>
                  <a:lnTo>
                    <a:pt x="497141" y="941622"/>
                  </a:lnTo>
                  <a:lnTo>
                    <a:pt x="493571" y="942515"/>
                  </a:lnTo>
                  <a:lnTo>
                    <a:pt x="489108" y="942515"/>
                  </a:lnTo>
                  <a:lnTo>
                    <a:pt x="478398" y="940730"/>
                  </a:lnTo>
                  <a:lnTo>
                    <a:pt x="475720" y="940730"/>
                  </a:lnTo>
                  <a:lnTo>
                    <a:pt x="472150" y="940730"/>
                  </a:lnTo>
                  <a:lnTo>
                    <a:pt x="469472" y="941622"/>
                  </a:lnTo>
                  <a:lnTo>
                    <a:pt x="465902" y="944300"/>
                  </a:lnTo>
                  <a:lnTo>
                    <a:pt x="441804" y="963043"/>
                  </a:lnTo>
                  <a:lnTo>
                    <a:pt x="439126" y="963936"/>
                  </a:lnTo>
                  <a:lnTo>
                    <a:pt x="436449" y="966613"/>
                  </a:lnTo>
                  <a:lnTo>
                    <a:pt x="433771" y="969291"/>
                  </a:lnTo>
                  <a:lnTo>
                    <a:pt x="431093" y="975538"/>
                  </a:lnTo>
                  <a:lnTo>
                    <a:pt x="430201" y="979109"/>
                  </a:lnTo>
                  <a:lnTo>
                    <a:pt x="429308" y="981786"/>
                  </a:lnTo>
                  <a:lnTo>
                    <a:pt x="429308" y="984464"/>
                  </a:lnTo>
                  <a:lnTo>
                    <a:pt x="428416" y="1017488"/>
                  </a:lnTo>
                  <a:lnTo>
                    <a:pt x="430201" y="1033553"/>
                  </a:lnTo>
                  <a:lnTo>
                    <a:pt x="430201" y="1037123"/>
                  </a:lnTo>
                  <a:lnTo>
                    <a:pt x="431093" y="1040693"/>
                  </a:lnTo>
                  <a:lnTo>
                    <a:pt x="431093" y="1046941"/>
                  </a:lnTo>
                  <a:lnTo>
                    <a:pt x="430201" y="1050511"/>
                  </a:lnTo>
                  <a:lnTo>
                    <a:pt x="429308" y="1053189"/>
                  </a:lnTo>
                  <a:lnTo>
                    <a:pt x="425738" y="1059437"/>
                  </a:lnTo>
                  <a:lnTo>
                    <a:pt x="422168" y="1063899"/>
                  </a:lnTo>
                  <a:lnTo>
                    <a:pt x="420383" y="1066577"/>
                  </a:lnTo>
                  <a:lnTo>
                    <a:pt x="418598" y="1070147"/>
                  </a:lnTo>
                  <a:lnTo>
                    <a:pt x="417705" y="1072825"/>
                  </a:lnTo>
                  <a:lnTo>
                    <a:pt x="413243" y="1101386"/>
                  </a:lnTo>
                  <a:lnTo>
                    <a:pt x="410565" y="1104063"/>
                  </a:lnTo>
                  <a:lnTo>
                    <a:pt x="407888" y="1104956"/>
                  </a:lnTo>
                  <a:lnTo>
                    <a:pt x="402532" y="1105848"/>
                  </a:lnTo>
                  <a:lnTo>
                    <a:pt x="398962" y="1104956"/>
                  </a:lnTo>
                  <a:lnTo>
                    <a:pt x="395392" y="1103171"/>
                  </a:lnTo>
                  <a:lnTo>
                    <a:pt x="390929" y="1100493"/>
                  </a:lnTo>
                  <a:lnTo>
                    <a:pt x="380219" y="1087998"/>
                  </a:lnTo>
                  <a:lnTo>
                    <a:pt x="375756" y="1084428"/>
                  </a:lnTo>
                  <a:lnTo>
                    <a:pt x="373079" y="1083535"/>
                  </a:lnTo>
                  <a:lnTo>
                    <a:pt x="369509" y="1082642"/>
                  </a:lnTo>
                  <a:lnTo>
                    <a:pt x="348980" y="1078180"/>
                  </a:lnTo>
                  <a:lnTo>
                    <a:pt x="346303" y="1077287"/>
                  </a:lnTo>
                  <a:lnTo>
                    <a:pt x="345410" y="1075502"/>
                  </a:lnTo>
                  <a:lnTo>
                    <a:pt x="345410" y="1072825"/>
                  </a:lnTo>
                  <a:lnTo>
                    <a:pt x="345410" y="1070147"/>
                  </a:lnTo>
                  <a:lnTo>
                    <a:pt x="345410" y="1067469"/>
                  </a:lnTo>
                  <a:lnTo>
                    <a:pt x="344518" y="1064792"/>
                  </a:lnTo>
                  <a:lnTo>
                    <a:pt x="333807" y="1052296"/>
                  </a:lnTo>
                  <a:lnTo>
                    <a:pt x="325775" y="1044264"/>
                  </a:lnTo>
                  <a:lnTo>
                    <a:pt x="323097" y="1042478"/>
                  </a:lnTo>
                  <a:lnTo>
                    <a:pt x="315957" y="1041586"/>
                  </a:lnTo>
                  <a:lnTo>
                    <a:pt x="288288" y="1041586"/>
                  </a:lnTo>
                  <a:lnTo>
                    <a:pt x="276685" y="1046941"/>
                  </a:lnTo>
                  <a:lnTo>
                    <a:pt x="265975" y="1055866"/>
                  </a:lnTo>
                  <a:lnTo>
                    <a:pt x="245447" y="1067469"/>
                  </a:lnTo>
                  <a:lnTo>
                    <a:pt x="226703" y="1073717"/>
                  </a:lnTo>
                  <a:lnTo>
                    <a:pt x="210638" y="1084428"/>
                  </a:lnTo>
                  <a:lnTo>
                    <a:pt x="205283" y="1085320"/>
                  </a:lnTo>
                  <a:lnTo>
                    <a:pt x="200820" y="1086213"/>
                  </a:lnTo>
                  <a:lnTo>
                    <a:pt x="187432" y="1082642"/>
                  </a:lnTo>
                  <a:lnTo>
                    <a:pt x="176721" y="1078180"/>
                  </a:lnTo>
                  <a:lnTo>
                    <a:pt x="169581" y="1073717"/>
                  </a:lnTo>
                  <a:lnTo>
                    <a:pt x="161549" y="1065684"/>
                  </a:lnTo>
                  <a:lnTo>
                    <a:pt x="159763" y="1065684"/>
                  </a:lnTo>
                  <a:lnTo>
                    <a:pt x="157978" y="1065684"/>
                  </a:lnTo>
                  <a:lnTo>
                    <a:pt x="157086" y="1070147"/>
                  </a:lnTo>
                  <a:lnTo>
                    <a:pt x="157978" y="1073717"/>
                  </a:lnTo>
                  <a:lnTo>
                    <a:pt x="160656" y="1081750"/>
                  </a:lnTo>
                  <a:lnTo>
                    <a:pt x="160656" y="1085320"/>
                  </a:lnTo>
                  <a:lnTo>
                    <a:pt x="158871" y="1089783"/>
                  </a:lnTo>
                  <a:lnTo>
                    <a:pt x="154408" y="1095138"/>
                  </a:lnTo>
                  <a:lnTo>
                    <a:pt x="153516" y="1101386"/>
                  </a:lnTo>
                  <a:lnTo>
                    <a:pt x="154408" y="1104956"/>
                  </a:lnTo>
                  <a:lnTo>
                    <a:pt x="156193" y="1106741"/>
                  </a:lnTo>
                  <a:lnTo>
                    <a:pt x="168689" y="1114774"/>
                  </a:lnTo>
                  <a:lnTo>
                    <a:pt x="170474" y="1116559"/>
                  </a:lnTo>
                  <a:lnTo>
                    <a:pt x="171366" y="1119236"/>
                  </a:lnTo>
                  <a:lnTo>
                    <a:pt x="169581" y="1121914"/>
                  </a:lnTo>
                  <a:lnTo>
                    <a:pt x="165119" y="1123699"/>
                  </a:lnTo>
                  <a:lnTo>
                    <a:pt x="161549" y="1123699"/>
                  </a:lnTo>
                  <a:lnTo>
                    <a:pt x="123169" y="1118344"/>
                  </a:lnTo>
                  <a:lnTo>
                    <a:pt x="120492" y="1120129"/>
                  </a:lnTo>
                  <a:lnTo>
                    <a:pt x="118707" y="1122806"/>
                  </a:lnTo>
                  <a:lnTo>
                    <a:pt x="118707" y="1128162"/>
                  </a:lnTo>
                  <a:lnTo>
                    <a:pt x="118707" y="1131732"/>
                  </a:lnTo>
                  <a:lnTo>
                    <a:pt x="125847" y="1144227"/>
                  </a:lnTo>
                  <a:lnTo>
                    <a:pt x="127632" y="1149582"/>
                  </a:lnTo>
                  <a:lnTo>
                    <a:pt x="128525" y="1152260"/>
                  </a:lnTo>
                  <a:lnTo>
                    <a:pt x="128525" y="1155830"/>
                  </a:lnTo>
                  <a:lnTo>
                    <a:pt x="129417" y="1158508"/>
                  </a:lnTo>
                  <a:lnTo>
                    <a:pt x="129417" y="1162078"/>
                  </a:lnTo>
                  <a:lnTo>
                    <a:pt x="128525" y="1165648"/>
                  </a:lnTo>
                  <a:lnTo>
                    <a:pt x="127632" y="1170111"/>
                  </a:lnTo>
                  <a:lnTo>
                    <a:pt x="124955" y="1173681"/>
                  </a:lnTo>
                  <a:lnTo>
                    <a:pt x="118707" y="1179036"/>
                  </a:lnTo>
                  <a:lnTo>
                    <a:pt x="115137" y="1180821"/>
                  </a:lnTo>
                  <a:lnTo>
                    <a:pt x="110674" y="1182606"/>
                  </a:lnTo>
                  <a:lnTo>
                    <a:pt x="69617" y="1178144"/>
                  </a:lnTo>
                  <a:lnTo>
                    <a:pt x="44627" y="1171003"/>
                  </a:lnTo>
                  <a:lnTo>
                    <a:pt x="41949" y="1171003"/>
                  </a:lnTo>
                  <a:lnTo>
                    <a:pt x="39271" y="1171896"/>
                  </a:lnTo>
                  <a:lnTo>
                    <a:pt x="36594" y="1174573"/>
                  </a:lnTo>
                  <a:lnTo>
                    <a:pt x="33024" y="1179036"/>
                  </a:lnTo>
                  <a:lnTo>
                    <a:pt x="31239" y="1181714"/>
                  </a:lnTo>
                  <a:lnTo>
                    <a:pt x="29453" y="1185284"/>
                  </a:lnTo>
                  <a:lnTo>
                    <a:pt x="29453" y="1187961"/>
                  </a:lnTo>
                  <a:lnTo>
                    <a:pt x="32131" y="1192424"/>
                  </a:lnTo>
                  <a:lnTo>
                    <a:pt x="33916" y="1195102"/>
                  </a:lnTo>
                  <a:lnTo>
                    <a:pt x="49982" y="1206705"/>
                  </a:lnTo>
                  <a:lnTo>
                    <a:pt x="53552" y="1211167"/>
                  </a:lnTo>
                  <a:lnTo>
                    <a:pt x="55337" y="1212952"/>
                  </a:lnTo>
                  <a:lnTo>
                    <a:pt x="56229" y="1214737"/>
                  </a:lnTo>
                  <a:lnTo>
                    <a:pt x="55337" y="1216522"/>
                  </a:lnTo>
                  <a:lnTo>
                    <a:pt x="46412" y="1232588"/>
                  </a:lnTo>
                  <a:lnTo>
                    <a:pt x="42841" y="1237943"/>
                  </a:lnTo>
                  <a:lnTo>
                    <a:pt x="41057" y="1240621"/>
                  </a:lnTo>
                  <a:lnTo>
                    <a:pt x="39271" y="1242406"/>
                  </a:lnTo>
                  <a:lnTo>
                    <a:pt x="36594" y="1243298"/>
                  </a:lnTo>
                  <a:lnTo>
                    <a:pt x="33916" y="1244191"/>
                  </a:lnTo>
                  <a:lnTo>
                    <a:pt x="30346" y="1245084"/>
                  </a:lnTo>
                  <a:lnTo>
                    <a:pt x="20528" y="1243298"/>
                  </a:lnTo>
                  <a:lnTo>
                    <a:pt x="17851" y="1243298"/>
                  </a:lnTo>
                  <a:lnTo>
                    <a:pt x="16065" y="1245084"/>
                  </a:lnTo>
                  <a:lnTo>
                    <a:pt x="15173" y="1247761"/>
                  </a:lnTo>
                  <a:lnTo>
                    <a:pt x="16065" y="1251331"/>
                  </a:lnTo>
                  <a:lnTo>
                    <a:pt x="17851" y="1253116"/>
                  </a:lnTo>
                  <a:lnTo>
                    <a:pt x="19636" y="1255794"/>
                  </a:lnTo>
                  <a:lnTo>
                    <a:pt x="28561" y="1262042"/>
                  </a:lnTo>
                  <a:lnTo>
                    <a:pt x="36594" y="1269182"/>
                  </a:lnTo>
                  <a:lnTo>
                    <a:pt x="41949" y="1276322"/>
                  </a:lnTo>
                  <a:lnTo>
                    <a:pt x="55337" y="1299528"/>
                  </a:lnTo>
                  <a:lnTo>
                    <a:pt x="57122" y="1301313"/>
                  </a:lnTo>
                  <a:lnTo>
                    <a:pt x="59800" y="1303098"/>
                  </a:lnTo>
                  <a:lnTo>
                    <a:pt x="69617" y="1304883"/>
                  </a:lnTo>
                  <a:lnTo>
                    <a:pt x="72295" y="1306668"/>
                  </a:lnTo>
                  <a:lnTo>
                    <a:pt x="74080" y="1308453"/>
                  </a:lnTo>
                  <a:lnTo>
                    <a:pt x="74973" y="1311131"/>
                  </a:lnTo>
                  <a:lnTo>
                    <a:pt x="74973" y="1315594"/>
                  </a:lnTo>
                  <a:lnTo>
                    <a:pt x="73188" y="1319164"/>
                  </a:lnTo>
                  <a:lnTo>
                    <a:pt x="70510" y="1324519"/>
                  </a:lnTo>
                  <a:lnTo>
                    <a:pt x="63370" y="1327197"/>
                  </a:lnTo>
                  <a:lnTo>
                    <a:pt x="58015" y="1328982"/>
                  </a:lnTo>
                  <a:lnTo>
                    <a:pt x="53552" y="1330767"/>
                  </a:lnTo>
                  <a:lnTo>
                    <a:pt x="49089" y="1334337"/>
                  </a:lnTo>
                  <a:lnTo>
                    <a:pt x="42841" y="1343262"/>
                  </a:lnTo>
                  <a:lnTo>
                    <a:pt x="31239" y="1356650"/>
                  </a:lnTo>
                  <a:lnTo>
                    <a:pt x="0" y="1386996"/>
                  </a:lnTo>
                  <a:lnTo>
                    <a:pt x="3570" y="1395029"/>
                  </a:lnTo>
                  <a:lnTo>
                    <a:pt x="10711" y="1398599"/>
                  </a:lnTo>
                  <a:lnTo>
                    <a:pt x="21421" y="1399492"/>
                  </a:lnTo>
                  <a:lnTo>
                    <a:pt x="27669" y="1399492"/>
                  </a:lnTo>
                  <a:lnTo>
                    <a:pt x="33024" y="1397707"/>
                  </a:lnTo>
                  <a:lnTo>
                    <a:pt x="47304" y="1388781"/>
                  </a:lnTo>
                  <a:lnTo>
                    <a:pt x="53552" y="1386996"/>
                  </a:lnTo>
                  <a:lnTo>
                    <a:pt x="56229" y="1386996"/>
                  </a:lnTo>
                  <a:lnTo>
                    <a:pt x="59800" y="1387889"/>
                  </a:lnTo>
                  <a:lnTo>
                    <a:pt x="66047" y="1389674"/>
                  </a:lnTo>
                  <a:lnTo>
                    <a:pt x="67833" y="1390566"/>
                  </a:lnTo>
                  <a:lnTo>
                    <a:pt x="70510" y="1392352"/>
                  </a:lnTo>
                  <a:lnTo>
                    <a:pt x="72295" y="1395922"/>
                  </a:lnTo>
                  <a:lnTo>
                    <a:pt x="74973" y="1401277"/>
                  </a:lnTo>
                  <a:lnTo>
                    <a:pt x="76758" y="1412880"/>
                  </a:lnTo>
                  <a:lnTo>
                    <a:pt x="76758" y="1419128"/>
                  </a:lnTo>
                  <a:lnTo>
                    <a:pt x="76758" y="1424483"/>
                  </a:lnTo>
                  <a:lnTo>
                    <a:pt x="75865" y="1427160"/>
                  </a:lnTo>
                  <a:lnTo>
                    <a:pt x="74080" y="1429838"/>
                  </a:lnTo>
                  <a:lnTo>
                    <a:pt x="70510" y="1433408"/>
                  </a:lnTo>
                  <a:lnTo>
                    <a:pt x="55337" y="1449474"/>
                  </a:lnTo>
                  <a:lnTo>
                    <a:pt x="54445" y="1451259"/>
                  </a:lnTo>
                  <a:lnTo>
                    <a:pt x="54445" y="1455721"/>
                  </a:lnTo>
                  <a:lnTo>
                    <a:pt x="56229" y="1460184"/>
                  </a:lnTo>
                  <a:lnTo>
                    <a:pt x="66047" y="1472679"/>
                  </a:lnTo>
                  <a:lnTo>
                    <a:pt x="68725" y="1477142"/>
                  </a:lnTo>
                  <a:lnTo>
                    <a:pt x="68725" y="1481605"/>
                  </a:lnTo>
                  <a:lnTo>
                    <a:pt x="65155" y="1501241"/>
                  </a:lnTo>
                  <a:lnTo>
                    <a:pt x="64262" y="1515521"/>
                  </a:lnTo>
                  <a:lnTo>
                    <a:pt x="64262" y="1522661"/>
                  </a:lnTo>
                  <a:lnTo>
                    <a:pt x="65155" y="1526231"/>
                  </a:lnTo>
                  <a:lnTo>
                    <a:pt x="68725" y="1546760"/>
                  </a:lnTo>
                  <a:lnTo>
                    <a:pt x="74080" y="1553007"/>
                  </a:lnTo>
                  <a:lnTo>
                    <a:pt x="124062" y="1597634"/>
                  </a:lnTo>
                  <a:lnTo>
                    <a:pt x="162441" y="1620840"/>
                  </a:lnTo>
                  <a:lnTo>
                    <a:pt x="163333" y="1608344"/>
                  </a:lnTo>
                  <a:lnTo>
                    <a:pt x="164226" y="1604774"/>
                  </a:lnTo>
                  <a:lnTo>
                    <a:pt x="166011" y="1602989"/>
                  </a:lnTo>
                  <a:lnTo>
                    <a:pt x="169581" y="1601204"/>
                  </a:lnTo>
                  <a:lnTo>
                    <a:pt x="176721" y="1602989"/>
                  </a:lnTo>
                  <a:lnTo>
                    <a:pt x="179399" y="1604774"/>
                  </a:lnTo>
                  <a:lnTo>
                    <a:pt x="183862" y="1609237"/>
                  </a:lnTo>
                  <a:lnTo>
                    <a:pt x="185647" y="1609237"/>
                  </a:lnTo>
                  <a:lnTo>
                    <a:pt x="186539" y="1604774"/>
                  </a:lnTo>
                  <a:lnTo>
                    <a:pt x="187432" y="1601204"/>
                  </a:lnTo>
                  <a:lnTo>
                    <a:pt x="188325" y="1594064"/>
                  </a:lnTo>
                  <a:lnTo>
                    <a:pt x="188325" y="1590494"/>
                  </a:lnTo>
                  <a:lnTo>
                    <a:pt x="187432" y="1584246"/>
                  </a:lnTo>
                  <a:lnTo>
                    <a:pt x="186539" y="1580676"/>
                  </a:lnTo>
                  <a:lnTo>
                    <a:pt x="187432" y="1577998"/>
                  </a:lnTo>
                  <a:lnTo>
                    <a:pt x="188325" y="1574428"/>
                  </a:lnTo>
                  <a:lnTo>
                    <a:pt x="190109" y="1572643"/>
                  </a:lnTo>
                  <a:lnTo>
                    <a:pt x="205283" y="1562825"/>
                  </a:lnTo>
                  <a:lnTo>
                    <a:pt x="208853" y="1559255"/>
                  </a:lnTo>
                  <a:lnTo>
                    <a:pt x="210638" y="1555685"/>
                  </a:lnTo>
                  <a:lnTo>
                    <a:pt x="211530" y="1552115"/>
                  </a:lnTo>
                  <a:lnTo>
                    <a:pt x="215101" y="1544975"/>
                  </a:lnTo>
                  <a:lnTo>
                    <a:pt x="215101" y="1542297"/>
                  </a:lnTo>
                  <a:lnTo>
                    <a:pt x="214208" y="1539619"/>
                  </a:lnTo>
                  <a:lnTo>
                    <a:pt x="212423" y="1536942"/>
                  </a:lnTo>
                  <a:lnTo>
                    <a:pt x="206175" y="1532479"/>
                  </a:lnTo>
                  <a:lnTo>
                    <a:pt x="204390" y="1529802"/>
                  </a:lnTo>
                  <a:lnTo>
                    <a:pt x="203497" y="1528017"/>
                  </a:lnTo>
                  <a:lnTo>
                    <a:pt x="202605" y="1525339"/>
                  </a:lnTo>
                  <a:lnTo>
                    <a:pt x="201713" y="1522661"/>
                  </a:lnTo>
                  <a:lnTo>
                    <a:pt x="202605" y="1515521"/>
                  </a:lnTo>
                  <a:lnTo>
                    <a:pt x="205283" y="1502133"/>
                  </a:lnTo>
                  <a:lnTo>
                    <a:pt x="207068" y="1499455"/>
                  </a:lnTo>
                  <a:lnTo>
                    <a:pt x="207960" y="1496778"/>
                  </a:lnTo>
                  <a:lnTo>
                    <a:pt x="212423" y="1495885"/>
                  </a:lnTo>
                  <a:lnTo>
                    <a:pt x="218671" y="1495885"/>
                  </a:lnTo>
                  <a:lnTo>
                    <a:pt x="232059" y="1500348"/>
                  </a:lnTo>
                  <a:lnTo>
                    <a:pt x="242769" y="1505703"/>
                  </a:lnTo>
                  <a:lnTo>
                    <a:pt x="257049" y="1509273"/>
                  </a:lnTo>
                  <a:lnTo>
                    <a:pt x="260620" y="1511058"/>
                  </a:lnTo>
                  <a:lnTo>
                    <a:pt x="263297" y="1513736"/>
                  </a:lnTo>
                  <a:lnTo>
                    <a:pt x="265082" y="1515521"/>
                  </a:lnTo>
                  <a:lnTo>
                    <a:pt x="268652" y="1515521"/>
                  </a:lnTo>
                  <a:lnTo>
                    <a:pt x="273115" y="1512843"/>
                  </a:lnTo>
                  <a:lnTo>
                    <a:pt x="275793" y="1511058"/>
                  </a:lnTo>
                  <a:lnTo>
                    <a:pt x="287396" y="1499455"/>
                  </a:lnTo>
                  <a:lnTo>
                    <a:pt x="290073" y="1498563"/>
                  </a:lnTo>
                  <a:lnTo>
                    <a:pt x="292751" y="1498563"/>
                  </a:lnTo>
                  <a:lnTo>
                    <a:pt x="296321" y="1500348"/>
                  </a:lnTo>
                  <a:lnTo>
                    <a:pt x="299891" y="1505703"/>
                  </a:lnTo>
                  <a:lnTo>
                    <a:pt x="301676" y="1506596"/>
                  </a:lnTo>
                  <a:lnTo>
                    <a:pt x="305246" y="1506596"/>
                  </a:lnTo>
                  <a:lnTo>
                    <a:pt x="310601" y="1503918"/>
                  </a:lnTo>
                  <a:lnTo>
                    <a:pt x="314172" y="1501241"/>
                  </a:lnTo>
                  <a:lnTo>
                    <a:pt x="322204" y="1493208"/>
                  </a:lnTo>
                  <a:lnTo>
                    <a:pt x="326667" y="1490530"/>
                  </a:lnTo>
                  <a:lnTo>
                    <a:pt x="336485" y="1487853"/>
                  </a:lnTo>
                  <a:lnTo>
                    <a:pt x="398070" y="1483390"/>
                  </a:lnTo>
                  <a:lnTo>
                    <a:pt x="405210" y="1479820"/>
                  </a:lnTo>
                  <a:lnTo>
                    <a:pt x="409673" y="1476250"/>
                  </a:lnTo>
                  <a:lnTo>
                    <a:pt x="458762" y="1421805"/>
                  </a:lnTo>
                  <a:lnTo>
                    <a:pt x="472150" y="1411987"/>
                  </a:lnTo>
                  <a:lnTo>
                    <a:pt x="476613" y="1411987"/>
                  </a:lnTo>
                  <a:lnTo>
                    <a:pt x="483753" y="1413772"/>
                  </a:lnTo>
                  <a:lnTo>
                    <a:pt x="499818" y="1419128"/>
                  </a:lnTo>
                  <a:lnTo>
                    <a:pt x="506959" y="1420913"/>
                  </a:lnTo>
                  <a:lnTo>
                    <a:pt x="512314" y="1421805"/>
                  </a:lnTo>
                  <a:lnTo>
                    <a:pt x="526594" y="1412880"/>
                  </a:lnTo>
                  <a:lnTo>
                    <a:pt x="529272" y="1411987"/>
                  </a:lnTo>
                  <a:lnTo>
                    <a:pt x="531950" y="1411987"/>
                  </a:lnTo>
                  <a:lnTo>
                    <a:pt x="534627" y="1411987"/>
                  </a:lnTo>
                  <a:lnTo>
                    <a:pt x="538197" y="1411987"/>
                  </a:lnTo>
                  <a:lnTo>
                    <a:pt x="544445" y="1413772"/>
                  </a:lnTo>
                  <a:lnTo>
                    <a:pt x="579254" y="1430730"/>
                  </a:lnTo>
                  <a:lnTo>
                    <a:pt x="582824" y="1431623"/>
                  </a:lnTo>
                  <a:lnTo>
                    <a:pt x="586394" y="1431623"/>
                  </a:lnTo>
                  <a:lnTo>
                    <a:pt x="589072" y="1430730"/>
                  </a:lnTo>
                  <a:lnTo>
                    <a:pt x="604245" y="1424483"/>
                  </a:lnTo>
                  <a:lnTo>
                    <a:pt x="608708" y="1420913"/>
                  </a:lnTo>
                  <a:lnTo>
                    <a:pt x="614063" y="1414665"/>
                  </a:lnTo>
                  <a:lnTo>
                    <a:pt x="615848" y="1413772"/>
                  </a:lnTo>
                  <a:lnTo>
                    <a:pt x="618525" y="1414665"/>
                  </a:lnTo>
                  <a:lnTo>
                    <a:pt x="621203" y="1418235"/>
                  </a:lnTo>
                  <a:lnTo>
                    <a:pt x="622988" y="1421805"/>
                  </a:lnTo>
                  <a:lnTo>
                    <a:pt x="623881" y="1425375"/>
                  </a:lnTo>
                  <a:lnTo>
                    <a:pt x="622096" y="1430730"/>
                  </a:lnTo>
                  <a:lnTo>
                    <a:pt x="620310" y="1433408"/>
                  </a:lnTo>
                  <a:lnTo>
                    <a:pt x="615848" y="1438763"/>
                  </a:lnTo>
                  <a:lnTo>
                    <a:pt x="614955" y="1440548"/>
                  </a:lnTo>
                  <a:lnTo>
                    <a:pt x="612278" y="1445903"/>
                  </a:lnTo>
                  <a:lnTo>
                    <a:pt x="609600" y="1452151"/>
                  </a:lnTo>
                  <a:lnTo>
                    <a:pt x="608708" y="1454829"/>
                  </a:lnTo>
                  <a:lnTo>
                    <a:pt x="607815" y="1458399"/>
                  </a:lnTo>
                  <a:lnTo>
                    <a:pt x="608708" y="1461969"/>
                  </a:lnTo>
                  <a:lnTo>
                    <a:pt x="609600" y="1466432"/>
                  </a:lnTo>
                  <a:lnTo>
                    <a:pt x="614063" y="1470894"/>
                  </a:lnTo>
                  <a:lnTo>
                    <a:pt x="618525" y="1472679"/>
                  </a:lnTo>
                  <a:lnTo>
                    <a:pt x="621203" y="1477142"/>
                  </a:lnTo>
                  <a:lnTo>
                    <a:pt x="622988" y="1480712"/>
                  </a:lnTo>
                  <a:lnTo>
                    <a:pt x="624773" y="1505703"/>
                  </a:lnTo>
                  <a:lnTo>
                    <a:pt x="650656" y="1493208"/>
                  </a:lnTo>
                  <a:lnTo>
                    <a:pt x="662260" y="1486067"/>
                  </a:lnTo>
                  <a:lnTo>
                    <a:pt x="671185" y="1475357"/>
                  </a:lnTo>
                  <a:lnTo>
                    <a:pt x="693498" y="1440548"/>
                  </a:lnTo>
                  <a:lnTo>
                    <a:pt x="697068" y="1436978"/>
                  </a:lnTo>
                  <a:lnTo>
                    <a:pt x="705101" y="1428945"/>
                  </a:lnTo>
                  <a:lnTo>
                    <a:pt x="708671" y="1427160"/>
                  </a:lnTo>
                  <a:lnTo>
                    <a:pt x="713134" y="1425375"/>
                  </a:lnTo>
                  <a:lnTo>
                    <a:pt x="720274" y="1424483"/>
                  </a:lnTo>
                  <a:lnTo>
                    <a:pt x="725629" y="1424483"/>
                  </a:lnTo>
                  <a:lnTo>
                    <a:pt x="731877" y="1426268"/>
                  </a:lnTo>
                  <a:lnTo>
                    <a:pt x="735447" y="1427160"/>
                  </a:lnTo>
                  <a:lnTo>
                    <a:pt x="748835" y="1425375"/>
                  </a:lnTo>
                  <a:lnTo>
                    <a:pt x="752405" y="1423590"/>
                  </a:lnTo>
                  <a:lnTo>
                    <a:pt x="756868" y="1420913"/>
                  </a:lnTo>
                  <a:lnTo>
                    <a:pt x="765793" y="1411987"/>
                  </a:lnTo>
                  <a:lnTo>
                    <a:pt x="769364" y="1407525"/>
                  </a:lnTo>
                  <a:lnTo>
                    <a:pt x="775611" y="1398599"/>
                  </a:lnTo>
                  <a:lnTo>
                    <a:pt x="777396" y="1395922"/>
                  </a:lnTo>
                  <a:lnTo>
                    <a:pt x="797032" y="1382534"/>
                  </a:lnTo>
                  <a:lnTo>
                    <a:pt x="801495" y="1378071"/>
                  </a:lnTo>
                  <a:lnTo>
                    <a:pt x="804172" y="1374501"/>
                  </a:lnTo>
                  <a:lnTo>
                    <a:pt x="808635" y="1365576"/>
                  </a:lnTo>
                  <a:lnTo>
                    <a:pt x="812205" y="1358435"/>
                  </a:lnTo>
                  <a:lnTo>
                    <a:pt x="815775" y="1353973"/>
                  </a:lnTo>
                  <a:lnTo>
                    <a:pt x="840766" y="1336122"/>
                  </a:lnTo>
                  <a:lnTo>
                    <a:pt x="843444" y="1333444"/>
                  </a:lnTo>
                  <a:lnTo>
                    <a:pt x="845229" y="1330767"/>
                  </a:lnTo>
                  <a:lnTo>
                    <a:pt x="846121" y="1328089"/>
                  </a:lnTo>
                  <a:lnTo>
                    <a:pt x="847014" y="1325412"/>
                  </a:lnTo>
                  <a:lnTo>
                    <a:pt x="847014" y="1323626"/>
                  </a:lnTo>
                  <a:lnTo>
                    <a:pt x="846121" y="1318271"/>
                  </a:lnTo>
                  <a:lnTo>
                    <a:pt x="846121" y="1314701"/>
                  </a:lnTo>
                  <a:lnTo>
                    <a:pt x="847906" y="1312024"/>
                  </a:lnTo>
                  <a:lnTo>
                    <a:pt x="871112" y="1293280"/>
                  </a:lnTo>
                  <a:lnTo>
                    <a:pt x="875575" y="1287033"/>
                  </a:lnTo>
                  <a:lnTo>
                    <a:pt x="878252" y="1282570"/>
                  </a:lnTo>
                  <a:lnTo>
                    <a:pt x="879145" y="1279000"/>
                  </a:lnTo>
                  <a:lnTo>
                    <a:pt x="880930" y="1275430"/>
                  </a:lnTo>
                  <a:lnTo>
                    <a:pt x="883608" y="1271860"/>
                  </a:lnTo>
                  <a:lnTo>
                    <a:pt x="888963" y="1266504"/>
                  </a:lnTo>
                  <a:lnTo>
                    <a:pt x="891640" y="1262042"/>
                  </a:lnTo>
                  <a:lnTo>
                    <a:pt x="892533" y="1258472"/>
                  </a:lnTo>
                  <a:lnTo>
                    <a:pt x="893426" y="1251331"/>
                  </a:lnTo>
                  <a:lnTo>
                    <a:pt x="893426" y="1247761"/>
                  </a:lnTo>
                  <a:lnTo>
                    <a:pt x="895210" y="1245084"/>
                  </a:lnTo>
                  <a:lnTo>
                    <a:pt x="898781" y="1243298"/>
                  </a:lnTo>
                  <a:lnTo>
                    <a:pt x="905028" y="1244191"/>
                  </a:lnTo>
                  <a:lnTo>
                    <a:pt x="916631" y="1249546"/>
                  </a:lnTo>
                  <a:lnTo>
                    <a:pt x="920202" y="1250439"/>
                  </a:lnTo>
                  <a:lnTo>
                    <a:pt x="922879" y="1249546"/>
                  </a:lnTo>
                  <a:lnTo>
                    <a:pt x="925557" y="1247761"/>
                  </a:lnTo>
                  <a:lnTo>
                    <a:pt x="927342" y="1244191"/>
                  </a:lnTo>
                  <a:lnTo>
                    <a:pt x="928234" y="1240621"/>
                  </a:lnTo>
                  <a:lnTo>
                    <a:pt x="927342" y="1237051"/>
                  </a:lnTo>
                  <a:lnTo>
                    <a:pt x="926449" y="1230803"/>
                  </a:lnTo>
                  <a:lnTo>
                    <a:pt x="926449" y="1228125"/>
                  </a:lnTo>
                  <a:lnTo>
                    <a:pt x="926449" y="1224555"/>
                  </a:lnTo>
                  <a:lnTo>
                    <a:pt x="927342" y="1220985"/>
                  </a:lnTo>
                  <a:lnTo>
                    <a:pt x="928234" y="1218308"/>
                  </a:lnTo>
                  <a:lnTo>
                    <a:pt x="930912" y="1215630"/>
                  </a:lnTo>
                  <a:lnTo>
                    <a:pt x="931804" y="1214737"/>
                  </a:lnTo>
                  <a:lnTo>
                    <a:pt x="968398" y="1198672"/>
                  </a:lnTo>
                  <a:lnTo>
                    <a:pt x="978216" y="1189746"/>
                  </a:lnTo>
                  <a:lnTo>
                    <a:pt x="981786" y="1188854"/>
                  </a:lnTo>
                  <a:lnTo>
                    <a:pt x="986249" y="1188854"/>
                  </a:lnTo>
                  <a:lnTo>
                    <a:pt x="996959" y="1193317"/>
                  </a:lnTo>
                  <a:lnTo>
                    <a:pt x="1007670" y="1199564"/>
                  </a:lnTo>
                  <a:lnTo>
                    <a:pt x="1013918" y="1201349"/>
                  </a:lnTo>
                  <a:lnTo>
                    <a:pt x="1017488" y="1200457"/>
                  </a:lnTo>
                  <a:lnTo>
                    <a:pt x="1021950" y="1199564"/>
                  </a:lnTo>
                  <a:lnTo>
                    <a:pt x="1027306" y="1195102"/>
                  </a:lnTo>
                  <a:lnTo>
                    <a:pt x="1029983" y="1192424"/>
                  </a:lnTo>
                  <a:lnTo>
                    <a:pt x="1033553" y="1187961"/>
                  </a:lnTo>
                  <a:lnTo>
                    <a:pt x="1042478" y="1179929"/>
                  </a:lnTo>
                  <a:lnTo>
                    <a:pt x="1046941" y="1177251"/>
                  </a:lnTo>
                  <a:lnTo>
                    <a:pt x="1056759" y="1172788"/>
                  </a:lnTo>
                  <a:lnTo>
                    <a:pt x="1068362" y="1169218"/>
                  </a:lnTo>
                  <a:lnTo>
                    <a:pt x="1071040" y="1167433"/>
                  </a:lnTo>
                  <a:lnTo>
                    <a:pt x="1072825" y="1166541"/>
                  </a:lnTo>
                  <a:lnTo>
                    <a:pt x="1074610" y="1163863"/>
                  </a:lnTo>
                  <a:lnTo>
                    <a:pt x="1077287" y="1154045"/>
                  </a:lnTo>
                  <a:lnTo>
                    <a:pt x="1079965" y="1147797"/>
                  </a:lnTo>
                  <a:lnTo>
                    <a:pt x="1080858" y="1146012"/>
                  </a:lnTo>
                  <a:lnTo>
                    <a:pt x="1083535" y="1144227"/>
                  </a:lnTo>
                  <a:lnTo>
                    <a:pt x="1086213" y="1142442"/>
                  </a:lnTo>
                  <a:lnTo>
                    <a:pt x="1095138" y="1142442"/>
                  </a:lnTo>
                  <a:lnTo>
                    <a:pt x="1098708" y="1144227"/>
                  </a:lnTo>
                  <a:lnTo>
                    <a:pt x="1102278" y="1146905"/>
                  </a:lnTo>
                  <a:lnTo>
                    <a:pt x="1104063" y="1153153"/>
                  </a:lnTo>
                  <a:lnTo>
                    <a:pt x="1104956" y="1157615"/>
                  </a:lnTo>
                  <a:lnTo>
                    <a:pt x="1104956" y="1162078"/>
                  </a:lnTo>
                  <a:lnTo>
                    <a:pt x="1104956" y="1165648"/>
                  </a:lnTo>
                  <a:lnTo>
                    <a:pt x="1104956" y="1169218"/>
                  </a:lnTo>
                  <a:lnTo>
                    <a:pt x="1108526" y="1172788"/>
                  </a:lnTo>
                  <a:lnTo>
                    <a:pt x="1111204" y="1174573"/>
                  </a:lnTo>
                  <a:lnTo>
                    <a:pt x="1137087" y="1180821"/>
                  </a:lnTo>
                  <a:lnTo>
                    <a:pt x="1155830" y="1158508"/>
                  </a:lnTo>
                  <a:lnTo>
                    <a:pt x="1160293" y="1146012"/>
                  </a:lnTo>
                  <a:lnTo>
                    <a:pt x="1159400" y="1142442"/>
                  </a:lnTo>
                  <a:lnTo>
                    <a:pt x="1157615" y="1140657"/>
                  </a:lnTo>
                  <a:lnTo>
                    <a:pt x="1154938" y="1138872"/>
                  </a:lnTo>
                  <a:lnTo>
                    <a:pt x="1145120" y="1133517"/>
                  </a:lnTo>
                  <a:lnTo>
                    <a:pt x="1142442" y="1130839"/>
                  </a:lnTo>
                  <a:lnTo>
                    <a:pt x="1139765" y="1127269"/>
                  </a:lnTo>
                  <a:lnTo>
                    <a:pt x="1137087" y="1120129"/>
                  </a:lnTo>
                  <a:lnTo>
                    <a:pt x="1137087" y="1115666"/>
                  </a:lnTo>
                  <a:lnTo>
                    <a:pt x="1137980" y="1112989"/>
                  </a:lnTo>
                  <a:lnTo>
                    <a:pt x="1138872" y="1111204"/>
                  </a:lnTo>
                  <a:lnTo>
                    <a:pt x="1142442" y="1103171"/>
                  </a:lnTo>
                  <a:lnTo>
                    <a:pt x="1147797" y="1087105"/>
                  </a:lnTo>
                  <a:lnTo>
                    <a:pt x="1149582" y="1083535"/>
                  </a:lnTo>
                  <a:lnTo>
                    <a:pt x="1160293" y="1070147"/>
                  </a:lnTo>
                  <a:lnTo>
                    <a:pt x="1164756" y="1063007"/>
                  </a:lnTo>
                  <a:lnTo>
                    <a:pt x="1177251" y="1030876"/>
                  </a:lnTo>
                  <a:lnTo>
                    <a:pt x="1179036" y="1021950"/>
                  </a:lnTo>
                  <a:lnTo>
                    <a:pt x="1179929" y="1015702"/>
                  </a:lnTo>
                  <a:lnTo>
                    <a:pt x="1179036" y="1013025"/>
                  </a:lnTo>
                  <a:lnTo>
                    <a:pt x="1177251" y="1007670"/>
                  </a:lnTo>
                  <a:lnTo>
                    <a:pt x="1175466" y="1002314"/>
                  </a:lnTo>
                  <a:lnTo>
                    <a:pt x="1173681" y="999637"/>
                  </a:lnTo>
                  <a:lnTo>
                    <a:pt x="1162970" y="983571"/>
                  </a:lnTo>
                  <a:lnTo>
                    <a:pt x="1157615" y="973753"/>
                  </a:lnTo>
                  <a:lnTo>
                    <a:pt x="1156723" y="971076"/>
                  </a:lnTo>
                  <a:lnTo>
                    <a:pt x="1155830" y="967506"/>
                  </a:lnTo>
                  <a:lnTo>
                    <a:pt x="1154938" y="962151"/>
                  </a:lnTo>
                  <a:lnTo>
                    <a:pt x="1154045" y="953225"/>
                  </a:lnTo>
                  <a:lnTo>
                    <a:pt x="1154045" y="946977"/>
                  </a:lnTo>
                  <a:lnTo>
                    <a:pt x="1154045" y="942515"/>
                  </a:lnTo>
                  <a:lnTo>
                    <a:pt x="1162078" y="901458"/>
                  </a:lnTo>
                  <a:lnTo>
                    <a:pt x="1162970" y="893425"/>
                  </a:lnTo>
                  <a:lnTo>
                    <a:pt x="1162970" y="887178"/>
                  </a:lnTo>
                  <a:lnTo>
                    <a:pt x="1160293" y="881823"/>
                  </a:lnTo>
                  <a:lnTo>
                    <a:pt x="1153153" y="872897"/>
                  </a:lnTo>
                  <a:lnTo>
                    <a:pt x="1151368" y="870220"/>
                  </a:lnTo>
                  <a:lnTo>
                    <a:pt x="1149582" y="865757"/>
                  </a:lnTo>
                  <a:lnTo>
                    <a:pt x="1150475" y="863079"/>
                  </a:lnTo>
                  <a:lnTo>
                    <a:pt x="1156723" y="860402"/>
                  </a:lnTo>
                  <a:lnTo>
                    <a:pt x="1158508" y="857724"/>
                  </a:lnTo>
                  <a:lnTo>
                    <a:pt x="1161185" y="853262"/>
                  </a:lnTo>
                  <a:lnTo>
                    <a:pt x="1161185" y="849691"/>
                  </a:lnTo>
                  <a:lnTo>
                    <a:pt x="1159400" y="847014"/>
                  </a:lnTo>
                  <a:lnTo>
                    <a:pt x="1155830" y="843444"/>
                  </a:lnTo>
                  <a:lnTo>
                    <a:pt x="1153153" y="839874"/>
                  </a:lnTo>
                  <a:lnTo>
                    <a:pt x="1152260" y="836303"/>
                  </a:lnTo>
                  <a:lnTo>
                    <a:pt x="1151368" y="828271"/>
                  </a:lnTo>
                  <a:lnTo>
                    <a:pt x="1150475" y="823808"/>
                  </a:lnTo>
                  <a:lnTo>
                    <a:pt x="1149582" y="820238"/>
                  </a:lnTo>
                  <a:lnTo>
                    <a:pt x="1143335" y="809527"/>
                  </a:lnTo>
                  <a:lnTo>
                    <a:pt x="1140657" y="802387"/>
                  </a:lnTo>
                  <a:lnTo>
                    <a:pt x="1140657" y="799710"/>
                  </a:lnTo>
                  <a:lnTo>
                    <a:pt x="1141550" y="797924"/>
                  </a:lnTo>
                  <a:lnTo>
                    <a:pt x="1144227" y="794354"/>
                  </a:lnTo>
                  <a:lnTo>
                    <a:pt x="1145120" y="793462"/>
                  </a:lnTo>
                  <a:lnTo>
                    <a:pt x="1150475" y="776504"/>
                  </a:lnTo>
                  <a:lnTo>
                    <a:pt x="1152260" y="772934"/>
                  </a:lnTo>
                  <a:lnTo>
                    <a:pt x="1154045" y="771149"/>
                  </a:lnTo>
                  <a:lnTo>
                    <a:pt x="1155830" y="769363"/>
                  </a:lnTo>
                  <a:lnTo>
                    <a:pt x="1158508" y="768471"/>
                  </a:lnTo>
                  <a:lnTo>
                    <a:pt x="1179036" y="764008"/>
                  </a:lnTo>
                  <a:lnTo>
                    <a:pt x="1191532" y="756868"/>
                  </a:lnTo>
                  <a:lnTo>
                    <a:pt x="1194209" y="754190"/>
                  </a:lnTo>
                  <a:lnTo>
                    <a:pt x="1197779" y="749728"/>
                  </a:lnTo>
                  <a:lnTo>
                    <a:pt x="1203134" y="734555"/>
                  </a:lnTo>
                  <a:lnTo>
                    <a:pt x="1205812" y="730092"/>
                  </a:lnTo>
                  <a:lnTo>
                    <a:pt x="1207597" y="728307"/>
                  </a:lnTo>
                  <a:lnTo>
                    <a:pt x="1212952" y="722952"/>
                  </a:lnTo>
                  <a:lnTo>
                    <a:pt x="1215630" y="719382"/>
                  </a:lnTo>
                  <a:lnTo>
                    <a:pt x="1218308" y="715811"/>
                  </a:lnTo>
                  <a:lnTo>
                    <a:pt x="1220985" y="709564"/>
                  </a:lnTo>
                  <a:lnTo>
                    <a:pt x="1222770" y="703316"/>
                  </a:lnTo>
                  <a:lnTo>
                    <a:pt x="1223663" y="684573"/>
                  </a:lnTo>
                  <a:lnTo>
                    <a:pt x="1224555" y="678325"/>
                  </a:lnTo>
                  <a:lnTo>
                    <a:pt x="1225448" y="673862"/>
                  </a:lnTo>
                  <a:lnTo>
                    <a:pt x="1227233" y="671185"/>
                  </a:lnTo>
                  <a:lnTo>
                    <a:pt x="1231696" y="664937"/>
                  </a:lnTo>
                  <a:lnTo>
                    <a:pt x="1233481" y="663152"/>
                  </a:lnTo>
                  <a:lnTo>
                    <a:pt x="1235266" y="661367"/>
                  </a:lnTo>
                  <a:lnTo>
                    <a:pt x="1237943" y="657797"/>
                  </a:lnTo>
                  <a:lnTo>
                    <a:pt x="1239728" y="652442"/>
                  </a:lnTo>
                  <a:lnTo>
                    <a:pt x="1246869" y="631021"/>
                  </a:lnTo>
                  <a:lnTo>
                    <a:pt x="1248654" y="628343"/>
                  </a:lnTo>
                  <a:lnTo>
                    <a:pt x="1250439" y="626558"/>
                  </a:lnTo>
                  <a:lnTo>
                    <a:pt x="1252224" y="624773"/>
                  </a:lnTo>
                  <a:lnTo>
                    <a:pt x="1263827" y="617633"/>
                  </a:lnTo>
                  <a:lnTo>
                    <a:pt x="1267397" y="614063"/>
                  </a:lnTo>
                  <a:lnTo>
                    <a:pt x="1270074" y="610493"/>
                  </a:lnTo>
                  <a:lnTo>
                    <a:pt x="1274537" y="600675"/>
                  </a:lnTo>
                  <a:lnTo>
                    <a:pt x="1276322" y="595320"/>
                  </a:lnTo>
                  <a:lnTo>
                    <a:pt x="1277215" y="589964"/>
                  </a:lnTo>
                  <a:lnTo>
                    <a:pt x="1277215" y="586394"/>
                  </a:lnTo>
                  <a:lnTo>
                    <a:pt x="1276322" y="581039"/>
                  </a:lnTo>
                  <a:lnTo>
                    <a:pt x="1276322" y="579254"/>
                  </a:lnTo>
                  <a:lnTo>
                    <a:pt x="1275430" y="577469"/>
                  </a:lnTo>
                  <a:lnTo>
                    <a:pt x="1257579" y="541768"/>
                  </a:lnTo>
                  <a:lnTo>
                    <a:pt x="1256686" y="537305"/>
                  </a:lnTo>
                  <a:lnTo>
                    <a:pt x="1257579" y="534627"/>
                  </a:lnTo>
                  <a:lnTo>
                    <a:pt x="1260257" y="532842"/>
                  </a:lnTo>
                  <a:lnTo>
                    <a:pt x="1289710" y="526594"/>
                  </a:lnTo>
                  <a:lnTo>
                    <a:pt x="1292388" y="524809"/>
                  </a:lnTo>
                  <a:lnTo>
                    <a:pt x="1294173" y="523917"/>
                  </a:lnTo>
                  <a:lnTo>
                    <a:pt x="1299528" y="517669"/>
                  </a:lnTo>
                  <a:lnTo>
                    <a:pt x="1302206" y="514992"/>
                  </a:lnTo>
                  <a:lnTo>
                    <a:pt x="1303991" y="511421"/>
                  </a:lnTo>
                  <a:lnTo>
                    <a:pt x="1306668" y="503389"/>
                  </a:lnTo>
                  <a:lnTo>
                    <a:pt x="1307561" y="498926"/>
                  </a:lnTo>
                  <a:lnTo>
                    <a:pt x="1307561" y="494463"/>
                  </a:lnTo>
                  <a:lnTo>
                    <a:pt x="1306668" y="491786"/>
                  </a:lnTo>
                  <a:lnTo>
                    <a:pt x="1304883" y="490001"/>
                  </a:lnTo>
                  <a:lnTo>
                    <a:pt x="1296850" y="481968"/>
                  </a:lnTo>
                  <a:lnTo>
                    <a:pt x="1295065" y="474828"/>
                  </a:lnTo>
                  <a:lnTo>
                    <a:pt x="1295958" y="464117"/>
                  </a:lnTo>
                  <a:lnTo>
                    <a:pt x="1301313" y="426631"/>
                  </a:lnTo>
                  <a:lnTo>
                    <a:pt x="1303098" y="419490"/>
                  </a:lnTo>
                  <a:lnTo>
                    <a:pt x="1304883" y="417705"/>
                  </a:lnTo>
                  <a:lnTo>
                    <a:pt x="1306668" y="417705"/>
                  </a:lnTo>
                  <a:lnTo>
                    <a:pt x="1310238" y="417705"/>
                  </a:lnTo>
                  <a:lnTo>
                    <a:pt x="1312023" y="418598"/>
                  </a:lnTo>
                  <a:lnTo>
                    <a:pt x="1313809" y="421276"/>
                  </a:lnTo>
                  <a:lnTo>
                    <a:pt x="1315594" y="423061"/>
                  </a:lnTo>
                  <a:lnTo>
                    <a:pt x="1319164" y="427523"/>
                  </a:lnTo>
                  <a:lnTo>
                    <a:pt x="1320949" y="432878"/>
                  </a:lnTo>
                  <a:lnTo>
                    <a:pt x="1321841" y="436449"/>
                  </a:lnTo>
                  <a:lnTo>
                    <a:pt x="1323626" y="438234"/>
                  </a:lnTo>
                  <a:lnTo>
                    <a:pt x="1325411" y="440911"/>
                  </a:lnTo>
                  <a:lnTo>
                    <a:pt x="1345940" y="459654"/>
                  </a:lnTo>
                  <a:lnTo>
                    <a:pt x="1348617" y="460547"/>
                  </a:lnTo>
                  <a:lnTo>
                    <a:pt x="1352187" y="461440"/>
                  </a:lnTo>
                  <a:lnTo>
                    <a:pt x="1354865" y="461440"/>
                  </a:lnTo>
                  <a:lnTo>
                    <a:pt x="1356650" y="458762"/>
                  </a:lnTo>
                  <a:lnTo>
                    <a:pt x="1357543" y="455192"/>
                  </a:lnTo>
                  <a:lnTo>
                    <a:pt x="1356650" y="451622"/>
                  </a:lnTo>
                  <a:lnTo>
                    <a:pt x="1355758" y="448944"/>
                  </a:lnTo>
                  <a:lnTo>
                    <a:pt x="1354865" y="446266"/>
                  </a:lnTo>
                  <a:lnTo>
                    <a:pt x="1352187" y="441804"/>
                  </a:lnTo>
                  <a:lnTo>
                    <a:pt x="1344155" y="433771"/>
                  </a:lnTo>
                  <a:lnTo>
                    <a:pt x="1342370" y="429308"/>
                  </a:lnTo>
                  <a:lnTo>
                    <a:pt x="1342370" y="421276"/>
                  </a:lnTo>
                  <a:lnTo>
                    <a:pt x="1344155" y="405210"/>
                  </a:lnTo>
                  <a:lnTo>
                    <a:pt x="1345940" y="397177"/>
                  </a:lnTo>
                  <a:lnTo>
                    <a:pt x="1347725" y="392715"/>
                  </a:lnTo>
                  <a:lnTo>
                    <a:pt x="1349510" y="390929"/>
                  </a:lnTo>
                  <a:lnTo>
                    <a:pt x="1353973" y="388252"/>
                  </a:lnTo>
                  <a:lnTo>
                    <a:pt x="1360220" y="386467"/>
                  </a:lnTo>
                  <a:lnTo>
                    <a:pt x="1372716" y="380219"/>
                  </a:lnTo>
                  <a:lnTo>
                    <a:pt x="1390566" y="376649"/>
                  </a:lnTo>
                  <a:lnTo>
                    <a:pt x="1390566" y="376649"/>
                  </a:lnTo>
                  <a:lnTo>
                    <a:pt x="1389674" y="374864"/>
                  </a:lnTo>
                  <a:lnTo>
                    <a:pt x="1406632" y="332022"/>
                  </a:ln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45" name="Полілінія: фігура 44">
              <a:extLst>
                <a:ext uri="{FF2B5EF4-FFF2-40B4-BE49-F238E27FC236}">
                  <a16:creationId xmlns:a16="http://schemas.microsoft.com/office/drawing/2014/main" id="{42FE13A1-6875-416C-AD80-6167734BB88F}"/>
                </a:ext>
              </a:extLst>
            </p:cNvPr>
            <p:cNvSpPr/>
            <p:nvPr/>
          </p:nvSpPr>
          <p:spPr>
            <a:xfrm>
              <a:off x="6394106" y="1785846"/>
              <a:ext cx="1819874" cy="1481604"/>
            </a:xfrm>
            <a:custGeom>
              <a:avLst/>
              <a:gdLst>
                <a:gd name="connsiteX0" fmla="*/ 1778818 w 1819874"/>
                <a:gd name="connsiteY0" fmla="*/ 822916 h 1481604"/>
                <a:gd name="connsiteX1" fmla="*/ 1803809 w 1819874"/>
                <a:gd name="connsiteY1" fmla="*/ 822916 h 1481604"/>
                <a:gd name="connsiteX2" fmla="*/ 1814519 w 1819874"/>
                <a:gd name="connsiteY2" fmla="*/ 821130 h 1481604"/>
                <a:gd name="connsiteX3" fmla="*/ 1817197 w 1819874"/>
                <a:gd name="connsiteY3" fmla="*/ 820238 h 1481604"/>
                <a:gd name="connsiteX4" fmla="*/ 1819874 w 1819874"/>
                <a:gd name="connsiteY4" fmla="*/ 818453 h 1481604"/>
                <a:gd name="connsiteX5" fmla="*/ 1818089 w 1819874"/>
                <a:gd name="connsiteY5" fmla="*/ 811312 h 1481604"/>
                <a:gd name="connsiteX6" fmla="*/ 1813627 w 1819874"/>
                <a:gd name="connsiteY6" fmla="*/ 800602 h 1481604"/>
                <a:gd name="connsiteX7" fmla="*/ 1790421 w 1819874"/>
                <a:gd name="connsiteY7" fmla="*/ 755083 h 1481604"/>
                <a:gd name="connsiteX8" fmla="*/ 1787743 w 1819874"/>
                <a:gd name="connsiteY8" fmla="*/ 749728 h 1481604"/>
                <a:gd name="connsiteX9" fmla="*/ 1786851 w 1819874"/>
                <a:gd name="connsiteY9" fmla="*/ 744372 h 1481604"/>
                <a:gd name="connsiteX10" fmla="*/ 1785958 w 1819874"/>
                <a:gd name="connsiteY10" fmla="*/ 741695 h 1481604"/>
                <a:gd name="connsiteX11" fmla="*/ 1786851 w 1819874"/>
                <a:gd name="connsiteY11" fmla="*/ 739017 h 1481604"/>
                <a:gd name="connsiteX12" fmla="*/ 1788636 w 1819874"/>
                <a:gd name="connsiteY12" fmla="*/ 737232 h 1481604"/>
                <a:gd name="connsiteX13" fmla="*/ 1793098 w 1819874"/>
                <a:gd name="connsiteY13" fmla="*/ 734555 h 1481604"/>
                <a:gd name="connsiteX14" fmla="*/ 1794884 w 1819874"/>
                <a:gd name="connsiteY14" fmla="*/ 733662 h 1481604"/>
                <a:gd name="connsiteX15" fmla="*/ 1794884 w 1819874"/>
                <a:gd name="connsiteY15" fmla="*/ 730984 h 1481604"/>
                <a:gd name="connsiteX16" fmla="*/ 1794884 w 1819874"/>
                <a:gd name="connsiteY16" fmla="*/ 728307 h 1481604"/>
                <a:gd name="connsiteX17" fmla="*/ 1793098 w 1819874"/>
                <a:gd name="connsiteY17" fmla="*/ 719382 h 1481604"/>
                <a:gd name="connsiteX18" fmla="*/ 1792206 w 1819874"/>
                <a:gd name="connsiteY18" fmla="*/ 716704 h 1481604"/>
                <a:gd name="connsiteX19" fmla="*/ 1789529 w 1819874"/>
                <a:gd name="connsiteY19" fmla="*/ 714919 h 1481604"/>
                <a:gd name="connsiteX20" fmla="*/ 1785958 w 1819874"/>
                <a:gd name="connsiteY20" fmla="*/ 714026 h 1481604"/>
                <a:gd name="connsiteX21" fmla="*/ 1769000 w 1819874"/>
                <a:gd name="connsiteY21" fmla="*/ 713134 h 1481604"/>
                <a:gd name="connsiteX22" fmla="*/ 1766322 w 1819874"/>
                <a:gd name="connsiteY22" fmla="*/ 714026 h 1481604"/>
                <a:gd name="connsiteX23" fmla="*/ 1764537 w 1819874"/>
                <a:gd name="connsiteY23" fmla="*/ 715812 h 1481604"/>
                <a:gd name="connsiteX24" fmla="*/ 1763645 w 1819874"/>
                <a:gd name="connsiteY24" fmla="*/ 718489 h 1481604"/>
                <a:gd name="connsiteX25" fmla="*/ 1760967 w 1819874"/>
                <a:gd name="connsiteY25" fmla="*/ 725629 h 1481604"/>
                <a:gd name="connsiteX26" fmla="*/ 1760075 w 1819874"/>
                <a:gd name="connsiteY26" fmla="*/ 728307 h 1481604"/>
                <a:gd name="connsiteX27" fmla="*/ 1758290 w 1819874"/>
                <a:gd name="connsiteY27" fmla="*/ 729200 h 1481604"/>
                <a:gd name="connsiteX28" fmla="*/ 1754720 w 1819874"/>
                <a:gd name="connsiteY28" fmla="*/ 730092 h 1481604"/>
                <a:gd name="connsiteX29" fmla="*/ 1748472 w 1819874"/>
                <a:gd name="connsiteY29" fmla="*/ 729200 h 1481604"/>
                <a:gd name="connsiteX30" fmla="*/ 1721696 w 1819874"/>
                <a:gd name="connsiteY30" fmla="*/ 720274 h 1481604"/>
                <a:gd name="connsiteX31" fmla="*/ 1719018 w 1819874"/>
                <a:gd name="connsiteY31" fmla="*/ 719382 h 1481604"/>
                <a:gd name="connsiteX32" fmla="*/ 1717233 w 1819874"/>
                <a:gd name="connsiteY32" fmla="*/ 716704 h 1481604"/>
                <a:gd name="connsiteX33" fmla="*/ 1716341 w 1819874"/>
                <a:gd name="connsiteY33" fmla="*/ 712241 h 1481604"/>
                <a:gd name="connsiteX34" fmla="*/ 1715448 w 1819874"/>
                <a:gd name="connsiteY34" fmla="*/ 709564 h 1481604"/>
                <a:gd name="connsiteX35" fmla="*/ 1713663 w 1819874"/>
                <a:gd name="connsiteY35" fmla="*/ 706886 h 1481604"/>
                <a:gd name="connsiteX36" fmla="*/ 1698490 w 1819874"/>
                <a:gd name="connsiteY36" fmla="*/ 704208 h 1481604"/>
                <a:gd name="connsiteX37" fmla="*/ 1695813 w 1819874"/>
                <a:gd name="connsiteY37" fmla="*/ 702424 h 1481604"/>
                <a:gd name="connsiteX38" fmla="*/ 1693135 w 1819874"/>
                <a:gd name="connsiteY38" fmla="*/ 699746 h 1481604"/>
                <a:gd name="connsiteX39" fmla="*/ 1692242 w 1819874"/>
                <a:gd name="connsiteY39" fmla="*/ 694391 h 1481604"/>
                <a:gd name="connsiteX40" fmla="*/ 1691350 w 1819874"/>
                <a:gd name="connsiteY40" fmla="*/ 683680 h 1481604"/>
                <a:gd name="connsiteX41" fmla="*/ 1690457 w 1819874"/>
                <a:gd name="connsiteY41" fmla="*/ 681003 h 1481604"/>
                <a:gd name="connsiteX42" fmla="*/ 1688672 w 1819874"/>
                <a:gd name="connsiteY42" fmla="*/ 677432 h 1481604"/>
                <a:gd name="connsiteX43" fmla="*/ 1677962 w 1819874"/>
                <a:gd name="connsiteY43" fmla="*/ 670292 h 1481604"/>
                <a:gd name="connsiteX44" fmla="*/ 1675284 w 1819874"/>
                <a:gd name="connsiteY44" fmla="*/ 668507 h 1481604"/>
                <a:gd name="connsiteX45" fmla="*/ 1673499 w 1819874"/>
                <a:gd name="connsiteY45" fmla="*/ 664937 h 1481604"/>
                <a:gd name="connsiteX46" fmla="*/ 1671714 w 1819874"/>
                <a:gd name="connsiteY46" fmla="*/ 659582 h 1481604"/>
                <a:gd name="connsiteX47" fmla="*/ 1668144 w 1819874"/>
                <a:gd name="connsiteY47" fmla="*/ 646194 h 1481604"/>
                <a:gd name="connsiteX48" fmla="*/ 1668144 w 1819874"/>
                <a:gd name="connsiteY48" fmla="*/ 641731 h 1481604"/>
                <a:gd name="connsiteX49" fmla="*/ 1667251 w 1819874"/>
                <a:gd name="connsiteY49" fmla="*/ 629236 h 1481604"/>
                <a:gd name="connsiteX50" fmla="*/ 1669037 w 1819874"/>
                <a:gd name="connsiteY50" fmla="*/ 606030 h 1481604"/>
                <a:gd name="connsiteX51" fmla="*/ 1669037 w 1819874"/>
                <a:gd name="connsiteY51" fmla="*/ 600675 h 1481604"/>
                <a:gd name="connsiteX52" fmla="*/ 1668144 w 1819874"/>
                <a:gd name="connsiteY52" fmla="*/ 594427 h 1481604"/>
                <a:gd name="connsiteX53" fmla="*/ 1666359 w 1819874"/>
                <a:gd name="connsiteY53" fmla="*/ 591750 h 1481604"/>
                <a:gd name="connsiteX54" fmla="*/ 1663681 w 1819874"/>
                <a:gd name="connsiteY54" fmla="*/ 587287 h 1481604"/>
                <a:gd name="connsiteX55" fmla="*/ 1654756 w 1819874"/>
                <a:gd name="connsiteY55" fmla="*/ 579254 h 1481604"/>
                <a:gd name="connsiteX56" fmla="*/ 1651186 w 1819874"/>
                <a:gd name="connsiteY56" fmla="*/ 576576 h 1481604"/>
                <a:gd name="connsiteX57" fmla="*/ 1647616 w 1819874"/>
                <a:gd name="connsiteY57" fmla="*/ 575684 h 1481604"/>
                <a:gd name="connsiteX58" fmla="*/ 1644938 w 1819874"/>
                <a:gd name="connsiteY58" fmla="*/ 575684 h 1481604"/>
                <a:gd name="connsiteX59" fmla="*/ 1642261 w 1819874"/>
                <a:gd name="connsiteY59" fmla="*/ 575684 h 1481604"/>
                <a:gd name="connsiteX60" fmla="*/ 1639583 w 1819874"/>
                <a:gd name="connsiteY60" fmla="*/ 576576 h 1481604"/>
                <a:gd name="connsiteX61" fmla="*/ 1632442 w 1819874"/>
                <a:gd name="connsiteY61" fmla="*/ 581039 h 1481604"/>
                <a:gd name="connsiteX62" fmla="*/ 1629765 w 1819874"/>
                <a:gd name="connsiteY62" fmla="*/ 581932 h 1481604"/>
                <a:gd name="connsiteX63" fmla="*/ 1627088 w 1819874"/>
                <a:gd name="connsiteY63" fmla="*/ 582824 h 1481604"/>
                <a:gd name="connsiteX64" fmla="*/ 1620840 w 1819874"/>
                <a:gd name="connsiteY64" fmla="*/ 581932 h 1481604"/>
                <a:gd name="connsiteX65" fmla="*/ 1587816 w 1819874"/>
                <a:gd name="connsiteY65" fmla="*/ 564974 h 1481604"/>
                <a:gd name="connsiteX66" fmla="*/ 1585138 w 1819874"/>
                <a:gd name="connsiteY66" fmla="*/ 562296 h 1481604"/>
                <a:gd name="connsiteX67" fmla="*/ 1577998 w 1819874"/>
                <a:gd name="connsiteY67" fmla="*/ 552478 h 1481604"/>
                <a:gd name="connsiteX68" fmla="*/ 1573536 w 1819874"/>
                <a:gd name="connsiteY68" fmla="*/ 549800 h 1481604"/>
                <a:gd name="connsiteX69" fmla="*/ 1569965 w 1819874"/>
                <a:gd name="connsiteY69" fmla="*/ 548015 h 1481604"/>
                <a:gd name="connsiteX70" fmla="*/ 1548545 w 1819874"/>
                <a:gd name="connsiteY70" fmla="*/ 548015 h 1481604"/>
                <a:gd name="connsiteX71" fmla="*/ 1541404 w 1819874"/>
                <a:gd name="connsiteY71" fmla="*/ 547123 h 1481604"/>
                <a:gd name="connsiteX72" fmla="*/ 1538727 w 1819874"/>
                <a:gd name="connsiteY72" fmla="*/ 545338 h 1481604"/>
                <a:gd name="connsiteX73" fmla="*/ 1536049 w 1819874"/>
                <a:gd name="connsiteY73" fmla="*/ 543553 h 1481604"/>
                <a:gd name="connsiteX74" fmla="*/ 1531586 w 1819874"/>
                <a:gd name="connsiteY74" fmla="*/ 540875 h 1481604"/>
                <a:gd name="connsiteX75" fmla="*/ 1526231 w 1819874"/>
                <a:gd name="connsiteY75" fmla="*/ 534627 h 1481604"/>
                <a:gd name="connsiteX76" fmla="*/ 1523553 w 1819874"/>
                <a:gd name="connsiteY76" fmla="*/ 532842 h 1481604"/>
                <a:gd name="connsiteX77" fmla="*/ 1521769 w 1819874"/>
                <a:gd name="connsiteY77" fmla="*/ 531057 h 1481604"/>
                <a:gd name="connsiteX78" fmla="*/ 1511058 w 1819874"/>
                <a:gd name="connsiteY78" fmla="*/ 528380 h 1481604"/>
                <a:gd name="connsiteX79" fmla="*/ 1508381 w 1819874"/>
                <a:gd name="connsiteY79" fmla="*/ 526594 h 1481604"/>
                <a:gd name="connsiteX80" fmla="*/ 1505703 w 1819874"/>
                <a:gd name="connsiteY80" fmla="*/ 523917 h 1481604"/>
                <a:gd name="connsiteX81" fmla="*/ 1500348 w 1819874"/>
                <a:gd name="connsiteY81" fmla="*/ 514099 h 1481604"/>
                <a:gd name="connsiteX82" fmla="*/ 1498563 w 1819874"/>
                <a:gd name="connsiteY82" fmla="*/ 511422 h 1481604"/>
                <a:gd name="connsiteX83" fmla="*/ 1495885 w 1819874"/>
                <a:gd name="connsiteY83" fmla="*/ 508744 h 1481604"/>
                <a:gd name="connsiteX84" fmla="*/ 1493208 w 1819874"/>
                <a:gd name="connsiteY84" fmla="*/ 503389 h 1481604"/>
                <a:gd name="connsiteX85" fmla="*/ 1489637 w 1819874"/>
                <a:gd name="connsiteY85" fmla="*/ 481075 h 1481604"/>
                <a:gd name="connsiteX86" fmla="*/ 1488745 w 1819874"/>
                <a:gd name="connsiteY86" fmla="*/ 478398 h 1481604"/>
                <a:gd name="connsiteX87" fmla="*/ 1480712 w 1819874"/>
                <a:gd name="connsiteY87" fmla="*/ 455192 h 1481604"/>
                <a:gd name="connsiteX88" fmla="*/ 1481605 w 1819874"/>
                <a:gd name="connsiteY88" fmla="*/ 454299 h 1481604"/>
                <a:gd name="connsiteX89" fmla="*/ 1486960 w 1819874"/>
                <a:gd name="connsiteY89" fmla="*/ 444481 h 1481604"/>
                <a:gd name="connsiteX90" fmla="*/ 1492315 w 1819874"/>
                <a:gd name="connsiteY90" fmla="*/ 437341 h 1481604"/>
                <a:gd name="connsiteX91" fmla="*/ 1515521 w 1819874"/>
                <a:gd name="connsiteY91" fmla="*/ 414135 h 1481604"/>
                <a:gd name="connsiteX92" fmla="*/ 1519091 w 1819874"/>
                <a:gd name="connsiteY92" fmla="*/ 409673 h 1481604"/>
                <a:gd name="connsiteX93" fmla="*/ 1520876 w 1819874"/>
                <a:gd name="connsiteY93" fmla="*/ 402532 h 1481604"/>
                <a:gd name="connsiteX94" fmla="*/ 1521769 w 1819874"/>
                <a:gd name="connsiteY94" fmla="*/ 391822 h 1481604"/>
                <a:gd name="connsiteX95" fmla="*/ 1521769 w 1819874"/>
                <a:gd name="connsiteY95" fmla="*/ 345410 h 1481604"/>
                <a:gd name="connsiteX96" fmla="*/ 1516413 w 1819874"/>
                <a:gd name="connsiteY96" fmla="*/ 334700 h 1481604"/>
                <a:gd name="connsiteX97" fmla="*/ 1466432 w 1819874"/>
                <a:gd name="connsiteY97" fmla="*/ 323097 h 1481604"/>
                <a:gd name="connsiteX98" fmla="*/ 1452151 w 1819874"/>
                <a:gd name="connsiteY98" fmla="*/ 325775 h 1481604"/>
                <a:gd name="connsiteX99" fmla="*/ 1438763 w 1819874"/>
                <a:gd name="connsiteY99" fmla="*/ 336485 h 1481604"/>
                <a:gd name="connsiteX100" fmla="*/ 1429837 w 1819874"/>
                <a:gd name="connsiteY100" fmla="*/ 340948 h 1481604"/>
                <a:gd name="connsiteX101" fmla="*/ 1426268 w 1819874"/>
                <a:gd name="connsiteY101" fmla="*/ 340948 h 1481604"/>
                <a:gd name="connsiteX102" fmla="*/ 1422697 w 1819874"/>
                <a:gd name="connsiteY102" fmla="*/ 339163 h 1481604"/>
                <a:gd name="connsiteX103" fmla="*/ 1414665 w 1819874"/>
                <a:gd name="connsiteY103" fmla="*/ 332915 h 1481604"/>
                <a:gd name="connsiteX104" fmla="*/ 1411094 w 1819874"/>
                <a:gd name="connsiteY104" fmla="*/ 331130 h 1481604"/>
                <a:gd name="connsiteX105" fmla="*/ 1408417 w 1819874"/>
                <a:gd name="connsiteY105" fmla="*/ 330237 h 1481604"/>
                <a:gd name="connsiteX106" fmla="*/ 1403954 w 1819874"/>
                <a:gd name="connsiteY106" fmla="*/ 332022 h 1481604"/>
                <a:gd name="connsiteX107" fmla="*/ 1401277 w 1819874"/>
                <a:gd name="connsiteY107" fmla="*/ 335592 h 1481604"/>
                <a:gd name="connsiteX108" fmla="*/ 1400384 w 1819874"/>
                <a:gd name="connsiteY108" fmla="*/ 339163 h 1481604"/>
                <a:gd name="connsiteX109" fmla="*/ 1399492 w 1819874"/>
                <a:gd name="connsiteY109" fmla="*/ 345410 h 1481604"/>
                <a:gd name="connsiteX110" fmla="*/ 1397706 w 1819874"/>
                <a:gd name="connsiteY110" fmla="*/ 348980 h 1481604"/>
                <a:gd name="connsiteX111" fmla="*/ 1396814 w 1819874"/>
                <a:gd name="connsiteY111" fmla="*/ 351658 h 1481604"/>
                <a:gd name="connsiteX112" fmla="*/ 1395029 w 1819874"/>
                <a:gd name="connsiteY112" fmla="*/ 354336 h 1481604"/>
                <a:gd name="connsiteX113" fmla="*/ 1393244 w 1819874"/>
                <a:gd name="connsiteY113" fmla="*/ 357013 h 1481604"/>
                <a:gd name="connsiteX114" fmla="*/ 1391459 w 1819874"/>
                <a:gd name="connsiteY114" fmla="*/ 358798 h 1481604"/>
                <a:gd name="connsiteX115" fmla="*/ 1388781 w 1819874"/>
                <a:gd name="connsiteY115" fmla="*/ 359691 h 1481604"/>
                <a:gd name="connsiteX116" fmla="*/ 1370038 w 1819874"/>
                <a:gd name="connsiteY116" fmla="*/ 360583 h 1481604"/>
                <a:gd name="connsiteX117" fmla="*/ 1318271 w 1819874"/>
                <a:gd name="connsiteY117" fmla="*/ 352551 h 1481604"/>
                <a:gd name="connsiteX118" fmla="*/ 1309345 w 1819874"/>
                <a:gd name="connsiteY118" fmla="*/ 354336 h 1481604"/>
                <a:gd name="connsiteX119" fmla="*/ 1299528 w 1819874"/>
                <a:gd name="connsiteY119" fmla="*/ 357013 h 1481604"/>
                <a:gd name="connsiteX120" fmla="*/ 1296850 w 1819874"/>
                <a:gd name="connsiteY120" fmla="*/ 358798 h 1481604"/>
                <a:gd name="connsiteX121" fmla="*/ 1288817 w 1819874"/>
                <a:gd name="connsiteY121" fmla="*/ 365939 h 1481604"/>
                <a:gd name="connsiteX122" fmla="*/ 1287032 w 1819874"/>
                <a:gd name="connsiteY122" fmla="*/ 366831 h 1481604"/>
                <a:gd name="connsiteX123" fmla="*/ 1284355 w 1819874"/>
                <a:gd name="connsiteY123" fmla="*/ 365939 h 1481604"/>
                <a:gd name="connsiteX124" fmla="*/ 1283462 w 1819874"/>
                <a:gd name="connsiteY124" fmla="*/ 361476 h 1481604"/>
                <a:gd name="connsiteX125" fmla="*/ 1283462 w 1819874"/>
                <a:gd name="connsiteY125" fmla="*/ 357906 h 1481604"/>
                <a:gd name="connsiteX126" fmla="*/ 1283462 w 1819874"/>
                <a:gd name="connsiteY126" fmla="*/ 354336 h 1481604"/>
                <a:gd name="connsiteX127" fmla="*/ 1282569 w 1819874"/>
                <a:gd name="connsiteY127" fmla="*/ 351658 h 1481604"/>
                <a:gd name="connsiteX128" fmla="*/ 1280785 w 1819874"/>
                <a:gd name="connsiteY128" fmla="*/ 347195 h 1481604"/>
                <a:gd name="connsiteX129" fmla="*/ 1276322 w 1819874"/>
                <a:gd name="connsiteY129" fmla="*/ 341840 h 1481604"/>
                <a:gd name="connsiteX130" fmla="*/ 1275429 w 1819874"/>
                <a:gd name="connsiteY130" fmla="*/ 337377 h 1481604"/>
                <a:gd name="connsiteX131" fmla="*/ 1275429 w 1819874"/>
                <a:gd name="connsiteY131" fmla="*/ 333807 h 1481604"/>
                <a:gd name="connsiteX132" fmla="*/ 1277214 w 1819874"/>
                <a:gd name="connsiteY132" fmla="*/ 323097 h 1481604"/>
                <a:gd name="connsiteX133" fmla="*/ 1278107 w 1819874"/>
                <a:gd name="connsiteY133" fmla="*/ 320419 h 1481604"/>
                <a:gd name="connsiteX134" fmla="*/ 1279892 w 1819874"/>
                <a:gd name="connsiteY134" fmla="*/ 318634 h 1481604"/>
                <a:gd name="connsiteX135" fmla="*/ 1292388 w 1819874"/>
                <a:gd name="connsiteY135" fmla="*/ 317742 h 1481604"/>
                <a:gd name="connsiteX136" fmla="*/ 1295065 w 1819874"/>
                <a:gd name="connsiteY136" fmla="*/ 315957 h 1481604"/>
                <a:gd name="connsiteX137" fmla="*/ 1296850 w 1819874"/>
                <a:gd name="connsiteY137" fmla="*/ 315064 h 1481604"/>
                <a:gd name="connsiteX138" fmla="*/ 1298635 w 1819874"/>
                <a:gd name="connsiteY138" fmla="*/ 313279 h 1481604"/>
                <a:gd name="connsiteX139" fmla="*/ 1299528 w 1819874"/>
                <a:gd name="connsiteY139" fmla="*/ 312387 h 1481604"/>
                <a:gd name="connsiteX140" fmla="*/ 1300420 w 1819874"/>
                <a:gd name="connsiteY140" fmla="*/ 309709 h 1481604"/>
                <a:gd name="connsiteX141" fmla="*/ 1301313 w 1819874"/>
                <a:gd name="connsiteY141" fmla="*/ 307031 h 1481604"/>
                <a:gd name="connsiteX142" fmla="*/ 1302205 w 1819874"/>
                <a:gd name="connsiteY142" fmla="*/ 303461 h 1481604"/>
                <a:gd name="connsiteX143" fmla="*/ 1303098 w 1819874"/>
                <a:gd name="connsiteY143" fmla="*/ 300784 h 1481604"/>
                <a:gd name="connsiteX144" fmla="*/ 1303098 w 1819874"/>
                <a:gd name="connsiteY144" fmla="*/ 297214 h 1481604"/>
                <a:gd name="connsiteX145" fmla="*/ 1302205 w 1819874"/>
                <a:gd name="connsiteY145" fmla="*/ 294536 h 1481604"/>
                <a:gd name="connsiteX146" fmla="*/ 1301313 w 1819874"/>
                <a:gd name="connsiteY146" fmla="*/ 291858 h 1481604"/>
                <a:gd name="connsiteX147" fmla="*/ 1299528 w 1819874"/>
                <a:gd name="connsiteY147" fmla="*/ 286503 h 1481604"/>
                <a:gd name="connsiteX148" fmla="*/ 1298635 w 1819874"/>
                <a:gd name="connsiteY148" fmla="*/ 284718 h 1481604"/>
                <a:gd name="connsiteX149" fmla="*/ 1297743 w 1819874"/>
                <a:gd name="connsiteY149" fmla="*/ 283826 h 1481604"/>
                <a:gd name="connsiteX150" fmla="*/ 1295957 w 1819874"/>
                <a:gd name="connsiteY150" fmla="*/ 282040 h 1481604"/>
                <a:gd name="connsiteX151" fmla="*/ 1276322 w 1819874"/>
                <a:gd name="connsiteY151" fmla="*/ 267760 h 1481604"/>
                <a:gd name="connsiteX152" fmla="*/ 1273644 w 1819874"/>
                <a:gd name="connsiteY152" fmla="*/ 263297 h 1481604"/>
                <a:gd name="connsiteX153" fmla="*/ 1271860 w 1819874"/>
                <a:gd name="connsiteY153" fmla="*/ 259727 h 1481604"/>
                <a:gd name="connsiteX154" fmla="*/ 1271860 w 1819874"/>
                <a:gd name="connsiteY154" fmla="*/ 256157 h 1481604"/>
                <a:gd name="connsiteX155" fmla="*/ 1270074 w 1819874"/>
                <a:gd name="connsiteY155" fmla="*/ 254372 h 1481604"/>
                <a:gd name="connsiteX156" fmla="*/ 1264719 w 1819874"/>
                <a:gd name="connsiteY156" fmla="*/ 249017 h 1481604"/>
                <a:gd name="connsiteX157" fmla="*/ 1262934 w 1819874"/>
                <a:gd name="connsiteY157" fmla="*/ 246339 h 1481604"/>
                <a:gd name="connsiteX158" fmla="*/ 1262934 w 1819874"/>
                <a:gd name="connsiteY158" fmla="*/ 242769 h 1481604"/>
                <a:gd name="connsiteX159" fmla="*/ 1262041 w 1819874"/>
                <a:gd name="connsiteY159" fmla="*/ 236521 h 1481604"/>
                <a:gd name="connsiteX160" fmla="*/ 1262041 w 1819874"/>
                <a:gd name="connsiteY160" fmla="*/ 233844 h 1481604"/>
                <a:gd name="connsiteX161" fmla="*/ 1260256 w 1819874"/>
                <a:gd name="connsiteY161" fmla="*/ 232059 h 1481604"/>
                <a:gd name="connsiteX162" fmla="*/ 1259364 w 1819874"/>
                <a:gd name="connsiteY162" fmla="*/ 229381 h 1481604"/>
                <a:gd name="connsiteX163" fmla="*/ 1256686 w 1819874"/>
                <a:gd name="connsiteY163" fmla="*/ 227596 h 1481604"/>
                <a:gd name="connsiteX164" fmla="*/ 1253116 w 1819874"/>
                <a:gd name="connsiteY164" fmla="*/ 227596 h 1481604"/>
                <a:gd name="connsiteX165" fmla="*/ 1246868 w 1819874"/>
                <a:gd name="connsiteY165" fmla="*/ 228488 h 1481604"/>
                <a:gd name="connsiteX166" fmla="*/ 1244191 w 1819874"/>
                <a:gd name="connsiteY166" fmla="*/ 230274 h 1481604"/>
                <a:gd name="connsiteX167" fmla="*/ 1241513 w 1819874"/>
                <a:gd name="connsiteY167" fmla="*/ 233844 h 1481604"/>
                <a:gd name="connsiteX168" fmla="*/ 1240621 w 1819874"/>
                <a:gd name="connsiteY168" fmla="*/ 236521 h 1481604"/>
                <a:gd name="connsiteX169" fmla="*/ 1237943 w 1819874"/>
                <a:gd name="connsiteY169" fmla="*/ 237414 h 1481604"/>
                <a:gd name="connsiteX170" fmla="*/ 1235265 w 1819874"/>
                <a:gd name="connsiteY170" fmla="*/ 236521 h 1481604"/>
                <a:gd name="connsiteX171" fmla="*/ 1230803 w 1819874"/>
                <a:gd name="connsiteY171" fmla="*/ 232059 h 1481604"/>
                <a:gd name="connsiteX172" fmla="*/ 1229017 w 1819874"/>
                <a:gd name="connsiteY172" fmla="*/ 228488 h 1481604"/>
                <a:gd name="connsiteX173" fmla="*/ 1227233 w 1819874"/>
                <a:gd name="connsiteY173" fmla="*/ 225811 h 1481604"/>
                <a:gd name="connsiteX174" fmla="*/ 1226340 w 1819874"/>
                <a:gd name="connsiteY174" fmla="*/ 219563 h 1481604"/>
                <a:gd name="connsiteX175" fmla="*/ 1224555 w 1819874"/>
                <a:gd name="connsiteY175" fmla="*/ 198142 h 1481604"/>
                <a:gd name="connsiteX176" fmla="*/ 1224555 w 1819874"/>
                <a:gd name="connsiteY176" fmla="*/ 195465 h 1481604"/>
                <a:gd name="connsiteX177" fmla="*/ 1225448 w 1819874"/>
                <a:gd name="connsiteY177" fmla="*/ 191895 h 1481604"/>
                <a:gd name="connsiteX178" fmla="*/ 1228125 w 1819874"/>
                <a:gd name="connsiteY178" fmla="*/ 185647 h 1481604"/>
                <a:gd name="connsiteX179" fmla="*/ 1231696 w 1819874"/>
                <a:gd name="connsiteY179" fmla="*/ 176722 h 1481604"/>
                <a:gd name="connsiteX180" fmla="*/ 1232588 w 1819874"/>
                <a:gd name="connsiteY180" fmla="*/ 174044 h 1481604"/>
                <a:gd name="connsiteX181" fmla="*/ 1233480 w 1819874"/>
                <a:gd name="connsiteY181" fmla="*/ 170474 h 1481604"/>
                <a:gd name="connsiteX182" fmla="*/ 1232588 w 1819874"/>
                <a:gd name="connsiteY182" fmla="*/ 167796 h 1481604"/>
                <a:gd name="connsiteX183" fmla="*/ 1232588 w 1819874"/>
                <a:gd name="connsiteY183" fmla="*/ 165119 h 1481604"/>
                <a:gd name="connsiteX184" fmla="*/ 1229910 w 1819874"/>
                <a:gd name="connsiteY184" fmla="*/ 159763 h 1481604"/>
                <a:gd name="connsiteX185" fmla="*/ 1227233 w 1819874"/>
                <a:gd name="connsiteY185" fmla="*/ 155301 h 1481604"/>
                <a:gd name="connsiteX186" fmla="*/ 1223663 w 1819874"/>
                <a:gd name="connsiteY186" fmla="*/ 150838 h 1481604"/>
                <a:gd name="connsiteX187" fmla="*/ 1200457 w 1819874"/>
                <a:gd name="connsiteY187" fmla="*/ 131202 h 1481604"/>
                <a:gd name="connsiteX188" fmla="*/ 1181713 w 1819874"/>
                <a:gd name="connsiteY188" fmla="*/ 110674 h 1481604"/>
                <a:gd name="connsiteX189" fmla="*/ 1169218 w 1819874"/>
                <a:gd name="connsiteY189" fmla="*/ 92824 h 1481604"/>
                <a:gd name="connsiteX190" fmla="*/ 1167433 w 1819874"/>
                <a:gd name="connsiteY190" fmla="*/ 87468 h 1481604"/>
                <a:gd name="connsiteX191" fmla="*/ 1165648 w 1819874"/>
                <a:gd name="connsiteY191" fmla="*/ 82113 h 1481604"/>
                <a:gd name="connsiteX192" fmla="*/ 1164756 w 1819874"/>
                <a:gd name="connsiteY192" fmla="*/ 75865 h 1481604"/>
                <a:gd name="connsiteX193" fmla="*/ 1164756 w 1819874"/>
                <a:gd name="connsiteY193" fmla="*/ 34809 h 1481604"/>
                <a:gd name="connsiteX194" fmla="*/ 1166540 w 1819874"/>
                <a:gd name="connsiteY194" fmla="*/ 16958 h 1481604"/>
                <a:gd name="connsiteX195" fmla="*/ 1166540 w 1819874"/>
                <a:gd name="connsiteY195" fmla="*/ 14281 h 1481604"/>
                <a:gd name="connsiteX196" fmla="*/ 1164756 w 1819874"/>
                <a:gd name="connsiteY196" fmla="*/ 11603 h 1481604"/>
                <a:gd name="connsiteX197" fmla="*/ 1162970 w 1819874"/>
                <a:gd name="connsiteY197" fmla="*/ 9818 h 1481604"/>
                <a:gd name="connsiteX198" fmla="*/ 1145120 w 1819874"/>
                <a:gd name="connsiteY198" fmla="*/ 3570 h 1481604"/>
                <a:gd name="connsiteX199" fmla="*/ 1141549 w 1819874"/>
                <a:gd name="connsiteY199" fmla="*/ 3570 h 1481604"/>
                <a:gd name="connsiteX200" fmla="*/ 1139764 w 1819874"/>
                <a:gd name="connsiteY200" fmla="*/ 7140 h 1481604"/>
                <a:gd name="connsiteX201" fmla="*/ 1138872 w 1819874"/>
                <a:gd name="connsiteY201" fmla="*/ 9818 h 1481604"/>
                <a:gd name="connsiteX202" fmla="*/ 1135302 w 1819874"/>
                <a:gd name="connsiteY202" fmla="*/ 13388 h 1481604"/>
                <a:gd name="connsiteX203" fmla="*/ 1130839 w 1819874"/>
                <a:gd name="connsiteY203" fmla="*/ 16066 h 1481604"/>
                <a:gd name="connsiteX204" fmla="*/ 1119236 w 1819874"/>
                <a:gd name="connsiteY204" fmla="*/ 17851 h 1481604"/>
                <a:gd name="connsiteX205" fmla="*/ 1114773 w 1819874"/>
                <a:gd name="connsiteY205" fmla="*/ 20528 h 1481604"/>
                <a:gd name="connsiteX206" fmla="*/ 1111204 w 1819874"/>
                <a:gd name="connsiteY206" fmla="*/ 23206 h 1481604"/>
                <a:gd name="connsiteX207" fmla="*/ 1107633 w 1819874"/>
                <a:gd name="connsiteY207" fmla="*/ 24991 h 1481604"/>
                <a:gd name="connsiteX208" fmla="*/ 1096030 w 1819874"/>
                <a:gd name="connsiteY208" fmla="*/ 27669 h 1481604"/>
                <a:gd name="connsiteX209" fmla="*/ 1094245 w 1819874"/>
                <a:gd name="connsiteY209" fmla="*/ 30346 h 1481604"/>
                <a:gd name="connsiteX210" fmla="*/ 1093353 w 1819874"/>
                <a:gd name="connsiteY210" fmla="*/ 33024 h 1481604"/>
                <a:gd name="connsiteX211" fmla="*/ 1094245 w 1819874"/>
                <a:gd name="connsiteY211" fmla="*/ 38379 h 1481604"/>
                <a:gd name="connsiteX212" fmla="*/ 1094245 w 1819874"/>
                <a:gd name="connsiteY212" fmla="*/ 39272 h 1481604"/>
                <a:gd name="connsiteX213" fmla="*/ 1094245 w 1819874"/>
                <a:gd name="connsiteY213" fmla="*/ 41949 h 1481604"/>
                <a:gd name="connsiteX214" fmla="*/ 1092460 w 1819874"/>
                <a:gd name="connsiteY214" fmla="*/ 44627 h 1481604"/>
                <a:gd name="connsiteX215" fmla="*/ 1088890 w 1819874"/>
                <a:gd name="connsiteY215" fmla="*/ 45519 h 1481604"/>
                <a:gd name="connsiteX216" fmla="*/ 1078180 w 1819874"/>
                <a:gd name="connsiteY216" fmla="*/ 41949 h 1481604"/>
                <a:gd name="connsiteX217" fmla="*/ 1073717 w 1819874"/>
                <a:gd name="connsiteY217" fmla="*/ 41057 h 1481604"/>
                <a:gd name="connsiteX218" fmla="*/ 1069254 w 1819874"/>
                <a:gd name="connsiteY218" fmla="*/ 43734 h 1481604"/>
                <a:gd name="connsiteX219" fmla="*/ 1065684 w 1819874"/>
                <a:gd name="connsiteY219" fmla="*/ 45519 h 1481604"/>
                <a:gd name="connsiteX220" fmla="*/ 1063899 w 1819874"/>
                <a:gd name="connsiteY220" fmla="*/ 48197 h 1481604"/>
                <a:gd name="connsiteX221" fmla="*/ 1063007 w 1819874"/>
                <a:gd name="connsiteY221" fmla="*/ 50874 h 1481604"/>
                <a:gd name="connsiteX222" fmla="*/ 1063899 w 1819874"/>
                <a:gd name="connsiteY222" fmla="*/ 53552 h 1481604"/>
                <a:gd name="connsiteX223" fmla="*/ 1063899 w 1819874"/>
                <a:gd name="connsiteY223" fmla="*/ 57122 h 1481604"/>
                <a:gd name="connsiteX224" fmla="*/ 1063899 w 1819874"/>
                <a:gd name="connsiteY224" fmla="*/ 59800 h 1481604"/>
                <a:gd name="connsiteX225" fmla="*/ 1063007 w 1819874"/>
                <a:gd name="connsiteY225" fmla="*/ 62477 h 1481604"/>
                <a:gd name="connsiteX226" fmla="*/ 1060329 w 1819874"/>
                <a:gd name="connsiteY226" fmla="*/ 63370 h 1481604"/>
                <a:gd name="connsiteX227" fmla="*/ 1056759 w 1819874"/>
                <a:gd name="connsiteY227" fmla="*/ 63370 h 1481604"/>
                <a:gd name="connsiteX228" fmla="*/ 1015702 w 1819874"/>
                <a:gd name="connsiteY228" fmla="*/ 44627 h 1481604"/>
                <a:gd name="connsiteX229" fmla="*/ 997852 w 1819874"/>
                <a:gd name="connsiteY229" fmla="*/ 31239 h 1481604"/>
                <a:gd name="connsiteX230" fmla="*/ 990712 w 1819874"/>
                <a:gd name="connsiteY230" fmla="*/ 22313 h 1481604"/>
                <a:gd name="connsiteX231" fmla="*/ 985356 w 1819874"/>
                <a:gd name="connsiteY231" fmla="*/ 13388 h 1481604"/>
                <a:gd name="connsiteX232" fmla="*/ 981786 w 1819874"/>
                <a:gd name="connsiteY232" fmla="*/ 12496 h 1481604"/>
                <a:gd name="connsiteX233" fmla="*/ 977324 w 1819874"/>
                <a:gd name="connsiteY233" fmla="*/ 11603 h 1481604"/>
                <a:gd name="connsiteX234" fmla="*/ 958580 w 1819874"/>
                <a:gd name="connsiteY234" fmla="*/ 16066 h 1481604"/>
                <a:gd name="connsiteX235" fmla="*/ 931804 w 1819874"/>
                <a:gd name="connsiteY235" fmla="*/ 29454 h 1481604"/>
                <a:gd name="connsiteX236" fmla="*/ 929127 w 1819874"/>
                <a:gd name="connsiteY236" fmla="*/ 30346 h 1481604"/>
                <a:gd name="connsiteX237" fmla="*/ 928234 w 1819874"/>
                <a:gd name="connsiteY237" fmla="*/ 33024 h 1481604"/>
                <a:gd name="connsiteX238" fmla="*/ 926449 w 1819874"/>
                <a:gd name="connsiteY238" fmla="*/ 34809 h 1481604"/>
                <a:gd name="connsiteX239" fmla="*/ 927341 w 1819874"/>
                <a:gd name="connsiteY239" fmla="*/ 37486 h 1481604"/>
                <a:gd name="connsiteX240" fmla="*/ 927341 w 1819874"/>
                <a:gd name="connsiteY240" fmla="*/ 38379 h 1481604"/>
                <a:gd name="connsiteX241" fmla="*/ 928234 w 1819874"/>
                <a:gd name="connsiteY241" fmla="*/ 38379 h 1481604"/>
                <a:gd name="connsiteX242" fmla="*/ 944300 w 1819874"/>
                <a:gd name="connsiteY242" fmla="*/ 49089 h 1481604"/>
                <a:gd name="connsiteX243" fmla="*/ 946085 w 1819874"/>
                <a:gd name="connsiteY243" fmla="*/ 50874 h 1481604"/>
                <a:gd name="connsiteX244" fmla="*/ 946977 w 1819874"/>
                <a:gd name="connsiteY244" fmla="*/ 53552 h 1481604"/>
                <a:gd name="connsiteX245" fmla="*/ 941622 w 1819874"/>
                <a:gd name="connsiteY245" fmla="*/ 57122 h 1481604"/>
                <a:gd name="connsiteX246" fmla="*/ 933589 w 1819874"/>
                <a:gd name="connsiteY246" fmla="*/ 59800 h 1481604"/>
                <a:gd name="connsiteX247" fmla="*/ 911276 w 1819874"/>
                <a:gd name="connsiteY247" fmla="*/ 60692 h 1481604"/>
                <a:gd name="connsiteX248" fmla="*/ 896996 w 1819874"/>
                <a:gd name="connsiteY248" fmla="*/ 64262 h 1481604"/>
                <a:gd name="connsiteX249" fmla="*/ 891640 w 1819874"/>
                <a:gd name="connsiteY249" fmla="*/ 70510 h 1481604"/>
                <a:gd name="connsiteX250" fmla="*/ 887177 w 1819874"/>
                <a:gd name="connsiteY250" fmla="*/ 71403 h 1481604"/>
                <a:gd name="connsiteX251" fmla="*/ 881822 w 1819874"/>
                <a:gd name="connsiteY251" fmla="*/ 70510 h 1481604"/>
                <a:gd name="connsiteX252" fmla="*/ 841658 w 1819874"/>
                <a:gd name="connsiteY252" fmla="*/ 50874 h 1481604"/>
                <a:gd name="connsiteX253" fmla="*/ 678325 w 1819874"/>
                <a:gd name="connsiteY253" fmla="*/ 17851 h 1481604"/>
                <a:gd name="connsiteX254" fmla="*/ 674755 w 1819874"/>
                <a:gd name="connsiteY254" fmla="*/ 16066 h 1481604"/>
                <a:gd name="connsiteX255" fmla="*/ 660474 w 1819874"/>
                <a:gd name="connsiteY255" fmla="*/ 9818 h 1481604"/>
                <a:gd name="connsiteX256" fmla="*/ 656012 w 1819874"/>
                <a:gd name="connsiteY256" fmla="*/ 7140 h 1481604"/>
                <a:gd name="connsiteX257" fmla="*/ 653334 w 1819874"/>
                <a:gd name="connsiteY257" fmla="*/ 4463 h 1481604"/>
                <a:gd name="connsiteX258" fmla="*/ 651549 w 1819874"/>
                <a:gd name="connsiteY258" fmla="*/ 1785 h 1481604"/>
                <a:gd name="connsiteX259" fmla="*/ 648871 w 1819874"/>
                <a:gd name="connsiteY259" fmla="*/ 893 h 1481604"/>
                <a:gd name="connsiteX260" fmla="*/ 643516 w 1819874"/>
                <a:gd name="connsiteY260" fmla="*/ 0 h 1481604"/>
                <a:gd name="connsiteX261" fmla="*/ 636376 w 1819874"/>
                <a:gd name="connsiteY261" fmla="*/ 893 h 1481604"/>
                <a:gd name="connsiteX262" fmla="*/ 622095 w 1819874"/>
                <a:gd name="connsiteY262" fmla="*/ 5355 h 1481604"/>
                <a:gd name="connsiteX263" fmla="*/ 615848 w 1819874"/>
                <a:gd name="connsiteY263" fmla="*/ 8925 h 1481604"/>
                <a:gd name="connsiteX264" fmla="*/ 612277 w 1819874"/>
                <a:gd name="connsiteY264" fmla="*/ 12496 h 1481604"/>
                <a:gd name="connsiteX265" fmla="*/ 611385 w 1819874"/>
                <a:gd name="connsiteY265" fmla="*/ 16066 h 1481604"/>
                <a:gd name="connsiteX266" fmla="*/ 610492 w 1819874"/>
                <a:gd name="connsiteY266" fmla="*/ 18743 h 1481604"/>
                <a:gd name="connsiteX267" fmla="*/ 608707 w 1819874"/>
                <a:gd name="connsiteY267" fmla="*/ 21421 h 1481604"/>
                <a:gd name="connsiteX268" fmla="*/ 606922 w 1819874"/>
                <a:gd name="connsiteY268" fmla="*/ 24098 h 1481604"/>
                <a:gd name="connsiteX269" fmla="*/ 600675 w 1819874"/>
                <a:gd name="connsiteY269" fmla="*/ 24098 h 1481604"/>
                <a:gd name="connsiteX270" fmla="*/ 549800 w 1819874"/>
                <a:gd name="connsiteY270" fmla="*/ 18743 h 1481604"/>
                <a:gd name="connsiteX271" fmla="*/ 530164 w 1819874"/>
                <a:gd name="connsiteY271" fmla="*/ 7140 h 1481604"/>
                <a:gd name="connsiteX272" fmla="*/ 509636 w 1819874"/>
                <a:gd name="connsiteY272" fmla="*/ 46412 h 1481604"/>
                <a:gd name="connsiteX273" fmla="*/ 501603 w 1819874"/>
                <a:gd name="connsiteY273" fmla="*/ 56230 h 1481604"/>
                <a:gd name="connsiteX274" fmla="*/ 489108 w 1819874"/>
                <a:gd name="connsiteY274" fmla="*/ 61585 h 1481604"/>
                <a:gd name="connsiteX275" fmla="*/ 481968 w 1819874"/>
                <a:gd name="connsiteY275" fmla="*/ 65155 h 1481604"/>
                <a:gd name="connsiteX276" fmla="*/ 479290 w 1819874"/>
                <a:gd name="connsiteY276" fmla="*/ 68725 h 1481604"/>
                <a:gd name="connsiteX277" fmla="*/ 476612 w 1819874"/>
                <a:gd name="connsiteY277" fmla="*/ 73188 h 1481604"/>
                <a:gd name="connsiteX278" fmla="*/ 473042 w 1819874"/>
                <a:gd name="connsiteY278" fmla="*/ 83006 h 1481604"/>
                <a:gd name="connsiteX279" fmla="*/ 470364 w 1819874"/>
                <a:gd name="connsiteY279" fmla="*/ 85683 h 1481604"/>
                <a:gd name="connsiteX280" fmla="*/ 468580 w 1819874"/>
                <a:gd name="connsiteY280" fmla="*/ 87468 h 1481604"/>
                <a:gd name="connsiteX281" fmla="*/ 458762 w 1819874"/>
                <a:gd name="connsiteY281" fmla="*/ 91038 h 1481604"/>
                <a:gd name="connsiteX282" fmla="*/ 447159 w 1819874"/>
                <a:gd name="connsiteY282" fmla="*/ 98179 h 1481604"/>
                <a:gd name="connsiteX283" fmla="*/ 443588 w 1819874"/>
                <a:gd name="connsiteY283" fmla="*/ 101749 h 1481604"/>
                <a:gd name="connsiteX284" fmla="*/ 440911 w 1819874"/>
                <a:gd name="connsiteY284" fmla="*/ 105319 h 1481604"/>
                <a:gd name="connsiteX285" fmla="*/ 437341 w 1819874"/>
                <a:gd name="connsiteY285" fmla="*/ 114244 h 1481604"/>
                <a:gd name="connsiteX286" fmla="*/ 434663 w 1819874"/>
                <a:gd name="connsiteY286" fmla="*/ 121385 h 1481604"/>
                <a:gd name="connsiteX287" fmla="*/ 431986 w 1819874"/>
                <a:gd name="connsiteY287" fmla="*/ 124955 h 1481604"/>
                <a:gd name="connsiteX288" fmla="*/ 429308 w 1819874"/>
                <a:gd name="connsiteY288" fmla="*/ 126740 h 1481604"/>
                <a:gd name="connsiteX289" fmla="*/ 423953 w 1819874"/>
                <a:gd name="connsiteY289" fmla="*/ 128525 h 1481604"/>
                <a:gd name="connsiteX290" fmla="*/ 405210 w 1819874"/>
                <a:gd name="connsiteY290" fmla="*/ 130310 h 1481604"/>
                <a:gd name="connsiteX291" fmla="*/ 396284 w 1819874"/>
                <a:gd name="connsiteY291" fmla="*/ 132987 h 1481604"/>
                <a:gd name="connsiteX292" fmla="*/ 351658 w 1819874"/>
                <a:gd name="connsiteY292" fmla="*/ 157978 h 1481604"/>
                <a:gd name="connsiteX293" fmla="*/ 332022 w 1819874"/>
                <a:gd name="connsiteY293" fmla="*/ 157086 h 1481604"/>
                <a:gd name="connsiteX294" fmla="*/ 329344 w 1819874"/>
                <a:gd name="connsiteY294" fmla="*/ 156193 h 1481604"/>
                <a:gd name="connsiteX295" fmla="*/ 328452 w 1819874"/>
                <a:gd name="connsiteY295" fmla="*/ 154408 h 1481604"/>
                <a:gd name="connsiteX296" fmla="*/ 326667 w 1819874"/>
                <a:gd name="connsiteY296" fmla="*/ 151731 h 1481604"/>
                <a:gd name="connsiteX297" fmla="*/ 323989 w 1819874"/>
                <a:gd name="connsiteY297" fmla="*/ 149946 h 1481604"/>
                <a:gd name="connsiteX298" fmla="*/ 318634 w 1819874"/>
                <a:gd name="connsiteY298" fmla="*/ 149946 h 1481604"/>
                <a:gd name="connsiteX299" fmla="*/ 298106 w 1819874"/>
                <a:gd name="connsiteY299" fmla="*/ 153516 h 1481604"/>
                <a:gd name="connsiteX300" fmla="*/ 243661 w 1819874"/>
                <a:gd name="connsiteY300" fmla="*/ 151731 h 1481604"/>
                <a:gd name="connsiteX301" fmla="*/ 232059 w 1819874"/>
                <a:gd name="connsiteY301" fmla="*/ 147268 h 1481604"/>
                <a:gd name="connsiteX302" fmla="*/ 230273 w 1819874"/>
                <a:gd name="connsiteY302" fmla="*/ 146375 h 1481604"/>
                <a:gd name="connsiteX303" fmla="*/ 229381 w 1819874"/>
                <a:gd name="connsiteY303" fmla="*/ 144590 h 1481604"/>
                <a:gd name="connsiteX304" fmla="*/ 226703 w 1819874"/>
                <a:gd name="connsiteY304" fmla="*/ 140128 h 1481604"/>
                <a:gd name="connsiteX305" fmla="*/ 224918 w 1819874"/>
                <a:gd name="connsiteY305" fmla="*/ 134773 h 1481604"/>
                <a:gd name="connsiteX306" fmla="*/ 224026 w 1819874"/>
                <a:gd name="connsiteY306" fmla="*/ 132095 h 1481604"/>
                <a:gd name="connsiteX307" fmla="*/ 223133 w 1819874"/>
                <a:gd name="connsiteY307" fmla="*/ 129417 h 1481604"/>
                <a:gd name="connsiteX308" fmla="*/ 223133 w 1819874"/>
                <a:gd name="connsiteY308" fmla="*/ 126740 h 1481604"/>
                <a:gd name="connsiteX309" fmla="*/ 221348 w 1819874"/>
                <a:gd name="connsiteY309" fmla="*/ 121385 h 1481604"/>
                <a:gd name="connsiteX310" fmla="*/ 219563 w 1819874"/>
                <a:gd name="connsiteY310" fmla="*/ 118707 h 1481604"/>
                <a:gd name="connsiteX311" fmla="*/ 217778 w 1819874"/>
                <a:gd name="connsiteY311" fmla="*/ 117814 h 1481604"/>
                <a:gd name="connsiteX312" fmla="*/ 215100 w 1819874"/>
                <a:gd name="connsiteY312" fmla="*/ 116029 h 1481604"/>
                <a:gd name="connsiteX313" fmla="*/ 210638 w 1819874"/>
                <a:gd name="connsiteY313" fmla="*/ 116029 h 1481604"/>
                <a:gd name="connsiteX314" fmla="*/ 203497 w 1819874"/>
                <a:gd name="connsiteY314" fmla="*/ 116029 h 1481604"/>
                <a:gd name="connsiteX315" fmla="*/ 199035 w 1819874"/>
                <a:gd name="connsiteY315" fmla="*/ 116922 h 1481604"/>
                <a:gd name="connsiteX316" fmla="*/ 182969 w 1819874"/>
                <a:gd name="connsiteY316" fmla="*/ 128525 h 1481604"/>
                <a:gd name="connsiteX317" fmla="*/ 180291 w 1819874"/>
                <a:gd name="connsiteY317" fmla="*/ 129417 h 1481604"/>
                <a:gd name="connsiteX318" fmla="*/ 177614 w 1819874"/>
                <a:gd name="connsiteY318" fmla="*/ 128525 h 1481604"/>
                <a:gd name="connsiteX319" fmla="*/ 174044 w 1819874"/>
                <a:gd name="connsiteY319" fmla="*/ 124062 h 1481604"/>
                <a:gd name="connsiteX320" fmla="*/ 173151 w 1819874"/>
                <a:gd name="connsiteY320" fmla="*/ 122277 h 1481604"/>
                <a:gd name="connsiteX321" fmla="*/ 169581 w 1819874"/>
                <a:gd name="connsiteY321" fmla="*/ 117814 h 1481604"/>
                <a:gd name="connsiteX322" fmla="*/ 166903 w 1819874"/>
                <a:gd name="connsiteY322" fmla="*/ 116029 h 1481604"/>
                <a:gd name="connsiteX323" fmla="*/ 163333 w 1819874"/>
                <a:gd name="connsiteY323" fmla="*/ 115137 h 1481604"/>
                <a:gd name="connsiteX324" fmla="*/ 149945 w 1819874"/>
                <a:gd name="connsiteY324" fmla="*/ 116029 h 1481604"/>
                <a:gd name="connsiteX325" fmla="*/ 116922 w 1819874"/>
                <a:gd name="connsiteY325" fmla="*/ 132095 h 1481604"/>
                <a:gd name="connsiteX326" fmla="*/ 114244 w 1819874"/>
                <a:gd name="connsiteY326" fmla="*/ 132987 h 1481604"/>
                <a:gd name="connsiteX327" fmla="*/ 112459 w 1819874"/>
                <a:gd name="connsiteY327" fmla="*/ 134773 h 1481604"/>
                <a:gd name="connsiteX328" fmla="*/ 108889 w 1819874"/>
                <a:gd name="connsiteY328" fmla="*/ 139235 h 1481604"/>
                <a:gd name="connsiteX329" fmla="*/ 98179 w 1819874"/>
                <a:gd name="connsiteY329" fmla="*/ 157086 h 1481604"/>
                <a:gd name="connsiteX330" fmla="*/ 92823 w 1819874"/>
                <a:gd name="connsiteY330" fmla="*/ 164226 h 1481604"/>
                <a:gd name="connsiteX331" fmla="*/ 86575 w 1819874"/>
                <a:gd name="connsiteY331" fmla="*/ 168689 h 1481604"/>
                <a:gd name="connsiteX332" fmla="*/ 82113 w 1819874"/>
                <a:gd name="connsiteY332" fmla="*/ 170474 h 1481604"/>
                <a:gd name="connsiteX333" fmla="*/ 78543 w 1819874"/>
                <a:gd name="connsiteY333" fmla="*/ 170474 h 1481604"/>
                <a:gd name="connsiteX334" fmla="*/ 75865 w 1819874"/>
                <a:gd name="connsiteY334" fmla="*/ 168689 h 1481604"/>
                <a:gd name="connsiteX335" fmla="*/ 71403 w 1819874"/>
                <a:gd name="connsiteY335" fmla="*/ 165119 h 1481604"/>
                <a:gd name="connsiteX336" fmla="*/ 69617 w 1819874"/>
                <a:gd name="connsiteY336" fmla="*/ 164226 h 1481604"/>
                <a:gd name="connsiteX337" fmla="*/ 37486 w 1819874"/>
                <a:gd name="connsiteY337" fmla="*/ 164226 h 1481604"/>
                <a:gd name="connsiteX338" fmla="*/ 24098 w 1819874"/>
                <a:gd name="connsiteY338" fmla="*/ 200820 h 1481604"/>
                <a:gd name="connsiteX339" fmla="*/ 15173 w 1819874"/>
                <a:gd name="connsiteY339" fmla="*/ 213315 h 1481604"/>
                <a:gd name="connsiteX340" fmla="*/ 13388 w 1819874"/>
                <a:gd name="connsiteY340" fmla="*/ 215993 h 1481604"/>
                <a:gd name="connsiteX341" fmla="*/ 12495 w 1819874"/>
                <a:gd name="connsiteY341" fmla="*/ 218671 h 1481604"/>
                <a:gd name="connsiteX342" fmla="*/ 13388 w 1819874"/>
                <a:gd name="connsiteY342" fmla="*/ 221348 h 1481604"/>
                <a:gd name="connsiteX343" fmla="*/ 15173 w 1819874"/>
                <a:gd name="connsiteY343" fmla="*/ 224026 h 1481604"/>
                <a:gd name="connsiteX344" fmla="*/ 16065 w 1819874"/>
                <a:gd name="connsiteY344" fmla="*/ 226703 h 1481604"/>
                <a:gd name="connsiteX345" fmla="*/ 16958 w 1819874"/>
                <a:gd name="connsiteY345" fmla="*/ 229381 h 1481604"/>
                <a:gd name="connsiteX346" fmla="*/ 15173 w 1819874"/>
                <a:gd name="connsiteY346" fmla="*/ 233844 h 1481604"/>
                <a:gd name="connsiteX347" fmla="*/ 14280 w 1819874"/>
                <a:gd name="connsiteY347" fmla="*/ 236521 h 1481604"/>
                <a:gd name="connsiteX348" fmla="*/ 0 w 1819874"/>
                <a:gd name="connsiteY348" fmla="*/ 257050 h 1481604"/>
                <a:gd name="connsiteX349" fmla="*/ 5355 w 1819874"/>
                <a:gd name="connsiteY349" fmla="*/ 258835 h 1481604"/>
                <a:gd name="connsiteX350" fmla="*/ 10710 w 1819874"/>
                <a:gd name="connsiteY350" fmla="*/ 257942 h 1481604"/>
                <a:gd name="connsiteX351" fmla="*/ 13388 w 1819874"/>
                <a:gd name="connsiteY351" fmla="*/ 258835 h 1481604"/>
                <a:gd name="connsiteX352" fmla="*/ 16065 w 1819874"/>
                <a:gd name="connsiteY352" fmla="*/ 261512 h 1481604"/>
                <a:gd name="connsiteX353" fmla="*/ 18743 w 1819874"/>
                <a:gd name="connsiteY353" fmla="*/ 266867 h 1481604"/>
                <a:gd name="connsiteX354" fmla="*/ 22313 w 1819874"/>
                <a:gd name="connsiteY354" fmla="*/ 275793 h 1481604"/>
                <a:gd name="connsiteX355" fmla="*/ 29453 w 1819874"/>
                <a:gd name="connsiteY355" fmla="*/ 285611 h 1481604"/>
                <a:gd name="connsiteX356" fmla="*/ 32131 w 1819874"/>
                <a:gd name="connsiteY356" fmla="*/ 287396 h 1481604"/>
                <a:gd name="connsiteX357" fmla="*/ 33023 w 1819874"/>
                <a:gd name="connsiteY357" fmla="*/ 290966 h 1481604"/>
                <a:gd name="connsiteX358" fmla="*/ 34808 w 1819874"/>
                <a:gd name="connsiteY358" fmla="*/ 293643 h 1481604"/>
                <a:gd name="connsiteX359" fmla="*/ 35701 w 1819874"/>
                <a:gd name="connsiteY359" fmla="*/ 299891 h 1481604"/>
                <a:gd name="connsiteX360" fmla="*/ 37486 w 1819874"/>
                <a:gd name="connsiteY360" fmla="*/ 304354 h 1481604"/>
                <a:gd name="connsiteX361" fmla="*/ 41949 w 1819874"/>
                <a:gd name="connsiteY361" fmla="*/ 308816 h 1481604"/>
                <a:gd name="connsiteX362" fmla="*/ 45519 w 1819874"/>
                <a:gd name="connsiteY362" fmla="*/ 310602 h 1481604"/>
                <a:gd name="connsiteX363" fmla="*/ 56229 w 1819874"/>
                <a:gd name="connsiteY363" fmla="*/ 312387 h 1481604"/>
                <a:gd name="connsiteX364" fmla="*/ 62477 w 1819874"/>
                <a:gd name="connsiteY364" fmla="*/ 315064 h 1481604"/>
                <a:gd name="connsiteX365" fmla="*/ 64262 w 1819874"/>
                <a:gd name="connsiteY365" fmla="*/ 315957 h 1481604"/>
                <a:gd name="connsiteX366" fmla="*/ 65155 w 1819874"/>
                <a:gd name="connsiteY366" fmla="*/ 317742 h 1481604"/>
                <a:gd name="connsiteX367" fmla="*/ 74972 w 1819874"/>
                <a:gd name="connsiteY367" fmla="*/ 331130 h 1481604"/>
                <a:gd name="connsiteX368" fmla="*/ 77650 w 1819874"/>
                <a:gd name="connsiteY368" fmla="*/ 332915 h 1481604"/>
                <a:gd name="connsiteX369" fmla="*/ 81220 w 1819874"/>
                <a:gd name="connsiteY369" fmla="*/ 333807 h 1481604"/>
                <a:gd name="connsiteX370" fmla="*/ 85683 w 1819874"/>
                <a:gd name="connsiteY370" fmla="*/ 331130 h 1481604"/>
                <a:gd name="connsiteX371" fmla="*/ 90146 w 1819874"/>
                <a:gd name="connsiteY371" fmla="*/ 327560 h 1481604"/>
                <a:gd name="connsiteX372" fmla="*/ 93716 w 1819874"/>
                <a:gd name="connsiteY372" fmla="*/ 323990 h 1481604"/>
                <a:gd name="connsiteX373" fmla="*/ 96393 w 1819874"/>
                <a:gd name="connsiteY373" fmla="*/ 322204 h 1481604"/>
                <a:gd name="connsiteX374" fmla="*/ 98179 w 1819874"/>
                <a:gd name="connsiteY374" fmla="*/ 321312 h 1481604"/>
                <a:gd name="connsiteX375" fmla="*/ 100856 w 1819874"/>
                <a:gd name="connsiteY375" fmla="*/ 321312 h 1481604"/>
                <a:gd name="connsiteX376" fmla="*/ 102641 w 1819874"/>
                <a:gd name="connsiteY376" fmla="*/ 322204 h 1481604"/>
                <a:gd name="connsiteX377" fmla="*/ 107104 w 1819874"/>
                <a:gd name="connsiteY377" fmla="*/ 325775 h 1481604"/>
                <a:gd name="connsiteX378" fmla="*/ 107996 w 1819874"/>
                <a:gd name="connsiteY378" fmla="*/ 328452 h 1481604"/>
                <a:gd name="connsiteX379" fmla="*/ 108889 w 1819874"/>
                <a:gd name="connsiteY379" fmla="*/ 332915 h 1481604"/>
                <a:gd name="connsiteX380" fmla="*/ 109781 w 1819874"/>
                <a:gd name="connsiteY380" fmla="*/ 342733 h 1481604"/>
                <a:gd name="connsiteX381" fmla="*/ 107996 w 1819874"/>
                <a:gd name="connsiteY381" fmla="*/ 346303 h 1481604"/>
                <a:gd name="connsiteX382" fmla="*/ 105319 w 1819874"/>
                <a:gd name="connsiteY382" fmla="*/ 349873 h 1481604"/>
                <a:gd name="connsiteX383" fmla="*/ 87468 w 1819874"/>
                <a:gd name="connsiteY383" fmla="*/ 356121 h 1481604"/>
                <a:gd name="connsiteX384" fmla="*/ 85683 w 1819874"/>
                <a:gd name="connsiteY384" fmla="*/ 357013 h 1481604"/>
                <a:gd name="connsiteX385" fmla="*/ 86575 w 1819874"/>
                <a:gd name="connsiteY385" fmla="*/ 362368 h 1481604"/>
                <a:gd name="connsiteX386" fmla="*/ 97286 w 1819874"/>
                <a:gd name="connsiteY386" fmla="*/ 399855 h 1481604"/>
                <a:gd name="connsiteX387" fmla="*/ 99071 w 1819874"/>
                <a:gd name="connsiteY387" fmla="*/ 403425 h 1481604"/>
                <a:gd name="connsiteX388" fmla="*/ 103534 w 1819874"/>
                <a:gd name="connsiteY388" fmla="*/ 406995 h 1481604"/>
                <a:gd name="connsiteX389" fmla="*/ 107104 w 1819874"/>
                <a:gd name="connsiteY389" fmla="*/ 408780 h 1481604"/>
                <a:gd name="connsiteX390" fmla="*/ 119599 w 1819874"/>
                <a:gd name="connsiteY390" fmla="*/ 414135 h 1481604"/>
                <a:gd name="connsiteX391" fmla="*/ 122277 w 1819874"/>
                <a:gd name="connsiteY391" fmla="*/ 414135 h 1481604"/>
                <a:gd name="connsiteX392" fmla="*/ 124955 w 1819874"/>
                <a:gd name="connsiteY392" fmla="*/ 414135 h 1481604"/>
                <a:gd name="connsiteX393" fmla="*/ 132987 w 1819874"/>
                <a:gd name="connsiteY393" fmla="*/ 411458 h 1481604"/>
                <a:gd name="connsiteX394" fmla="*/ 135665 w 1819874"/>
                <a:gd name="connsiteY394" fmla="*/ 411458 h 1481604"/>
                <a:gd name="connsiteX395" fmla="*/ 138343 w 1819874"/>
                <a:gd name="connsiteY395" fmla="*/ 412350 h 1481604"/>
                <a:gd name="connsiteX396" fmla="*/ 162441 w 1819874"/>
                <a:gd name="connsiteY396" fmla="*/ 460547 h 1481604"/>
                <a:gd name="connsiteX397" fmla="*/ 166011 w 1819874"/>
                <a:gd name="connsiteY397" fmla="*/ 466795 h 1481604"/>
                <a:gd name="connsiteX398" fmla="*/ 168688 w 1819874"/>
                <a:gd name="connsiteY398" fmla="*/ 468580 h 1481604"/>
                <a:gd name="connsiteX399" fmla="*/ 181184 w 1819874"/>
                <a:gd name="connsiteY399" fmla="*/ 475720 h 1481604"/>
                <a:gd name="connsiteX400" fmla="*/ 183862 w 1819874"/>
                <a:gd name="connsiteY400" fmla="*/ 478398 h 1481604"/>
                <a:gd name="connsiteX401" fmla="*/ 184754 w 1819874"/>
                <a:gd name="connsiteY401" fmla="*/ 482860 h 1481604"/>
                <a:gd name="connsiteX402" fmla="*/ 185647 w 1819874"/>
                <a:gd name="connsiteY402" fmla="*/ 490001 h 1481604"/>
                <a:gd name="connsiteX403" fmla="*/ 185647 w 1819874"/>
                <a:gd name="connsiteY403" fmla="*/ 495356 h 1481604"/>
                <a:gd name="connsiteX404" fmla="*/ 184754 w 1819874"/>
                <a:gd name="connsiteY404" fmla="*/ 499818 h 1481604"/>
                <a:gd name="connsiteX405" fmla="*/ 180291 w 1819874"/>
                <a:gd name="connsiteY405" fmla="*/ 516777 h 1481604"/>
                <a:gd name="connsiteX406" fmla="*/ 180291 w 1819874"/>
                <a:gd name="connsiteY406" fmla="*/ 520347 h 1481604"/>
                <a:gd name="connsiteX407" fmla="*/ 180291 w 1819874"/>
                <a:gd name="connsiteY407" fmla="*/ 524810 h 1481604"/>
                <a:gd name="connsiteX408" fmla="*/ 181184 w 1819874"/>
                <a:gd name="connsiteY408" fmla="*/ 539982 h 1481604"/>
                <a:gd name="connsiteX409" fmla="*/ 180291 w 1819874"/>
                <a:gd name="connsiteY409" fmla="*/ 543553 h 1481604"/>
                <a:gd name="connsiteX410" fmla="*/ 178507 w 1819874"/>
                <a:gd name="connsiteY410" fmla="*/ 547123 h 1481604"/>
                <a:gd name="connsiteX411" fmla="*/ 176721 w 1819874"/>
                <a:gd name="connsiteY411" fmla="*/ 548908 h 1481604"/>
                <a:gd name="connsiteX412" fmla="*/ 174044 w 1819874"/>
                <a:gd name="connsiteY412" fmla="*/ 549800 h 1481604"/>
                <a:gd name="connsiteX413" fmla="*/ 172259 w 1819874"/>
                <a:gd name="connsiteY413" fmla="*/ 548908 h 1481604"/>
                <a:gd name="connsiteX414" fmla="*/ 166903 w 1819874"/>
                <a:gd name="connsiteY414" fmla="*/ 546230 h 1481604"/>
                <a:gd name="connsiteX415" fmla="*/ 164226 w 1819874"/>
                <a:gd name="connsiteY415" fmla="*/ 546230 h 1481604"/>
                <a:gd name="connsiteX416" fmla="*/ 161548 w 1819874"/>
                <a:gd name="connsiteY416" fmla="*/ 547123 h 1481604"/>
                <a:gd name="connsiteX417" fmla="*/ 159763 w 1819874"/>
                <a:gd name="connsiteY417" fmla="*/ 548908 h 1481604"/>
                <a:gd name="connsiteX418" fmla="*/ 157978 w 1819874"/>
                <a:gd name="connsiteY418" fmla="*/ 551586 h 1481604"/>
                <a:gd name="connsiteX419" fmla="*/ 157086 w 1819874"/>
                <a:gd name="connsiteY419" fmla="*/ 554263 h 1481604"/>
                <a:gd name="connsiteX420" fmla="*/ 158871 w 1819874"/>
                <a:gd name="connsiteY420" fmla="*/ 560511 h 1481604"/>
                <a:gd name="connsiteX421" fmla="*/ 161548 w 1819874"/>
                <a:gd name="connsiteY421" fmla="*/ 568544 h 1481604"/>
                <a:gd name="connsiteX422" fmla="*/ 181184 w 1819874"/>
                <a:gd name="connsiteY422" fmla="*/ 602460 h 1481604"/>
                <a:gd name="connsiteX423" fmla="*/ 191002 w 1819874"/>
                <a:gd name="connsiteY423" fmla="*/ 614955 h 1481604"/>
                <a:gd name="connsiteX424" fmla="*/ 192787 w 1819874"/>
                <a:gd name="connsiteY424" fmla="*/ 616740 h 1481604"/>
                <a:gd name="connsiteX425" fmla="*/ 195464 w 1819874"/>
                <a:gd name="connsiteY425" fmla="*/ 617633 h 1481604"/>
                <a:gd name="connsiteX426" fmla="*/ 198142 w 1819874"/>
                <a:gd name="connsiteY426" fmla="*/ 618526 h 1481604"/>
                <a:gd name="connsiteX427" fmla="*/ 200820 w 1819874"/>
                <a:gd name="connsiteY427" fmla="*/ 617633 h 1481604"/>
                <a:gd name="connsiteX428" fmla="*/ 205283 w 1819874"/>
                <a:gd name="connsiteY428" fmla="*/ 615848 h 1481604"/>
                <a:gd name="connsiteX429" fmla="*/ 207960 w 1819874"/>
                <a:gd name="connsiteY429" fmla="*/ 614955 h 1481604"/>
                <a:gd name="connsiteX430" fmla="*/ 210638 w 1819874"/>
                <a:gd name="connsiteY430" fmla="*/ 614955 h 1481604"/>
                <a:gd name="connsiteX431" fmla="*/ 213315 w 1819874"/>
                <a:gd name="connsiteY431" fmla="*/ 615848 h 1481604"/>
                <a:gd name="connsiteX432" fmla="*/ 215100 w 1819874"/>
                <a:gd name="connsiteY432" fmla="*/ 617633 h 1481604"/>
                <a:gd name="connsiteX433" fmla="*/ 223133 w 1819874"/>
                <a:gd name="connsiteY433" fmla="*/ 624773 h 1481604"/>
                <a:gd name="connsiteX434" fmla="*/ 226703 w 1819874"/>
                <a:gd name="connsiteY434" fmla="*/ 630128 h 1481604"/>
                <a:gd name="connsiteX435" fmla="*/ 228488 w 1819874"/>
                <a:gd name="connsiteY435" fmla="*/ 634591 h 1481604"/>
                <a:gd name="connsiteX436" fmla="*/ 230273 w 1819874"/>
                <a:gd name="connsiteY436" fmla="*/ 636376 h 1481604"/>
                <a:gd name="connsiteX437" fmla="*/ 232059 w 1819874"/>
                <a:gd name="connsiteY437" fmla="*/ 637268 h 1481604"/>
                <a:gd name="connsiteX438" fmla="*/ 233843 w 1819874"/>
                <a:gd name="connsiteY438" fmla="*/ 637268 h 1481604"/>
                <a:gd name="connsiteX439" fmla="*/ 236521 w 1819874"/>
                <a:gd name="connsiteY439" fmla="*/ 637268 h 1481604"/>
                <a:gd name="connsiteX440" fmla="*/ 240984 w 1819874"/>
                <a:gd name="connsiteY440" fmla="*/ 634591 h 1481604"/>
                <a:gd name="connsiteX441" fmla="*/ 243661 w 1819874"/>
                <a:gd name="connsiteY441" fmla="*/ 633698 h 1481604"/>
                <a:gd name="connsiteX442" fmla="*/ 245447 w 1819874"/>
                <a:gd name="connsiteY442" fmla="*/ 634591 h 1481604"/>
                <a:gd name="connsiteX443" fmla="*/ 263297 w 1819874"/>
                <a:gd name="connsiteY443" fmla="*/ 648872 h 1481604"/>
                <a:gd name="connsiteX444" fmla="*/ 265082 w 1819874"/>
                <a:gd name="connsiteY444" fmla="*/ 651549 h 1481604"/>
                <a:gd name="connsiteX445" fmla="*/ 266867 w 1819874"/>
                <a:gd name="connsiteY445" fmla="*/ 656012 h 1481604"/>
                <a:gd name="connsiteX446" fmla="*/ 266867 w 1819874"/>
                <a:gd name="connsiteY446" fmla="*/ 664937 h 1481604"/>
                <a:gd name="connsiteX447" fmla="*/ 266867 w 1819874"/>
                <a:gd name="connsiteY447" fmla="*/ 670292 h 1481604"/>
                <a:gd name="connsiteX448" fmla="*/ 265975 w 1819874"/>
                <a:gd name="connsiteY448" fmla="*/ 691713 h 1481604"/>
                <a:gd name="connsiteX449" fmla="*/ 266867 w 1819874"/>
                <a:gd name="connsiteY449" fmla="*/ 695283 h 1481604"/>
                <a:gd name="connsiteX450" fmla="*/ 267760 w 1819874"/>
                <a:gd name="connsiteY450" fmla="*/ 698853 h 1481604"/>
                <a:gd name="connsiteX451" fmla="*/ 272223 w 1819874"/>
                <a:gd name="connsiteY451" fmla="*/ 702424 h 1481604"/>
                <a:gd name="connsiteX452" fmla="*/ 274900 w 1819874"/>
                <a:gd name="connsiteY452" fmla="*/ 704208 h 1481604"/>
                <a:gd name="connsiteX453" fmla="*/ 332915 w 1819874"/>
                <a:gd name="connsiteY453" fmla="*/ 726522 h 1481604"/>
                <a:gd name="connsiteX454" fmla="*/ 335592 w 1819874"/>
                <a:gd name="connsiteY454" fmla="*/ 730092 h 1481604"/>
                <a:gd name="connsiteX455" fmla="*/ 337377 w 1819874"/>
                <a:gd name="connsiteY455" fmla="*/ 735447 h 1481604"/>
                <a:gd name="connsiteX456" fmla="*/ 339163 w 1819874"/>
                <a:gd name="connsiteY456" fmla="*/ 759546 h 1481604"/>
                <a:gd name="connsiteX457" fmla="*/ 340055 w 1819874"/>
                <a:gd name="connsiteY457" fmla="*/ 764008 h 1481604"/>
                <a:gd name="connsiteX458" fmla="*/ 342732 w 1819874"/>
                <a:gd name="connsiteY458" fmla="*/ 769364 h 1481604"/>
                <a:gd name="connsiteX459" fmla="*/ 344518 w 1819874"/>
                <a:gd name="connsiteY459" fmla="*/ 772934 h 1481604"/>
                <a:gd name="connsiteX460" fmla="*/ 347195 w 1819874"/>
                <a:gd name="connsiteY460" fmla="*/ 775611 h 1481604"/>
                <a:gd name="connsiteX461" fmla="*/ 360583 w 1819874"/>
                <a:gd name="connsiteY461" fmla="*/ 785429 h 1481604"/>
                <a:gd name="connsiteX462" fmla="*/ 363260 w 1819874"/>
                <a:gd name="connsiteY462" fmla="*/ 788107 h 1481604"/>
                <a:gd name="connsiteX463" fmla="*/ 364153 w 1819874"/>
                <a:gd name="connsiteY463" fmla="*/ 790784 h 1481604"/>
                <a:gd name="connsiteX464" fmla="*/ 368616 w 1819874"/>
                <a:gd name="connsiteY464" fmla="*/ 805957 h 1481604"/>
                <a:gd name="connsiteX465" fmla="*/ 368616 w 1819874"/>
                <a:gd name="connsiteY465" fmla="*/ 810420 h 1481604"/>
                <a:gd name="connsiteX466" fmla="*/ 368616 w 1819874"/>
                <a:gd name="connsiteY466" fmla="*/ 814883 h 1481604"/>
                <a:gd name="connsiteX467" fmla="*/ 367723 w 1819874"/>
                <a:gd name="connsiteY467" fmla="*/ 824700 h 1481604"/>
                <a:gd name="connsiteX468" fmla="*/ 365939 w 1819874"/>
                <a:gd name="connsiteY468" fmla="*/ 829163 h 1481604"/>
                <a:gd name="connsiteX469" fmla="*/ 364153 w 1819874"/>
                <a:gd name="connsiteY469" fmla="*/ 832733 h 1481604"/>
                <a:gd name="connsiteX470" fmla="*/ 362368 w 1819874"/>
                <a:gd name="connsiteY470" fmla="*/ 834518 h 1481604"/>
                <a:gd name="connsiteX471" fmla="*/ 350765 w 1819874"/>
                <a:gd name="connsiteY471" fmla="*/ 841659 h 1481604"/>
                <a:gd name="connsiteX472" fmla="*/ 348980 w 1819874"/>
                <a:gd name="connsiteY472" fmla="*/ 843444 h 1481604"/>
                <a:gd name="connsiteX473" fmla="*/ 346303 w 1819874"/>
                <a:gd name="connsiteY473" fmla="*/ 845229 h 1481604"/>
                <a:gd name="connsiteX474" fmla="*/ 345410 w 1819874"/>
                <a:gd name="connsiteY474" fmla="*/ 847014 h 1481604"/>
                <a:gd name="connsiteX475" fmla="*/ 323989 w 1819874"/>
                <a:gd name="connsiteY475" fmla="*/ 882715 h 1481604"/>
                <a:gd name="connsiteX476" fmla="*/ 323989 w 1819874"/>
                <a:gd name="connsiteY476" fmla="*/ 887178 h 1481604"/>
                <a:gd name="connsiteX477" fmla="*/ 325775 w 1819874"/>
                <a:gd name="connsiteY477" fmla="*/ 891640 h 1481604"/>
                <a:gd name="connsiteX478" fmla="*/ 330237 w 1819874"/>
                <a:gd name="connsiteY478" fmla="*/ 900566 h 1481604"/>
                <a:gd name="connsiteX479" fmla="*/ 335592 w 1819874"/>
                <a:gd name="connsiteY479" fmla="*/ 908599 h 1481604"/>
                <a:gd name="connsiteX480" fmla="*/ 339163 w 1819874"/>
                <a:gd name="connsiteY480" fmla="*/ 913061 h 1481604"/>
                <a:gd name="connsiteX481" fmla="*/ 359691 w 1819874"/>
                <a:gd name="connsiteY481" fmla="*/ 939837 h 1481604"/>
                <a:gd name="connsiteX482" fmla="*/ 362368 w 1819874"/>
                <a:gd name="connsiteY482" fmla="*/ 945192 h 1481604"/>
                <a:gd name="connsiteX483" fmla="*/ 384681 w 1819874"/>
                <a:gd name="connsiteY483" fmla="*/ 1004100 h 1481604"/>
                <a:gd name="connsiteX484" fmla="*/ 385574 w 1819874"/>
                <a:gd name="connsiteY484" fmla="*/ 1010347 h 1481604"/>
                <a:gd name="connsiteX485" fmla="*/ 386467 w 1819874"/>
                <a:gd name="connsiteY485" fmla="*/ 1024628 h 1481604"/>
                <a:gd name="connsiteX486" fmla="*/ 383789 w 1819874"/>
                <a:gd name="connsiteY486" fmla="*/ 1063007 h 1481604"/>
                <a:gd name="connsiteX487" fmla="*/ 517669 w 1819874"/>
                <a:gd name="connsiteY487" fmla="*/ 1128162 h 1481604"/>
                <a:gd name="connsiteX488" fmla="*/ 573006 w 1819874"/>
                <a:gd name="connsiteY488" fmla="*/ 1170111 h 1481604"/>
                <a:gd name="connsiteX489" fmla="*/ 576576 w 1819874"/>
                <a:gd name="connsiteY489" fmla="*/ 1173681 h 1481604"/>
                <a:gd name="connsiteX490" fmla="*/ 580146 w 1819874"/>
                <a:gd name="connsiteY490" fmla="*/ 1178144 h 1481604"/>
                <a:gd name="connsiteX491" fmla="*/ 589964 w 1819874"/>
                <a:gd name="connsiteY491" fmla="*/ 1193317 h 1481604"/>
                <a:gd name="connsiteX492" fmla="*/ 591749 w 1819874"/>
                <a:gd name="connsiteY492" fmla="*/ 1198672 h 1481604"/>
                <a:gd name="connsiteX493" fmla="*/ 592642 w 1819874"/>
                <a:gd name="connsiteY493" fmla="*/ 1201349 h 1481604"/>
                <a:gd name="connsiteX494" fmla="*/ 593534 w 1819874"/>
                <a:gd name="connsiteY494" fmla="*/ 1203135 h 1481604"/>
                <a:gd name="connsiteX495" fmla="*/ 599782 w 1819874"/>
                <a:gd name="connsiteY495" fmla="*/ 1212952 h 1481604"/>
                <a:gd name="connsiteX496" fmla="*/ 602460 w 1819874"/>
                <a:gd name="connsiteY496" fmla="*/ 1215630 h 1481604"/>
                <a:gd name="connsiteX497" fmla="*/ 606030 w 1819874"/>
                <a:gd name="connsiteY497" fmla="*/ 1218308 h 1481604"/>
                <a:gd name="connsiteX498" fmla="*/ 656012 w 1819874"/>
                <a:gd name="connsiteY498" fmla="*/ 1223663 h 1481604"/>
                <a:gd name="connsiteX499" fmla="*/ 657796 w 1819874"/>
                <a:gd name="connsiteY499" fmla="*/ 1224555 h 1481604"/>
                <a:gd name="connsiteX500" fmla="*/ 660474 w 1819874"/>
                <a:gd name="connsiteY500" fmla="*/ 1231696 h 1481604"/>
                <a:gd name="connsiteX501" fmla="*/ 662259 w 1819874"/>
                <a:gd name="connsiteY501" fmla="*/ 1234373 h 1481604"/>
                <a:gd name="connsiteX502" fmla="*/ 666722 w 1819874"/>
                <a:gd name="connsiteY502" fmla="*/ 1236158 h 1481604"/>
                <a:gd name="connsiteX503" fmla="*/ 679217 w 1819874"/>
                <a:gd name="connsiteY503" fmla="*/ 1240621 h 1481604"/>
                <a:gd name="connsiteX504" fmla="*/ 681895 w 1819874"/>
                <a:gd name="connsiteY504" fmla="*/ 1244191 h 1481604"/>
                <a:gd name="connsiteX505" fmla="*/ 682788 w 1819874"/>
                <a:gd name="connsiteY505" fmla="*/ 1246869 h 1481604"/>
                <a:gd name="connsiteX506" fmla="*/ 681895 w 1819874"/>
                <a:gd name="connsiteY506" fmla="*/ 1249546 h 1481604"/>
                <a:gd name="connsiteX507" fmla="*/ 680110 w 1819874"/>
                <a:gd name="connsiteY507" fmla="*/ 1251331 h 1481604"/>
                <a:gd name="connsiteX508" fmla="*/ 677432 w 1819874"/>
                <a:gd name="connsiteY508" fmla="*/ 1252224 h 1481604"/>
                <a:gd name="connsiteX509" fmla="*/ 669400 w 1819874"/>
                <a:gd name="connsiteY509" fmla="*/ 1254009 h 1481604"/>
                <a:gd name="connsiteX510" fmla="*/ 667615 w 1819874"/>
                <a:gd name="connsiteY510" fmla="*/ 1254901 h 1481604"/>
                <a:gd name="connsiteX511" fmla="*/ 666722 w 1819874"/>
                <a:gd name="connsiteY511" fmla="*/ 1257579 h 1481604"/>
                <a:gd name="connsiteX512" fmla="*/ 667615 w 1819874"/>
                <a:gd name="connsiteY512" fmla="*/ 1262934 h 1481604"/>
                <a:gd name="connsiteX513" fmla="*/ 667615 w 1819874"/>
                <a:gd name="connsiteY513" fmla="*/ 1266504 h 1481604"/>
                <a:gd name="connsiteX514" fmla="*/ 667615 w 1819874"/>
                <a:gd name="connsiteY514" fmla="*/ 1269182 h 1481604"/>
                <a:gd name="connsiteX515" fmla="*/ 665829 w 1819874"/>
                <a:gd name="connsiteY515" fmla="*/ 1271860 h 1481604"/>
                <a:gd name="connsiteX516" fmla="*/ 664937 w 1819874"/>
                <a:gd name="connsiteY516" fmla="*/ 1273645 h 1481604"/>
                <a:gd name="connsiteX517" fmla="*/ 663152 w 1819874"/>
                <a:gd name="connsiteY517" fmla="*/ 1275430 h 1481604"/>
                <a:gd name="connsiteX518" fmla="*/ 657796 w 1819874"/>
                <a:gd name="connsiteY518" fmla="*/ 1278107 h 1481604"/>
                <a:gd name="connsiteX519" fmla="*/ 656904 w 1819874"/>
                <a:gd name="connsiteY519" fmla="*/ 1279892 h 1481604"/>
                <a:gd name="connsiteX520" fmla="*/ 657796 w 1819874"/>
                <a:gd name="connsiteY520" fmla="*/ 1281677 h 1481604"/>
                <a:gd name="connsiteX521" fmla="*/ 659582 w 1819874"/>
                <a:gd name="connsiteY521" fmla="*/ 1283463 h 1481604"/>
                <a:gd name="connsiteX522" fmla="*/ 667615 w 1819874"/>
                <a:gd name="connsiteY522" fmla="*/ 1289710 h 1481604"/>
                <a:gd name="connsiteX523" fmla="*/ 669400 w 1819874"/>
                <a:gd name="connsiteY523" fmla="*/ 1291495 h 1481604"/>
                <a:gd name="connsiteX524" fmla="*/ 679217 w 1819874"/>
                <a:gd name="connsiteY524" fmla="*/ 1303991 h 1481604"/>
                <a:gd name="connsiteX525" fmla="*/ 680110 w 1819874"/>
                <a:gd name="connsiteY525" fmla="*/ 1306668 h 1481604"/>
                <a:gd name="connsiteX526" fmla="*/ 681003 w 1819874"/>
                <a:gd name="connsiteY526" fmla="*/ 1308453 h 1481604"/>
                <a:gd name="connsiteX527" fmla="*/ 683680 w 1819874"/>
                <a:gd name="connsiteY527" fmla="*/ 1311131 h 1481604"/>
                <a:gd name="connsiteX528" fmla="*/ 692605 w 1819874"/>
                <a:gd name="connsiteY528" fmla="*/ 1317379 h 1481604"/>
                <a:gd name="connsiteX529" fmla="*/ 695283 w 1819874"/>
                <a:gd name="connsiteY529" fmla="*/ 1320056 h 1481604"/>
                <a:gd name="connsiteX530" fmla="*/ 697068 w 1819874"/>
                <a:gd name="connsiteY530" fmla="*/ 1322734 h 1481604"/>
                <a:gd name="connsiteX531" fmla="*/ 697960 w 1819874"/>
                <a:gd name="connsiteY531" fmla="*/ 1323627 h 1481604"/>
                <a:gd name="connsiteX532" fmla="*/ 699746 w 1819874"/>
                <a:gd name="connsiteY532" fmla="*/ 1324519 h 1481604"/>
                <a:gd name="connsiteX533" fmla="*/ 701531 w 1819874"/>
                <a:gd name="connsiteY533" fmla="*/ 1325411 h 1481604"/>
                <a:gd name="connsiteX534" fmla="*/ 705993 w 1819874"/>
                <a:gd name="connsiteY534" fmla="*/ 1322734 h 1481604"/>
                <a:gd name="connsiteX535" fmla="*/ 707779 w 1819874"/>
                <a:gd name="connsiteY535" fmla="*/ 1319164 h 1481604"/>
                <a:gd name="connsiteX536" fmla="*/ 709564 w 1819874"/>
                <a:gd name="connsiteY536" fmla="*/ 1316486 h 1481604"/>
                <a:gd name="connsiteX537" fmla="*/ 711348 w 1819874"/>
                <a:gd name="connsiteY537" fmla="*/ 1313809 h 1481604"/>
                <a:gd name="connsiteX538" fmla="*/ 716704 w 1819874"/>
                <a:gd name="connsiteY538" fmla="*/ 1313809 h 1481604"/>
                <a:gd name="connsiteX539" fmla="*/ 723844 w 1819874"/>
                <a:gd name="connsiteY539" fmla="*/ 1315594 h 1481604"/>
                <a:gd name="connsiteX540" fmla="*/ 740802 w 1819874"/>
                <a:gd name="connsiteY540" fmla="*/ 1323627 h 1481604"/>
                <a:gd name="connsiteX541" fmla="*/ 747050 w 1819874"/>
                <a:gd name="connsiteY541" fmla="*/ 1328089 h 1481604"/>
                <a:gd name="connsiteX542" fmla="*/ 749728 w 1819874"/>
                <a:gd name="connsiteY542" fmla="*/ 1331659 h 1481604"/>
                <a:gd name="connsiteX543" fmla="*/ 754190 w 1819874"/>
                <a:gd name="connsiteY543" fmla="*/ 1335229 h 1481604"/>
                <a:gd name="connsiteX544" fmla="*/ 777396 w 1819874"/>
                <a:gd name="connsiteY544" fmla="*/ 1344155 h 1481604"/>
                <a:gd name="connsiteX545" fmla="*/ 782751 w 1819874"/>
                <a:gd name="connsiteY545" fmla="*/ 1348617 h 1481604"/>
                <a:gd name="connsiteX546" fmla="*/ 785429 w 1819874"/>
                <a:gd name="connsiteY546" fmla="*/ 1352187 h 1481604"/>
                <a:gd name="connsiteX547" fmla="*/ 787214 w 1819874"/>
                <a:gd name="connsiteY547" fmla="*/ 1354865 h 1481604"/>
                <a:gd name="connsiteX548" fmla="*/ 789892 w 1819874"/>
                <a:gd name="connsiteY548" fmla="*/ 1355758 h 1481604"/>
                <a:gd name="connsiteX549" fmla="*/ 796139 w 1819874"/>
                <a:gd name="connsiteY549" fmla="*/ 1353973 h 1481604"/>
                <a:gd name="connsiteX550" fmla="*/ 799709 w 1819874"/>
                <a:gd name="connsiteY550" fmla="*/ 1352187 h 1481604"/>
                <a:gd name="connsiteX551" fmla="*/ 802387 w 1819874"/>
                <a:gd name="connsiteY551" fmla="*/ 1350403 h 1481604"/>
                <a:gd name="connsiteX552" fmla="*/ 807742 w 1819874"/>
                <a:gd name="connsiteY552" fmla="*/ 1339692 h 1481604"/>
                <a:gd name="connsiteX553" fmla="*/ 811312 w 1819874"/>
                <a:gd name="connsiteY553" fmla="*/ 1338799 h 1481604"/>
                <a:gd name="connsiteX554" fmla="*/ 815775 w 1819874"/>
                <a:gd name="connsiteY554" fmla="*/ 1338799 h 1481604"/>
                <a:gd name="connsiteX555" fmla="*/ 835411 w 1819874"/>
                <a:gd name="connsiteY555" fmla="*/ 1348617 h 1481604"/>
                <a:gd name="connsiteX556" fmla="*/ 839873 w 1819874"/>
                <a:gd name="connsiteY556" fmla="*/ 1352187 h 1481604"/>
                <a:gd name="connsiteX557" fmla="*/ 845228 w 1819874"/>
                <a:gd name="connsiteY557" fmla="*/ 1357543 h 1481604"/>
                <a:gd name="connsiteX558" fmla="*/ 847013 w 1819874"/>
                <a:gd name="connsiteY558" fmla="*/ 1360220 h 1481604"/>
                <a:gd name="connsiteX559" fmla="*/ 851476 w 1819874"/>
                <a:gd name="connsiteY559" fmla="*/ 1370038 h 1481604"/>
                <a:gd name="connsiteX560" fmla="*/ 852369 w 1819874"/>
                <a:gd name="connsiteY560" fmla="*/ 1375393 h 1481604"/>
                <a:gd name="connsiteX561" fmla="*/ 852369 w 1819874"/>
                <a:gd name="connsiteY561" fmla="*/ 1378071 h 1481604"/>
                <a:gd name="connsiteX562" fmla="*/ 853261 w 1819874"/>
                <a:gd name="connsiteY562" fmla="*/ 1380749 h 1481604"/>
                <a:gd name="connsiteX563" fmla="*/ 854154 w 1819874"/>
                <a:gd name="connsiteY563" fmla="*/ 1382534 h 1481604"/>
                <a:gd name="connsiteX564" fmla="*/ 856832 w 1819874"/>
                <a:gd name="connsiteY564" fmla="*/ 1382534 h 1481604"/>
                <a:gd name="connsiteX565" fmla="*/ 860401 w 1819874"/>
                <a:gd name="connsiteY565" fmla="*/ 1378963 h 1481604"/>
                <a:gd name="connsiteX566" fmla="*/ 862187 w 1819874"/>
                <a:gd name="connsiteY566" fmla="*/ 1376286 h 1481604"/>
                <a:gd name="connsiteX567" fmla="*/ 863079 w 1819874"/>
                <a:gd name="connsiteY567" fmla="*/ 1371823 h 1481604"/>
                <a:gd name="connsiteX568" fmla="*/ 865757 w 1819874"/>
                <a:gd name="connsiteY568" fmla="*/ 1358435 h 1481604"/>
                <a:gd name="connsiteX569" fmla="*/ 866649 w 1819874"/>
                <a:gd name="connsiteY569" fmla="*/ 1354865 h 1481604"/>
                <a:gd name="connsiteX570" fmla="*/ 868434 w 1819874"/>
                <a:gd name="connsiteY570" fmla="*/ 1352187 h 1481604"/>
                <a:gd name="connsiteX571" fmla="*/ 871112 w 1819874"/>
                <a:gd name="connsiteY571" fmla="*/ 1350403 h 1481604"/>
                <a:gd name="connsiteX572" fmla="*/ 876467 w 1819874"/>
                <a:gd name="connsiteY572" fmla="*/ 1349510 h 1481604"/>
                <a:gd name="connsiteX573" fmla="*/ 887177 w 1819874"/>
                <a:gd name="connsiteY573" fmla="*/ 1348617 h 1481604"/>
                <a:gd name="connsiteX574" fmla="*/ 891640 w 1819874"/>
                <a:gd name="connsiteY574" fmla="*/ 1346832 h 1481604"/>
                <a:gd name="connsiteX575" fmla="*/ 895210 w 1819874"/>
                <a:gd name="connsiteY575" fmla="*/ 1344155 h 1481604"/>
                <a:gd name="connsiteX576" fmla="*/ 896103 w 1819874"/>
                <a:gd name="connsiteY576" fmla="*/ 1342370 h 1481604"/>
                <a:gd name="connsiteX577" fmla="*/ 913061 w 1819874"/>
                <a:gd name="connsiteY577" fmla="*/ 1338799 h 1481604"/>
                <a:gd name="connsiteX578" fmla="*/ 928234 w 1819874"/>
                <a:gd name="connsiteY578" fmla="*/ 1354865 h 1481604"/>
                <a:gd name="connsiteX579" fmla="*/ 938052 w 1819874"/>
                <a:gd name="connsiteY579" fmla="*/ 1357543 h 1481604"/>
                <a:gd name="connsiteX580" fmla="*/ 955903 w 1819874"/>
                <a:gd name="connsiteY580" fmla="*/ 1357543 h 1481604"/>
                <a:gd name="connsiteX581" fmla="*/ 964828 w 1819874"/>
                <a:gd name="connsiteY581" fmla="*/ 1359328 h 1481604"/>
                <a:gd name="connsiteX582" fmla="*/ 973753 w 1819874"/>
                <a:gd name="connsiteY582" fmla="*/ 1363791 h 1481604"/>
                <a:gd name="connsiteX583" fmla="*/ 978216 w 1819874"/>
                <a:gd name="connsiteY583" fmla="*/ 1368253 h 1481604"/>
                <a:gd name="connsiteX584" fmla="*/ 988034 w 1819874"/>
                <a:gd name="connsiteY584" fmla="*/ 1385211 h 1481604"/>
                <a:gd name="connsiteX585" fmla="*/ 992496 w 1819874"/>
                <a:gd name="connsiteY585" fmla="*/ 1389674 h 1481604"/>
                <a:gd name="connsiteX586" fmla="*/ 1053189 w 1819874"/>
                <a:gd name="connsiteY586" fmla="*/ 1431623 h 1481604"/>
                <a:gd name="connsiteX587" fmla="*/ 1056759 w 1819874"/>
                <a:gd name="connsiteY587" fmla="*/ 1432515 h 1481604"/>
                <a:gd name="connsiteX588" fmla="*/ 1063899 w 1819874"/>
                <a:gd name="connsiteY588" fmla="*/ 1431623 h 1481604"/>
                <a:gd name="connsiteX589" fmla="*/ 1068362 w 1819874"/>
                <a:gd name="connsiteY589" fmla="*/ 1432515 h 1481604"/>
                <a:gd name="connsiteX590" fmla="*/ 1071040 w 1819874"/>
                <a:gd name="connsiteY590" fmla="*/ 1434301 h 1481604"/>
                <a:gd name="connsiteX591" fmla="*/ 1077287 w 1819874"/>
                <a:gd name="connsiteY591" fmla="*/ 1440548 h 1481604"/>
                <a:gd name="connsiteX592" fmla="*/ 1080857 w 1819874"/>
                <a:gd name="connsiteY592" fmla="*/ 1442333 h 1481604"/>
                <a:gd name="connsiteX593" fmla="*/ 1089783 w 1819874"/>
                <a:gd name="connsiteY593" fmla="*/ 1445903 h 1481604"/>
                <a:gd name="connsiteX594" fmla="*/ 1117451 w 1819874"/>
                <a:gd name="connsiteY594" fmla="*/ 1450366 h 1481604"/>
                <a:gd name="connsiteX595" fmla="*/ 1134409 w 1819874"/>
                <a:gd name="connsiteY595" fmla="*/ 1459291 h 1481604"/>
                <a:gd name="connsiteX596" fmla="*/ 1151368 w 1819874"/>
                <a:gd name="connsiteY596" fmla="*/ 1480712 h 1481604"/>
                <a:gd name="connsiteX597" fmla="*/ 1158508 w 1819874"/>
                <a:gd name="connsiteY597" fmla="*/ 1481605 h 1481604"/>
                <a:gd name="connsiteX598" fmla="*/ 1173681 w 1819874"/>
                <a:gd name="connsiteY598" fmla="*/ 1470895 h 1481604"/>
                <a:gd name="connsiteX599" fmla="*/ 1185284 w 1819874"/>
                <a:gd name="connsiteY599" fmla="*/ 1460184 h 1481604"/>
                <a:gd name="connsiteX600" fmla="*/ 1187069 w 1819874"/>
                <a:gd name="connsiteY600" fmla="*/ 1458399 h 1481604"/>
                <a:gd name="connsiteX601" fmla="*/ 1187961 w 1819874"/>
                <a:gd name="connsiteY601" fmla="*/ 1455721 h 1481604"/>
                <a:gd name="connsiteX602" fmla="*/ 1188854 w 1819874"/>
                <a:gd name="connsiteY602" fmla="*/ 1453044 h 1481604"/>
                <a:gd name="connsiteX603" fmla="*/ 1188854 w 1819874"/>
                <a:gd name="connsiteY603" fmla="*/ 1450366 h 1481604"/>
                <a:gd name="connsiteX604" fmla="*/ 1187961 w 1819874"/>
                <a:gd name="connsiteY604" fmla="*/ 1448581 h 1481604"/>
                <a:gd name="connsiteX605" fmla="*/ 1185284 w 1819874"/>
                <a:gd name="connsiteY605" fmla="*/ 1446796 h 1481604"/>
                <a:gd name="connsiteX606" fmla="*/ 1183499 w 1819874"/>
                <a:gd name="connsiteY606" fmla="*/ 1445903 h 1481604"/>
                <a:gd name="connsiteX607" fmla="*/ 1180821 w 1819874"/>
                <a:gd name="connsiteY607" fmla="*/ 1444119 h 1481604"/>
                <a:gd name="connsiteX608" fmla="*/ 1179036 w 1819874"/>
                <a:gd name="connsiteY608" fmla="*/ 1441441 h 1481604"/>
                <a:gd name="connsiteX609" fmla="*/ 1178144 w 1819874"/>
                <a:gd name="connsiteY609" fmla="*/ 1439656 h 1481604"/>
                <a:gd name="connsiteX610" fmla="*/ 1178144 w 1819874"/>
                <a:gd name="connsiteY610" fmla="*/ 1436086 h 1481604"/>
                <a:gd name="connsiteX611" fmla="*/ 1178144 w 1819874"/>
                <a:gd name="connsiteY611" fmla="*/ 1433408 h 1481604"/>
                <a:gd name="connsiteX612" fmla="*/ 1179036 w 1819874"/>
                <a:gd name="connsiteY612" fmla="*/ 1429838 h 1481604"/>
                <a:gd name="connsiteX613" fmla="*/ 1179928 w 1819874"/>
                <a:gd name="connsiteY613" fmla="*/ 1427160 h 1481604"/>
                <a:gd name="connsiteX614" fmla="*/ 1190639 w 1819874"/>
                <a:gd name="connsiteY614" fmla="*/ 1415557 h 1481604"/>
                <a:gd name="connsiteX615" fmla="*/ 1196887 w 1819874"/>
                <a:gd name="connsiteY615" fmla="*/ 1411987 h 1481604"/>
                <a:gd name="connsiteX616" fmla="*/ 1199564 w 1819874"/>
                <a:gd name="connsiteY616" fmla="*/ 1409310 h 1481604"/>
                <a:gd name="connsiteX617" fmla="*/ 1200457 w 1819874"/>
                <a:gd name="connsiteY617" fmla="*/ 1405739 h 1481604"/>
                <a:gd name="connsiteX618" fmla="*/ 1198672 w 1819874"/>
                <a:gd name="connsiteY618" fmla="*/ 1394137 h 1481604"/>
                <a:gd name="connsiteX619" fmla="*/ 1198672 w 1819874"/>
                <a:gd name="connsiteY619" fmla="*/ 1391459 h 1481604"/>
                <a:gd name="connsiteX620" fmla="*/ 1198672 w 1819874"/>
                <a:gd name="connsiteY620" fmla="*/ 1388781 h 1481604"/>
                <a:gd name="connsiteX621" fmla="*/ 1197779 w 1819874"/>
                <a:gd name="connsiteY621" fmla="*/ 1386104 h 1481604"/>
                <a:gd name="connsiteX622" fmla="*/ 1195994 w 1819874"/>
                <a:gd name="connsiteY622" fmla="*/ 1383426 h 1481604"/>
                <a:gd name="connsiteX623" fmla="*/ 1195101 w 1819874"/>
                <a:gd name="connsiteY623" fmla="*/ 1381641 h 1481604"/>
                <a:gd name="connsiteX624" fmla="*/ 1179036 w 1819874"/>
                <a:gd name="connsiteY624" fmla="*/ 1366468 h 1481604"/>
                <a:gd name="connsiteX625" fmla="*/ 1178144 w 1819874"/>
                <a:gd name="connsiteY625" fmla="*/ 1364683 h 1481604"/>
                <a:gd name="connsiteX626" fmla="*/ 1177251 w 1819874"/>
                <a:gd name="connsiteY626" fmla="*/ 1362005 h 1481604"/>
                <a:gd name="connsiteX627" fmla="*/ 1177251 w 1819874"/>
                <a:gd name="connsiteY627" fmla="*/ 1358435 h 1481604"/>
                <a:gd name="connsiteX628" fmla="*/ 1177251 w 1819874"/>
                <a:gd name="connsiteY628" fmla="*/ 1355758 h 1481604"/>
                <a:gd name="connsiteX629" fmla="*/ 1178144 w 1819874"/>
                <a:gd name="connsiteY629" fmla="*/ 1345940 h 1481604"/>
                <a:gd name="connsiteX630" fmla="*/ 1179036 w 1819874"/>
                <a:gd name="connsiteY630" fmla="*/ 1342370 h 1481604"/>
                <a:gd name="connsiteX631" fmla="*/ 1179928 w 1819874"/>
                <a:gd name="connsiteY631" fmla="*/ 1338799 h 1481604"/>
                <a:gd name="connsiteX632" fmla="*/ 1185284 w 1819874"/>
                <a:gd name="connsiteY632" fmla="*/ 1328089 h 1481604"/>
                <a:gd name="connsiteX633" fmla="*/ 1192424 w 1819874"/>
                <a:gd name="connsiteY633" fmla="*/ 1305776 h 1481604"/>
                <a:gd name="connsiteX634" fmla="*/ 1194209 w 1819874"/>
                <a:gd name="connsiteY634" fmla="*/ 1303098 h 1481604"/>
                <a:gd name="connsiteX635" fmla="*/ 1195994 w 1819874"/>
                <a:gd name="connsiteY635" fmla="*/ 1299528 h 1481604"/>
                <a:gd name="connsiteX636" fmla="*/ 1199564 w 1819874"/>
                <a:gd name="connsiteY636" fmla="*/ 1296851 h 1481604"/>
                <a:gd name="connsiteX637" fmla="*/ 1204920 w 1819874"/>
                <a:gd name="connsiteY637" fmla="*/ 1291495 h 1481604"/>
                <a:gd name="connsiteX638" fmla="*/ 1214737 w 1819874"/>
                <a:gd name="connsiteY638" fmla="*/ 1287925 h 1481604"/>
                <a:gd name="connsiteX639" fmla="*/ 1221877 w 1819874"/>
                <a:gd name="connsiteY639" fmla="*/ 1287033 h 1481604"/>
                <a:gd name="connsiteX640" fmla="*/ 1225448 w 1819874"/>
                <a:gd name="connsiteY640" fmla="*/ 1286140 h 1481604"/>
                <a:gd name="connsiteX641" fmla="*/ 1228125 w 1819874"/>
                <a:gd name="connsiteY641" fmla="*/ 1283463 h 1481604"/>
                <a:gd name="connsiteX642" fmla="*/ 1228125 w 1819874"/>
                <a:gd name="connsiteY642" fmla="*/ 1280785 h 1481604"/>
                <a:gd name="connsiteX643" fmla="*/ 1227233 w 1819874"/>
                <a:gd name="connsiteY643" fmla="*/ 1278107 h 1481604"/>
                <a:gd name="connsiteX644" fmla="*/ 1225448 w 1819874"/>
                <a:gd name="connsiteY644" fmla="*/ 1277215 h 1481604"/>
                <a:gd name="connsiteX645" fmla="*/ 1220092 w 1819874"/>
                <a:gd name="connsiteY645" fmla="*/ 1277215 h 1481604"/>
                <a:gd name="connsiteX646" fmla="*/ 1216522 w 1819874"/>
                <a:gd name="connsiteY646" fmla="*/ 1276322 h 1481604"/>
                <a:gd name="connsiteX647" fmla="*/ 1216522 w 1819874"/>
                <a:gd name="connsiteY647" fmla="*/ 1275430 h 1481604"/>
                <a:gd name="connsiteX648" fmla="*/ 1215629 w 1819874"/>
                <a:gd name="connsiteY648" fmla="*/ 1275430 h 1481604"/>
                <a:gd name="connsiteX649" fmla="*/ 1214737 w 1819874"/>
                <a:gd name="connsiteY649" fmla="*/ 1273645 h 1481604"/>
                <a:gd name="connsiteX650" fmla="*/ 1214737 w 1819874"/>
                <a:gd name="connsiteY650" fmla="*/ 1271860 h 1481604"/>
                <a:gd name="connsiteX651" fmla="*/ 1215629 w 1819874"/>
                <a:gd name="connsiteY651" fmla="*/ 1269182 h 1481604"/>
                <a:gd name="connsiteX652" fmla="*/ 1216522 w 1819874"/>
                <a:gd name="connsiteY652" fmla="*/ 1266504 h 1481604"/>
                <a:gd name="connsiteX653" fmla="*/ 1218308 w 1819874"/>
                <a:gd name="connsiteY653" fmla="*/ 1264719 h 1481604"/>
                <a:gd name="connsiteX654" fmla="*/ 1231696 w 1819874"/>
                <a:gd name="connsiteY654" fmla="*/ 1253116 h 1481604"/>
                <a:gd name="connsiteX655" fmla="*/ 1239728 w 1819874"/>
                <a:gd name="connsiteY655" fmla="*/ 1245084 h 1481604"/>
                <a:gd name="connsiteX656" fmla="*/ 1246868 w 1819874"/>
                <a:gd name="connsiteY656" fmla="*/ 1235266 h 1481604"/>
                <a:gd name="connsiteX657" fmla="*/ 1247761 w 1819874"/>
                <a:gd name="connsiteY657" fmla="*/ 1232588 h 1481604"/>
                <a:gd name="connsiteX658" fmla="*/ 1248653 w 1819874"/>
                <a:gd name="connsiteY658" fmla="*/ 1229018 h 1481604"/>
                <a:gd name="connsiteX659" fmla="*/ 1248653 w 1819874"/>
                <a:gd name="connsiteY659" fmla="*/ 1226340 h 1481604"/>
                <a:gd name="connsiteX660" fmla="*/ 1247761 w 1819874"/>
                <a:gd name="connsiteY660" fmla="*/ 1220093 h 1481604"/>
                <a:gd name="connsiteX661" fmla="*/ 1247761 w 1819874"/>
                <a:gd name="connsiteY661" fmla="*/ 1217415 h 1481604"/>
                <a:gd name="connsiteX662" fmla="*/ 1249546 w 1819874"/>
                <a:gd name="connsiteY662" fmla="*/ 1213845 h 1481604"/>
                <a:gd name="connsiteX663" fmla="*/ 1252224 w 1819874"/>
                <a:gd name="connsiteY663" fmla="*/ 1212952 h 1481604"/>
                <a:gd name="connsiteX664" fmla="*/ 1255793 w 1819874"/>
                <a:gd name="connsiteY664" fmla="*/ 1212952 h 1481604"/>
                <a:gd name="connsiteX665" fmla="*/ 1261149 w 1819874"/>
                <a:gd name="connsiteY665" fmla="*/ 1215630 h 1481604"/>
                <a:gd name="connsiteX666" fmla="*/ 1357542 w 1819874"/>
                <a:gd name="connsiteY666" fmla="*/ 1172788 h 1481604"/>
                <a:gd name="connsiteX667" fmla="*/ 1376285 w 1819874"/>
                <a:gd name="connsiteY667" fmla="*/ 1171003 h 1481604"/>
                <a:gd name="connsiteX668" fmla="*/ 1419127 w 1819874"/>
                <a:gd name="connsiteY668" fmla="*/ 1157615 h 1481604"/>
                <a:gd name="connsiteX669" fmla="*/ 1424482 w 1819874"/>
                <a:gd name="connsiteY669" fmla="*/ 1154938 h 1481604"/>
                <a:gd name="connsiteX670" fmla="*/ 1428053 w 1819874"/>
                <a:gd name="connsiteY670" fmla="*/ 1152260 h 1481604"/>
                <a:gd name="connsiteX671" fmla="*/ 1433408 w 1819874"/>
                <a:gd name="connsiteY671" fmla="*/ 1146012 h 1481604"/>
                <a:gd name="connsiteX672" fmla="*/ 1438763 w 1819874"/>
                <a:gd name="connsiteY672" fmla="*/ 1139765 h 1481604"/>
                <a:gd name="connsiteX673" fmla="*/ 1443225 w 1819874"/>
                <a:gd name="connsiteY673" fmla="*/ 1137087 h 1481604"/>
                <a:gd name="connsiteX674" fmla="*/ 1446796 w 1819874"/>
                <a:gd name="connsiteY674" fmla="*/ 1135302 h 1481604"/>
                <a:gd name="connsiteX675" fmla="*/ 1450366 w 1819874"/>
                <a:gd name="connsiteY675" fmla="*/ 1134409 h 1481604"/>
                <a:gd name="connsiteX676" fmla="*/ 1463754 w 1819874"/>
                <a:gd name="connsiteY676" fmla="*/ 1134409 h 1481604"/>
                <a:gd name="connsiteX677" fmla="*/ 1467324 w 1819874"/>
                <a:gd name="connsiteY677" fmla="*/ 1133517 h 1481604"/>
                <a:gd name="connsiteX678" fmla="*/ 1471787 w 1819874"/>
                <a:gd name="connsiteY678" fmla="*/ 1129947 h 1481604"/>
                <a:gd name="connsiteX679" fmla="*/ 1475357 w 1819874"/>
                <a:gd name="connsiteY679" fmla="*/ 1129054 h 1481604"/>
                <a:gd name="connsiteX680" fmla="*/ 1478034 w 1819874"/>
                <a:gd name="connsiteY680" fmla="*/ 1129054 h 1481604"/>
                <a:gd name="connsiteX681" fmla="*/ 1493208 w 1819874"/>
                <a:gd name="connsiteY681" fmla="*/ 1135302 h 1481604"/>
                <a:gd name="connsiteX682" fmla="*/ 1495885 w 1819874"/>
                <a:gd name="connsiteY682" fmla="*/ 1137087 h 1481604"/>
                <a:gd name="connsiteX683" fmla="*/ 1496777 w 1819874"/>
                <a:gd name="connsiteY683" fmla="*/ 1138872 h 1481604"/>
                <a:gd name="connsiteX684" fmla="*/ 1496777 w 1819874"/>
                <a:gd name="connsiteY684" fmla="*/ 1141550 h 1481604"/>
                <a:gd name="connsiteX685" fmla="*/ 1494993 w 1819874"/>
                <a:gd name="connsiteY685" fmla="*/ 1143335 h 1481604"/>
                <a:gd name="connsiteX686" fmla="*/ 1491422 w 1819874"/>
                <a:gd name="connsiteY686" fmla="*/ 1146905 h 1481604"/>
                <a:gd name="connsiteX687" fmla="*/ 1489637 w 1819874"/>
                <a:gd name="connsiteY687" fmla="*/ 1148690 h 1481604"/>
                <a:gd name="connsiteX688" fmla="*/ 1489637 w 1819874"/>
                <a:gd name="connsiteY688" fmla="*/ 1151368 h 1481604"/>
                <a:gd name="connsiteX689" fmla="*/ 1489637 w 1819874"/>
                <a:gd name="connsiteY689" fmla="*/ 1154045 h 1481604"/>
                <a:gd name="connsiteX690" fmla="*/ 1491422 w 1819874"/>
                <a:gd name="connsiteY690" fmla="*/ 1156723 h 1481604"/>
                <a:gd name="connsiteX691" fmla="*/ 1494993 w 1819874"/>
                <a:gd name="connsiteY691" fmla="*/ 1158508 h 1481604"/>
                <a:gd name="connsiteX692" fmla="*/ 1501240 w 1819874"/>
                <a:gd name="connsiteY692" fmla="*/ 1158508 h 1481604"/>
                <a:gd name="connsiteX693" fmla="*/ 1504810 w 1819874"/>
                <a:gd name="connsiteY693" fmla="*/ 1157615 h 1481604"/>
                <a:gd name="connsiteX694" fmla="*/ 1507488 w 1819874"/>
                <a:gd name="connsiteY694" fmla="*/ 1155830 h 1481604"/>
                <a:gd name="connsiteX695" fmla="*/ 1509273 w 1819874"/>
                <a:gd name="connsiteY695" fmla="*/ 1153153 h 1481604"/>
                <a:gd name="connsiteX696" fmla="*/ 1510165 w 1819874"/>
                <a:gd name="connsiteY696" fmla="*/ 1150475 h 1481604"/>
                <a:gd name="connsiteX697" fmla="*/ 1511951 w 1819874"/>
                <a:gd name="connsiteY697" fmla="*/ 1143335 h 1481604"/>
                <a:gd name="connsiteX698" fmla="*/ 1513736 w 1819874"/>
                <a:gd name="connsiteY698" fmla="*/ 1138872 h 1481604"/>
                <a:gd name="connsiteX699" fmla="*/ 1515521 w 1819874"/>
                <a:gd name="connsiteY699" fmla="*/ 1135302 h 1481604"/>
                <a:gd name="connsiteX700" fmla="*/ 1519091 w 1819874"/>
                <a:gd name="connsiteY700" fmla="*/ 1129947 h 1481604"/>
                <a:gd name="connsiteX701" fmla="*/ 1522661 w 1819874"/>
                <a:gd name="connsiteY701" fmla="*/ 1128162 h 1481604"/>
                <a:gd name="connsiteX702" fmla="*/ 1526231 w 1819874"/>
                <a:gd name="connsiteY702" fmla="*/ 1127269 h 1481604"/>
                <a:gd name="connsiteX703" fmla="*/ 1529801 w 1819874"/>
                <a:gd name="connsiteY703" fmla="*/ 1127269 h 1481604"/>
                <a:gd name="connsiteX704" fmla="*/ 1536049 w 1819874"/>
                <a:gd name="connsiteY704" fmla="*/ 1129054 h 1481604"/>
                <a:gd name="connsiteX705" fmla="*/ 1541404 w 1819874"/>
                <a:gd name="connsiteY705" fmla="*/ 1132624 h 1481604"/>
                <a:gd name="connsiteX706" fmla="*/ 1557470 w 1819874"/>
                <a:gd name="connsiteY706" fmla="*/ 1143335 h 1481604"/>
                <a:gd name="connsiteX707" fmla="*/ 1559255 w 1819874"/>
                <a:gd name="connsiteY707" fmla="*/ 1137980 h 1481604"/>
                <a:gd name="connsiteX708" fmla="*/ 1560148 w 1819874"/>
                <a:gd name="connsiteY708" fmla="*/ 1131732 h 1481604"/>
                <a:gd name="connsiteX709" fmla="*/ 1559255 w 1819874"/>
                <a:gd name="connsiteY709" fmla="*/ 1121914 h 1481604"/>
                <a:gd name="connsiteX710" fmla="*/ 1556577 w 1819874"/>
                <a:gd name="connsiteY710" fmla="*/ 1112989 h 1481604"/>
                <a:gd name="connsiteX711" fmla="*/ 1553900 w 1819874"/>
                <a:gd name="connsiteY711" fmla="*/ 1104063 h 1481604"/>
                <a:gd name="connsiteX712" fmla="*/ 1552115 w 1819874"/>
                <a:gd name="connsiteY712" fmla="*/ 1099601 h 1481604"/>
                <a:gd name="connsiteX713" fmla="*/ 1541404 w 1819874"/>
                <a:gd name="connsiteY713" fmla="*/ 1080858 h 1481604"/>
                <a:gd name="connsiteX714" fmla="*/ 1540512 w 1819874"/>
                <a:gd name="connsiteY714" fmla="*/ 1078180 h 1481604"/>
                <a:gd name="connsiteX715" fmla="*/ 1540512 w 1819874"/>
                <a:gd name="connsiteY715" fmla="*/ 1074610 h 1481604"/>
                <a:gd name="connsiteX716" fmla="*/ 1541404 w 1819874"/>
                <a:gd name="connsiteY716" fmla="*/ 1070147 h 1481604"/>
                <a:gd name="connsiteX717" fmla="*/ 1543189 w 1819874"/>
                <a:gd name="connsiteY717" fmla="*/ 1063007 h 1481604"/>
                <a:gd name="connsiteX718" fmla="*/ 1546760 w 1819874"/>
                <a:gd name="connsiteY718" fmla="*/ 1054974 h 1481604"/>
                <a:gd name="connsiteX719" fmla="*/ 1551222 w 1819874"/>
                <a:gd name="connsiteY719" fmla="*/ 1047834 h 1481604"/>
                <a:gd name="connsiteX720" fmla="*/ 1578891 w 1819874"/>
                <a:gd name="connsiteY720" fmla="*/ 1017488 h 1481604"/>
                <a:gd name="connsiteX721" fmla="*/ 1580676 w 1819874"/>
                <a:gd name="connsiteY721" fmla="*/ 1015703 h 1481604"/>
                <a:gd name="connsiteX722" fmla="*/ 1583353 w 1819874"/>
                <a:gd name="connsiteY722" fmla="*/ 1014810 h 1481604"/>
                <a:gd name="connsiteX723" fmla="*/ 1586031 w 1819874"/>
                <a:gd name="connsiteY723" fmla="*/ 1014810 h 1481604"/>
                <a:gd name="connsiteX724" fmla="*/ 1589601 w 1819874"/>
                <a:gd name="connsiteY724" fmla="*/ 1015703 h 1481604"/>
                <a:gd name="connsiteX725" fmla="*/ 1592279 w 1819874"/>
                <a:gd name="connsiteY725" fmla="*/ 1016595 h 1481604"/>
                <a:gd name="connsiteX726" fmla="*/ 1594064 w 1819874"/>
                <a:gd name="connsiteY726" fmla="*/ 1018380 h 1481604"/>
                <a:gd name="connsiteX727" fmla="*/ 1596741 w 1819874"/>
                <a:gd name="connsiteY727" fmla="*/ 1022843 h 1481604"/>
                <a:gd name="connsiteX728" fmla="*/ 1598526 w 1819874"/>
                <a:gd name="connsiteY728" fmla="*/ 1024628 h 1481604"/>
                <a:gd name="connsiteX729" fmla="*/ 1604774 w 1819874"/>
                <a:gd name="connsiteY729" fmla="*/ 1029983 h 1481604"/>
                <a:gd name="connsiteX730" fmla="*/ 1610129 w 1819874"/>
                <a:gd name="connsiteY730" fmla="*/ 1032661 h 1481604"/>
                <a:gd name="connsiteX731" fmla="*/ 1613700 w 1819874"/>
                <a:gd name="connsiteY731" fmla="*/ 1034446 h 1481604"/>
                <a:gd name="connsiteX732" fmla="*/ 1666359 w 1819874"/>
                <a:gd name="connsiteY732" fmla="*/ 1038016 h 1481604"/>
                <a:gd name="connsiteX733" fmla="*/ 1677962 w 1819874"/>
                <a:gd name="connsiteY733" fmla="*/ 1036231 h 1481604"/>
                <a:gd name="connsiteX734" fmla="*/ 1706523 w 1819874"/>
                <a:gd name="connsiteY734" fmla="*/ 1021950 h 1481604"/>
                <a:gd name="connsiteX735" fmla="*/ 1714556 w 1819874"/>
                <a:gd name="connsiteY735" fmla="*/ 1015703 h 1481604"/>
                <a:gd name="connsiteX736" fmla="*/ 1730621 w 1819874"/>
                <a:gd name="connsiteY736" fmla="*/ 996959 h 1481604"/>
                <a:gd name="connsiteX737" fmla="*/ 1744902 w 1819874"/>
                <a:gd name="connsiteY737" fmla="*/ 974646 h 1481604"/>
                <a:gd name="connsiteX738" fmla="*/ 1758290 w 1819874"/>
                <a:gd name="connsiteY738" fmla="*/ 956795 h 1481604"/>
                <a:gd name="connsiteX739" fmla="*/ 1758290 w 1819874"/>
                <a:gd name="connsiteY739" fmla="*/ 953225 h 1481604"/>
                <a:gd name="connsiteX740" fmla="*/ 1757397 w 1819874"/>
                <a:gd name="connsiteY740" fmla="*/ 949655 h 1481604"/>
                <a:gd name="connsiteX741" fmla="*/ 1752042 w 1819874"/>
                <a:gd name="connsiteY741" fmla="*/ 940730 h 1481604"/>
                <a:gd name="connsiteX742" fmla="*/ 1752042 w 1819874"/>
                <a:gd name="connsiteY742" fmla="*/ 937160 h 1481604"/>
                <a:gd name="connsiteX743" fmla="*/ 1754720 w 1819874"/>
                <a:gd name="connsiteY743" fmla="*/ 933590 h 1481604"/>
                <a:gd name="connsiteX744" fmla="*/ 1754720 w 1819874"/>
                <a:gd name="connsiteY744" fmla="*/ 930912 h 1481604"/>
                <a:gd name="connsiteX745" fmla="*/ 1753827 w 1819874"/>
                <a:gd name="connsiteY745" fmla="*/ 928234 h 1481604"/>
                <a:gd name="connsiteX746" fmla="*/ 1749365 w 1819874"/>
                <a:gd name="connsiteY746" fmla="*/ 924664 h 1481604"/>
                <a:gd name="connsiteX747" fmla="*/ 1742224 w 1819874"/>
                <a:gd name="connsiteY747" fmla="*/ 921987 h 1481604"/>
                <a:gd name="connsiteX748" fmla="*/ 1740439 w 1819874"/>
                <a:gd name="connsiteY748" fmla="*/ 918416 h 1481604"/>
                <a:gd name="connsiteX749" fmla="*/ 1738654 w 1819874"/>
                <a:gd name="connsiteY749" fmla="*/ 912169 h 1481604"/>
                <a:gd name="connsiteX750" fmla="*/ 1735084 w 1819874"/>
                <a:gd name="connsiteY750" fmla="*/ 905028 h 1481604"/>
                <a:gd name="connsiteX751" fmla="*/ 1733299 w 1819874"/>
                <a:gd name="connsiteY751" fmla="*/ 899673 h 1481604"/>
                <a:gd name="connsiteX752" fmla="*/ 1733299 w 1819874"/>
                <a:gd name="connsiteY752" fmla="*/ 894318 h 1481604"/>
                <a:gd name="connsiteX753" fmla="*/ 1734191 w 1819874"/>
                <a:gd name="connsiteY753" fmla="*/ 890748 h 1481604"/>
                <a:gd name="connsiteX754" fmla="*/ 1735084 w 1819874"/>
                <a:gd name="connsiteY754" fmla="*/ 887178 h 1481604"/>
                <a:gd name="connsiteX755" fmla="*/ 1736869 w 1819874"/>
                <a:gd name="connsiteY755" fmla="*/ 883608 h 1481604"/>
                <a:gd name="connsiteX756" fmla="*/ 1737761 w 1819874"/>
                <a:gd name="connsiteY756" fmla="*/ 881823 h 1481604"/>
                <a:gd name="connsiteX757" fmla="*/ 1740439 w 1819874"/>
                <a:gd name="connsiteY757" fmla="*/ 880038 h 1481604"/>
                <a:gd name="connsiteX758" fmla="*/ 1748472 w 1819874"/>
                <a:gd name="connsiteY758" fmla="*/ 878252 h 1481604"/>
                <a:gd name="connsiteX759" fmla="*/ 1753827 w 1819874"/>
                <a:gd name="connsiteY759" fmla="*/ 876467 h 1481604"/>
                <a:gd name="connsiteX760" fmla="*/ 1756505 w 1819874"/>
                <a:gd name="connsiteY760" fmla="*/ 875575 h 1481604"/>
                <a:gd name="connsiteX761" fmla="*/ 1759182 w 1819874"/>
                <a:gd name="connsiteY761" fmla="*/ 875575 h 1481604"/>
                <a:gd name="connsiteX762" fmla="*/ 1789529 w 1819874"/>
                <a:gd name="connsiteY762" fmla="*/ 883608 h 1481604"/>
                <a:gd name="connsiteX763" fmla="*/ 1793098 w 1819874"/>
                <a:gd name="connsiteY763" fmla="*/ 883608 h 1481604"/>
                <a:gd name="connsiteX764" fmla="*/ 1794884 w 1819874"/>
                <a:gd name="connsiteY764" fmla="*/ 881823 h 1481604"/>
                <a:gd name="connsiteX765" fmla="*/ 1797561 w 1819874"/>
                <a:gd name="connsiteY765" fmla="*/ 876467 h 1481604"/>
                <a:gd name="connsiteX766" fmla="*/ 1800239 w 1819874"/>
                <a:gd name="connsiteY766" fmla="*/ 874682 h 1481604"/>
                <a:gd name="connsiteX767" fmla="*/ 1802917 w 1819874"/>
                <a:gd name="connsiteY767" fmla="*/ 873790 h 1481604"/>
                <a:gd name="connsiteX768" fmla="*/ 1811842 w 1819874"/>
                <a:gd name="connsiteY768" fmla="*/ 873790 h 1481604"/>
                <a:gd name="connsiteX769" fmla="*/ 1813627 w 1819874"/>
                <a:gd name="connsiteY769" fmla="*/ 872897 h 1481604"/>
                <a:gd name="connsiteX770" fmla="*/ 1815412 w 1819874"/>
                <a:gd name="connsiteY770" fmla="*/ 871112 h 1481604"/>
                <a:gd name="connsiteX771" fmla="*/ 1816305 w 1819874"/>
                <a:gd name="connsiteY771" fmla="*/ 869327 h 1481604"/>
                <a:gd name="connsiteX772" fmla="*/ 1816305 w 1819874"/>
                <a:gd name="connsiteY772" fmla="*/ 867542 h 1481604"/>
                <a:gd name="connsiteX773" fmla="*/ 1813627 w 1819874"/>
                <a:gd name="connsiteY773" fmla="*/ 862187 h 1481604"/>
                <a:gd name="connsiteX774" fmla="*/ 1808272 w 1819874"/>
                <a:gd name="connsiteY774" fmla="*/ 856832 h 1481604"/>
                <a:gd name="connsiteX775" fmla="*/ 1796669 w 1819874"/>
                <a:gd name="connsiteY775" fmla="*/ 849692 h 1481604"/>
                <a:gd name="connsiteX776" fmla="*/ 1787743 w 1819874"/>
                <a:gd name="connsiteY776" fmla="*/ 839874 h 1481604"/>
                <a:gd name="connsiteX777" fmla="*/ 1777033 w 1819874"/>
                <a:gd name="connsiteY777" fmla="*/ 834518 h 1481604"/>
                <a:gd name="connsiteX778" fmla="*/ 1775248 w 1819874"/>
                <a:gd name="connsiteY778" fmla="*/ 831841 h 1481604"/>
                <a:gd name="connsiteX779" fmla="*/ 1774355 w 1819874"/>
                <a:gd name="connsiteY779" fmla="*/ 826486 h 1481604"/>
                <a:gd name="connsiteX780" fmla="*/ 1776141 w 1819874"/>
                <a:gd name="connsiteY780" fmla="*/ 823808 h 1481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</a:cxnLst>
              <a:rect l="l" t="t" r="r" b="b"/>
              <a:pathLst>
                <a:path w="1819874" h="1481604">
                  <a:moveTo>
                    <a:pt x="1778818" y="822916"/>
                  </a:moveTo>
                  <a:lnTo>
                    <a:pt x="1803809" y="822916"/>
                  </a:lnTo>
                  <a:lnTo>
                    <a:pt x="1814519" y="821130"/>
                  </a:lnTo>
                  <a:lnTo>
                    <a:pt x="1817197" y="820238"/>
                  </a:lnTo>
                  <a:lnTo>
                    <a:pt x="1819874" y="818453"/>
                  </a:lnTo>
                  <a:lnTo>
                    <a:pt x="1818089" y="811312"/>
                  </a:lnTo>
                  <a:lnTo>
                    <a:pt x="1813627" y="800602"/>
                  </a:lnTo>
                  <a:lnTo>
                    <a:pt x="1790421" y="755083"/>
                  </a:lnTo>
                  <a:lnTo>
                    <a:pt x="1787743" y="749728"/>
                  </a:lnTo>
                  <a:lnTo>
                    <a:pt x="1786851" y="744372"/>
                  </a:lnTo>
                  <a:lnTo>
                    <a:pt x="1785958" y="741695"/>
                  </a:lnTo>
                  <a:lnTo>
                    <a:pt x="1786851" y="739017"/>
                  </a:lnTo>
                  <a:lnTo>
                    <a:pt x="1788636" y="737232"/>
                  </a:lnTo>
                  <a:lnTo>
                    <a:pt x="1793098" y="734555"/>
                  </a:lnTo>
                  <a:lnTo>
                    <a:pt x="1794884" y="733662"/>
                  </a:lnTo>
                  <a:lnTo>
                    <a:pt x="1794884" y="730984"/>
                  </a:lnTo>
                  <a:lnTo>
                    <a:pt x="1794884" y="728307"/>
                  </a:lnTo>
                  <a:lnTo>
                    <a:pt x="1793098" y="719382"/>
                  </a:lnTo>
                  <a:lnTo>
                    <a:pt x="1792206" y="716704"/>
                  </a:lnTo>
                  <a:lnTo>
                    <a:pt x="1789529" y="714919"/>
                  </a:lnTo>
                  <a:lnTo>
                    <a:pt x="1785958" y="714026"/>
                  </a:lnTo>
                  <a:lnTo>
                    <a:pt x="1769000" y="713134"/>
                  </a:lnTo>
                  <a:lnTo>
                    <a:pt x="1766322" y="714026"/>
                  </a:lnTo>
                  <a:lnTo>
                    <a:pt x="1764537" y="715812"/>
                  </a:lnTo>
                  <a:lnTo>
                    <a:pt x="1763645" y="718489"/>
                  </a:lnTo>
                  <a:lnTo>
                    <a:pt x="1760967" y="725629"/>
                  </a:lnTo>
                  <a:lnTo>
                    <a:pt x="1760075" y="728307"/>
                  </a:lnTo>
                  <a:lnTo>
                    <a:pt x="1758290" y="729200"/>
                  </a:lnTo>
                  <a:lnTo>
                    <a:pt x="1754720" y="730092"/>
                  </a:lnTo>
                  <a:lnTo>
                    <a:pt x="1748472" y="729200"/>
                  </a:lnTo>
                  <a:lnTo>
                    <a:pt x="1721696" y="720274"/>
                  </a:lnTo>
                  <a:lnTo>
                    <a:pt x="1719018" y="719382"/>
                  </a:lnTo>
                  <a:lnTo>
                    <a:pt x="1717233" y="716704"/>
                  </a:lnTo>
                  <a:lnTo>
                    <a:pt x="1716341" y="712241"/>
                  </a:lnTo>
                  <a:lnTo>
                    <a:pt x="1715448" y="709564"/>
                  </a:lnTo>
                  <a:lnTo>
                    <a:pt x="1713663" y="706886"/>
                  </a:lnTo>
                  <a:lnTo>
                    <a:pt x="1698490" y="704208"/>
                  </a:lnTo>
                  <a:lnTo>
                    <a:pt x="1695813" y="702424"/>
                  </a:lnTo>
                  <a:lnTo>
                    <a:pt x="1693135" y="699746"/>
                  </a:lnTo>
                  <a:lnTo>
                    <a:pt x="1692242" y="694391"/>
                  </a:lnTo>
                  <a:lnTo>
                    <a:pt x="1691350" y="683680"/>
                  </a:lnTo>
                  <a:lnTo>
                    <a:pt x="1690457" y="681003"/>
                  </a:lnTo>
                  <a:lnTo>
                    <a:pt x="1688672" y="677432"/>
                  </a:lnTo>
                  <a:lnTo>
                    <a:pt x="1677962" y="670292"/>
                  </a:lnTo>
                  <a:lnTo>
                    <a:pt x="1675284" y="668507"/>
                  </a:lnTo>
                  <a:lnTo>
                    <a:pt x="1673499" y="664937"/>
                  </a:lnTo>
                  <a:lnTo>
                    <a:pt x="1671714" y="659582"/>
                  </a:lnTo>
                  <a:lnTo>
                    <a:pt x="1668144" y="646194"/>
                  </a:lnTo>
                  <a:lnTo>
                    <a:pt x="1668144" y="641731"/>
                  </a:lnTo>
                  <a:lnTo>
                    <a:pt x="1667251" y="629236"/>
                  </a:lnTo>
                  <a:lnTo>
                    <a:pt x="1669037" y="606030"/>
                  </a:lnTo>
                  <a:lnTo>
                    <a:pt x="1669037" y="600675"/>
                  </a:lnTo>
                  <a:lnTo>
                    <a:pt x="1668144" y="594427"/>
                  </a:lnTo>
                  <a:lnTo>
                    <a:pt x="1666359" y="591750"/>
                  </a:lnTo>
                  <a:lnTo>
                    <a:pt x="1663681" y="587287"/>
                  </a:lnTo>
                  <a:lnTo>
                    <a:pt x="1654756" y="579254"/>
                  </a:lnTo>
                  <a:lnTo>
                    <a:pt x="1651186" y="576576"/>
                  </a:lnTo>
                  <a:lnTo>
                    <a:pt x="1647616" y="575684"/>
                  </a:lnTo>
                  <a:lnTo>
                    <a:pt x="1644938" y="575684"/>
                  </a:lnTo>
                  <a:lnTo>
                    <a:pt x="1642261" y="575684"/>
                  </a:lnTo>
                  <a:lnTo>
                    <a:pt x="1639583" y="576576"/>
                  </a:lnTo>
                  <a:lnTo>
                    <a:pt x="1632442" y="581039"/>
                  </a:lnTo>
                  <a:lnTo>
                    <a:pt x="1629765" y="581932"/>
                  </a:lnTo>
                  <a:lnTo>
                    <a:pt x="1627088" y="582824"/>
                  </a:lnTo>
                  <a:lnTo>
                    <a:pt x="1620840" y="581932"/>
                  </a:lnTo>
                  <a:lnTo>
                    <a:pt x="1587816" y="564974"/>
                  </a:lnTo>
                  <a:lnTo>
                    <a:pt x="1585138" y="562296"/>
                  </a:lnTo>
                  <a:lnTo>
                    <a:pt x="1577998" y="552478"/>
                  </a:lnTo>
                  <a:lnTo>
                    <a:pt x="1573536" y="549800"/>
                  </a:lnTo>
                  <a:lnTo>
                    <a:pt x="1569965" y="548015"/>
                  </a:lnTo>
                  <a:lnTo>
                    <a:pt x="1548545" y="548015"/>
                  </a:lnTo>
                  <a:lnTo>
                    <a:pt x="1541404" y="547123"/>
                  </a:lnTo>
                  <a:lnTo>
                    <a:pt x="1538727" y="545338"/>
                  </a:lnTo>
                  <a:lnTo>
                    <a:pt x="1536049" y="543553"/>
                  </a:lnTo>
                  <a:lnTo>
                    <a:pt x="1531586" y="540875"/>
                  </a:lnTo>
                  <a:lnTo>
                    <a:pt x="1526231" y="534627"/>
                  </a:lnTo>
                  <a:lnTo>
                    <a:pt x="1523553" y="532842"/>
                  </a:lnTo>
                  <a:lnTo>
                    <a:pt x="1521769" y="531057"/>
                  </a:lnTo>
                  <a:lnTo>
                    <a:pt x="1511058" y="528380"/>
                  </a:lnTo>
                  <a:lnTo>
                    <a:pt x="1508381" y="526594"/>
                  </a:lnTo>
                  <a:lnTo>
                    <a:pt x="1505703" y="523917"/>
                  </a:lnTo>
                  <a:lnTo>
                    <a:pt x="1500348" y="514099"/>
                  </a:lnTo>
                  <a:lnTo>
                    <a:pt x="1498563" y="511422"/>
                  </a:lnTo>
                  <a:lnTo>
                    <a:pt x="1495885" y="508744"/>
                  </a:lnTo>
                  <a:lnTo>
                    <a:pt x="1493208" y="503389"/>
                  </a:lnTo>
                  <a:lnTo>
                    <a:pt x="1489637" y="481075"/>
                  </a:lnTo>
                  <a:lnTo>
                    <a:pt x="1488745" y="478398"/>
                  </a:lnTo>
                  <a:lnTo>
                    <a:pt x="1480712" y="455192"/>
                  </a:lnTo>
                  <a:lnTo>
                    <a:pt x="1481605" y="454299"/>
                  </a:lnTo>
                  <a:lnTo>
                    <a:pt x="1486960" y="444481"/>
                  </a:lnTo>
                  <a:lnTo>
                    <a:pt x="1492315" y="437341"/>
                  </a:lnTo>
                  <a:lnTo>
                    <a:pt x="1515521" y="414135"/>
                  </a:lnTo>
                  <a:lnTo>
                    <a:pt x="1519091" y="409673"/>
                  </a:lnTo>
                  <a:lnTo>
                    <a:pt x="1520876" y="402532"/>
                  </a:lnTo>
                  <a:lnTo>
                    <a:pt x="1521769" y="391822"/>
                  </a:lnTo>
                  <a:lnTo>
                    <a:pt x="1521769" y="345410"/>
                  </a:lnTo>
                  <a:lnTo>
                    <a:pt x="1516413" y="334700"/>
                  </a:lnTo>
                  <a:lnTo>
                    <a:pt x="1466432" y="323097"/>
                  </a:lnTo>
                  <a:lnTo>
                    <a:pt x="1452151" y="325775"/>
                  </a:lnTo>
                  <a:lnTo>
                    <a:pt x="1438763" y="336485"/>
                  </a:lnTo>
                  <a:lnTo>
                    <a:pt x="1429837" y="340948"/>
                  </a:lnTo>
                  <a:lnTo>
                    <a:pt x="1426268" y="340948"/>
                  </a:lnTo>
                  <a:lnTo>
                    <a:pt x="1422697" y="339163"/>
                  </a:lnTo>
                  <a:lnTo>
                    <a:pt x="1414665" y="332915"/>
                  </a:lnTo>
                  <a:lnTo>
                    <a:pt x="1411094" y="331130"/>
                  </a:lnTo>
                  <a:lnTo>
                    <a:pt x="1408417" y="330237"/>
                  </a:lnTo>
                  <a:lnTo>
                    <a:pt x="1403954" y="332022"/>
                  </a:lnTo>
                  <a:lnTo>
                    <a:pt x="1401277" y="335592"/>
                  </a:lnTo>
                  <a:lnTo>
                    <a:pt x="1400384" y="339163"/>
                  </a:lnTo>
                  <a:lnTo>
                    <a:pt x="1399492" y="345410"/>
                  </a:lnTo>
                  <a:lnTo>
                    <a:pt x="1397706" y="348980"/>
                  </a:lnTo>
                  <a:lnTo>
                    <a:pt x="1396814" y="351658"/>
                  </a:lnTo>
                  <a:lnTo>
                    <a:pt x="1395029" y="354336"/>
                  </a:lnTo>
                  <a:lnTo>
                    <a:pt x="1393244" y="357013"/>
                  </a:lnTo>
                  <a:lnTo>
                    <a:pt x="1391459" y="358798"/>
                  </a:lnTo>
                  <a:lnTo>
                    <a:pt x="1388781" y="359691"/>
                  </a:lnTo>
                  <a:lnTo>
                    <a:pt x="1370038" y="360583"/>
                  </a:lnTo>
                  <a:lnTo>
                    <a:pt x="1318271" y="352551"/>
                  </a:lnTo>
                  <a:lnTo>
                    <a:pt x="1309345" y="354336"/>
                  </a:lnTo>
                  <a:lnTo>
                    <a:pt x="1299528" y="357013"/>
                  </a:lnTo>
                  <a:lnTo>
                    <a:pt x="1296850" y="358798"/>
                  </a:lnTo>
                  <a:lnTo>
                    <a:pt x="1288817" y="365939"/>
                  </a:lnTo>
                  <a:lnTo>
                    <a:pt x="1287032" y="366831"/>
                  </a:lnTo>
                  <a:lnTo>
                    <a:pt x="1284355" y="365939"/>
                  </a:lnTo>
                  <a:lnTo>
                    <a:pt x="1283462" y="361476"/>
                  </a:lnTo>
                  <a:lnTo>
                    <a:pt x="1283462" y="357906"/>
                  </a:lnTo>
                  <a:lnTo>
                    <a:pt x="1283462" y="354336"/>
                  </a:lnTo>
                  <a:lnTo>
                    <a:pt x="1282569" y="351658"/>
                  </a:lnTo>
                  <a:lnTo>
                    <a:pt x="1280785" y="347195"/>
                  </a:lnTo>
                  <a:lnTo>
                    <a:pt x="1276322" y="341840"/>
                  </a:lnTo>
                  <a:lnTo>
                    <a:pt x="1275429" y="337377"/>
                  </a:lnTo>
                  <a:lnTo>
                    <a:pt x="1275429" y="333807"/>
                  </a:lnTo>
                  <a:lnTo>
                    <a:pt x="1277214" y="323097"/>
                  </a:lnTo>
                  <a:lnTo>
                    <a:pt x="1278107" y="320419"/>
                  </a:lnTo>
                  <a:lnTo>
                    <a:pt x="1279892" y="318634"/>
                  </a:lnTo>
                  <a:lnTo>
                    <a:pt x="1292388" y="317742"/>
                  </a:lnTo>
                  <a:lnTo>
                    <a:pt x="1295065" y="315957"/>
                  </a:lnTo>
                  <a:lnTo>
                    <a:pt x="1296850" y="315064"/>
                  </a:lnTo>
                  <a:lnTo>
                    <a:pt x="1298635" y="313279"/>
                  </a:lnTo>
                  <a:lnTo>
                    <a:pt x="1299528" y="312387"/>
                  </a:lnTo>
                  <a:lnTo>
                    <a:pt x="1300420" y="309709"/>
                  </a:lnTo>
                  <a:lnTo>
                    <a:pt x="1301313" y="307031"/>
                  </a:lnTo>
                  <a:lnTo>
                    <a:pt x="1302205" y="303461"/>
                  </a:lnTo>
                  <a:lnTo>
                    <a:pt x="1303098" y="300784"/>
                  </a:lnTo>
                  <a:lnTo>
                    <a:pt x="1303098" y="297214"/>
                  </a:lnTo>
                  <a:lnTo>
                    <a:pt x="1302205" y="294536"/>
                  </a:lnTo>
                  <a:lnTo>
                    <a:pt x="1301313" y="291858"/>
                  </a:lnTo>
                  <a:lnTo>
                    <a:pt x="1299528" y="286503"/>
                  </a:lnTo>
                  <a:lnTo>
                    <a:pt x="1298635" y="284718"/>
                  </a:lnTo>
                  <a:lnTo>
                    <a:pt x="1297743" y="283826"/>
                  </a:lnTo>
                  <a:lnTo>
                    <a:pt x="1295957" y="282040"/>
                  </a:lnTo>
                  <a:lnTo>
                    <a:pt x="1276322" y="267760"/>
                  </a:lnTo>
                  <a:lnTo>
                    <a:pt x="1273644" y="263297"/>
                  </a:lnTo>
                  <a:lnTo>
                    <a:pt x="1271860" y="259727"/>
                  </a:lnTo>
                  <a:lnTo>
                    <a:pt x="1271860" y="256157"/>
                  </a:lnTo>
                  <a:lnTo>
                    <a:pt x="1270074" y="254372"/>
                  </a:lnTo>
                  <a:lnTo>
                    <a:pt x="1264719" y="249017"/>
                  </a:lnTo>
                  <a:lnTo>
                    <a:pt x="1262934" y="246339"/>
                  </a:lnTo>
                  <a:lnTo>
                    <a:pt x="1262934" y="242769"/>
                  </a:lnTo>
                  <a:lnTo>
                    <a:pt x="1262041" y="236521"/>
                  </a:lnTo>
                  <a:lnTo>
                    <a:pt x="1262041" y="233844"/>
                  </a:lnTo>
                  <a:lnTo>
                    <a:pt x="1260256" y="232059"/>
                  </a:lnTo>
                  <a:lnTo>
                    <a:pt x="1259364" y="229381"/>
                  </a:lnTo>
                  <a:lnTo>
                    <a:pt x="1256686" y="227596"/>
                  </a:lnTo>
                  <a:lnTo>
                    <a:pt x="1253116" y="227596"/>
                  </a:lnTo>
                  <a:lnTo>
                    <a:pt x="1246868" y="228488"/>
                  </a:lnTo>
                  <a:lnTo>
                    <a:pt x="1244191" y="230274"/>
                  </a:lnTo>
                  <a:lnTo>
                    <a:pt x="1241513" y="233844"/>
                  </a:lnTo>
                  <a:lnTo>
                    <a:pt x="1240621" y="236521"/>
                  </a:lnTo>
                  <a:lnTo>
                    <a:pt x="1237943" y="237414"/>
                  </a:lnTo>
                  <a:lnTo>
                    <a:pt x="1235265" y="236521"/>
                  </a:lnTo>
                  <a:lnTo>
                    <a:pt x="1230803" y="232059"/>
                  </a:lnTo>
                  <a:lnTo>
                    <a:pt x="1229017" y="228488"/>
                  </a:lnTo>
                  <a:lnTo>
                    <a:pt x="1227233" y="225811"/>
                  </a:lnTo>
                  <a:lnTo>
                    <a:pt x="1226340" y="219563"/>
                  </a:lnTo>
                  <a:lnTo>
                    <a:pt x="1224555" y="198142"/>
                  </a:lnTo>
                  <a:lnTo>
                    <a:pt x="1224555" y="195465"/>
                  </a:lnTo>
                  <a:lnTo>
                    <a:pt x="1225448" y="191895"/>
                  </a:lnTo>
                  <a:lnTo>
                    <a:pt x="1228125" y="185647"/>
                  </a:lnTo>
                  <a:lnTo>
                    <a:pt x="1231696" y="176722"/>
                  </a:lnTo>
                  <a:lnTo>
                    <a:pt x="1232588" y="174044"/>
                  </a:lnTo>
                  <a:lnTo>
                    <a:pt x="1233480" y="170474"/>
                  </a:lnTo>
                  <a:lnTo>
                    <a:pt x="1232588" y="167796"/>
                  </a:lnTo>
                  <a:lnTo>
                    <a:pt x="1232588" y="165119"/>
                  </a:lnTo>
                  <a:lnTo>
                    <a:pt x="1229910" y="159763"/>
                  </a:lnTo>
                  <a:lnTo>
                    <a:pt x="1227233" y="155301"/>
                  </a:lnTo>
                  <a:lnTo>
                    <a:pt x="1223663" y="150838"/>
                  </a:lnTo>
                  <a:lnTo>
                    <a:pt x="1200457" y="131202"/>
                  </a:lnTo>
                  <a:lnTo>
                    <a:pt x="1181713" y="110674"/>
                  </a:lnTo>
                  <a:lnTo>
                    <a:pt x="1169218" y="92824"/>
                  </a:lnTo>
                  <a:lnTo>
                    <a:pt x="1167433" y="87468"/>
                  </a:lnTo>
                  <a:lnTo>
                    <a:pt x="1165648" y="82113"/>
                  </a:lnTo>
                  <a:lnTo>
                    <a:pt x="1164756" y="75865"/>
                  </a:lnTo>
                  <a:lnTo>
                    <a:pt x="1164756" y="34809"/>
                  </a:lnTo>
                  <a:lnTo>
                    <a:pt x="1166540" y="16958"/>
                  </a:lnTo>
                  <a:lnTo>
                    <a:pt x="1166540" y="14281"/>
                  </a:lnTo>
                  <a:lnTo>
                    <a:pt x="1164756" y="11603"/>
                  </a:lnTo>
                  <a:lnTo>
                    <a:pt x="1162970" y="9818"/>
                  </a:lnTo>
                  <a:lnTo>
                    <a:pt x="1145120" y="3570"/>
                  </a:lnTo>
                  <a:lnTo>
                    <a:pt x="1141549" y="3570"/>
                  </a:lnTo>
                  <a:lnTo>
                    <a:pt x="1139764" y="7140"/>
                  </a:lnTo>
                  <a:lnTo>
                    <a:pt x="1138872" y="9818"/>
                  </a:lnTo>
                  <a:lnTo>
                    <a:pt x="1135302" y="13388"/>
                  </a:lnTo>
                  <a:lnTo>
                    <a:pt x="1130839" y="16066"/>
                  </a:lnTo>
                  <a:lnTo>
                    <a:pt x="1119236" y="17851"/>
                  </a:lnTo>
                  <a:lnTo>
                    <a:pt x="1114773" y="20528"/>
                  </a:lnTo>
                  <a:lnTo>
                    <a:pt x="1111204" y="23206"/>
                  </a:lnTo>
                  <a:lnTo>
                    <a:pt x="1107633" y="24991"/>
                  </a:lnTo>
                  <a:lnTo>
                    <a:pt x="1096030" y="27669"/>
                  </a:lnTo>
                  <a:lnTo>
                    <a:pt x="1094245" y="30346"/>
                  </a:lnTo>
                  <a:lnTo>
                    <a:pt x="1093353" y="33024"/>
                  </a:lnTo>
                  <a:lnTo>
                    <a:pt x="1094245" y="38379"/>
                  </a:lnTo>
                  <a:lnTo>
                    <a:pt x="1094245" y="39272"/>
                  </a:lnTo>
                  <a:lnTo>
                    <a:pt x="1094245" y="41949"/>
                  </a:lnTo>
                  <a:lnTo>
                    <a:pt x="1092460" y="44627"/>
                  </a:lnTo>
                  <a:lnTo>
                    <a:pt x="1088890" y="45519"/>
                  </a:lnTo>
                  <a:lnTo>
                    <a:pt x="1078180" y="41949"/>
                  </a:lnTo>
                  <a:lnTo>
                    <a:pt x="1073717" y="41057"/>
                  </a:lnTo>
                  <a:lnTo>
                    <a:pt x="1069254" y="43734"/>
                  </a:lnTo>
                  <a:lnTo>
                    <a:pt x="1065684" y="45519"/>
                  </a:lnTo>
                  <a:lnTo>
                    <a:pt x="1063899" y="48197"/>
                  </a:lnTo>
                  <a:lnTo>
                    <a:pt x="1063007" y="50874"/>
                  </a:lnTo>
                  <a:lnTo>
                    <a:pt x="1063899" y="53552"/>
                  </a:lnTo>
                  <a:lnTo>
                    <a:pt x="1063899" y="57122"/>
                  </a:lnTo>
                  <a:lnTo>
                    <a:pt x="1063899" y="59800"/>
                  </a:lnTo>
                  <a:lnTo>
                    <a:pt x="1063007" y="62477"/>
                  </a:lnTo>
                  <a:lnTo>
                    <a:pt x="1060329" y="63370"/>
                  </a:lnTo>
                  <a:lnTo>
                    <a:pt x="1056759" y="63370"/>
                  </a:lnTo>
                  <a:lnTo>
                    <a:pt x="1015702" y="44627"/>
                  </a:lnTo>
                  <a:lnTo>
                    <a:pt x="997852" y="31239"/>
                  </a:lnTo>
                  <a:lnTo>
                    <a:pt x="990712" y="22313"/>
                  </a:lnTo>
                  <a:lnTo>
                    <a:pt x="985356" y="13388"/>
                  </a:lnTo>
                  <a:lnTo>
                    <a:pt x="981786" y="12496"/>
                  </a:lnTo>
                  <a:lnTo>
                    <a:pt x="977324" y="11603"/>
                  </a:lnTo>
                  <a:lnTo>
                    <a:pt x="958580" y="16066"/>
                  </a:lnTo>
                  <a:lnTo>
                    <a:pt x="931804" y="29454"/>
                  </a:lnTo>
                  <a:lnTo>
                    <a:pt x="929127" y="30346"/>
                  </a:lnTo>
                  <a:lnTo>
                    <a:pt x="928234" y="33024"/>
                  </a:lnTo>
                  <a:lnTo>
                    <a:pt x="926449" y="34809"/>
                  </a:lnTo>
                  <a:lnTo>
                    <a:pt x="927341" y="37486"/>
                  </a:lnTo>
                  <a:lnTo>
                    <a:pt x="927341" y="38379"/>
                  </a:lnTo>
                  <a:lnTo>
                    <a:pt x="928234" y="38379"/>
                  </a:lnTo>
                  <a:lnTo>
                    <a:pt x="944300" y="49089"/>
                  </a:lnTo>
                  <a:lnTo>
                    <a:pt x="946085" y="50874"/>
                  </a:lnTo>
                  <a:lnTo>
                    <a:pt x="946977" y="53552"/>
                  </a:lnTo>
                  <a:lnTo>
                    <a:pt x="941622" y="57122"/>
                  </a:lnTo>
                  <a:lnTo>
                    <a:pt x="933589" y="59800"/>
                  </a:lnTo>
                  <a:lnTo>
                    <a:pt x="911276" y="60692"/>
                  </a:lnTo>
                  <a:lnTo>
                    <a:pt x="896996" y="64262"/>
                  </a:lnTo>
                  <a:lnTo>
                    <a:pt x="891640" y="70510"/>
                  </a:lnTo>
                  <a:lnTo>
                    <a:pt x="887177" y="71403"/>
                  </a:lnTo>
                  <a:lnTo>
                    <a:pt x="881822" y="70510"/>
                  </a:lnTo>
                  <a:lnTo>
                    <a:pt x="841658" y="50874"/>
                  </a:lnTo>
                  <a:lnTo>
                    <a:pt x="678325" y="17851"/>
                  </a:lnTo>
                  <a:lnTo>
                    <a:pt x="674755" y="16066"/>
                  </a:lnTo>
                  <a:lnTo>
                    <a:pt x="660474" y="9818"/>
                  </a:lnTo>
                  <a:lnTo>
                    <a:pt x="656012" y="7140"/>
                  </a:lnTo>
                  <a:lnTo>
                    <a:pt x="653334" y="4463"/>
                  </a:lnTo>
                  <a:lnTo>
                    <a:pt x="651549" y="1785"/>
                  </a:lnTo>
                  <a:lnTo>
                    <a:pt x="648871" y="893"/>
                  </a:lnTo>
                  <a:lnTo>
                    <a:pt x="643516" y="0"/>
                  </a:lnTo>
                  <a:lnTo>
                    <a:pt x="636376" y="893"/>
                  </a:lnTo>
                  <a:lnTo>
                    <a:pt x="622095" y="5355"/>
                  </a:lnTo>
                  <a:lnTo>
                    <a:pt x="615848" y="8925"/>
                  </a:lnTo>
                  <a:lnTo>
                    <a:pt x="612277" y="12496"/>
                  </a:lnTo>
                  <a:lnTo>
                    <a:pt x="611385" y="16066"/>
                  </a:lnTo>
                  <a:lnTo>
                    <a:pt x="610492" y="18743"/>
                  </a:lnTo>
                  <a:lnTo>
                    <a:pt x="608707" y="21421"/>
                  </a:lnTo>
                  <a:lnTo>
                    <a:pt x="606922" y="24098"/>
                  </a:lnTo>
                  <a:lnTo>
                    <a:pt x="600675" y="24098"/>
                  </a:lnTo>
                  <a:lnTo>
                    <a:pt x="549800" y="18743"/>
                  </a:lnTo>
                  <a:lnTo>
                    <a:pt x="530164" y="7140"/>
                  </a:lnTo>
                  <a:lnTo>
                    <a:pt x="509636" y="46412"/>
                  </a:lnTo>
                  <a:lnTo>
                    <a:pt x="501603" y="56230"/>
                  </a:lnTo>
                  <a:lnTo>
                    <a:pt x="489108" y="61585"/>
                  </a:lnTo>
                  <a:lnTo>
                    <a:pt x="481968" y="65155"/>
                  </a:lnTo>
                  <a:lnTo>
                    <a:pt x="479290" y="68725"/>
                  </a:lnTo>
                  <a:lnTo>
                    <a:pt x="476612" y="73188"/>
                  </a:lnTo>
                  <a:lnTo>
                    <a:pt x="473042" y="83006"/>
                  </a:lnTo>
                  <a:lnTo>
                    <a:pt x="470364" y="85683"/>
                  </a:lnTo>
                  <a:lnTo>
                    <a:pt x="468580" y="87468"/>
                  </a:lnTo>
                  <a:lnTo>
                    <a:pt x="458762" y="91038"/>
                  </a:lnTo>
                  <a:lnTo>
                    <a:pt x="447159" y="98179"/>
                  </a:lnTo>
                  <a:lnTo>
                    <a:pt x="443588" y="101749"/>
                  </a:lnTo>
                  <a:lnTo>
                    <a:pt x="440911" y="105319"/>
                  </a:lnTo>
                  <a:lnTo>
                    <a:pt x="437341" y="114244"/>
                  </a:lnTo>
                  <a:lnTo>
                    <a:pt x="434663" y="121385"/>
                  </a:lnTo>
                  <a:lnTo>
                    <a:pt x="431986" y="124955"/>
                  </a:lnTo>
                  <a:lnTo>
                    <a:pt x="429308" y="126740"/>
                  </a:lnTo>
                  <a:lnTo>
                    <a:pt x="423953" y="128525"/>
                  </a:lnTo>
                  <a:lnTo>
                    <a:pt x="405210" y="130310"/>
                  </a:lnTo>
                  <a:lnTo>
                    <a:pt x="396284" y="132987"/>
                  </a:lnTo>
                  <a:lnTo>
                    <a:pt x="351658" y="157978"/>
                  </a:lnTo>
                  <a:lnTo>
                    <a:pt x="332022" y="157086"/>
                  </a:lnTo>
                  <a:lnTo>
                    <a:pt x="329344" y="156193"/>
                  </a:lnTo>
                  <a:lnTo>
                    <a:pt x="328452" y="154408"/>
                  </a:lnTo>
                  <a:lnTo>
                    <a:pt x="326667" y="151731"/>
                  </a:lnTo>
                  <a:lnTo>
                    <a:pt x="323989" y="149946"/>
                  </a:lnTo>
                  <a:lnTo>
                    <a:pt x="318634" y="149946"/>
                  </a:lnTo>
                  <a:lnTo>
                    <a:pt x="298106" y="153516"/>
                  </a:lnTo>
                  <a:lnTo>
                    <a:pt x="243661" y="151731"/>
                  </a:lnTo>
                  <a:lnTo>
                    <a:pt x="232059" y="147268"/>
                  </a:lnTo>
                  <a:lnTo>
                    <a:pt x="230273" y="146375"/>
                  </a:lnTo>
                  <a:lnTo>
                    <a:pt x="229381" y="144590"/>
                  </a:lnTo>
                  <a:lnTo>
                    <a:pt x="226703" y="140128"/>
                  </a:lnTo>
                  <a:lnTo>
                    <a:pt x="224918" y="134773"/>
                  </a:lnTo>
                  <a:lnTo>
                    <a:pt x="224026" y="132095"/>
                  </a:lnTo>
                  <a:lnTo>
                    <a:pt x="223133" y="129417"/>
                  </a:lnTo>
                  <a:lnTo>
                    <a:pt x="223133" y="126740"/>
                  </a:lnTo>
                  <a:lnTo>
                    <a:pt x="221348" y="121385"/>
                  </a:lnTo>
                  <a:lnTo>
                    <a:pt x="219563" y="118707"/>
                  </a:lnTo>
                  <a:lnTo>
                    <a:pt x="217778" y="117814"/>
                  </a:lnTo>
                  <a:lnTo>
                    <a:pt x="215100" y="116029"/>
                  </a:lnTo>
                  <a:lnTo>
                    <a:pt x="210638" y="116029"/>
                  </a:lnTo>
                  <a:lnTo>
                    <a:pt x="203497" y="116029"/>
                  </a:lnTo>
                  <a:lnTo>
                    <a:pt x="199035" y="116922"/>
                  </a:lnTo>
                  <a:lnTo>
                    <a:pt x="182969" y="128525"/>
                  </a:lnTo>
                  <a:lnTo>
                    <a:pt x="180291" y="129417"/>
                  </a:lnTo>
                  <a:lnTo>
                    <a:pt x="177614" y="128525"/>
                  </a:lnTo>
                  <a:lnTo>
                    <a:pt x="174044" y="124062"/>
                  </a:lnTo>
                  <a:lnTo>
                    <a:pt x="173151" y="122277"/>
                  </a:lnTo>
                  <a:lnTo>
                    <a:pt x="169581" y="117814"/>
                  </a:lnTo>
                  <a:lnTo>
                    <a:pt x="166903" y="116029"/>
                  </a:lnTo>
                  <a:lnTo>
                    <a:pt x="163333" y="115137"/>
                  </a:lnTo>
                  <a:lnTo>
                    <a:pt x="149945" y="116029"/>
                  </a:lnTo>
                  <a:lnTo>
                    <a:pt x="116922" y="132095"/>
                  </a:lnTo>
                  <a:lnTo>
                    <a:pt x="114244" y="132987"/>
                  </a:lnTo>
                  <a:lnTo>
                    <a:pt x="112459" y="134773"/>
                  </a:lnTo>
                  <a:lnTo>
                    <a:pt x="108889" y="139235"/>
                  </a:lnTo>
                  <a:lnTo>
                    <a:pt x="98179" y="157086"/>
                  </a:lnTo>
                  <a:lnTo>
                    <a:pt x="92823" y="164226"/>
                  </a:lnTo>
                  <a:lnTo>
                    <a:pt x="86575" y="168689"/>
                  </a:lnTo>
                  <a:lnTo>
                    <a:pt x="82113" y="170474"/>
                  </a:lnTo>
                  <a:lnTo>
                    <a:pt x="78543" y="170474"/>
                  </a:lnTo>
                  <a:lnTo>
                    <a:pt x="75865" y="168689"/>
                  </a:lnTo>
                  <a:lnTo>
                    <a:pt x="71403" y="165119"/>
                  </a:lnTo>
                  <a:lnTo>
                    <a:pt x="69617" y="164226"/>
                  </a:lnTo>
                  <a:lnTo>
                    <a:pt x="37486" y="164226"/>
                  </a:lnTo>
                  <a:lnTo>
                    <a:pt x="24098" y="200820"/>
                  </a:lnTo>
                  <a:lnTo>
                    <a:pt x="15173" y="213315"/>
                  </a:lnTo>
                  <a:lnTo>
                    <a:pt x="13388" y="215993"/>
                  </a:lnTo>
                  <a:lnTo>
                    <a:pt x="12495" y="218671"/>
                  </a:lnTo>
                  <a:lnTo>
                    <a:pt x="13388" y="221348"/>
                  </a:lnTo>
                  <a:lnTo>
                    <a:pt x="15173" y="224026"/>
                  </a:lnTo>
                  <a:lnTo>
                    <a:pt x="16065" y="226703"/>
                  </a:lnTo>
                  <a:lnTo>
                    <a:pt x="16958" y="229381"/>
                  </a:lnTo>
                  <a:lnTo>
                    <a:pt x="15173" y="233844"/>
                  </a:lnTo>
                  <a:lnTo>
                    <a:pt x="14280" y="236521"/>
                  </a:lnTo>
                  <a:lnTo>
                    <a:pt x="0" y="257050"/>
                  </a:lnTo>
                  <a:lnTo>
                    <a:pt x="5355" y="258835"/>
                  </a:lnTo>
                  <a:lnTo>
                    <a:pt x="10710" y="257942"/>
                  </a:lnTo>
                  <a:lnTo>
                    <a:pt x="13388" y="258835"/>
                  </a:lnTo>
                  <a:lnTo>
                    <a:pt x="16065" y="261512"/>
                  </a:lnTo>
                  <a:lnTo>
                    <a:pt x="18743" y="266867"/>
                  </a:lnTo>
                  <a:lnTo>
                    <a:pt x="22313" y="275793"/>
                  </a:lnTo>
                  <a:lnTo>
                    <a:pt x="29453" y="285611"/>
                  </a:lnTo>
                  <a:lnTo>
                    <a:pt x="32131" y="287396"/>
                  </a:lnTo>
                  <a:lnTo>
                    <a:pt x="33023" y="290966"/>
                  </a:lnTo>
                  <a:lnTo>
                    <a:pt x="34808" y="293643"/>
                  </a:lnTo>
                  <a:lnTo>
                    <a:pt x="35701" y="299891"/>
                  </a:lnTo>
                  <a:lnTo>
                    <a:pt x="37486" y="304354"/>
                  </a:lnTo>
                  <a:lnTo>
                    <a:pt x="41949" y="308816"/>
                  </a:lnTo>
                  <a:lnTo>
                    <a:pt x="45519" y="310602"/>
                  </a:lnTo>
                  <a:lnTo>
                    <a:pt x="56229" y="312387"/>
                  </a:lnTo>
                  <a:lnTo>
                    <a:pt x="62477" y="315064"/>
                  </a:lnTo>
                  <a:lnTo>
                    <a:pt x="64262" y="315957"/>
                  </a:lnTo>
                  <a:lnTo>
                    <a:pt x="65155" y="317742"/>
                  </a:lnTo>
                  <a:lnTo>
                    <a:pt x="74972" y="331130"/>
                  </a:lnTo>
                  <a:lnTo>
                    <a:pt x="77650" y="332915"/>
                  </a:lnTo>
                  <a:lnTo>
                    <a:pt x="81220" y="333807"/>
                  </a:lnTo>
                  <a:lnTo>
                    <a:pt x="85683" y="331130"/>
                  </a:lnTo>
                  <a:lnTo>
                    <a:pt x="90146" y="327560"/>
                  </a:lnTo>
                  <a:lnTo>
                    <a:pt x="93716" y="323990"/>
                  </a:lnTo>
                  <a:lnTo>
                    <a:pt x="96393" y="322204"/>
                  </a:lnTo>
                  <a:lnTo>
                    <a:pt x="98179" y="321312"/>
                  </a:lnTo>
                  <a:lnTo>
                    <a:pt x="100856" y="321312"/>
                  </a:lnTo>
                  <a:lnTo>
                    <a:pt x="102641" y="322204"/>
                  </a:lnTo>
                  <a:lnTo>
                    <a:pt x="107104" y="325775"/>
                  </a:lnTo>
                  <a:lnTo>
                    <a:pt x="107996" y="328452"/>
                  </a:lnTo>
                  <a:lnTo>
                    <a:pt x="108889" y="332915"/>
                  </a:lnTo>
                  <a:lnTo>
                    <a:pt x="109781" y="342733"/>
                  </a:lnTo>
                  <a:lnTo>
                    <a:pt x="107996" y="346303"/>
                  </a:lnTo>
                  <a:lnTo>
                    <a:pt x="105319" y="349873"/>
                  </a:lnTo>
                  <a:lnTo>
                    <a:pt x="87468" y="356121"/>
                  </a:lnTo>
                  <a:lnTo>
                    <a:pt x="85683" y="357013"/>
                  </a:lnTo>
                  <a:lnTo>
                    <a:pt x="86575" y="362368"/>
                  </a:lnTo>
                  <a:lnTo>
                    <a:pt x="97286" y="399855"/>
                  </a:lnTo>
                  <a:lnTo>
                    <a:pt x="99071" y="403425"/>
                  </a:lnTo>
                  <a:lnTo>
                    <a:pt x="103534" y="406995"/>
                  </a:lnTo>
                  <a:lnTo>
                    <a:pt x="107104" y="408780"/>
                  </a:lnTo>
                  <a:lnTo>
                    <a:pt x="119599" y="414135"/>
                  </a:lnTo>
                  <a:lnTo>
                    <a:pt x="122277" y="414135"/>
                  </a:lnTo>
                  <a:lnTo>
                    <a:pt x="124955" y="414135"/>
                  </a:lnTo>
                  <a:lnTo>
                    <a:pt x="132987" y="411458"/>
                  </a:lnTo>
                  <a:lnTo>
                    <a:pt x="135665" y="411458"/>
                  </a:lnTo>
                  <a:lnTo>
                    <a:pt x="138343" y="412350"/>
                  </a:lnTo>
                  <a:lnTo>
                    <a:pt x="162441" y="460547"/>
                  </a:lnTo>
                  <a:lnTo>
                    <a:pt x="166011" y="466795"/>
                  </a:lnTo>
                  <a:lnTo>
                    <a:pt x="168688" y="468580"/>
                  </a:lnTo>
                  <a:lnTo>
                    <a:pt x="181184" y="475720"/>
                  </a:lnTo>
                  <a:lnTo>
                    <a:pt x="183862" y="478398"/>
                  </a:lnTo>
                  <a:lnTo>
                    <a:pt x="184754" y="482860"/>
                  </a:lnTo>
                  <a:lnTo>
                    <a:pt x="185647" y="490001"/>
                  </a:lnTo>
                  <a:lnTo>
                    <a:pt x="185647" y="495356"/>
                  </a:lnTo>
                  <a:lnTo>
                    <a:pt x="184754" y="499818"/>
                  </a:lnTo>
                  <a:lnTo>
                    <a:pt x="180291" y="516777"/>
                  </a:lnTo>
                  <a:lnTo>
                    <a:pt x="180291" y="520347"/>
                  </a:lnTo>
                  <a:lnTo>
                    <a:pt x="180291" y="524810"/>
                  </a:lnTo>
                  <a:lnTo>
                    <a:pt x="181184" y="539982"/>
                  </a:lnTo>
                  <a:lnTo>
                    <a:pt x="180291" y="543553"/>
                  </a:lnTo>
                  <a:lnTo>
                    <a:pt x="178507" y="547123"/>
                  </a:lnTo>
                  <a:lnTo>
                    <a:pt x="176721" y="548908"/>
                  </a:lnTo>
                  <a:lnTo>
                    <a:pt x="174044" y="549800"/>
                  </a:lnTo>
                  <a:lnTo>
                    <a:pt x="172259" y="548908"/>
                  </a:lnTo>
                  <a:lnTo>
                    <a:pt x="166903" y="546230"/>
                  </a:lnTo>
                  <a:lnTo>
                    <a:pt x="164226" y="546230"/>
                  </a:lnTo>
                  <a:lnTo>
                    <a:pt x="161548" y="547123"/>
                  </a:lnTo>
                  <a:lnTo>
                    <a:pt x="159763" y="548908"/>
                  </a:lnTo>
                  <a:lnTo>
                    <a:pt x="157978" y="551586"/>
                  </a:lnTo>
                  <a:lnTo>
                    <a:pt x="157086" y="554263"/>
                  </a:lnTo>
                  <a:lnTo>
                    <a:pt x="158871" y="560511"/>
                  </a:lnTo>
                  <a:lnTo>
                    <a:pt x="161548" y="568544"/>
                  </a:lnTo>
                  <a:lnTo>
                    <a:pt x="181184" y="602460"/>
                  </a:lnTo>
                  <a:lnTo>
                    <a:pt x="191002" y="614955"/>
                  </a:lnTo>
                  <a:lnTo>
                    <a:pt x="192787" y="616740"/>
                  </a:lnTo>
                  <a:lnTo>
                    <a:pt x="195464" y="617633"/>
                  </a:lnTo>
                  <a:lnTo>
                    <a:pt x="198142" y="618526"/>
                  </a:lnTo>
                  <a:lnTo>
                    <a:pt x="200820" y="617633"/>
                  </a:lnTo>
                  <a:lnTo>
                    <a:pt x="205283" y="615848"/>
                  </a:lnTo>
                  <a:lnTo>
                    <a:pt x="207960" y="614955"/>
                  </a:lnTo>
                  <a:lnTo>
                    <a:pt x="210638" y="614955"/>
                  </a:lnTo>
                  <a:lnTo>
                    <a:pt x="213315" y="615848"/>
                  </a:lnTo>
                  <a:lnTo>
                    <a:pt x="215100" y="617633"/>
                  </a:lnTo>
                  <a:lnTo>
                    <a:pt x="223133" y="624773"/>
                  </a:lnTo>
                  <a:lnTo>
                    <a:pt x="226703" y="630128"/>
                  </a:lnTo>
                  <a:lnTo>
                    <a:pt x="228488" y="634591"/>
                  </a:lnTo>
                  <a:lnTo>
                    <a:pt x="230273" y="636376"/>
                  </a:lnTo>
                  <a:lnTo>
                    <a:pt x="232059" y="637268"/>
                  </a:lnTo>
                  <a:lnTo>
                    <a:pt x="233843" y="637268"/>
                  </a:lnTo>
                  <a:lnTo>
                    <a:pt x="236521" y="637268"/>
                  </a:lnTo>
                  <a:lnTo>
                    <a:pt x="240984" y="634591"/>
                  </a:lnTo>
                  <a:lnTo>
                    <a:pt x="243661" y="633698"/>
                  </a:lnTo>
                  <a:lnTo>
                    <a:pt x="245447" y="634591"/>
                  </a:lnTo>
                  <a:lnTo>
                    <a:pt x="263297" y="648872"/>
                  </a:lnTo>
                  <a:lnTo>
                    <a:pt x="265082" y="651549"/>
                  </a:lnTo>
                  <a:lnTo>
                    <a:pt x="266867" y="656012"/>
                  </a:lnTo>
                  <a:lnTo>
                    <a:pt x="266867" y="664937"/>
                  </a:lnTo>
                  <a:lnTo>
                    <a:pt x="266867" y="670292"/>
                  </a:lnTo>
                  <a:lnTo>
                    <a:pt x="265975" y="691713"/>
                  </a:lnTo>
                  <a:lnTo>
                    <a:pt x="266867" y="695283"/>
                  </a:lnTo>
                  <a:lnTo>
                    <a:pt x="267760" y="698853"/>
                  </a:lnTo>
                  <a:lnTo>
                    <a:pt x="272223" y="702424"/>
                  </a:lnTo>
                  <a:lnTo>
                    <a:pt x="274900" y="704208"/>
                  </a:lnTo>
                  <a:lnTo>
                    <a:pt x="332915" y="726522"/>
                  </a:lnTo>
                  <a:lnTo>
                    <a:pt x="335592" y="730092"/>
                  </a:lnTo>
                  <a:lnTo>
                    <a:pt x="337377" y="735447"/>
                  </a:lnTo>
                  <a:lnTo>
                    <a:pt x="339163" y="759546"/>
                  </a:lnTo>
                  <a:lnTo>
                    <a:pt x="340055" y="764008"/>
                  </a:lnTo>
                  <a:lnTo>
                    <a:pt x="342732" y="769364"/>
                  </a:lnTo>
                  <a:lnTo>
                    <a:pt x="344518" y="772934"/>
                  </a:lnTo>
                  <a:lnTo>
                    <a:pt x="347195" y="775611"/>
                  </a:lnTo>
                  <a:lnTo>
                    <a:pt x="360583" y="785429"/>
                  </a:lnTo>
                  <a:lnTo>
                    <a:pt x="363260" y="788107"/>
                  </a:lnTo>
                  <a:lnTo>
                    <a:pt x="364153" y="790784"/>
                  </a:lnTo>
                  <a:lnTo>
                    <a:pt x="368616" y="805957"/>
                  </a:lnTo>
                  <a:lnTo>
                    <a:pt x="368616" y="810420"/>
                  </a:lnTo>
                  <a:lnTo>
                    <a:pt x="368616" y="814883"/>
                  </a:lnTo>
                  <a:lnTo>
                    <a:pt x="367723" y="824700"/>
                  </a:lnTo>
                  <a:lnTo>
                    <a:pt x="365939" y="829163"/>
                  </a:lnTo>
                  <a:lnTo>
                    <a:pt x="364153" y="832733"/>
                  </a:lnTo>
                  <a:lnTo>
                    <a:pt x="362368" y="834518"/>
                  </a:lnTo>
                  <a:lnTo>
                    <a:pt x="350765" y="841659"/>
                  </a:lnTo>
                  <a:lnTo>
                    <a:pt x="348980" y="843444"/>
                  </a:lnTo>
                  <a:lnTo>
                    <a:pt x="346303" y="845229"/>
                  </a:lnTo>
                  <a:lnTo>
                    <a:pt x="345410" y="847014"/>
                  </a:lnTo>
                  <a:lnTo>
                    <a:pt x="323989" y="882715"/>
                  </a:lnTo>
                  <a:lnTo>
                    <a:pt x="323989" y="887178"/>
                  </a:lnTo>
                  <a:lnTo>
                    <a:pt x="325775" y="891640"/>
                  </a:lnTo>
                  <a:lnTo>
                    <a:pt x="330237" y="900566"/>
                  </a:lnTo>
                  <a:lnTo>
                    <a:pt x="335592" y="908599"/>
                  </a:lnTo>
                  <a:lnTo>
                    <a:pt x="339163" y="913061"/>
                  </a:lnTo>
                  <a:lnTo>
                    <a:pt x="359691" y="939837"/>
                  </a:lnTo>
                  <a:lnTo>
                    <a:pt x="362368" y="945192"/>
                  </a:lnTo>
                  <a:lnTo>
                    <a:pt x="384681" y="1004100"/>
                  </a:lnTo>
                  <a:lnTo>
                    <a:pt x="385574" y="1010347"/>
                  </a:lnTo>
                  <a:lnTo>
                    <a:pt x="386467" y="1024628"/>
                  </a:lnTo>
                  <a:lnTo>
                    <a:pt x="383789" y="1063007"/>
                  </a:lnTo>
                  <a:lnTo>
                    <a:pt x="517669" y="1128162"/>
                  </a:lnTo>
                  <a:lnTo>
                    <a:pt x="573006" y="1170111"/>
                  </a:lnTo>
                  <a:lnTo>
                    <a:pt x="576576" y="1173681"/>
                  </a:lnTo>
                  <a:lnTo>
                    <a:pt x="580146" y="1178144"/>
                  </a:lnTo>
                  <a:lnTo>
                    <a:pt x="589964" y="1193317"/>
                  </a:lnTo>
                  <a:lnTo>
                    <a:pt x="591749" y="1198672"/>
                  </a:lnTo>
                  <a:lnTo>
                    <a:pt x="592642" y="1201349"/>
                  </a:lnTo>
                  <a:lnTo>
                    <a:pt x="593534" y="1203135"/>
                  </a:lnTo>
                  <a:lnTo>
                    <a:pt x="599782" y="1212952"/>
                  </a:lnTo>
                  <a:lnTo>
                    <a:pt x="602460" y="1215630"/>
                  </a:lnTo>
                  <a:lnTo>
                    <a:pt x="606030" y="1218308"/>
                  </a:lnTo>
                  <a:lnTo>
                    <a:pt x="656012" y="1223663"/>
                  </a:lnTo>
                  <a:lnTo>
                    <a:pt x="657796" y="1224555"/>
                  </a:lnTo>
                  <a:lnTo>
                    <a:pt x="660474" y="1231696"/>
                  </a:lnTo>
                  <a:lnTo>
                    <a:pt x="662259" y="1234373"/>
                  </a:lnTo>
                  <a:lnTo>
                    <a:pt x="666722" y="1236158"/>
                  </a:lnTo>
                  <a:lnTo>
                    <a:pt x="679217" y="1240621"/>
                  </a:lnTo>
                  <a:lnTo>
                    <a:pt x="681895" y="1244191"/>
                  </a:lnTo>
                  <a:lnTo>
                    <a:pt x="682788" y="1246869"/>
                  </a:lnTo>
                  <a:lnTo>
                    <a:pt x="681895" y="1249546"/>
                  </a:lnTo>
                  <a:lnTo>
                    <a:pt x="680110" y="1251331"/>
                  </a:lnTo>
                  <a:lnTo>
                    <a:pt x="677432" y="1252224"/>
                  </a:lnTo>
                  <a:lnTo>
                    <a:pt x="669400" y="1254009"/>
                  </a:lnTo>
                  <a:lnTo>
                    <a:pt x="667615" y="1254901"/>
                  </a:lnTo>
                  <a:lnTo>
                    <a:pt x="666722" y="1257579"/>
                  </a:lnTo>
                  <a:lnTo>
                    <a:pt x="667615" y="1262934"/>
                  </a:lnTo>
                  <a:lnTo>
                    <a:pt x="667615" y="1266504"/>
                  </a:lnTo>
                  <a:lnTo>
                    <a:pt x="667615" y="1269182"/>
                  </a:lnTo>
                  <a:lnTo>
                    <a:pt x="665829" y="1271860"/>
                  </a:lnTo>
                  <a:lnTo>
                    <a:pt x="664937" y="1273645"/>
                  </a:lnTo>
                  <a:lnTo>
                    <a:pt x="663152" y="1275430"/>
                  </a:lnTo>
                  <a:lnTo>
                    <a:pt x="657796" y="1278107"/>
                  </a:lnTo>
                  <a:lnTo>
                    <a:pt x="656904" y="1279892"/>
                  </a:lnTo>
                  <a:lnTo>
                    <a:pt x="657796" y="1281677"/>
                  </a:lnTo>
                  <a:lnTo>
                    <a:pt x="659582" y="1283463"/>
                  </a:lnTo>
                  <a:lnTo>
                    <a:pt x="667615" y="1289710"/>
                  </a:lnTo>
                  <a:lnTo>
                    <a:pt x="669400" y="1291495"/>
                  </a:lnTo>
                  <a:lnTo>
                    <a:pt x="679217" y="1303991"/>
                  </a:lnTo>
                  <a:lnTo>
                    <a:pt x="680110" y="1306668"/>
                  </a:lnTo>
                  <a:lnTo>
                    <a:pt x="681003" y="1308453"/>
                  </a:lnTo>
                  <a:lnTo>
                    <a:pt x="683680" y="1311131"/>
                  </a:lnTo>
                  <a:lnTo>
                    <a:pt x="692605" y="1317379"/>
                  </a:lnTo>
                  <a:lnTo>
                    <a:pt x="695283" y="1320056"/>
                  </a:lnTo>
                  <a:lnTo>
                    <a:pt x="697068" y="1322734"/>
                  </a:lnTo>
                  <a:lnTo>
                    <a:pt x="697960" y="1323627"/>
                  </a:lnTo>
                  <a:lnTo>
                    <a:pt x="699746" y="1324519"/>
                  </a:lnTo>
                  <a:lnTo>
                    <a:pt x="701531" y="1325411"/>
                  </a:lnTo>
                  <a:lnTo>
                    <a:pt x="705993" y="1322734"/>
                  </a:lnTo>
                  <a:lnTo>
                    <a:pt x="707779" y="1319164"/>
                  </a:lnTo>
                  <a:lnTo>
                    <a:pt x="709564" y="1316486"/>
                  </a:lnTo>
                  <a:lnTo>
                    <a:pt x="711348" y="1313809"/>
                  </a:lnTo>
                  <a:lnTo>
                    <a:pt x="716704" y="1313809"/>
                  </a:lnTo>
                  <a:lnTo>
                    <a:pt x="723844" y="1315594"/>
                  </a:lnTo>
                  <a:lnTo>
                    <a:pt x="740802" y="1323627"/>
                  </a:lnTo>
                  <a:lnTo>
                    <a:pt x="747050" y="1328089"/>
                  </a:lnTo>
                  <a:lnTo>
                    <a:pt x="749728" y="1331659"/>
                  </a:lnTo>
                  <a:lnTo>
                    <a:pt x="754190" y="1335229"/>
                  </a:lnTo>
                  <a:lnTo>
                    <a:pt x="777396" y="1344155"/>
                  </a:lnTo>
                  <a:lnTo>
                    <a:pt x="782751" y="1348617"/>
                  </a:lnTo>
                  <a:lnTo>
                    <a:pt x="785429" y="1352187"/>
                  </a:lnTo>
                  <a:lnTo>
                    <a:pt x="787214" y="1354865"/>
                  </a:lnTo>
                  <a:lnTo>
                    <a:pt x="789892" y="1355758"/>
                  </a:lnTo>
                  <a:lnTo>
                    <a:pt x="796139" y="1353973"/>
                  </a:lnTo>
                  <a:lnTo>
                    <a:pt x="799709" y="1352187"/>
                  </a:lnTo>
                  <a:lnTo>
                    <a:pt x="802387" y="1350403"/>
                  </a:lnTo>
                  <a:lnTo>
                    <a:pt x="807742" y="1339692"/>
                  </a:lnTo>
                  <a:lnTo>
                    <a:pt x="811312" y="1338799"/>
                  </a:lnTo>
                  <a:lnTo>
                    <a:pt x="815775" y="1338799"/>
                  </a:lnTo>
                  <a:lnTo>
                    <a:pt x="835411" y="1348617"/>
                  </a:lnTo>
                  <a:lnTo>
                    <a:pt x="839873" y="1352187"/>
                  </a:lnTo>
                  <a:lnTo>
                    <a:pt x="845228" y="1357543"/>
                  </a:lnTo>
                  <a:lnTo>
                    <a:pt x="847013" y="1360220"/>
                  </a:lnTo>
                  <a:lnTo>
                    <a:pt x="851476" y="1370038"/>
                  </a:lnTo>
                  <a:lnTo>
                    <a:pt x="852369" y="1375393"/>
                  </a:lnTo>
                  <a:lnTo>
                    <a:pt x="852369" y="1378071"/>
                  </a:lnTo>
                  <a:lnTo>
                    <a:pt x="853261" y="1380749"/>
                  </a:lnTo>
                  <a:lnTo>
                    <a:pt x="854154" y="1382534"/>
                  </a:lnTo>
                  <a:lnTo>
                    <a:pt x="856832" y="1382534"/>
                  </a:lnTo>
                  <a:lnTo>
                    <a:pt x="860401" y="1378963"/>
                  </a:lnTo>
                  <a:lnTo>
                    <a:pt x="862187" y="1376286"/>
                  </a:lnTo>
                  <a:lnTo>
                    <a:pt x="863079" y="1371823"/>
                  </a:lnTo>
                  <a:lnTo>
                    <a:pt x="865757" y="1358435"/>
                  </a:lnTo>
                  <a:lnTo>
                    <a:pt x="866649" y="1354865"/>
                  </a:lnTo>
                  <a:lnTo>
                    <a:pt x="868434" y="1352187"/>
                  </a:lnTo>
                  <a:lnTo>
                    <a:pt x="871112" y="1350403"/>
                  </a:lnTo>
                  <a:lnTo>
                    <a:pt x="876467" y="1349510"/>
                  </a:lnTo>
                  <a:lnTo>
                    <a:pt x="887177" y="1348617"/>
                  </a:lnTo>
                  <a:lnTo>
                    <a:pt x="891640" y="1346832"/>
                  </a:lnTo>
                  <a:lnTo>
                    <a:pt x="895210" y="1344155"/>
                  </a:lnTo>
                  <a:lnTo>
                    <a:pt x="896103" y="1342370"/>
                  </a:lnTo>
                  <a:lnTo>
                    <a:pt x="913061" y="1338799"/>
                  </a:lnTo>
                  <a:lnTo>
                    <a:pt x="928234" y="1354865"/>
                  </a:lnTo>
                  <a:lnTo>
                    <a:pt x="938052" y="1357543"/>
                  </a:lnTo>
                  <a:lnTo>
                    <a:pt x="955903" y="1357543"/>
                  </a:lnTo>
                  <a:lnTo>
                    <a:pt x="964828" y="1359328"/>
                  </a:lnTo>
                  <a:lnTo>
                    <a:pt x="973753" y="1363791"/>
                  </a:lnTo>
                  <a:lnTo>
                    <a:pt x="978216" y="1368253"/>
                  </a:lnTo>
                  <a:lnTo>
                    <a:pt x="988034" y="1385211"/>
                  </a:lnTo>
                  <a:lnTo>
                    <a:pt x="992496" y="1389674"/>
                  </a:lnTo>
                  <a:lnTo>
                    <a:pt x="1053189" y="1431623"/>
                  </a:lnTo>
                  <a:lnTo>
                    <a:pt x="1056759" y="1432515"/>
                  </a:lnTo>
                  <a:lnTo>
                    <a:pt x="1063899" y="1431623"/>
                  </a:lnTo>
                  <a:lnTo>
                    <a:pt x="1068362" y="1432515"/>
                  </a:lnTo>
                  <a:lnTo>
                    <a:pt x="1071040" y="1434301"/>
                  </a:lnTo>
                  <a:lnTo>
                    <a:pt x="1077287" y="1440548"/>
                  </a:lnTo>
                  <a:lnTo>
                    <a:pt x="1080857" y="1442333"/>
                  </a:lnTo>
                  <a:lnTo>
                    <a:pt x="1089783" y="1445903"/>
                  </a:lnTo>
                  <a:lnTo>
                    <a:pt x="1117451" y="1450366"/>
                  </a:lnTo>
                  <a:lnTo>
                    <a:pt x="1134409" y="1459291"/>
                  </a:lnTo>
                  <a:lnTo>
                    <a:pt x="1151368" y="1480712"/>
                  </a:lnTo>
                  <a:lnTo>
                    <a:pt x="1158508" y="1481605"/>
                  </a:lnTo>
                  <a:lnTo>
                    <a:pt x="1173681" y="1470895"/>
                  </a:lnTo>
                  <a:lnTo>
                    <a:pt x="1185284" y="1460184"/>
                  </a:lnTo>
                  <a:lnTo>
                    <a:pt x="1187069" y="1458399"/>
                  </a:lnTo>
                  <a:lnTo>
                    <a:pt x="1187961" y="1455721"/>
                  </a:lnTo>
                  <a:lnTo>
                    <a:pt x="1188854" y="1453044"/>
                  </a:lnTo>
                  <a:lnTo>
                    <a:pt x="1188854" y="1450366"/>
                  </a:lnTo>
                  <a:lnTo>
                    <a:pt x="1187961" y="1448581"/>
                  </a:lnTo>
                  <a:lnTo>
                    <a:pt x="1185284" y="1446796"/>
                  </a:lnTo>
                  <a:lnTo>
                    <a:pt x="1183499" y="1445903"/>
                  </a:lnTo>
                  <a:lnTo>
                    <a:pt x="1180821" y="1444119"/>
                  </a:lnTo>
                  <a:lnTo>
                    <a:pt x="1179036" y="1441441"/>
                  </a:lnTo>
                  <a:lnTo>
                    <a:pt x="1178144" y="1439656"/>
                  </a:lnTo>
                  <a:lnTo>
                    <a:pt x="1178144" y="1436086"/>
                  </a:lnTo>
                  <a:lnTo>
                    <a:pt x="1178144" y="1433408"/>
                  </a:lnTo>
                  <a:lnTo>
                    <a:pt x="1179036" y="1429838"/>
                  </a:lnTo>
                  <a:lnTo>
                    <a:pt x="1179928" y="1427160"/>
                  </a:lnTo>
                  <a:lnTo>
                    <a:pt x="1190639" y="1415557"/>
                  </a:lnTo>
                  <a:lnTo>
                    <a:pt x="1196887" y="1411987"/>
                  </a:lnTo>
                  <a:lnTo>
                    <a:pt x="1199564" y="1409310"/>
                  </a:lnTo>
                  <a:lnTo>
                    <a:pt x="1200457" y="1405739"/>
                  </a:lnTo>
                  <a:lnTo>
                    <a:pt x="1198672" y="1394137"/>
                  </a:lnTo>
                  <a:lnTo>
                    <a:pt x="1198672" y="1391459"/>
                  </a:lnTo>
                  <a:lnTo>
                    <a:pt x="1198672" y="1388781"/>
                  </a:lnTo>
                  <a:lnTo>
                    <a:pt x="1197779" y="1386104"/>
                  </a:lnTo>
                  <a:lnTo>
                    <a:pt x="1195994" y="1383426"/>
                  </a:lnTo>
                  <a:lnTo>
                    <a:pt x="1195101" y="1381641"/>
                  </a:lnTo>
                  <a:lnTo>
                    <a:pt x="1179036" y="1366468"/>
                  </a:lnTo>
                  <a:lnTo>
                    <a:pt x="1178144" y="1364683"/>
                  </a:lnTo>
                  <a:lnTo>
                    <a:pt x="1177251" y="1362005"/>
                  </a:lnTo>
                  <a:lnTo>
                    <a:pt x="1177251" y="1358435"/>
                  </a:lnTo>
                  <a:lnTo>
                    <a:pt x="1177251" y="1355758"/>
                  </a:lnTo>
                  <a:lnTo>
                    <a:pt x="1178144" y="1345940"/>
                  </a:lnTo>
                  <a:lnTo>
                    <a:pt x="1179036" y="1342370"/>
                  </a:lnTo>
                  <a:lnTo>
                    <a:pt x="1179928" y="1338799"/>
                  </a:lnTo>
                  <a:lnTo>
                    <a:pt x="1185284" y="1328089"/>
                  </a:lnTo>
                  <a:lnTo>
                    <a:pt x="1192424" y="1305776"/>
                  </a:lnTo>
                  <a:lnTo>
                    <a:pt x="1194209" y="1303098"/>
                  </a:lnTo>
                  <a:lnTo>
                    <a:pt x="1195994" y="1299528"/>
                  </a:lnTo>
                  <a:lnTo>
                    <a:pt x="1199564" y="1296851"/>
                  </a:lnTo>
                  <a:lnTo>
                    <a:pt x="1204920" y="1291495"/>
                  </a:lnTo>
                  <a:lnTo>
                    <a:pt x="1214737" y="1287925"/>
                  </a:lnTo>
                  <a:lnTo>
                    <a:pt x="1221877" y="1287033"/>
                  </a:lnTo>
                  <a:lnTo>
                    <a:pt x="1225448" y="1286140"/>
                  </a:lnTo>
                  <a:lnTo>
                    <a:pt x="1228125" y="1283463"/>
                  </a:lnTo>
                  <a:lnTo>
                    <a:pt x="1228125" y="1280785"/>
                  </a:lnTo>
                  <a:lnTo>
                    <a:pt x="1227233" y="1278107"/>
                  </a:lnTo>
                  <a:lnTo>
                    <a:pt x="1225448" y="1277215"/>
                  </a:lnTo>
                  <a:lnTo>
                    <a:pt x="1220092" y="1277215"/>
                  </a:lnTo>
                  <a:lnTo>
                    <a:pt x="1216522" y="1276322"/>
                  </a:lnTo>
                  <a:lnTo>
                    <a:pt x="1216522" y="1275430"/>
                  </a:lnTo>
                  <a:lnTo>
                    <a:pt x="1215629" y="1275430"/>
                  </a:lnTo>
                  <a:lnTo>
                    <a:pt x="1214737" y="1273645"/>
                  </a:lnTo>
                  <a:lnTo>
                    <a:pt x="1214737" y="1271860"/>
                  </a:lnTo>
                  <a:lnTo>
                    <a:pt x="1215629" y="1269182"/>
                  </a:lnTo>
                  <a:lnTo>
                    <a:pt x="1216522" y="1266504"/>
                  </a:lnTo>
                  <a:lnTo>
                    <a:pt x="1218308" y="1264719"/>
                  </a:lnTo>
                  <a:lnTo>
                    <a:pt x="1231696" y="1253116"/>
                  </a:lnTo>
                  <a:lnTo>
                    <a:pt x="1239728" y="1245084"/>
                  </a:lnTo>
                  <a:lnTo>
                    <a:pt x="1246868" y="1235266"/>
                  </a:lnTo>
                  <a:lnTo>
                    <a:pt x="1247761" y="1232588"/>
                  </a:lnTo>
                  <a:lnTo>
                    <a:pt x="1248653" y="1229018"/>
                  </a:lnTo>
                  <a:lnTo>
                    <a:pt x="1248653" y="1226340"/>
                  </a:lnTo>
                  <a:lnTo>
                    <a:pt x="1247761" y="1220093"/>
                  </a:lnTo>
                  <a:lnTo>
                    <a:pt x="1247761" y="1217415"/>
                  </a:lnTo>
                  <a:lnTo>
                    <a:pt x="1249546" y="1213845"/>
                  </a:lnTo>
                  <a:lnTo>
                    <a:pt x="1252224" y="1212952"/>
                  </a:lnTo>
                  <a:lnTo>
                    <a:pt x="1255793" y="1212952"/>
                  </a:lnTo>
                  <a:lnTo>
                    <a:pt x="1261149" y="1215630"/>
                  </a:lnTo>
                  <a:lnTo>
                    <a:pt x="1357542" y="1172788"/>
                  </a:lnTo>
                  <a:lnTo>
                    <a:pt x="1376285" y="1171003"/>
                  </a:lnTo>
                  <a:lnTo>
                    <a:pt x="1419127" y="1157615"/>
                  </a:lnTo>
                  <a:lnTo>
                    <a:pt x="1424482" y="1154938"/>
                  </a:lnTo>
                  <a:lnTo>
                    <a:pt x="1428053" y="1152260"/>
                  </a:lnTo>
                  <a:lnTo>
                    <a:pt x="1433408" y="1146012"/>
                  </a:lnTo>
                  <a:lnTo>
                    <a:pt x="1438763" y="1139765"/>
                  </a:lnTo>
                  <a:lnTo>
                    <a:pt x="1443225" y="1137087"/>
                  </a:lnTo>
                  <a:lnTo>
                    <a:pt x="1446796" y="1135302"/>
                  </a:lnTo>
                  <a:lnTo>
                    <a:pt x="1450366" y="1134409"/>
                  </a:lnTo>
                  <a:lnTo>
                    <a:pt x="1463754" y="1134409"/>
                  </a:lnTo>
                  <a:lnTo>
                    <a:pt x="1467324" y="1133517"/>
                  </a:lnTo>
                  <a:lnTo>
                    <a:pt x="1471787" y="1129947"/>
                  </a:lnTo>
                  <a:lnTo>
                    <a:pt x="1475357" y="1129054"/>
                  </a:lnTo>
                  <a:lnTo>
                    <a:pt x="1478034" y="1129054"/>
                  </a:lnTo>
                  <a:lnTo>
                    <a:pt x="1493208" y="1135302"/>
                  </a:lnTo>
                  <a:lnTo>
                    <a:pt x="1495885" y="1137087"/>
                  </a:lnTo>
                  <a:lnTo>
                    <a:pt x="1496777" y="1138872"/>
                  </a:lnTo>
                  <a:lnTo>
                    <a:pt x="1496777" y="1141550"/>
                  </a:lnTo>
                  <a:lnTo>
                    <a:pt x="1494993" y="1143335"/>
                  </a:lnTo>
                  <a:lnTo>
                    <a:pt x="1491422" y="1146905"/>
                  </a:lnTo>
                  <a:lnTo>
                    <a:pt x="1489637" y="1148690"/>
                  </a:lnTo>
                  <a:lnTo>
                    <a:pt x="1489637" y="1151368"/>
                  </a:lnTo>
                  <a:lnTo>
                    <a:pt x="1489637" y="1154045"/>
                  </a:lnTo>
                  <a:lnTo>
                    <a:pt x="1491422" y="1156723"/>
                  </a:lnTo>
                  <a:lnTo>
                    <a:pt x="1494993" y="1158508"/>
                  </a:lnTo>
                  <a:lnTo>
                    <a:pt x="1501240" y="1158508"/>
                  </a:lnTo>
                  <a:lnTo>
                    <a:pt x="1504810" y="1157615"/>
                  </a:lnTo>
                  <a:lnTo>
                    <a:pt x="1507488" y="1155830"/>
                  </a:lnTo>
                  <a:lnTo>
                    <a:pt x="1509273" y="1153153"/>
                  </a:lnTo>
                  <a:lnTo>
                    <a:pt x="1510165" y="1150475"/>
                  </a:lnTo>
                  <a:lnTo>
                    <a:pt x="1511951" y="1143335"/>
                  </a:lnTo>
                  <a:lnTo>
                    <a:pt x="1513736" y="1138872"/>
                  </a:lnTo>
                  <a:lnTo>
                    <a:pt x="1515521" y="1135302"/>
                  </a:lnTo>
                  <a:lnTo>
                    <a:pt x="1519091" y="1129947"/>
                  </a:lnTo>
                  <a:lnTo>
                    <a:pt x="1522661" y="1128162"/>
                  </a:lnTo>
                  <a:lnTo>
                    <a:pt x="1526231" y="1127269"/>
                  </a:lnTo>
                  <a:lnTo>
                    <a:pt x="1529801" y="1127269"/>
                  </a:lnTo>
                  <a:lnTo>
                    <a:pt x="1536049" y="1129054"/>
                  </a:lnTo>
                  <a:lnTo>
                    <a:pt x="1541404" y="1132624"/>
                  </a:lnTo>
                  <a:lnTo>
                    <a:pt x="1557470" y="1143335"/>
                  </a:lnTo>
                  <a:lnTo>
                    <a:pt x="1559255" y="1137980"/>
                  </a:lnTo>
                  <a:lnTo>
                    <a:pt x="1560148" y="1131732"/>
                  </a:lnTo>
                  <a:lnTo>
                    <a:pt x="1559255" y="1121914"/>
                  </a:lnTo>
                  <a:lnTo>
                    <a:pt x="1556577" y="1112989"/>
                  </a:lnTo>
                  <a:lnTo>
                    <a:pt x="1553900" y="1104063"/>
                  </a:lnTo>
                  <a:lnTo>
                    <a:pt x="1552115" y="1099601"/>
                  </a:lnTo>
                  <a:lnTo>
                    <a:pt x="1541404" y="1080858"/>
                  </a:lnTo>
                  <a:lnTo>
                    <a:pt x="1540512" y="1078180"/>
                  </a:lnTo>
                  <a:lnTo>
                    <a:pt x="1540512" y="1074610"/>
                  </a:lnTo>
                  <a:lnTo>
                    <a:pt x="1541404" y="1070147"/>
                  </a:lnTo>
                  <a:lnTo>
                    <a:pt x="1543189" y="1063007"/>
                  </a:lnTo>
                  <a:lnTo>
                    <a:pt x="1546760" y="1054974"/>
                  </a:lnTo>
                  <a:lnTo>
                    <a:pt x="1551222" y="1047834"/>
                  </a:lnTo>
                  <a:lnTo>
                    <a:pt x="1578891" y="1017488"/>
                  </a:lnTo>
                  <a:lnTo>
                    <a:pt x="1580676" y="1015703"/>
                  </a:lnTo>
                  <a:lnTo>
                    <a:pt x="1583353" y="1014810"/>
                  </a:lnTo>
                  <a:lnTo>
                    <a:pt x="1586031" y="1014810"/>
                  </a:lnTo>
                  <a:lnTo>
                    <a:pt x="1589601" y="1015703"/>
                  </a:lnTo>
                  <a:lnTo>
                    <a:pt x="1592279" y="1016595"/>
                  </a:lnTo>
                  <a:lnTo>
                    <a:pt x="1594064" y="1018380"/>
                  </a:lnTo>
                  <a:lnTo>
                    <a:pt x="1596741" y="1022843"/>
                  </a:lnTo>
                  <a:lnTo>
                    <a:pt x="1598526" y="1024628"/>
                  </a:lnTo>
                  <a:lnTo>
                    <a:pt x="1604774" y="1029983"/>
                  </a:lnTo>
                  <a:lnTo>
                    <a:pt x="1610129" y="1032661"/>
                  </a:lnTo>
                  <a:lnTo>
                    <a:pt x="1613700" y="1034446"/>
                  </a:lnTo>
                  <a:lnTo>
                    <a:pt x="1666359" y="1038016"/>
                  </a:lnTo>
                  <a:lnTo>
                    <a:pt x="1677962" y="1036231"/>
                  </a:lnTo>
                  <a:lnTo>
                    <a:pt x="1706523" y="1021950"/>
                  </a:lnTo>
                  <a:lnTo>
                    <a:pt x="1714556" y="1015703"/>
                  </a:lnTo>
                  <a:lnTo>
                    <a:pt x="1730621" y="996959"/>
                  </a:lnTo>
                  <a:lnTo>
                    <a:pt x="1744902" y="974646"/>
                  </a:lnTo>
                  <a:lnTo>
                    <a:pt x="1758290" y="956795"/>
                  </a:lnTo>
                  <a:lnTo>
                    <a:pt x="1758290" y="953225"/>
                  </a:lnTo>
                  <a:lnTo>
                    <a:pt x="1757397" y="949655"/>
                  </a:lnTo>
                  <a:lnTo>
                    <a:pt x="1752042" y="940730"/>
                  </a:lnTo>
                  <a:lnTo>
                    <a:pt x="1752042" y="937160"/>
                  </a:lnTo>
                  <a:lnTo>
                    <a:pt x="1754720" y="933590"/>
                  </a:lnTo>
                  <a:lnTo>
                    <a:pt x="1754720" y="930912"/>
                  </a:lnTo>
                  <a:lnTo>
                    <a:pt x="1753827" y="928234"/>
                  </a:lnTo>
                  <a:lnTo>
                    <a:pt x="1749365" y="924664"/>
                  </a:lnTo>
                  <a:lnTo>
                    <a:pt x="1742224" y="921987"/>
                  </a:lnTo>
                  <a:lnTo>
                    <a:pt x="1740439" y="918416"/>
                  </a:lnTo>
                  <a:lnTo>
                    <a:pt x="1738654" y="912169"/>
                  </a:lnTo>
                  <a:lnTo>
                    <a:pt x="1735084" y="905028"/>
                  </a:lnTo>
                  <a:lnTo>
                    <a:pt x="1733299" y="899673"/>
                  </a:lnTo>
                  <a:lnTo>
                    <a:pt x="1733299" y="894318"/>
                  </a:lnTo>
                  <a:lnTo>
                    <a:pt x="1734191" y="890748"/>
                  </a:lnTo>
                  <a:lnTo>
                    <a:pt x="1735084" y="887178"/>
                  </a:lnTo>
                  <a:lnTo>
                    <a:pt x="1736869" y="883608"/>
                  </a:lnTo>
                  <a:lnTo>
                    <a:pt x="1737761" y="881823"/>
                  </a:lnTo>
                  <a:lnTo>
                    <a:pt x="1740439" y="880038"/>
                  </a:lnTo>
                  <a:lnTo>
                    <a:pt x="1748472" y="878252"/>
                  </a:lnTo>
                  <a:lnTo>
                    <a:pt x="1753827" y="876467"/>
                  </a:lnTo>
                  <a:lnTo>
                    <a:pt x="1756505" y="875575"/>
                  </a:lnTo>
                  <a:lnTo>
                    <a:pt x="1759182" y="875575"/>
                  </a:lnTo>
                  <a:lnTo>
                    <a:pt x="1789529" y="883608"/>
                  </a:lnTo>
                  <a:lnTo>
                    <a:pt x="1793098" y="883608"/>
                  </a:lnTo>
                  <a:lnTo>
                    <a:pt x="1794884" y="881823"/>
                  </a:lnTo>
                  <a:lnTo>
                    <a:pt x="1797561" y="876467"/>
                  </a:lnTo>
                  <a:lnTo>
                    <a:pt x="1800239" y="874682"/>
                  </a:lnTo>
                  <a:lnTo>
                    <a:pt x="1802917" y="873790"/>
                  </a:lnTo>
                  <a:lnTo>
                    <a:pt x="1811842" y="873790"/>
                  </a:lnTo>
                  <a:lnTo>
                    <a:pt x="1813627" y="872897"/>
                  </a:lnTo>
                  <a:lnTo>
                    <a:pt x="1815412" y="871112"/>
                  </a:lnTo>
                  <a:lnTo>
                    <a:pt x="1816305" y="869327"/>
                  </a:lnTo>
                  <a:lnTo>
                    <a:pt x="1816305" y="867542"/>
                  </a:lnTo>
                  <a:lnTo>
                    <a:pt x="1813627" y="862187"/>
                  </a:lnTo>
                  <a:lnTo>
                    <a:pt x="1808272" y="856832"/>
                  </a:lnTo>
                  <a:lnTo>
                    <a:pt x="1796669" y="849692"/>
                  </a:lnTo>
                  <a:lnTo>
                    <a:pt x="1787743" y="839874"/>
                  </a:lnTo>
                  <a:lnTo>
                    <a:pt x="1777033" y="834518"/>
                  </a:lnTo>
                  <a:lnTo>
                    <a:pt x="1775248" y="831841"/>
                  </a:lnTo>
                  <a:lnTo>
                    <a:pt x="1774355" y="826486"/>
                  </a:lnTo>
                  <a:lnTo>
                    <a:pt x="1776141" y="823808"/>
                  </a:ln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46" name="Полілінія: фігура 45">
              <a:extLst>
                <a:ext uri="{FF2B5EF4-FFF2-40B4-BE49-F238E27FC236}">
                  <a16:creationId xmlns:a16="http://schemas.microsoft.com/office/drawing/2014/main" id="{1423D1A9-79D1-465C-AE16-DBB4F7A7E1DD}"/>
                </a:ext>
              </a:extLst>
            </p:cNvPr>
            <p:cNvSpPr/>
            <p:nvPr/>
          </p:nvSpPr>
          <p:spPr>
            <a:xfrm>
              <a:off x="4326107" y="3689619"/>
              <a:ext cx="1660111" cy="2337543"/>
            </a:xfrm>
            <a:custGeom>
              <a:avLst/>
              <a:gdLst>
                <a:gd name="connsiteX0" fmla="*/ 918416 w 1660111"/>
                <a:gd name="connsiteY0" fmla="*/ 1975175 h 2337543"/>
                <a:gd name="connsiteX1" fmla="*/ 909491 w 1660111"/>
                <a:gd name="connsiteY1" fmla="*/ 1983208 h 2337543"/>
                <a:gd name="connsiteX2" fmla="*/ 894318 w 1660111"/>
                <a:gd name="connsiteY2" fmla="*/ 2000166 h 2337543"/>
                <a:gd name="connsiteX3" fmla="*/ 885393 w 1660111"/>
                <a:gd name="connsiteY3" fmla="*/ 2007306 h 2337543"/>
                <a:gd name="connsiteX4" fmla="*/ 878252 w 1660111"/>
                <a:gd name="connsiteY4" fmla="*/ 2009091 h 2337543"/>
                <a:gd name="connsiteX5" fmla="*/ 870220 w 1660111"/>
                <a:gd name="connsiteY5" fmla="*/ 2009984 h 2337543"/>
                <a:gd name="connsiteX6" fmla="*/ 863079 w 1660111"/>
                <a:gd name="connsiteY6" fmla="*/ 2012662 h 2337543"/>
                <a:gd name="connsiteX7" fmla="*/ 860401 w 1660111"/>
                <a:gd name="connsiteY7" fmla="*/ 2019802 h 2337543"/>
                <a:gd name="connsiteX8" fmla="*/ 855939 w 1660111"/>
                <a:gd name="connsiteY8" fmla="*/ 2026942 h 2337543"/>
                <a:gd name="connsiteX9" fmla="*/ 845229 w 1660111"/>
                <a:gd name="connsiteY9" fmla="*/ 2035867 h 2337543"/>
                <a:gd name="connsiteX10" fmla="*/ 818453 w 1660111"/>
                <a:gd name="connsiteY10" fmla="*/ 2050148 h 2337543"/>
                <a:gd name="connsiteX11" fmla="*/ 859509 w 1660111"/>
                <a:gd name="connsiteY11" fmla="*/ 2032298 h 2337543"/>
                <a:gd name="connsiteX12" fmla="*/ 913061 w 1660111"/>
                <a:gd name="connsiteY12" fmla="*/ 1993026 h 2337543"/>
                <a:gd name="connsiteX13" fmla="*/ 1029090 w 1660111"/>
                <a:gd name="connsiteY13" fmla="*/ 1882352 h 2337543"/>
                <a:gd name="connsiteX14" fmla="*/ 1002314 w 1660111"/>
                <a:gd name="connsiteY14" fmla="*/ 1896633 h 2337543"/>
                <a:gd name="connsiteX15" fmla="*/ 918416 w 1660111"/>
                <a:gd name="connsiteY15" fmla="*/ 1975175 h 2337543"/>
                <a:gd name="connsiteX16" fmla="*/ 1660111 w 1660111"/>
                <a:gd name="connsiteY16" fmla="*/ 894318 h 2337543"/>
                <a:gd name="connsiteX17" fmla="*/ 1660111 w 1660111"/>
                <a:gd name="connsiteY17" fmla="*/ 888963 h 2337543"/>
                <a:gd name="connsiteX18" fmla="*/ 1659218 w 1660111"/>
                <a:gd name="connsiteY18" fmla="*/ 885393 h 2337543"/>
                <a:gd name="connsiteX19" fmla="*/ 1657434 w 1660111"/>
                <a:gd name="connsiteY19" fmla="*/ 883608 h 2337543"/>
                <a:gd name="connsiteX20" fmla="*/ 1654756 w 1660111"/>
                <a:gd name="connsiteY20" fmla="*/ 882715 h 2337543"/>
                <a:gd name="connsiteX21" fmla="*/ 1645830 w 1660111"/>
                <a:gd name="connsiteY21" fmla="*/ 881822 h 2337543"/>
                <a:gd name="connsiteX22" fmla="*/ 1643153 w 1660111"/>
                <a:gd name="connsiteY22" fmla="*/ 880930 h 2337543"/>
                <a:gd name="connsiteX23" fmla="*/ 1641368 w 1660111"/>
                <a:gd name="connsiteY23" fmla="*/ 878252 h 2337543"/>
                <a:gd name="connsiteX24" fmla="*/ 1639583 w 1660111"/>
                <a:gd name="connsiteY24" fmla="*/ 874682 h 2337543"/>
                <a:gd name="connsiteX25" fmla="*/ 1637798 w 1660111"/>
                <a:gd name="connsiteY25" fmla="*/ 868434 h 2337543"/>
                <a:gd name="connsiteX26" fmla="*/ 1636013 w 1660111"/>
                <a:gd name="connsiteY26" fmla="*/ 864864 h 2337543"/>
                <a:gd name="connsiteX27" fmla="*/ 1634228 w 1660111"/>
                <a:gd name="connsiteY27" fmla="*/ 862187 h 2337543"/>
                <a:gd name="connsiteX28" fmla="*/ 1632442 w 1660111"/>
                <a:gd name="connsiteY28" fmla="*/ 860402 h 2337543"/>
                <a:gd name="connsiteX29" fmla="*/ 1627088 w 1660111"/>
                <a:gd name="connsiteY29" fmla="*/ 855046 h 2337543"/>
                <a:gd name="connsiteX30" fmla="*/ 1625302 w 1660111"/>
                <a:gd name="connsiteY30" fmla="*/ 852369 h 2337543"/>
                <a:gd name="connsiteX31" fmla="*/ 1623517 w 1660111"/>
                <a:gd name="connsiteY31" fmla="*/ 848799 h 2337543"/>
                <a:gd name="connsiteX32" fmla="*/ 1620840 w 1660111"/>
                <a:gd name="connsiteY32" fmla="*/ 841658 h 2337543"/>
                <a:gd name="connsiteX33" fmla="*/ 1618162 w 1660111"/>
                <a:gd name="connsiteY33" fmla="*/ 837196 h 2337543"/>
                <a:gd name="connsiteX34" fmla="*/ 1615485 w 1660111"/>
                <a:gd name="connsiteY34" fmla="*/ 834518 h 2337543"/>
                <a:gd name="connsiteX35" fmla="*/ 1610129 w 1660111"/>
                <a:gd name="connsiteY35" fmla="*/ 834518 h 2337543"/>
                <a:gd name="connsiteX36" fmla="*/ 1604774 w 1660111"/>
                <a:gd name="connsiteY36" fmla="*/ 836303 h 2337543"/>
                <a:gd name="connsiteX37" fmla="*/ 1597634 w 1660111"/>
                <a:gd name="connsiteY37" fmla="*/ 839873 h 2337543"/>
                <a:gd name="connsiteX38" fmla="*/ 1594957 w 1660111"/>
                <a:gd name="connsiteY38" fmla="*/ 840766 h 2337543"/>
                <a:gd name="connsiteX39" fmla="*/ 1592279 w 1660111"/>
                <a:gd name="connsiteY39" fmla="*/ 840766 h 2337543"/>
                <a:gd name="connsiteX40" fmla="*/ 1589601 w 1660111"/>
                <a:gd name="connsiteY40" fmla="*/ 839873 h 2337543"/>
                <a:gd name="connsiteX41" fmla="*/ 1587816 w 1660111"/>
                <a:gd name="connsiteY41" fmla="*/ 838981 h 2337543"/>
                <a:gd name="connsiteX42" fmla="*/ 1582461 w 1660111"/>
                <a:gd name="connsiteY42" fmla="*/ 833626 h 2337543"/>
                <a:gd name="connsiteX43" fmla="*/ 1577998 w 1660111"/>
                <a:gd name="connsiteY43" fmla="*/ 830948 h 2337543"/>
                <a:gd name="connsiteX44" fmla="*/ 1565503 w 1660111"/>
                <a:gd name="connsiteY44" fmla="*/ 827378 h 2337543"/>
                <a:gd name="connsiteX45" fmla="*/ 1562825 w 1660111"/>
                <a:gd name="connsiteY45" fmla="*/ 826485 h 2337543"/>
                <a:gd name="connsiteX46" fmla="*/ 1560148 w 1660111"/>
                <a:gd name="connsiteY46" fmla="*/ 824700 h 2337543"/>
                <a:gd name="connsiteX47" fmla="*/ 1558362 w 1660111"/>
                <a:gd name="connsiteY47" fmla="*/ 822023 h 2337543"/>
                <a:gd name="connsiteX48" fmla="*/ 1557470 w 1660111"/>
                <a:gd name="connsiteY48" fmla="*/ 818453 h 2337543"/>
                <a:gd name="connsiteX49" fmla="*/ 1557470 w 1660111"/>
                <a:gd name="connsiteY49" fmla="*/ 814882 h 2337543"/>
                <a:gd name="connsiteX50" fmla="*/ 1558362 w 1660111"/>
                <a:gd name="connsiteY50" fmla="*/ 808635 h 2337543"/>
                <a:gd name="connsiteX51" fmla="*/ 1559255 w 1660111"/>
                <a:gd name="connsiteY51" fmla="*/ 802387 h 2337543"/>
                <a:gd name="connsiteX52" fmla="*/ 1561040 w 1660111"/>
                <a:gd name="connsiteY52" fmla="*/ 800602 h 2337543"/>
                <a:gd name="connsiteX53" fmla="*/ 1562825 w 1660111"/>
                <a:gd name="connsiteY53" fmla="*/ 798817 h 2337543"/>
                <a:gd name="connsiteX54" fmla="*/ 1565503 w 1660111"/>
                <a:gd name="connsiteY54" fmla="*/ 797924 h 2337543"/>
                <a:gd name="connsiteX55" fmla="*/ 1570858 w 1660111"/>
                <a:gd name="connsiteY55" fmla="*/ 796139 h 2337543"/>
                <a:gd name="connsiteX56" fmla="*/ 1575321 w 1660111"/>
                <a:gd name="connsiteY56" fmla="*/ 794354 h 2337543"/>
                <a:gd name="connsiteX57" fmla="*/ 1577106 w 1660111"/>
                <a:gd name="connsiteY57" fmla="*/ 792569 h 2337543"/>
                <a:gd name="connsiteX58" fmla="*/ 1584246 w 1660111"/>
                <a:gd name="connsiteY58" fmla="*/ 784536 h 2337543"/>
                <a:gd name="connsiteX59" fmla="*/ 1586031 w 1660111"/>
                <a:gd name="connsiteY59" fmla="*/ 780966 h 2337543"/>
                <a:gd name="connsiteX60" fmla="*/ 1587816 w 1660111"/>
                <a:gd name="connsiteY60" fmla="*/ 775611 h 2337543"/>
                <a:gd name="connsiteX61" fmla="*/ 1586924 w 1660111"/>
                <a:gd name="connsiteY61" fmla="*/ 768471 h 2337543"/>
                <a:gd name="connsiteX62" fmla="*/ 1586031 w 1660111"/>
                <a:gd name="connsiteY62" fmla="*/ 764008 h 2337543"/>
                <a:gd name="connsiteX63" fmla="*/ 1581569 w 1660111"/>
                <a:gd name="connsiteY63" fmla="*/ 755083 h 2337543"/>
                <a:gd name="connsiteX64" fmla="*/ 1580676 w 1660111"/>
                <a:gd name="connsiteY64" fmla="*/ 753298 h 2337543"/>
                <a:gd name="connsiteX65" fmla="*/ 1579783 w 1660111"/>
                <a:gd name="connsiteY65" fmla="*/ 752405 h 2337543"/>
                <a:gd name="connsiteX66" fmla="*/ 1578891 w 1660111"/>
                <a:gd name="connsiteY66" fmla="*/ 751513 h 2337543"/>
                <a:gd name="connsiteX67" fmla="*/ 1577106 w 1660111"/>
                <a:gd name="connsiteY67" fmla="*/ 750620 h 2337543"/>
                <a:gd name="connsiteX68" fmla="*/ 1534264 w 1660111"/>
                <a:gd name="connsiteY68" fmla="*/ 759545 h 2337543"/>
                <a:gd name="connsiteX69" fmla="*/ 1518198 w 1660111"/>
                <a:gd name="connsiteY69" fmla="*/ 766686 h 2337543"/>
                <a:gd name="connsiteX70" fmla="*/ 1515521 w 1660111"/>
                <a:gd name="connsiteY70" fmla="*/ 766686 h 2337543"/>
                <a:gd name="connsiteX71" fmla="*/ 1512843 w 1660111"/>
                <a:gd name="connsiteY71" fmla="*/ 764901 h 2337543"/>
                <a:gd name="connsiteX72" fmla="*/ 1506596 w 1660111"/>
                <a:gd name="connsiteY72" fmla="*/ 755083 h 2337543"/>
                <a:gd name="connsiteX73" fmla="*/ 1503918 w 1660111"/>
                <a:gd name="connsiteY73" fmla="*/ 753298 h 2337543"/>
                <a:gd name="connsiteX74" fmla="*/ 1502133 w 1660111"/>
                <a:gd name="connsiteY74" fmla="*/ 752405 h 2337543"/>
                <a:gd name="connsiteX75" fmla="*/ 1480712 w 1660111"/>
                <a:gd name="connsiteY75" fmla="*/ 751513 h 2337543"/>
                <a:gd name="connsiteX76" fmla="*/ 1451258 w 1660111"/>
                <a:gd name="connsiteY76" fmla="*/ 746157 h 2337543"/>
                <a:gd name="connsiteX77" fmla="*/ 1444118 w 1660111"/>
                <a:gd name="connsiteY77" fmla="*/ 734555 h 2337543"/>
                <a:gd name="connsiteX78" fmla="*/ 1435193 w 1660111"/>
                <a:gd name="connsiteY78" fmla="*/ 714919 h 2337543"/>
                <a:gd name="connsiteX79" fmla="*/ 1410202 w 1660111"/>
                <a:gd name="connsiteY79" fmla="*/ 639053 h 2337543"/>
                <a:gd name="connsiteX80" fmla="*/ 1407525 w 1660111"/>
                <a:gd name="connsiteY80" fmla="*/ 625665 h 2337543"/>
                <a:gd name="connsiteX81" fmla="*/ 1413772 w 1660111"/>
                <a:gd name="connsiteY81" fmla="*/ 608707 h 2337543"/>
                <a:gd name="connsiteX82" fmla="*/ 1417342 w 1660111"/>
                <a:gd name="connsiteY82" fmla="*/ 596212 h 2337543"/>
                <a:gd name="connsiteX83" fmla="*/ 1418235 w 1660111"/>
                <a:gd name="connsiteY83" fmla="*/ 589072 h 2337543"/>
                <a:gd name="connsiteX84" fmla="*/ 1419127 w 1660111"/>
                <a:gd name="connsiteY84" fmla="*/ 581039 h 2337543"/>
                <a:gd name="connsiteX85" fmla="*/ 1419127 w 1660111"/>
                <a:gd name="connsiteY85" fmla="*/ 575684 h 2337543"/>
                <a:gd name="connsiteX86" fmla="*/ 1419127 w 1660111"/>
                <a:gd name="connsiteY86" fmla="*/ 571221 h 2337543"/>
                <a:gd name="connsiteX87" fmla="*/ 1419127 w 1660111"/>
                <a:gd name="connsiteY87" fmla="*/ 570329 h 2337543"/>
                <a:gd name="connsiteX88" fmla="*/ 1423590 w 1660111"/>
                <a:gd name="connsiteY88" fmla="*/ 568543 h 2337543"/>
                <a:gd name="connsiteX89" fmla="*/ 1425375 w 1660111"/>
                <a:gd name="connsiteY89" fmla="*/ 566758 h 2337543"/>
                <a:gd name="connsiteX90" fmla="*/ 1426268 w 1660111"/>
                <a:gd name="connsiteY90" fmla="*/ 564081 h 2337543"/>
                <a:gd name="connsiteX91" fmla="*/ 1427160 w 1660111"/>
                <a:gd name="connsiteY91" fmla="*/ 561403 h 2337543"/>
                <a:gd name="connsiteX92" fmla="*/ 1427160 w 1660111"/>
                <a:gd name="connsiteY92" fmla="*/ 553370 h 2337543"/>
                <a:gd name="connsiteX93" fmla="*/ 1425375 w 1660111"/>
                <a:gd name="connsiteY93" fmla="*/ 536412 h 2337543"/>
                <a:gd name="connsiteX94" fmla="*/ 1422697 w 1660111"/>
                <a:gd name="connsiteY94" fmla="*/ 531949 h 2337543"/>
                <a:gd name="connsiteX95" fmla="*/ 1414665 w 1660111"/>
                <a:gd name="connsiteY95" fmla="*/ 523024 h 2337543"/>
                <a:gd name="connsiteX96" fmla="*/ 1408417 w 1660111"/>
                <a:gd name="connsiteY96" fmla="*/ 512314 h 2337543"/>
                <a:gd name="connsiteX97" fmla="*/ 1404847 w 1660111"/>
                <a:gd name="connsiteY97" fmla="*/ 507851 h 2337543"/>
                <a:gd name="connsiteX98" fmla="*/ 1401277 w 1660111"/>
                <a:gd name="connsiteY98" fmla="*/ 505173 h 2337543"/>
                <a:gd name="connsiteX99" fmla="*/ 1382533 w 1660111"/>
                <a:gd name="connsiteY99" fmla="*/ 504281 h 2337543"/>
                <a:gd name="connsiteX100" fmla="*/ 1379856 w 1660111"/>
                <a:gd name="connsiteY100" fmla="*/ 502496 h 2337543"/>
                <a:gd name="connsiteX101" fmla="*/ 1379856 w 1660111"/>
                <a:gd name="connsiteY101" fmla="*/ 500711 h 2337543"/>
                <a:gd name="connsiteX102" fmla="*/ 1380749 w 1660111"/>
                <a:gd name="connsiteY102" fmla="*/ 498033 h 2337543"/>
                <a:gd name="connsiteX103" fmla="*/ 1381641 w 1660111"/>
                <a:gd name="connsiteY103" fmla="*/ 493571 h 2337543"/>
                <a:gd name="connsiteX104" fmla="*/ 1382533 w 1660111"/>
                <a:gd name="connsiteY104" fmla="*/ 487323 h 2337543"/>
                <a:gd name="connsiteX105" fmla="*/ 1380749 w 1660111"/>
                <a:gd name="connsiteY105" fmla="*/ 473935 h 2337543"/>
                <a:gd name="connsiteX106" fmla="*/ 1378963 w 1660111"/>
                <a:gd name="connsiteY106" fmla="*/ 468580 h 2337543"/>
                <a:gd name="connsiteX107" fmla="*/ 1376286 w 1660111"/>
                <a:gd name="connsiteY107" fmla="*/ 465902 h 2337543"/>
                <a:gd name="connsiteX108" fmla="*/ 1345940 w 1660111"/>
                <a:gd name="connsiteY108" fmla="*/ 473042 h 2337543"/>
                <a:gd name="connsiteX109" fmla="*/ 1344154 w 1660111"/>
                <a:gd name="connsiteY109" fmla="*/ 474827 h 2337543"/>
                <a:gd name="connsiteX110" fmla="*/ 1342369 w 1660111"/>
                <a:gd name="connsiteY110" fmla="*/ 477505 h 2337543"/>
                <a:gd name="connsiteX111" fmla="*/ 1341477 w 1660111"/>
                <a:gd name="connsiteY111" fmla="*/ 481075 h 2337543"/>
                <a:gd name="connsiteX112" fmla="*/ 1338799 w 1660111"/>
                <a:gd name="connsiteY112" fmla="*/ 494463 h 2337543"/>
                <a:gd name="connsiteX113" fmla="*/ 1336122 w 1660111"/>
                <a:gd name="connsiteY113" fmla="*/ 499818 h 2337543"/>
                <a:gd name="connsiteX114" fmla="*/ 1334337 w 1660111"/>
                <a:gd name="connsiteY114" fmla="*/ 501603 h 2337543"/>
                <a:gd name="connsiteX115" fmla="*/ 1332552 w 1660111"/>
                <a:gd name="connsiteY115" fmla="*/ 503389 h 2337543"/>
                <a:gd name="connsiteX116" fmla="*/ 1329874 w 1660111"/>
                <a:gd name="connsiteY116" fmla="*/ 503389 h 2337543"/>
                <a:gd name="connsiteX117" fmla="*/ 1327197 w 1660111"/>
                <a:gd name="connsiteY117" fmla="*/ 501603 h 2337543"/>
                <a:gd name="connsiteX118" fmla="*/ 1324519 w 1660111"/>
                <a:gd name="connsiteY118" fmla="*/ 498926 h 2337543"/>
                <a:gd name="connsiteX119" fmla="*/ 1321841 w 1660111"/>
                <a:gd name="connsiteY119" fmla="*/ 492678 h 2337543"/>
                <a:gd name="connsiteX120" fmla="*/ 1320056 w 1660111"/>
                <a:gd name="connsiteY120" fmla="*/ 478397 h 2337543"/>
                <a:gd name="connsiteX121" fmla="*/ 1318271 w 1660111"/>
                <a:gd name="connsiteY121" fmla="*/ 474827 h 2337543"/>
                <a:gd name="connsiteX122" fmla="*/ 1315593 w 1660111"/>
                <a:gd name="connsiteY122" fmla="*/ 473042 h 2337543"/>
                <a:gd name="connsiteX123" fmla="*/ 1295958 w 1660111"/>
                <a:gd name="connsiteY123" fmla="*/ 473042 h 2337543"/>
                <a:gd name="connsiteX124" fmla="*/ 1292388 w 1660111"/>
                <a:gd name="connsiteY124" fmla="*/ 472150 h 2337543"/>
                <a:gd name="connsiteX125" fmla="*/ 1288817 w 1660111"/>
                <a:gd name="connsiteY125" fmla="*/ 470365 h 2337543"/>
                <a:gd name="connsiteX126" fmla="*/ 1281677 w 1660111"/>
                <a:gd name="connsiteY126" fmla="*/ 465009 h 2337543"/>
                <a:gd name="connsiteX127" fmla="*/ 1278107 w 1660111"/>
                <a:gd name="connsiteY127" fmla="*/ 463225 h 2337543"/>
                <a:gd name="connsiteX128" fmla="*/ 1275429 w 1660111"/>
                <a:gd name="connsiteY128" fmla="*/ 463225 h 2337543"/>
                <a:gd name="connsiteX129" fmla="*/ 1272752 w 1660111"/>
                <a:gd name="connsiteY129" fmla="*/ 464117 h 2337543"/>
                <a:gd name="connsiteX130" fmla="*/ 1267397 w 1660111"/>
                <a:gd name="connsiteY130" fmla="*/ 469472 h 2337543"/>
                <a:gd name="connsiteX131" fmla="*/ 1259364 w 1660111"/>
                <a:gd name="connsiteY131" fmla="*/ 475720 h 2337543"/>
                <a:gd name="connsiteX132" fmla="*/ 1254901 w 1660111"/>
                <a:gd name="connsiteY132" fmla="*/ 477505 h 2337543"/>
                <a:gd name="connsiteX133" fmla="*/ 1252224 w 1660111"/>
                <a:gd name="connsiteY133" fmla="*/ 478397 h 2337543"/>
                <a:gd name="connsiteX134" fmla="*/ 1249546 w 1660111"/>
                <a:gd name="connsiteY134" fmla="*/ 477505 h 2337543"/>
                <a:gd name="connsiteX135" fmla="*/ 1246869 w 1660111"/>
                <a:gd name="connsiteY135" fmla="*/ 475720 h 2337543"/>
                <a:gd name="connsiteX136" fmla="*/ 1244191 w 1660111"/>
                <a:gd name="connsiteY136" fmla="*/ 473042 h 2337543"/>
                <a:gd name="connsiteX137" fmla="*/ 1242406 w 1660111"/>
                <a:gd name="connsiteY137" fmla="*/ 471257 h 2337543"/>
                <a:gd name="connsiteX138" fmla="*/ 1239728 w 1660111"/>
                <a:gd name="connsiteY138" fmla="*/ 470365 h 2337543"/>
                <a:gd name="connsiteX139" fmla="*/ 1237051 w 1660111"/>
                <a:gd name="connsiteY139" fmla="*/ 470365 h 2337543"/>
                <a:gd name="connsiteX140" fmla="*/ 1212952 w 1660111"/>
                <a:gd name="connsiteY140" fmla="*/ 474827 h 2337543"/>
                <a:gd name="connsiteX141" fmla="*/ 1210275 w 1660111"/>
                <a:gd name="connsiteY141" fmla="*/ 473935 h 2337543"/>
                <a:gd name="connsiteX142" fmla="*/ 1208489 w 1660111"/>
                <a:gd name="connsiteY142" fmla="*/ 472150 h 2337543"/>
                <a:gd name="connsiteX143" fmla="*/ 1203134 w 1660111"/>
                <a:gd name="connsiteY143" fmla="*/ 466795 h 2337543"/>
                <a:gd name="connsiteX144" fmla="*/ 1200457 w 1660111"/>
                <a:gd name="connsiteY144" fmla="*/ 465009 h 2337543"/>
                <a:gd name="connsiteX145" fmla="*/ 1187961 w 1660111"/>
                <a:gd name="connsiteY145" fmla="*/ 458762 h 2337543"/>
                <a:gd name="connsiteX146" fmla="*/ 1182606 w 1660111"/>
                <a:gd name="connsiteY146" fmla="*/ 454299 h 2337543"/>
                <a:gd name="connsiteX147" fmla="*/ 1180821 w 1660111"/>
                <a:gd name="connsiteY147" fmla="*/ 450729 h 2337543"/>
                <a:gd name="connsiteX148" fmla="*/ 1179036 w 1660111"/>
                <a:gd name="connsiteY148" fmla="*/ 447159 h 2337543"/>
                <a:gd name="connsiteX149" fmla="*/ 1177251 w 1660111"/>
                <a:gd name="connsiteY149" fmla="*/ 440019 h 2337543"/>
                <a:gd name="connsiteX150" fmla="*/ 1173681 w 1660111"/>
                <a:gd name="connsiteY150" fmla="*/ 430201 h 2337543"/>
                <a:gd name="connsiteX151" fmla="*/ 1172788 w 1660111"/>
                <a:gd name="connsiteY151" fmla="*/ 426631 h 2337543"/>
                <a:gd name="connsiteX152" fmla="*/ 1172788 w 1660111"/>
                <a:gd name="connsiteY152" fmla="*/ 423953 h 2337543"/>
                <a:gd name="connsiteX153" fmla="*/ 1172788 w 1660111"/>
                <a:gd name="connsiteY153" fmla="*/ 420383 h 2337543"/>
                <a:gd name="connsiteX154" fmla="*/ 1173681 w 1660111"/>
                <a:gd name="connsiteY154" fmla="*/ 417705 h 2337543"/>
                <a:gd name="connsiteX155" fmla="*/ 1177251 w 1660111"/>
                <a:gd name="connsiteY155" fmla="*/ 409673 h 2337543"/>
                <a:gd name="connsiteX156" fmla="*/ 1178144 w 1660111"/>
                <a:gd name="connsiteY156" fmla="*/ 406995 h 2337543"/>
                <a:gd name="connsiteX157" fmla="*/ 1179036 w 1660111"/>
                <a:gd name="connsiteY157" fmla="*/ 403425 h 2337543"/>
                <a:gd name="connsiteX158" fmla="*/ 1179036 w 1660111"/>
                <a:gd name="connsiteY158" fmla="*/ 398069 h 2337543"/>
                <a:gd name="connsiteX159" fmla="*/ 1177251 w 1660111"/>
                <a:gd name="connsiteY159" fmla="*/ 395392 h 2337543"/>
                <a:gd name="connsiteX160" fmla="*/ 1175466 w 1660111"/>
                <a:gd name="connsiteY160" fmla="*/ 392715 h 2337543"/>
                <a:gd name="connsiteX161" fmla="*/ 1168325 w 1660111"/>
                <a:gd name="connsiteY161" fmla="*/ 387359 h 2337543"/>
                <a:gd name="connsiteX162" fmla="*/ 1161185 w 1660111"/>
                <a:gd name="connsiteY162" fmla="*/ 380219 h 2337543"/>
                <a:gd name="connsiteX163" fmla="*/ 1159400 w 1660111"/>
                <a:gd name="connsiteY163" fmla="*/ 376649 h 2337543"/>
                <a:gd name="connsiteX164" fmla="*/ 1159400 w 1660111"/>
                <a:gd name="connsiteY164" fmla="*/ 373079 h 2337543"/>
                <a:gd name="connsiteX165" fmla="*/ 1160293 w 1660111"/>
                <a:gd name="connsiteY165" fmla="*/ 370401 h 2337543"/>
                <a:gd name="connsiteX166" fmla="*/ 1162078 w 1660111"/>
                <a:gd name="connsiteY166" fmla="*/ 367723 h 2337543"/>
                <a:gd name="connsiteX167" fmla="*/ 1167433 w 1660111"/>
                <a:gd name="connsiteY167" fmla="*/ 362368 h 2337543"/>
                <a:gd name="connsiteX168" fmla="*/ 1169218 w 1660111"/>
                <a:gd name="connsiteY168" fmla="*/ 360583 h 2337543"/>
                <a:gd name="connsiteX169" fmla="*/ 1170111 w 1660111"/>
                <a:gd name="connsiteY169" fmla="*/ 358798 h 2337543"/>
                <a:gd name="connsiteX170" fmla="*/ 1171003 w 1660111"/>
                <a:gd name="connsiteY170" fmla="*/ 357013 h 2337543"/>
                <a:gd name="connsiteX171" fmla="*/ 1171003 w 1660111"/>
                <a:gd name="connsiteY171" fmla="*/ 353443 h 2337543"/>
                <a:gd name="connsiteX172" fmla="*/ 1168325 w 1660111"/>
                <a:gd name="connsiteY172" fmla="*/ 340947 h 2337543"/>
                <a:gd name="connsiteX173" fmla="*/ 1165648 w 1660111"/>
                <a:gd name="connsiteY173" fmla="*/ 337377 h 2337543"/>
                <a:gd name="connsiteX174" fmla="*/ 1162970 w 1660111"/>
                <a:gd name="connsiteY174" fmla="*/ 335592 h 2337543"/>
                <a:gd name="connsiteX175" fmla="*/ 1148690 w 1660111"/>
                <a:gd name="connsiteY175" fmla="*/ 330237 h 2337543"/>
                <a:gd name="connsiteX176" fmla="*/ 1143335 w 1660111"/>
                <a:gd name="connsiteY176" fmla="*/ 326667 h 2337543"/>
                <a:gd name="connsiteX177" fmla="*/ 1134409 w 1660111"/>
                <a:gd name="connsiteY177" fmla="*/ 318634 h 2337543"/>
                <a:gd name="connsiteX178" fmla="*/ 1132624 w 1660111"/>
                <a:gd name="connsiteY178" fmla="*/ 315064 h 2337543"/>
                <a:gd name="connsiteX179" fmla="*/ 1131732 w 1660111"/>
                <a:gd name="connsiteY179" fmla="*/ 312387 h 2337543"/>
                <a:gd name="connsiteX180" fmla="*/ 1130839 w 1660111"/>
                <a:gd name="connsiteY180" fmla="*/ 308816 h 2337543"/>
                <a:gd name="connsiteX181" fmla="*/ 1129947 w 1660111"/>
                <a:gd name="connsiteY181" fmla="*/ 306139 h 2337543"/>
                <a:gd name="connsiteX182" fmla="*/ 1116559 w 1660111"/>
                <a:gd name="connsiteY182" fmla="*/ 220455 h 2337543"/>
                <a:gd name="connsiteX183" fmla="*/ 1115666 w 1660111"/>
                <a:gd name="connsiteY183" fmla="*/ 216885 h 2337543"/>
                <a:gd name="connsiteX184" fmla="*/ 1113881 w 1660111"/>
                <a:gd name="connsiteY184" fmla="*/ 214208 h 2337543"/>
                <a:gd name="connsiteX185" fmla="*/ 1103171 w 1660111"/>
                <a:gd name="connsiteY185" fmla="*/ 202605 h 2337543"/>
                <a:gd name="connsiteX186" fmla="*/ 1097816 w 1660111"/>
                <a:gd name="connsiteY186" fmla="*/ 194572 h 2337543"/>
                <a:gd name="connsiteX187" fmla="*/ 1096030 w 1660111"/>
                <a:gd name="connsiteY187" fmla="*/ 191895 h 2337543"/>
                <a:gd name="connsiteX188" fmla="*/ 1094245 w 1660111"/>
                <a:gd name="connsiteY188" fmla="*/ 190109 h 2337543"/>
                <a:gd name="connsiteX189" fmla="*/ 1091568 w 1660111"/>
                <a:gd name="connsiteY189" fmla="*/ 188324 h 2337543"/>
                <a:gd name="connsiteX190" fmla="*/ 1078180 w 1660111"/>
                <a:gd name="connsiteY190" fmla="*/ 184754 h 2337543"/>
                <a:gd name="connsiteX191" fmla="*/ 1074609 w 1660111"/>
                <a:gd name="connsiteY191" fmla="*/ 182969 h 2337543"/>
                <a:gd name="connsiteX192" fmla="*/ 1072825 w 1660111"/>
                <a:gd name="connsiteY192" fmla="*/ 180291 h 2337543"/>
                <a:gd name="connsiteX193" fmla="*/ 1071932 w 1660111"/>
                <a:gd name="connsiteY193" fmla="*/ 178507 h 2337543"/>
                <a:gd name="connsiteX194" fmla="*/ 1071932 w 1660111"/>
                <a:gd name="connsiteY194" fmla="*/ 171366 h 2337543"/>
                <a:gd name="connsiteX195" fmla="*/ 1071932 w 1660111"/>
                <a:gd name="connsiteY195" fmla="*/ 168689 h 2337543"/>
                <a:gd name="connsiteX196" fmla="*/ 1072825 w 1660111"/>
                <a:gd name="connsiteY196" fmla="*/ 166011 h 2337543"/>
                <a:gd name="connsiteX197" fmla="*/ 1077287 w 1660111"/>
                <a:gd name="connsiteY197" fmla="*/ 158871 h 2337543"/>
                <a:gd name="connsiteX198" fmla="*/ 1078180 w 1660111"/>
                <a:gd name="connsiteY198" fmla="*/ 156193 h 2337543"/>
                <a:gd name="connsiteX199" fmla="*/ 1078180 w 1660111"/>
                <a:gd name="connsiteY199" fmla="*/ 153516 h 2337543"/>
                <a:gd name="connsiteX200" fmla="*/ 1078180 w 1660111"/>
                <a:gd name="connsiteY200" fmla="*/ 150838 h 2337543"/>
                <a:gd name="connsiteX201" fmla="*/ 1078180 w 1660111"/>
                <a:gd name="connsiteY201" fmla="*/ 140128 h 2337543"/>
                <a:gd name="connsiteX202" fmla="*/ 1078180 w 1660111"/>
                <a:gd name="connsiteY202" fmla="*/ 135665 h 2337543"/>
                <a:gd name="connsiteX203" fmla="*/ 1076395 w 1660111"/>
                <a:gd name="connsiteY203" fmla="*/ 132987 h 2337543"/>
                <a:gd name="connsiteX204" fmla="*/ 1069254 w 1660111"/>
                <a:gd name="connsiteY204" fmla="*/ 128525 h 2337543"/>
                <a:gd name="connsiteX205" fmla="*/ 1069254 w 1660111"/>
                <a:gd name="connsiteY205" fmla="*/ 125847 h 2337543"/>
                <a:gd name="connsiteX206" fmla="*/ 1070147 w 1660111"/>
                <a:gd name="connsiteY206" fmla="*/ 124062 h 2337543"/>
                <a:gd name="connsiteX207" fmla="*/ 1073717 w 1660111"/>
                <a:gd name="connsiteY207" fmla="*/ 120492 h 2337543"/>
                <a:gd name="connsiteX208" fmla="*/ 1075502 w 1660111"/>
                <a:gd name="connsiteY208" fmla="*/ 118707 h 2337543"/>
                <a:gd name="connsiteX209" fmla="*/ 1094245 w 1660111"/>
                <a:gd name="connsiteY209" fmla="*/ 110674 h 2337543"/>
                <a:gd name="connsiteX210" fmla="*/ 1102278 w 1660111"/>
                <a:gd name="connsiteY210" fmla="*/ 111567 h 2337543"/>
                <a:gd name="connsiteX211" fmla="*/ 1104063 w 1660111"/>
                <a:gd name="connsiteY211" fmla="*/ 110674 h 2337543"/>
                <a:gd name="connsiteX212" fmla="*/ 1107633 w 1660111"/>
                <a:gd name="connsiteY212" fmla="*/ 106211 h 2337543"/>
                <a:gd name="connsiteX213" fmla="*/ 1109418 w 1660111"/>
                <a:gd name="connsiteY213" fmla="*/ 104426 h 2337543"/>
                <a:gd name="connsiteX214" fmla="*/ 1112096 w 1660111"/>
                <a:gd name="connsiteY214" fmla="*/ 103534 h 2337543"/>
                <a:gd name="connsiteX215" fmla="*/ 1114773 w 1660111"/>
                <a:gd name="connsiteY215" fmla="*/ 103534 h 2337543"/>
                <a:gd name="connsiteX216" fmla="*/ 1117451 w 1660111"/>
                <a:gd name="connsiteY216" fmla="*/ 104426 h 2337543"/>
                <a:gd name="connsiteX217" fmla="*/ 1120129 w 1660111"/>
                <a:gd name="connsiteY217" fmla="*/ 105319 h 2337543"/>
                <a:gd name="connsiteX218" fmla="*/ 1122806 w 1660111"/>
                <a:gd name="connsiteY218" fmla="*/ 104426 h 2337543"/>
                <a:gd name="connsiteX219" fmla="*/ 1124592 w 1660111"/>
                <a:gd name="connsiteY219" fmla="*/ 102641 h 2337543"/>
                <a:gd name="connsiteX220" fmla="*/ 1125484 w 1660111"/>
                <a:gd name="connsiteY220" fmla="*/ 99071 h 2337543"/>
                <a:gd name="connsiteX221" fmla="*/ 1125484 w 1660111"/>
                <a:gd name="connsiteY221" fmla="*/ 94608 h 2337543"/>
                <a:gd name="connsiteX222" fmla="*/ 1122806 w 1660111"/>
                <a:gd name="connsiteY222" fmla="*/ 91931 h 2337543"/>
                <a:gd name="connsiteX223" fmla="*/ 1115666 w 1660111"/>
                <a:gd name="connsiteY223" fmla="*/ 88361 h 2337543"/>
                <a:gd name="connsiteX224" fmla="*/ 1113881 w 1660111"/>
                <a:gd name="connsiteY224" fmla="*/ 85683 h 2337543"/>
                <a:gd name="connsiteX225" fmla="*/ 1112989 w 1660111"/>
                <a:gd name="connsiteY225" fmla="*/ 82113 h 2337543"/>
                <a:gd name="connsiteX226" fmla="*/ 1112096 w 1660111"/>
                <a:gd name="connsiteY226" fmla="*/ 67832 h 2337543"/>
                <a:gd name="connsiteX227" fmla="*/ 1000529 w 1660111"/>
                <a:gd name="connsiteY227" fmla="*/ 61585 h 2337543"/>
                <a:gd name="connsiteX228" fmla="*/ 981786 w 1660111"/>
                <a:gd name="connsiteY228" fmla="*/ 52659 h 2337543"/>
                <a:gd name="connsiteX229" fmla="*/ 971076 w 1660111"/>
                <a:gd name="connsiteY229" fmla="*/ 36594 h 2337543"/>
                <a:gd name="connsiteX230" fmla="*/ 963043 w 1660111"/>
                <a:gd name="connsiteY230" fmla="*/ 16958 h 2337543"/>
                <a:gd name="connsiteX231" fmla="*/ 954117 w 1660111"/>
                <a:gd name="connsiteY231" fmla="*/ 0 h 2337543"/>
                <a:gd name="connsiteX232" fmla="*/ 946977 w 1660111"/>
                <a:gd name="connsiteY232" fmla="*/ 2677 h 2337543"/>
                <a:gd name="connsiteX233" fmla="*/ 945192 w 1660111"/>
                <a:gd name="connsiteY233" fmla="*/ 3570 h 2337543"/>
                <a:gd name="connsiteX234" fmla="*/ 938052 w 1660111"/>
                <a:gd name="connsiteY234" fmla="*/ 8033 h 2337543"/>
                <a:gd name="connsiteX235" fmla="*/ 933589 w 1660111"/>
                <a:gd name="connsiteY235" fmla="*/ 9818 h 2337543"/>
                <a:gd name="connsiteX236" fmla="*/ 930912 w 1660111"/>
                <a:gd name="connsiteY236" fmla="*/ 8925 h 2337543"/>
                <a:gd name="connsiteX237" fmla="*/ 928234 w 1660111"/>
                <a:gd name="connsiteY237" fmla="*/ 7140 h 2337543"/>
                <a:gd name="connsiteX238" fmla="*/ 921094 w 1660111"/>
                <a:gd name="connsiteY238" fmla="*/ 892 h 2337543"/>
                <a:gd name="connsiteX239" fmla="*/ 917524 w 1660111"/>
                <a:gd name="connsiteY239" fmla="*/ 0 h 2337543"/>
                <a:gd name="connsiteX240" fmla="*/ 914846 w 1660111"/>
                <a:gd name="connsiteY240" fmla="*/ 892 h 2337543"/>
                <a:gd name="connsiteX241" fmla="*/ 913061 w 1660111"/>
                <a:gd name="connsiteY241" fmla="*/ 2677 h 2337543"/>
                <a:gd name="connsiteX242" fmla="*/ 910384 w 1660111"/>
                <a:gd name="connsiteY242" fmla="*/ 7140 h 2337543"/>
                <a:gd name="connsiteX243" fmla="*/ 897888 w 1660111"/>
                <a:gd name="connsiteY243" fmla="*/ 30346 h 2337543"/>
                <a:gd name="connsiteX244" fmla="*/ 896103 w 1660111"/>
                <a:gd name="connsiteY244" fmla="*/ 32131 h 2337543"/>
                <a:gd name="connsiteX245" fmla="*/ 893425 w 1660111"/>
                <a:gd name="connsiteY245" fmla="*/ 33916 h 2337543"/>
                <a:gd name="connsiteX246" fmla="*/ 890748 w 1660111"/>
                <a:gd name="connsiteY246" fmla="*/ 33916 h 2337543"/>
                <a:gd name="connsiteX247" fmla="*/ 888070 w 1660111"/>
                <a:gd name="connsiteY247" fmla="*/ 33024 h 2337543"/>
                <a:gd name="connsiteX248" fmla="*/ 886285 w 1660111"/>
                <a:gd name="connsiteY248" fmla="*/ 31239 h 2337543"/>
                <a:gd name="connsiteX249" fmla="*/ 880037 w 1660111"/>
                <a:gd name="connsiteY249" fmla="*/ 23206 h 2337543"/>
                <a:gd name="connsiteX250" fmla="*/ 878252 w 1660111"/>
                <a:gd name="connsiteY250" fmla="*/ 21421 h 2337543"/>
                <a:gd name="connsiteX251" fmla="*/ 875575 w 1660111"/>
                <a:gd name="connsiteY251" fmla="*/ 18743 h 2337543"/>
                <a:gd name="connsiteX252" fmla="*/ 866649 w 1660111"/>
                <a:gd name="connsiteY252" fmla="*/ 11603 h 2337543"/>
                <a:gd name="connsiteX253" fmla="*/ 863972 w 1660111"/>
                <a:gd name="connsiteY253" fmla="*/ 9818 h 2337543"/>
                <a:gd name="connsiteX254" fmla="*/ 861294 w 1660111"/>
                <a:gd name="connsiteY254" fmla="*/ 8925 h 2337543"/>
                <a:gd name="connsiteX255" fmla="*/ 858617 w 1660111"/>
                <a:gd name="connsiteY255" fmla="*/ 9818 h 2337543"/>
                <a:gd name="connsiteX256" fmla="*/ 849692 w 1660111"/>
                <a:gd name="connsiteY256" fmla="*/ 13388 h 2337543"/>
                <a:gd name="connsiteX257" fmla="*/ 836304 w 1660111"/>
                <a:gd name="connsiteY257" fmla="*/ 16065 h 2337543"/>
                <a:gd name="connsiteX258" fmla="*/ 805957 w 1660111"/>
                <a:gd name="connsiteY258" fmla="*/ 33024 h 2337543"/>
                <a:gd name="connsiteX259" fmla="*/ 801495 w 1660111"/>
                <a:gd name="connsiteY259" fmla="*/ 33916 h 2337543"/>
                <a:gd name="connsiteX260" fmla="*/ 796140 w 1660111"/>
                <a:gd name="connsiteY260" fmla="*/ 33916 h 2337543"/>
                <a:gd name="connsiteX261" fmla="*/ 792569 w 1660111"/>
                <a:gd name="connsiteY261" fmla="*/ 33024 h 2337543"/>
                <a:gd name="connsiteX262" fmla="*/ 787214 w 1660111"/>
                <a:gd name="connsiteY262" fmla="*/ 32131 h 2337543"/>
                <a:gd name="connsiteX263" fmla="*/ 780966 w 1660111"/>
                <a:gd name="connsiteY263" fmla="*/ 35701 h 2337543"/>
                <a:gd name="connsiteX264" fmla="*/ 778289 w 1660111"/>
                <a:gd name="connsiteY264" fmla="*/ 39271 h 2337543"/>
                <a:gd name="connsiteX265" fmla="*/ 778289 w 1660111"/>
                <a:gd name="connsiteY265" fmla="*/ 42841 h 2337543"/>
                <a:gd name="connsiteX266" fmla="*/ 779181 w 1660111"/>
                <a:gd name="connsiteY266" fmla="*/ 45519 h 2337543"/>
                <a:gd name="connsiteX267" fmla="*/ 781859 w 1660111"/>
                <a:gd name="connsiteY267" fmla="*/ 49982 h 2337543"/>
                <a:gd name="connsiteX268" fmla="*/ 792569 w 1660111"/>
                <a:gd name="connsiteY268" fmla="*/ 64262 h 2337543"/>
                <a:gd name="connsiteX269" fmla="*/ 793461 w 1660111"/>
                <a:gd name="connsiteY269" fmla="*/ 66940 h 2337543"/>
                <a:gd name="connsiteX270" fmla="*/ 794354 w 1660111"/>
                <a:gd name="connsiteY270" fmla="*/ 69617 h 2337543"/>
                <a:gd name="connsiteX271" fmla="*/ 794354 w 1660111"/>
                <a:gd name="connsiteY271" fmla="*/ 73188 h 2337543"/>
                <a:gd name="connsiteX272" fmla="*/ 793461 w 1660111"/>
                <a:gd name="connsiteY272" fmla="*/ 78543 h 2337543"/>
                <a:gd name="connsiteX273" fmla="*/ 784536 w 1660111"/>
                <a:gd name="connsiteY273" fmla="*/ 105319 h 2337543"/>
                <a:gd name="connsiteX274" fmla="*/ 781859 w 1660111"/>
                <a:gd name="connsiteY274" fmla="*/ 107104 h 2337543"/>
                <a:gd name="connsiteX275" fmla="*/ 779181 w 1660111"/>
                <a:gd name="connsiteY275" fmla="*/ 107104 h 2337543"/>
                <a:gd name="connsiteX276" fmla="*/ 773826 w 1660111"/>
                <a:gd name="connsiteY276" fmla="*/ 104426 h 2337543"/>
                <a:gd name="connsiteX277" fmla="*/ 771148 w 1660111"/>
                <a:gd name="connsiteY277" fmla="*/ 104426 h 2337543"/>
                <a:gd name="connsiteX278" fmla="*/ 768471 w 1660111"/>
                <a:gd name="connsiteY278" fmla="*/ 105319 h 2337543"/>
                <a:gd name="connsiteX279" fmla="*/ 763116 w 1660111"/>
                <a:gd name="connsiteY279" fmla="*/ 107104 h 2337543"/>
                <a:gd name="connsiteX280" fmla="*/ 732769 w 1660111"/>
                <a:gd name="connsiteY280" fmla="*/ 109781 h 2337543"/>
                <a:gd name="connsiteX281" fmla="*/ 692605 w 1660111"/>
                <a:gd name="connsiteY281" fmla="*/ 107104 h 2337543"/>
                <a:gd name="connsiteX282" fmla="*/ 685465 w 1660111"/>
                <a:gd name="connsiteY282" fmla="*/ 105319 h 2337543"/>
                <a:gd name="connsiteX283" fmla="*/ 664937 w 1660111"/>
                <a:gd name="connsiteY283" fmla="*/ 92823 h 2337543"/>
                <a:gd name="connsiteX284" fmla="*/ 663152 w 1660111"/>
                <a:gd name="connsiteY284" fmla="*/ 91038 h 2337543"/>
                <a:gd name="connsiteX285" fmla="*/ 660474 w 1660111"/>
                <a:gd name="connsiteY285" fmla="*/ 89253 h 2337543"/>
                <a:gd name="connsiteX286" fmla="*/ 652441 w 1660111"/>
                <a:gd name="connsiteY286" fmla="*/ 89253 h 2337543"/>
                <a:gd name="connsiteX287" fmla="*/ 600675 w 1660111"/>
                <a:gd name="connsiteY287" fmla="*/ 110674 h 2337543"/>
                <a:gd name="connsiteX288" fmla="*/ 551585 w 1660111"/>
                <a:gd name="connsiteY288" fmla="*/ 112459 h 2337543"/>
                <a:gd name="connsiteX289" fmla="*/ 548908 w 1660111"/>
                <a:gd name="connsiteY289" fmla="*/ 112459 h 2337543"/>
                <a:gd name="connsiteX290" fmla="*/ 539090 w 1660111"/>
                <a:gd name="connsiteY290" fmla="*/ 107104 h 2337543"/>
                <a:gd name="connsiteX291" fmla="*/ 511421 w 1660111"/>
                <a:gd name="connsiteY291" fmla="*/ 96393 h 2337543"/>
                <a:gd name="connsiteX292" fmla="*/ 506959 w 1660111"/>
                <a:gd name="connsiteY292" fmla="*/ 93716 h 2337543"/>
                <a:gd name="connsiteX293" fmla="*/ 502496 w 1660111"/>
                <a:gd name="connsiteY293" fmla="*/ 87468 h 2337543"/>
                <a:gd name="connsiteX294" fmla="*/ 500711 w 1660111"/>
                <a:gd name="connsiteY294" fmla="*/ 85683 h 2337543"/>
                <a:gd name="connsiteX295" fmla="*/ 493571 w 1660111"/>
                <a:gd name="connsiteY295" fmla="*/ 81220 h 2337543"/>
                <a:gd name="connsiteX296" fmla="*/ 483753 w 1660111"/>
                <a:gd name="connsiteY296" fmla="*/ 72295 h 2337543"/>
                <a:gd name="connsiteX297" fmla="*/ 481968 w 1660111"/>
                <a:gd name="connsiteY297" fmla="*/ 70510 h 2337543"/>
                <a:gd name="connsiteX298" fmla="*/ 479290 w 1660111"/>
                <a:gd name="connsiteY298" fmla="*/ 68725 h 2337543"/>
                <a:gd name="connsiteX299" fmla="*/ 476612 w 1660111"/>
                <a:gd name="connsiteY299" fmla="*/ 66940 h 2337543"/>
                <a:gd name="connsiteX300" fmla="*/ 471257 w 1660111"/>
                <a:gd name="connsiteY300" fmla="*/ 65155 h 2337543"/>
                <a:gd name="connsiteX301" fmla="*/ 467687 w 1660111"/>
                <a:gd name="connsiteY301" fmla="*/ 65155 h 2337543"/>
                <a:gd name="connsiteX302" fmla="*/ 463224 w 1660111"/>
                <a:gd name="connsiteY302" fmla="*/ 66047 h 2337543"/>
                <a:gd name="connsiteX303" fmla="*/ 448052 w 1660111"/>
                <a:gd name="connsiteY303" fmla="*/ 72295 h 2337543"/>
                <a:gd name="connsiteX304" fmla="*/ 445374 w 1660111"/>
                <a:gd name="connsiteY304" fmla="*/ 74080 h 2337543"/>
                <a:gd name="connsiteX305" fmla="*/ 443589 w 1660111"/>
                <a:gd name="connsiteY305" fmla="*/ 75865 h 2337543"/>
                <a:gd name="connsiteX306" fmla="*/ 442696 w 1660111"/>
                <a:gd name="connsiteY306" fmla="*/ 78543 h 2337543"/>
                <a:gd name="connsiteX307" fmla="*/ 443589 w 1660111"/>
                <a:gd name="connsiteY307" fmla="*/ 83898 h 2337543"/>
                <a:gd name="connsiteX308" fmla="*/ 447159 w 1660111"/>
                <a:gd name="connsiteY308" fmla="*/ 103534 h 2337543"/>
                <a:gd name="connsiteX309" fmla="*/ 447159 w 1660111"/>
                <a:gd name="connsiteY309" fmla="*/ 106211 h 2337543"/>
                <a:gd name="connsiteX310" fmla="*/ 447159 w 1660111"/>
                <a:gd name="connsiteY310" fmla="*/ 108889 h 2337543"/>
                <a:gd name="connsiteX311" fmla="*/ 446266 w 1660111"/>
                <a:gd name="connsiteY311" fmla="*/ 111567 h 2337543"/>
                <a:gd name="connsiteX312" fmla="*/ 444481 w 1660111"/>
                <a:gd name="connsiteY312" fmla="*/ 113352 h 2337543"/>
                <a:gd name="connsiteX313" fmla="*/ 438233 w 1660111"/>
                <a:gd name="connsiteY313" fmla="*/ 117814 h 2337543"/>
                <a:gd name="connsiteX314" fmla="*/ 429308 w 1660111"/>
                <a:gd name="connsiteY314" fmla="*/ 123169 h 2337543"/>
                <a:gd name="connsiteX315" fmla="*/ 425738 w 1660111"/>
                <a:gd name="connsiteY315" fmla="*/ 126740 h 2337543"/>
                <a:gd name="connsiteX316" fmla="*/ 418598 w 1660111"/>
                <a:gd name="connsiteY316" fmla="*/ 134772 h 2337543"/>
                <a:gd name="connsiteX317" fmla="*/ 412350 w 1660111"/>
                <a:gd name="connsiteY317" fmla="*/ 143698 h 2337543"/>
                <a:gd name="connsiteX318" fmla="*/ 400747 w 1660111"/>
                <a:gd name="connsiteY318" fmla="*/ 151731 h 2337543"/>
                <a:gd name="connsiteX319" fmla="*/ 355228 w 1660111"/>
                <a:gd name="connsiteY319" fmla="*/ 171366 h 2337543"/>
                <a:gd name="connsiteX320" fmla="*/ 345410 w 1660111"/>
                <a:gd name="connsiteY320" fmla="*/ 179399 h 2337543"/>
                <a:gd name="connsiteX321" fmla="*/ 345410 w 1660111"/>
                <a:gd name="connsiteY321" fmla="*/ 179399 h 2337543"/>
                <a:gd name="connsiteX322" fmla="*/ 356120 w 1660111"/>
                <a:gd name="connsiteY322" fmla="*/ 198142 h 2337543"/>
                <a:gd name="connsiteX323" fmla="*/ 373079 w 1660111"/>
                <a:gd name="connsiteY323" fmla="*/ 216885 h 2337543"/>
                <a:gd name="connsiteX324" fmla="*/ 384681 w 1660111"/>
                <a:gd name="connsiteY324" fmla="*/ 225811 h 2337543"/>
                <a:gd name="connsiteX325" fmla="*/ 392715 w 1660111"/>
                <a:gd name="connsiteY325" fmla="*/ 232059 h 2337543"/>
                <a:gd name="connsiteX326" fmla="*/ 408780 w 1660111"/>
                <a:gd name="connsiteY326" fmla="*/ 238306 h 2337543"/>
                <a:gd name="connsiteX327" fmla="*/ 428416 w 1660111"/>
                <a:gd name="connsiteY327" fmla="*/ 234736 h 2337543"/>
                <a:gd name="connsiteX328" fmla="*/ 451621 w 1660111"/>
                <a:gd name="connsiteY328" fmla="*/ 204390 h 2337543"/>
                <a:gd name="connsiteX329" fmla="*/ 468580 w 1660111"/>
                <a:gd name="connsiteY329" fmla="*/ 196357 h 2337543"/>
                <a:gd name="connsiteX330" fmla="*/ 477505 w 1660111"/>
                <a:gd name="connsiteY330" fmla="*/ 196357 h 2337543"/>
                <a:gd name="connsiteX331" fmla="*/ 484645 w 1660111"/>
                <a:gd name="connsiteY331" fmla="*/ 199035 h 2337543"/>
                <a:gd name="connsiteX332" fmla="*/ 490893 w 1660111"/>
                <a:gd name="connsiteY332" fmla="*/ 205283 h 2337543"/>
                <a:gd name="connsiteX333" fmla="*/ 497141 w 1660111"/>
                <a:gd name="connsiteY333" fmla="*/ 215100 h 2337543"/>
                <a:gd name="connsiteX334" fmla="*/ 501604 w 1660111"/>
                <a:gd name="connsiteY334" fmla="*/ 227596 h 2337543"/>
                <a:gd name="connsiteX335" fmla="*/ 506066 w 1660111"/>
                <a:gd name="connsiteY335" fmla="*/ 255264 h 2337543"/>
                <a:gd name="connsiteX336" fmla="*/ 510529 w 1660111"/>
                <a:gd name="connsiteY336" fmla="*/ 266867 h 2337543"/>
                <a:gd name="connsiteX337" fmla="*/ 517669 w 1660111"/>
                <a:gd name="connsiteY337" fmla="*/ 273115 h 2337543"/>
                <a:gd name="connsiteX338" fmla="*/ 539090 w 1660111"/>
                <a:gd name="connsiteY338" fmla="*/ 279363 h 2337543"/>
                <a:gd name="connsiteX339" fmla="*/ 544445 w 1660111"/>
                <a:gd name="connsiteY339" fmla="*/ 282933 h 2337543"/>
                <a:gd name="connsiteX340" fmla="*/ 542660 w 1660111"/>
                <a:gd name="connsiteY340" fmla="*/ 293643 h 2337543"/>
                <a:gd name="connsiteX341" fmla="*/ 534627 w 1660111"/>
                <a:gd name="connsiteY341" fmla="*/ 305246 h 2337543"/>
                <a:gd name="connsiteX342" fmla="*/ 524809 w 1660111"/>
                <a:gd name="connsiteY342" fmla="*/ 315957 h 2337543"/>
                <a:gd name="connsiteX343" fmla="*/ 518561 w 1660111"/>
                <a:gd name="connsiteY343" fmla="*/ 324882 h 2337543"/>
                <a:gd name="connsiteX344" fmla="*/ 514099 w 1660111"/>
                <a:gd name="connsiteY344" fmla="*/ 339163 h 2337543"/>
                <a:gd name="connsiteX345" fmla="*/ 514099 w 1660111"/>
                <a:gd name="connsiteY345" fmla="*/ 348088 h 2337543"/>
                <a:gd name="connsiteX346" fmla="*/ 519454 w 1660111"/>
                <a:gd name="connsiteY346" fmla="*/ 353443 h 2337543"/>
                <a:gd name="connsiteX347" fmla="*/ 538197 w 1660111"/>
                <a:gd name="connsiteY347" fmla="*/ 359691 h 2337543"/>
                <a:gd name="connsiteX348" fmla="*/ 545337 w 1660111"/>
                <a:gd name="connsiteY348" fmla="*/ 365939 h 2337543"/>
                <a:gd name="connsiteX349" fmla="*/ 547123 w 1660111"/>
                <a:gd name="connsiteY349" fmla="*/ 374864 h 2337543"/>
                <a:gd name="connsiteX350" fmla="*/ 540875 w 1660111"/>
                <a:gd name="connsiteY350" fmla="*/ 384681 h 2337543"/>
                <a:gd name="connsiteX351" fmla="*/ 524809 w 1660111"/>
                <a:gd name="connsiteY351" fmla="*/ 405210 h 2337543"/>
                <a:gd name="connsiteX352" fmla="*/ 522132 w 1660111"/>
                <a:gd name="connsiteY352" fmla="*/ 430201 h 2337543"/>
                <a:gd name="connsiteX353" fmla="*/ 523024 w 1660111"/>
                <a:gd name="connsiteY353" fmla="*/ 457869 h 2337543"/>
                <a:gd name="connsiteX354" fmla="*/ 517669 w 1660111"/>
                <a:gd name="connsiteY354" fmla="*/ 487323 h 2337543"/>
                <a:gd name="connsiteX355" fmla="*/ 511421 w 1660111"/>
                <a:gd name="connsiteY355" fmla="*/ 506959 h 2337543"/>
                <a:gd name="connsiteX356" fmla="*/ 498033 w 1660111"/>
                <a:gd name="connsiteY356" fmla="*/ 524809 h 2337543"/>
                <a:gd name="connsiteX357" fmla="*/ 490893 w 1660111"/>
                <a:gd name="connsiteY357" fmla="*/ 545337 h 2337543"/>
                <a:gd name="connsiteX358" fmla="*/ 498033 w 1660111"/>
                <a:gd name="connsiteY358" fmla="*/ 576576 h 2337543"/>
                <a:gd name="connsiteX359" fmla="*/ 498033 w 1660111"/>
                <a:gd name="connsiteY359" fmla="*/ 576576 h 2337543"/>
                <a:gd name="connsiteX360" fmla="*/ 498033 w 1660111"/>
                <a:gd name="connsiteY360" fmla="*/ 576576 h 2337543"/>
                <a:gd name="connsiteX361" fmla="*/ 498033 w 1660111"/>
                <a:gd name="connsiteY361" fmla="*/ 576576 h 2337543"/>
                <a:gd name="connsiteX362" fmla="*/ 501604 w 1660111"/>
                <a:gd name="connsiteY362" fmla="*/ 583717 h 2337543"/>
                <a:gd name="connsiteX363" fmla="*/ 503388 w 1660111"/>
                <a:gd name="connsiteY363" fmla="*/ 586394 h 2337543"/>
                <a:gd name="connsiteX364" fmla="*/ 511421 w 1660111"/>
                <a:gd name="connsiteY364" fmla="*/ 610493 h 2337543"/>
                <a:gd name="connsiteX365" fmla="*/ 515884 w 1660111"/>
                <a:gd name="connsiteY365" fmla="*/ 618525 h 2337543"/>
                <a:gd name="connsiteX366" fmla="*/ 525702 w 1660111"/>
                <a:gd name="connsiteY366" fmla="*/ 625665 h 2337543"/>
                <a:gd name="connsiteX367" fmla="*/ 531057 w 1660111"/>
                <a:gd name="connsiteY367" fmla="*/ 621203 h 2337543"/>
                <a:gd name="connsiteX368" fmla="*/ 536412 w 1660111"/>
                <a:gd name="connsiteY368" fmla="*/ 612277 h 2337543"/>
                <a:gd name="connsiteX369" fmla="*/ 545337 w 1660111"/>
                <a:gd name="connsiteY369" fmla="*/ 608707 h 2337543"/>
                <a:gd name="connsiteX370" fmla="*/ 553370 w 1660111"/>
                <a:gd name="connsiteY370" fmla="*/ 613170 h 2337543"/>
                <a:gd name="connsiteX371" fmla="*/ 563188 w 1660111"/>
                <a:gd name="connsiteY371" fmla="*/ 629236 h 2337543"/>
                <a:gd name="connsiteX372" fmla="*/ 579254 w 1660111"/>
                <a:gd name="connsiteY372" fmla="*/ 639946 h 2337543"/>
                <a:gd name="connsiteX373" fmla="*/ 582824 w 1660111"/>
                <a:gd name="connsiteY373" fmla="*/ 647979 h 2337543"/>
                <a:gd name="connsiteX374" fmla="*/ 585501 w 1660111"/>
                <a:gd name="connsiteY374" fmla="*/ 656904 h 2337543"/>
                <a:gd name="connsiteX375" fmla="*/ 589964 w 1660111"/>
                <a:gd name="connsiteY375" fmla="*/ 664937 h 2337543"/>
                <a:gd name="connsiteX376" fmla="*/ 597104 w 1660111"/>
                <a:gd name="connsiteY376" fmla="*/ 669400 h 2337543"/>
                <a:gd name="connsiteX377" fmla="*/ 605137 w 1660111"/>
                <a:gd name="connsiteY377" fmla="*/ 671185 h 2337543"/>
                <a:gd name="connsiteX378" fmla="*/ 613170 w 1660111"/>
                <a:gd name="connsiteY378" fmla="*/ 674755 h 2337543"/>
                <a:gd name="connsiteX379" fmla="*/ 620310 w 1660111"/>
                <a:gd name="connsiteY379" fmla="*/ 685465 h 2337543"/>
                <a:gd name="connsiteX380" fmla="*/ 622988 w 1660111"/>
                <a:gd name="connsiteY380" fmla="*/ 697961 h 2337543"/>
                <a:gd name="connsiteX381" fmla="*/ 622988 w 1660111"/>
                <a:gd name="connsiteY381" fmla="*/ 709564 h 2337543"/>
                <a:gd name="connsiteX382" fmla="*/ 624773 w 1660111"/>
                <a:gd name="connsiteY382" fmla="*/ 721167 h 2337543"/>
                <a:gd name="connsiteX383" fmla="*/ 626558 w 1660111"/>
                <a:gd name="connsiteY383" fmla="*/ 723844 h 2337543"/>
                <a:gd name="connsiteX384" fmla="*/ 631913 w 1660111"/>
                <a:gd name="connsiteY384" fmla="*/ 732769 h 2337543"/>
                <a:gd name="connsiteX385" fmla="*/ 639053 w 1660111"/>
                <a:gd name="connsiteY385" fmla="*/ 739017 h 2337543"/>
                <a:gd name="connsiteX386" fmla="*/ 647086 w 1660111"/>
                <a:gd name="connsiteY386" fmla="*/ 742587 h 2337543"/>
                <a:gd name="connsiteX387" fmla="*/ 656012 w 1660111"/>
                <a:gd name="connsiteY387" fmla="*/ 743480 h 2337543"/>
                <a:gd name="connsiteX388" fmla="*/ 664937 w 1660111"/>
                <a:gd name="connsiteY388" fmla="*/ 740802 h 2337543"/>
                <a:gd name="connsiteX389" fmla="*/ 673862 w 1660111"/>
                <a:gd name="connsiteY389" fmla="*/ 731877 h 2337543"/>
                <a:gd name="connsiteX390" fmla="*/ 677432 w 1660111"/>
                <a:gd name="connsiteY390" fmla="*/ 721167 h 2337543"/>
                <a:gd name="connsiteX391" fmla="*/ 680110 w 1660111"/>
                <a:gd name="connsiteY391" fmla="*/ 709564 h 2337543"/>
                <a:gd name="connsiteX392" fmla="*/ 685465 w 1660111"/>
                <a:gd name="connsiteY392" fmla="*/ 697068 h 2337543"/>
                <a:gd name="connsiteX393" fmla="*/ 696176 w 1660111"/>
                <a:gd name="connsiteY393" fmla="*/ 696176 h 2337543"/>
                <a:gd name="connsiteX394" fmla="*/ 706886 w 1660111"/>
                <a:gd name="connsiteY394" fmla="*/ 697068 h 2337543"/>
                <a:gd name="connsiteX395" fmla="*/ 716704 w 1660111"/>
                <a:gd name="connsiteY395" fmla="*/ 700638 h 2337543"/>
                <a:gd name="connsiteX396" fmla="*/ 725629 w 1660111"/>
                <a:gd name="connsiteY396" fmla="*/ 708671 h 2337543"/>
                <a:gd name="connsiteX397" fmla="*/ 732769 w 1660111"/>
                <a:gd name="connsiteY397" fmla="*/ 722059 h 2337543"/>
                <a:gd name="connsiteX398" fmla="*/ 738125 w 1660111"/>
                <a:gd name="connsiteY398" fmla="*/ 739910 h 2337543"/>
                <a:gd name="connsiteX399" fmla="*/ 739017 w 1660111"/>
                <a:gd name="connsiteY399" fmla="*/ 757760 h 2337543"/>
                <a:gd name="connsiteX400" fmla="*/ 732769 w 1660111"/>
                <a:gd name="connsiteY400" fmla="*/ 771148 h 2337543"/>
                <a:gd name="connsiteX401" fmla="*/ 719381 w 1660111"/>
                <a:gd name="connsiteY401" fmla="*/ 778289 h 2337543"/>
                <a:gd name="connsiteX402" fmla="*/ 717596 w 1660111"/>
                <a:gd name="connsiteY402" fmla="*/ 795247 h 2337543"/>
                <a:gd name="connsiteX403" fmla="*/ 722952 w 1660111"/>
                <a:gd name="connsiteY403" fmla="*/ 836303 h 2337543"/>
                <a:gd name="connsiteX404" fmla="*/ 720274 w 1660111"/>
                <a:gd name="connsiteY404" fmla="*/ 855939 h 2337543"/>
                <a:gd name="connsiteX405" fmla="*/ 712241 w 1660111"/>
                <a:gd name="connsiteY405" fmla="*/ 864864 h 2337543"/>
                <a:gd name="connsiteX406" fmla="*/ 700638 w 1660111"/>
                <a:gd name="connsiteY406" fmla="*/ 868434 h 2337543"/>
                <a:gd name="connsiteX407" fmla="*/ 685465 w 1660111"/>
                <a:gd name="connsiteY407" fmla="*/ 870220 h 2337543"/>
                <a:gd name="connsiteX408" fmla="*/ 684573 w 1660111"/>
                <a:gd name="connsiteY408" fmla="*/ 872005 h 2337543"/>
                <a:gd name="connsiteX409" fmla="*/ 684573 w 1660111"/>
                <a:gd name="connsiteY409" fmla="*/ 874682 h 2337543"/>
                <a:gd name="connsiteX410" fmla="*/ 684573 w 1660111"/>
                <a:gd name="connsiteY410" fmla="*/ 877360 h 2337543"/>
                <a:gd name="connsiteX411" fmla="*/ 685465 w 1660111"/>
                <a:gd name="connsiteY411" fmla="*/ 880037 h 2337543"/>
                <a:gd name="connsiteX412" fmla="*/ 701531 w 1660111"/>
                <a:gd name="connsiteY412" fmla="*/ 910384 h 2337543"/>
                <a:gd name="connsiteX413" fmla="*/ 705993 w 1660111"/>
                <a:gd name="connsiteY413" fmla="*/ 914846 h 2337543"/>
                <a:gd name="connsiteX414" fmla="*/ 711349 w 1660111"/>
                <a:gd name="connsiteY414" fmla="*/ 910384 h 2337543"/>
                <a:gd name="connsiteX415" fmla="*/ 715812 w 1660111"/>
                <a:gd name="connsiteY415" fmla="*/ 900565 h 2337543"/>
                <a:gd name="connsiteX416" fmla="*/ 722059 w 1660111"/>
                <a:gd name="connsiteY416" fmla="*/ 891640 h 2337543"/>
                <a:gd name="connsiteX417" fmla="*/ 731877 w 1660111"/>
                <a:gd name="connsiteY417" fmla="*/ 890748 h 2337543"/>
                <a:gd name="connsiteX418" fmla="*/ 739017 w 1660111"/>
                <a:gd name="connsiteY418" fmla="*/ 895210 h 2337543"/>
                <a:gd name="connsiteX419" fmla="*/ 745265 w 1660111"/>
                <a:gd name="connsiteY419" fmla="*/ 903243 h 2337543"/>
                <a:gd name="connsiteX420" fmla="*/ 748835 w 1660111"/>
                <a:gd name="connsiteY420" fmla="*/ 913953 h 2337543"/>
                <a:gd name="connsiteX421" fmla="*/ 749728 w 1660111"/>
                <a:gd name="connsiteY421" fmla="*/ 925557 h 2337543"/>
                <a:gd name="connsiteX422" fmla="*/ 745265 w 1660111"/>
                <a:gd name="connsiteY422" fmla="*/ 936267 h 2337543"/>
                <a:gd name="connsiteX423" fmla="*/ 739017 w 1660111"/>
                <a:gd name="connsiteY423" fmla="*/ 943407 h 2337543"/>
                <a:gd name="connsiteX424" fmla="*/ 732769 w 1660111"/>
                <a:gd name="connsiteY424" fmla="*/ 952333 h 2337543"/>
                <a:gd name="connsiteX425" fmla="*/ 729200 w 1660111"/>
                <a:gd name="connsiteY425" fmla="*/ 981786 h 2337543"/>
                <a:gd name="connsiteX426" fmla="*/ 726522 w 1660111"/>
                <a:gd name="connsiteY426" fmla="*/ 992497 h 2337543"/>
                <a:gd name="connsiteX427" fmla="*/ 726522 w 1660111"/>
                <a:gd name="connsiteY427" fmla="*/ 994281 h 2337543"/>
                <a:gd name="connsiteX428" fmla="*/ 725629 w 1660111"/>
                <a:gd name="connsiteY428" fmla="*/ 1004100 h 2337543"/>
                <a:gd name="connsiteX429" fmla="*/ 730092 w 1660111"/>
                <a:gd name="connsiteY429" fmla="*/ 1013025 h 2337543"/>
                <a:gd name="connsiteX430" fmla="*/ 732769 w 1660111"/>
                <a:gd name="connsiteY430" fmla="*/ 1013917 h 2337543"/>
                <a:gd name="connsiteX431" fmla="*/ 746157 w 1660111"/>
                <a:gd name="connsiteY431" fmla="*/ 1013025 h 2337543"/>
                <a:gd name="connsiteX432" fmla="*/ 750620 w 1660111"/>
                <a:gd name="connsiteY432" fmla="*/ 1015702 h 2337543"/>
                <a:gd name="connsiteX433" fmla="*/ 758653 w 1660111"/>
                <a:gd name="connsiteY433" fmla="*/ 1025520 h 2337543"/>
                <a:gd name="connsiteX434" fmla="*/ 763116 w 1660111"/>
                <a:gd name="connsiteY434" fmla="*/ 1029983 h 2337543"/>
                <a:gd name="connsiteX435" fmla="*/ 772041 w 1660111"/>
                <a:gd name="connsiteY435" fmla="*/ 1032661 h 2337543"/>
                <a:gd name="connsiteX436" fmla="*/ 789892 w 1660111"/>
                <a:gd name="connsiteY436" fmla="*/ 1034445 h 2337543"/>
                <a:gd name="connsiteX437" fmla="*/ 797924 w 1660111"/>
                <a:gd name="connsiteY437" fmla="*/ 1037123 h 2337543"/>
                <a:gd name="connsiteX438" fmla="*/ 806849 w 1660111"/>
                <a:gd name="connsiteY438" fmla="*/ 1046049 h 2337543"/>
                <a:gd name="connsiteX439" fmla="*/ 819345 w 1660111"/>
                <a:gd name="connsiteY439" fmla="*/ 1066577 h 2337543"/>
                <a:gd name="connsiteX440" fmla="*/ 829163 w 1660111"/>
                <a:gd name="connsiteY440" fmla="*/ 1073717 h 2337543"/>
                <a:gd name="connsiteX441" fmla="*/ 846121 w 1660111"/>
                <a:gd name="connsiteY441" fmla="*/ 1076395 h 2337543"/>
                <a:gd name="connsiteX442" fmla="*/ 862187 w 1660111"/>
                <a:gd name="connsiteY442" fmla="*/ 1074609 h 2337543"/>
                <a:gd name="connsiteX443" fmla="*/ 877360 w 1660111"/>
                <a:gd name="connsiteY443" fmla="*/ 1076395 h 2337543"/>
                <a:gd name="connsiteX444" fmla="*/ 892533 w 1660111"/>
                <a:gd name="connsiteY444" fmla="*/ 1088890 h 2337543"/>
                <a:gd name="connsiteX445" fmla="*/ 895210 w 1660111"/>
                <a:gd name="connsiteY445" fmla="*/ 1094245 h 2337543"/>
                <a:gd name="connsiteX446" fmla="*/ 899673 w 1660111"/>
                <a:gd name="connsiteY446" fmla="*/ 1108526 h 2337543"/>
                <a:gd name="connsiteX447" fmla="*/ 902351 w 1660111"/>
                <a:gd name="connsiteY447" fmla="*/ 1112989 h 2337543"/>
                <a:gd name="connsiteX448" fmla="*/ 906813 w 1660111"/>
                <a:gd name="connsiteY448" fmla="*/ 1112989 h 2337543"/>
                <a:gd name="connsiteX449" fmla="*/ 911276 w 1660111"/>
                <a:gd name="connsiteY449" fmla="*/ 1109418 h 2337543"/>
                <a:gd name="connsiteX450" fmla="*/ 916631 w 1660111"/>
                <a:gd name="connsiteY450" fmla="*/ 1106741 h 2337543"/>
                <a:gd name="connsiteX451" fmla="*/ 921986 w 1660111"/>
                <a:gd name="connsiteY451" fmla="*/ 1110311 h 2337543"/>
                <a:gd name="connsiteX452" fmla="*/ 922879 w 1660111"/>
                <a:gd name="connsiteY452" fmla="*/ 1115666 h 2337543"/>
                <a:gd name="connsiteX453" fmla="*/ 922879 w 1660111"/>
                <a:gd name="connsiteY453" fmla="*/ 1132624 h 2337543"/>
                <a:gd name="connsiteX454" fmla="*/ 923772 w 1660111"/>
                <a:gd name="connsiteY454" fmla="*/ 1139765 h 2337543"/>
                <a:gd name="connsiteX455" fmla="*/ 925557 w 1660111"/>
                <a:gd name="connsiteY455" fmla="*/ 1145120 h 2337543"/>
                <a:gd name="connsiteX456" fmla="*/ 931804 w 1660111"/>
                <a:gd name="connsiteY456" fmla="*/ 1156723 h 2337543"/>
                <a:gd name="connsiteX457" fmla="*/ 934482 w 1660111"/>
                <a:gd name="connsiteY457" fmla="*/ 1162970 h 2337543"/>
                <a:gd name="connsiteX458" fmla="*/ 935374 w 1660111"/>
                <a:gd name="connsiteY458" fmla="*/ 1177251 h 2337543"/>
                <a:gd name="connsiteX459" fmla="*/ 930912 w 1660111"/>
                <a:gd name="connsiteY459" fmla="*/ 1225448 h 2337543"/>
                <a:gd name="connsiteX460" fmla="*/ 929127 w 1660111"/>
                <a:gd name="connsiteY460" fmla="*/ 1234373 h 2337543"/>
                <a:gd name="connsiteX461" fmla="*/ 926449 w 1660111"/>
                <a:gd name="connsiteY461" fmla="*/ 1241513 h 2337543"/>
                <a:gd name="connsiteX462" fmla="*/ 924664 w 1660111"/>
                <a:gd name="connsiteY462" fmla="*/ 1248653 h 2337543"/>
                <a:gd name="connsiteX463" fmla="*/ 924664 w 1660111"/>
                <a:gd name="connsiteY463" fmla="*/ 1258472 h 2337543"/>
                <a:gd name="connsiteX464" fmla="*/ 926449 w 1660111"/>
                <a:gd name="connsiteY464" fmla="*/ 1266504 h 2337543"/>
                <a:gd name="connsiteX465" fmla="*/ 932697 w 1660111"/>
                <a:gd name="connsiteY465" fmla="*/ 1282570 h 2337543"/>
                <a:gd name="connsiteX466" fmla="*/ 933589 w 1660111"/>
                <a:gd name="connsiteY466" fmla="*/ 1289710 h 2337543"/>
                <a:gd name="connsiteX467" fmla="*/ 927341 w 1660111"/>
                <a:gd name="connsiteY467" fmla="*/ 1306668 h 2337543"/>
                <a:gd name="connsiteX468" fmla="*/ 915739 w 1660111"/>
                <a:gd name="connsiteY468" fmla="*/ 1309346 h 2337543"/>
                <a:gd name="connsiteX469" fmla="*/ 906813 w 1660111"/>
                <a:gd name="connsiteY469" fmla="*/ 1310238 h 2337543"/>
                <a:gd name="connsiteX470" fmla="*/ 908598 w 1660111"/>
                <a:gd name="connsiteY470" fmla="*/ 1327197 h 2337543"/>
                <a:gd name="connsiteX471" fmla="*/ 915739 w 1660111"/>
                <a:gd name="connsiteY471" fmla="*/ 1336122 h 2337543"/>
                <a:gd name="connsiteX472" fmla="*/ 938945 w 1660111"/>
                <a:gd name="connsiteY472" fmla="*/ 1345940 h 2337543"/>
                <a:gd name="connsiteX473" fmla="*/ 939837 w 1660111"/>
                <a:gd name="connsiteY473" fmla="*/ 1347725 h 2337543"/>
                <a:gd name="connsiteX474" fmla="*/ 942515 w 1660111"/>
                <a:gd name="connsiteY474" fmla="*/ 1354865 h 2337543"/>
                <a:gd name="connsiteX475" fmla="*/ 944300 w 1660111"/>
                <a:gd name="connsiteY475" fmla="*/ 1356650 h 2337543"/>
                <a:gd name="connsiteX476" fmla="*/ 947870 w 1660111"/>
                <a:gd name="connsiteY476" fmla="*/ 1355757 h 2337543"/>
                <a:gd name="connsiteX477" fmla="*/ 954117 w 1660111"/>
                <a:gd name="connsiteY477" fmla="*/ 1351295 h 2337543"/>
                <a:gd name="connsiteX478" fmla="*/ 956795 w 1660111"/>
                <a:gd name="connsiteY478" fmla="*/ 1351295 h 2337543"/>
                <a:gd name="connsiteX479" fmla="*/ 961258 w 1660111"/>
                <a:gd name="connsiteY479" fmla="*/ 1354865 h 2337543"/>
                <a:gd name="connsiteX480" fmla="*/ 964828 w 1660111"/>
                <a:gd name="connsiteY480" fmla="*/ 1359328 h 2337543"/>
                <a:gd name="connsiteX481" fmla="*/ 971076 w 1660111"/>
                <a:gd name="connsiteY481" fmla="*/ 1372716 h 2337543"/>
                <a:gd name="connsiteX482" fmla="*/ 966613 w 1660111"/>
                <a:gd name="connsiteY482" fmla="*/ 1378963 h 2337543"/>
                <a:gd name="connsiteX483" fmla="*/ 991604 w 1660111"/>
                <a:gd name="connsiteY483" fmla="*/ 1398599 h 2337543"/>
                <a:gd name="connsiteX484" fmla="*/ 1000529 w 1660111"/>
                <a:gd name="connsiteY484" fmla="*/ 1409309 h 2337543"/>
                <a:gd name="connsiteX485" fmla="*/ 1005885 w 1660111"/>
                <a:gd name="connsiteY485" fmla="*/ 1404847 h 2337543"/>
                <a:gd name="connsiteX486" fmla="*/ 1013917 w 1660111"/>
                <a:gd name="connsiteY486" fmla="*/ 1403062 h 2337543"/>
                <a:gd name="connsiteX487" fmla="*/ 1022843 w 1660111"/>
                <a:gd name="connsiteY487" fmla="*/ 1404847 h 2337543"/>
                <a:gd name="connsiteX488" fmla="*/ 1029983 w 1660111"/>
                <a:gd name="connsiteY488" fmla="*/ 1409309 h 2337543"/>
                <a:gd name="connsiteX489" fmla="*/ 1016595 w 1660111"/>
                <a:gd name="connsiteY489" fmla="*/ 1433408 h 2337543"/>
                <a:gd name="connsiteX490" fmla="*/ 1002314 w 1660111"/>
                <a:gd name="connsiteY490" fmla="*/ 1446796 h 2337543"/>
                <a:gd name="connsiteX491" fmla="*/ 979109 w 1660111"/>
                <a:gd name="connsiteY491" fmla="*/ 1451258 h 2337543"/>
                <a:gd name="connsiteX492" fmla="*/ 915739 w 1660111"/>
                <a:gd name="connsiteY492" fmla="*/ 1447689 h 2337543"/>
                <a:gd name="connsiteX493" fmla="*/ 906813 w 1660111"/>
                <a:gd name="connsiteY493" fmla="*/ 1449473 h 2337543"/>
                <a:gd name="connsiteX494" fmla="*/ 896996 w 1660111"/>
                <a:gd name="connsiteY494" fmla="*/ 1454829 h 2337543"/>
                <a:gd name="connsiteX495" fmla="*/ 877360 w 1660111"/>
                <a:gd name="connsiteY495" fmla="*/ 1472679 h 2337543"/>
                <a:gd name="connsiteX496" fmla="*/ 866649 w 1660111"/>
                <a:gd name="connsiteY496" fmla="*/ 1474465 h 2337543"/>
                <a:gd name="connsiteX497" fmla="*/ 855939 w 1660111"/>
                <a:gd name="connsiteY497" fmla="*/ 1462861 h 2337543"/>
                <a:gd name="connsiteX498" fmla="*/ 855046 w 1660111"/>
                <a:gd name="connsiteY498" fmla="*/ 1457506 h 2337543"/>
                <a:gd name="connsiteX499" fmla="*/ 855046 w 1660111"/>
                <a:gd name="connsiteY499" fmla="*/ 1442333 h 2337543"/>
                <a:gd name="connsiteX500" fmla="*/ 854154 w 1660111"/>
                <a:gd name="connsiteY500" fmla="*/ 1435193 h 2337543"/>
                <a:gd name="connsiteX501" fmla="*/ 851476 w 1660111"/>
                <a:gd name="connsiteY501" fmla="*/ 1428945 h 2337543"/>
                <a:gd name="connsiteX502" fmla="*/ 840766 w 1660111"/>
                <a:gd name="connsiteY502" fmla="*/ 1411094 h 2337543"/>
                <a:gd name="connsiteX503" fmla="*/ 813097 w 1660111"/>
                <a:gd name="connsiteY503" fmla="*/ 1384318 h 2337543"/>
                <a:gd name="connsiteX504" fmla="*/ 805957 w 1660111"/>
                <a:gd name="connsiteY504" fmla="*/ 1372716 h 2337543"/>
                <a:gd name="connsiteX505" fmla="*/ 805957 w 1660111"/>
                <a:gd name="connsiteY505" fmla="*/ 1394137 h 2337543"/>
                <a:gd name="connsiteX506" fmla="*/ 799709 w 1660111"/>
                <a:gd name="connsiteY506" fmla="*/ 1405739 h 2337543"/>
                <a:gd name="connsiteX507" fmla="*/ 788999 w 1660111"/>
                <a:gd name="connsiteY507" fmla="*/ 1410202 h 2337543"/>
                <a:gd name="connsiteX508" fmla="*/ 773826 w 1660111"/>
                <a:gd name="connsiteY508" fmla="*/ 1410202 h 2337543"/>
                <a:gd name="connsiteX509" fmla="*/ 770256 w 1660111"/>
                <a:gd name="connsiteY509" fmla="*/ 1414665 h 2337543"/>
                <a:gd name="connsiteX510" fmla="*/ 772933 w 1660111"/>
                <a:gd name="connsiteY510" fmla="*/ 1433408 h 2337543"/>
                <a:gd name="connsiteX511" fmla="*/ 769364 w 1660111"/>
                <a:gd name="connsiteY511" fmla="*/ 1445903 h 2337543"/>
                <a:gd name="connsiteX512" fmla="*/ 762223 w 1660111"/>
                <a:gd name="connsiteY512" fmla="*/ 1453044 h 2337543"/>
                <a:gd name="connsiteX513" fmla="*/ 753298 w 1660111"/>
                <a:gd name="connsiteY513" fmla="*/ 1456614 h 2337543"/>
                <a:gd name="connsiteX514" fmla="*/ 744372 w 1660111"/>
                <a:gd name="connsiteY514" fmla="*/ 1455721 h 2337543"/>
                <a:gd name="connsiteX515" fmla="*/ 736340 w 1660111"/>
                <a:gd name="connsiteY515" fmla="*/ 1450366 h 2337543"/>
                <a:gd name="connsiteX516" fmla="*/ 729200 w 1660111"/>
                <a:gd name="connsiteY516" fmla="*/ 1440548 h 2337543"/>
                <a:gd name="connsiteX517" fmla="*/ 722059 w 1660111"/>
                <a:gd name="connsiteY517" fmla="*/ 1423590 h 2337543"/>
                <a:gd name="connsiteX518" fmla="*/ 714026 w 1660111"/>
                <a:gd name="connsiteY518" fmla="*/ 1416450 h 2337543"/>
                <a:gd name="connsiteX519" fmla="*/ 706886 w 1660111"/>
                <a:gd name="connsiteY519" fmla="*/ 1413772 h 2337543"/>
                <a:gd name="connsiteX520" fmla="*/ 689928 w 1660111"/>
                <a:gd name="connsiteY520" fmla="*/ 1410202 h 2337543"/>
                <a:gd name="connsiteX521" fmla="*/ 681895 w 1660111"/>
                <a:gd name="connsiteY521" fmla="*/ 1406632 h 2337543"/>
                <a:gd name="connsiteX522" fmla="*/ 679217 w 1660111"/>
                <a:gd name="connsiteY522" fmla="*/ 1401277 h 2337543"/>
                <a:gd name="connsiteX523" fmla="*/ 678325 w 1660111"/>
                <a:gd name="connsiteY523" fmla="*/ 1395029 h 2337543"/>
                <a:gd name="connsiteX524" fmla="*/ 679217 w 1660111"/>
                <a:gd name="connsiteY524" fmla="*/ 1388781 h 2337543"/>
                <a:gd name="connsiteX525" fmla="*/ 681895 w 1660111"/>
                <a:gd name="connsiteY525" fmla="*/ 1382533 h 2337543"/>
                <a:gd name="connsiteX526" fmla="*/ 684573 w 1660111"/>
                <a:gd name="connsiteY526" fmla="*/ 1377178 h 2337543"/>
                <a:gd name="connsiteX527" fmla="*/ 685465 w 1660111"/>
                <a:gd name="connsiteY527" fmla="*/ 1371823 h 2337543"/>
                <a:gd name="connsiteX528" fmla="*/ 684573 w 1660111"/>
                <a:gd name="connsiteY528" fmla="*/ 1366468 h 2337543"/>
                <a:gd name="connsiteX529" fmla="*/ 681895 w 1660111"/>
                <a:gd name="connsiteY529" fmla="*/ 1362005 h 2337543"/>
                <a:gd name="connsiteX530" fmla="*/ 669400 w 1660111"/>
                <a:gd name="connsiteY530" fmla="*/ 1360220 h 2337543"/>
                <a:gd name="connsiteX531" fmla="*/ 668507 w 1660111"/>
                <a:gd name="connsiteY531" fmla="*/ 1360220 h 2337543"/>
                <a:gd name="connsiteX532" fmla="*/ 657797 w 1660111"/>
                <a:gd name="connsiteY532" fmla="*/ 1366468 h 2337543"/>
                <a:gd name="connsiteX533" fmla="*/ 647979 w 1660111"/>
                <a:gd name="connsiteY533" fmla="*/ 1377178 h 2337543"/>
                <a:gd name="connsiteX534" fmla="*/ 624773 w 1660111"/>
                <a:gd name="connsiteY534" fmla="*/ 1412880 h 2337543"/>
                <a:gd name="connsiteX535" fmla="*/ 617633 w 1660111"/>
                <a:gd name="connsiteY535" fmla="*/ 1412880 h 2337543"/>
                <a:gd name="connsiteX536" fmla="*/ 607815 w 1660111"/>
                <a:gd name="connsiteY536" fmla="*/ 1398599 h 2337543"/>
                <a:gd name="connsiteX537" fmla="*/ 595320 w 1660111"/>
                <a:gd name="connsiteY537" fmla="*/ 1371823 h 2337543"/>
                <a:gd name="connsiteX538" fmla="*/ 588179 w 1660111"/>
                <a:gd name="connsiteY538" fmla="*/ 1369145 h 2337543"/>
                <a:gd name="connsiteX539" fmla="*/ 578361 w 1660111"/>
                <a:gd name="connsiteY539" fmla="*/ 1385211 h 2337543"/>
                <a:gd name="connsiteX540" fmla="*/ 576576 w 1660111"/>
                <a:gd name="connsiteY540" fmla="*/ 1395029 h 2337543"/>
                <a:gd name="connsiteX541" fmla="*/ 579254 w 1660111"/>
                <a:gd name="connsiteY541" fmla="*/ 1411094 h 2337543"/>
                <a:gd name="connsiteX542" fmla="*/ 579254 w 1660111"/>
                <a:gd name="connsiteY542" fmla="*/ 1418235 h 2337543"/>
                <a:gd name="connsiteX543" fmla="*/ 575684 w 1660111"/>
                <a:gd name="connsiteY543" fmla="*/ 1428053 h 2337543"/>
                <a:gd name="connsiteX544" fmla="*/ 573006 w 1660111"/>
                <a:gd name="connsiteY544" fmla="*/ 1428945 h 2337543"/>
                <a:gd name="connsiteX545" fmla="*/ 569436 w 1660111"/>
                <a:gd name="connsiteY545" fmla="*/ 1428053 h 2337543"/>
                <a:gd name="connsiteX546" fmla="*/ 563188 w 1660111"/>
                <a:gd name="connsiteY546" fmla="*/ 1430730 h 2337543"/>
                <a:gd name="connsiteX547" fmla="*/ 543552 w 1660111"/>
                <a:gd name="connsiteY547" fmla="*/ 1452151 h 2337543"/>
                <a:gd name="connsiteX548" fmla="*/ 531949 w 1660111"/>
                <a:gd name="connsiteY548" fmla="*/ 1459291 h 2337543"/>
                <a:gd name="connsiteX549" fmla="*/ 523024 w 1660111"/>
                <a:gd name="connsiteY549" fmla="*/ 1451258 h 2337543"/>
                <a:gd name="connsiteX550" fmla="*/ 523024 w 1660111"/>
                <a:gd name="connsiteY550" fmla="*/ 1443226 h 2337543"/>
                <a:gd name="connsiteX551" fmla="*/ 526594 w 1660111"/>
                <a:gd name="connsiteY551" fmla="*/ 1436085 h 2337543"/>
                <a:gd name="connsiteX552" fmla="*/ 531057 w 1660111"/>
                <a:gd name="connsiteY552" fmla="*/ 1428945 h 2337543"/>
                <a:gd name="connsiteX553" fmla="*/ 534627 w 1660111"/>
                <a:gd name="connsiteY553" fmla="*/ 1421805 h 2337543"/>
                <a:gd name="connsiteX554" fmla="*/ 535520 w 1660111"/>
                <a:gd name="connsiteY554" fmla="*/ 1412880 h 2337543"/>
                <a:gd name="connsiteX555" fmla="*/ 535520 w 1660111"/>
                <a:gd name="connsiteY555" fmla="*/ 1347725 h 2337543"/>
                <a:gd name="connsiteX556" fmla="*/ 531949 w 1660111"/>
                <a:gd name="connsiteY556" fmla="*/ 1330766 h 2337543"/>
                <a:gd name="connsiteX557" fmla="*/ 523024 w 1660111"/>
                <a:gd name="connsiteY557" fmla="*/ 1320056 h 2337543"/>
                <a:gd name="connsiteX558" fmla="*/ 522132 w 1660111"/>
                <a:gd name="connsiteY558" fmla="*/ 1320056 h 2337543"/>
                <a:gd name="connsiteX559" fmla="*/ 511421 w 1660111"/>
                <a:gd name="connsiteY559" fmla="*/ 1320056 h 2337543"/>
                <a:gd name="connsiteX560" fmla="*/ 464117 w 1660111"/>
                <a:gd name="connsiteY560" fmla="*/ 1346832 h 2337543"/>
                <a:gd name="connsiteX561" fmla="*/ 457869 w 1660111"/>
                <a:gd name="connsiteY561" fmla="*/ 1354865 h 2337543"/>
                <a:gd name="connsiteX562" fmla="*/ 439126 w 1660111"/>
                <a:gd name="connsiteY562" fmla="*/ 1362005 h 2337543"/>
                <a:gd name="connsiteX563" fmla="*/ 398962 w 1660111"/>
                <a:gd name="connsiteY563" fmla="*/ 1388781 h 2337543"/>
                <a:gd name="connsiteX564" fmla="*/ 388252 w 1660111"/>
                <a:gd name="connsiteY564" fmla="*/ 1405739 h 2337543"/>
                <a:gd name="connsiteX565" fmla="*/ 384681 w 1660111"/>
                <a:gd name="connsiteY565" fmla="*/ 1427160 h 2337543"/>
                <a:gd name="connsiteX566" fmla="*/ 389144 w 1660111"/>
                <a:gd name="connsiteY566" fmla="*/ 1455721 h 2337543"/>
                <a:gd name="connsiteX567" fmla="*/ 398962 w 1660111"/>
                <a:gd name="connsiteY567" fmla="*/ 1492315 h 2337543"/>
                <a:gd name="connsiteX568" fmla="*/ 399855 w 1660111"/>
                <a:gd name="connsiteY568" fmla="*/ 1504810 h 2337543"/>
                <a:gd name="connsiteX569" fmla="*/ 396284 w 1660111"/>
                <a:gd name="connsiteY569" fmla="*/ 1519091 h 2337543"/>
                <a:gd name="connsiteX570" fmla="*/ 392715 w 1660111"/>
                <a:gd name="connsiteY570" fmla="*/ 1529801 h 2337543"/>
                <a:gd name="connsiteX571" fmla="*/ 392715 w 1660111"/>
                <a:gd name="connsiteY571" fmla="*/ 1540512 h 2337543"/>
                <a:gd name="connsiteX572" fmla="*/ 401640 w 1660111"/>
                <a:gd name="connsiteY572" fmla="*/ 1553007 h 2337543"/>
                <a:gd name="connsiteX573" fmla="*/ 401640 w 1660111"/>
                <a:gd name="connsiteY573" fmla="*/ 1553007 h 2337543"/>
                <a:gd name="connsiteX574" fmla="*/ 419490 w 1660111"/>
                <a:gd name="connsiteY574" fmla="*/ 1569965 h 2337543"/>
                <a:gd name="connsiteX575" fmla="*/ 432878 w 1660111"/>
                <a:gd name="connsiteY575" fmla="*/ 1583353 h 2337543"/>
                <a:gd name="connsiteX576" fmla="*/ 435556 w 1660111"/>
                <a:gd name="connsiteY576" fmla="*/ 1600312 h 2337543"/>
                <a:gd name="connsiteX577" fmla="*/ 429308 w 1660111"/>
                <a:gd name="connsiteY577" fmla="*/ 1618162 h 2337543"/>
                <a:gd name="connsiteX578" fmla="*/ 416813 w 1660111"/>
                <a:gd name="connsiteY578" fmla="*/ 1638690 h 2337543"/>
                <a:gd name="connsiteX579" fmla="*/ 398069 w 1660111"/>
                <a:gd name="connsiteY579" fmla="*/ 1659218 h 2337543"/>
                <a:gd name="connsiteX580" fmla="*/ 393607 w 1660111"/>
                <a:gd name="connsiteY580" fmla="*/ 1671714 h 2337543"/>
                <a:gd name="connsiteX581" fmla="*/ 394500 w 1660111"/>
                <a:gd name="connsiteY581" fmla="*/ 1690457 h 2337543"/>
                <a:gd name="connsiteX582" fmla="*/ 404317 w 1660111"/>
                <a:gd name="connsiteY582" fmla="*/ 1724374 h 2337543"/>
                <a:gd name="connsiteX583" fmla="*/ 403425 w 1660111"/>
                <a:gd name="connsiteY583" fmla="*/ 1739546 h 2337543"/>
                <a:gd name="connsiteX584" fmla="*/ 390037 w 1660111"/>
                <a:gd name="connsiteY584" fmla="*/ 1745794 h 2337543"/>
                <a:gd name="connsiteX585" fmla="*/ 297213 w 1660111"/>
                <a:gd name="connsiteY585" fmla="*/ 1769893 h 2337543"/>
                <a:gd name="connsiteX586" fmla="*/ 288288 w 1660111"/>
                <a:gd name="connsiteY586" fmla="*/ 1776141 h 2337543"/>
                <a:gd name="connsiteX587" fmla="*/ 282040 w 1660111"/>
                <a:gd name="connsiteY587" fmla="*/ 1787743 h 2337543"/>
                <a:gd name="connsiteX588" fmla="*/ 282040 w 1660111"/>
                <a:gd name="connsiteY588" fmla="*/ 1800239 h 2337543"/>
                <a:gd name="connsiteX589" fmla="*/ 289180 w 1660111"/>
                <a:gd name="connsiteY589" fmla="*/ 1827015 h 2337543"/>
                <a:gd name="connsiteX590" fmla="*/ 290966 w 1660111"/>
                <a:gd name="connsiteY590" fmla="*/ 1839510 h 2337543"/>
                <a:gd name="connsiteX591" fmla="*/ 290073 w 1660111"/>
                <a:gd name="connsiteY591" fmla="*/ 1854683 h 2337543"/>
                <a:gd name="connsiteX592" fmla="*/ 286503 w 1660111"/>
                <a:gd name="connsiteY592" fmla="*/ 1864501 h 2337543"/>
                <a:gd name="connsiteX593" fmla="*/ 279363 w 1660111"/>
                <a:gd name="connsiteY593" fmla="*/ 1871642 h 2337543"/>
                <a:gd name="connsiteX594" fmla="*/ 269545 w 1660111"/>
                <a:gd name="connsiteY594" fmla="*/ 1877889 h 2337543"/>
                <a:gd name="connsiteX595" fmla="*/ 254372 w 1660111"/>
                <a:gd name="connsiteY595" fmla="*/ 1881459 h 2337543"/>
                <a:gd name="connsiteX596" fmla="*/ 249909 w 1660111"/>
                <a:gd name="connsiteY596" fmla="*/ 1885030 h 2337543"/>
                <a:gd name="connsiteX597" fmla="*/ 249909 w 1660111"/>
                <a:gd name="connsiteY597" fmla="*/ 1889492 h 2337543"/>
                <a:gd name="connsiteX598" fmla="*/ 251694 w 1660111"/>
                <a:gd name="connsiteY598" fmla="*/ 1896633 h 2337543"/>
                <a:gd name="connsiteX599" fmla="*/ 252587 w 1660111"/>
                <a:gd name="connsiteY599" fmla="*/ 1904665 h 2337543"/>
                <a:gd name="connsiteX600" fmla="*/ 250802 w 1660111"/>
                <a:gd name="connsiteY600" fmla="*/ 1911806 h 2337543"/>
                <a:gd name="connsiteX601" fmla="*/ 236521 w 1660111"/>
                <a:gd name="connsiteY601" fmla="*/ 1919838 h 2337543"/>
                <a:gd name="connsiteX602" fmla="*/ 200820 w 1660111"/>
                <a:gd name="connsiteY602" fmla="*/ 1923409 h 2337543"/>
                <a:gd name="connsiteX603" fmla="*/ 191895 w 1660111"/>
                <a:gd name="connsiteY603" fmla="*/ 1937689 h 2337543"/>
                <a:gd name="connsiteX604" fmla="*/ 193679 w 1660111"/>
                <a:gd name="connsiteY604" fmla="*/ 1943937 h 2337543"/>
                <a:gd name="connsiteX605" fmla="*/ 195465 w 1660111"/>
                <a:gd name="connsiteY605" fmla="*/ 1951970 h 2337543"/>
                <a:gd name="connsiteX606" fmla="*/ 191895 w 1660111"/>
                <a:gd name="connsiteY606" fmla="*/ 1958217 h 2337543"/>
                <a:gd name="connsiteX607" fmla="*/ 176721 w 1660111"/>
                <a:gd name="connsiteY607" fmla="*/ 1963573 h 2337543"/>
                <a:gd name="connsiteX608" fmla="*/ 167796 w 1660111"/>
                <a:gd name="connsiteY608" fmla="*/ 1969820 h 2337543"/>
                <a:gd name="connsiteX609" fmla="*/ 161548 w 1660111"/>
                <a:gd name="connsiteY609" fmla="*/ 1976068 h 2337543"/>
                <a:gd name="connsiteX610" fmla="*/ 149053 w 1660111"/>
                <a:gd name="connsiteY610" fmla="*/ 1994811 h 2337543"/>
                <a:gd name="connsiteX611" fmla="*/ 145483 w 1660111"/>
                <a:gd name="connsiteY611" fmla="*/ 2003737 h 2337543"/>
                <a:gd name="connsiteX612" fmla="*/ 149945 w 1660111"/>
                <a:gd name="connsiteY612" fmla="*/ 2009091 h 2337543"/>
                <a:gd name="connsiteX613" fmla="*/ 157978 w 1660111"/>
                <a:gd name="connsiteY613" fmla="*/ 2014447 h 2337543"/>
                <a:gd name="connsiteX614" fmla="*/ 165119 w 1660111"/>
                <a:gd name="connsiteY614" fmla="*/ 2021587 h 2337543"/>
                <a:gd name="connsiteX615" fmla="*/ 167796 w 1660111"/>
                <a:gd name="connsiteY615" fmla="*/ 2032298 h 2337543"/>
                <a:gd name="connsiteX616" fmla="*/ 168689 w 1660111"/>
                <a:gd name="connsiteY616" fmla="*/ 2043008 h 2337543"/>
                <a:gd name="connsiteX617" fmla="*/ 171366 w 1660111"/>
                <a:gd name="connsiteY617" fmla="*/ 2053718 h 2337543"/>
                <a:gd name="connsiteX618" fmla="*/ 178507 w 1660111"/>
                <a:gd name="connsiteY618" fmla="*/ 2063536 h 2337543"/>
                <a:gd name="connsiteX619" fmla="*/ 164226 w 1660111"/>
                <a:gd name="connsiteY619" fmla="*/ 2069784 h 2337543"/>
                <a:gd name="connsiteX620" fmla="*/ 163333 w 1660111"/>
                <a:gd name="connsiteY620" fmla="*/ 2068891 h 2337543"/>
                <a:gd name="connsiteX621" fmla="*/ 162441 w 1660111"/>
                <a:gd name="connsiteY621" fmla="*/ 2069784 h 2337543"/>
                <a:gd name="connsiteX622" fmla="*/ 159763 w 1660111"/>
                <a:gd name="connsiteY622" fmla="*/ 2075139 h 2337543"/>
                <a:gd name="connsiteX623" fmla="*/ 159763 w 1660111"/>
                <a:gd name="connsiteY623" fmla="*/ 2076924 h 2337543"/>
                <a:gd name="connsiteX624" fmla="*/ 160656 w 1660111"/>
                <a:gd name="connsiteY624" fmla="*/ 2078709 h 2337543"/>
                <a:gd name="connsiteX625" fmla="*/ 164226 w 1660111"/>
                <a:gd name="connsiteY625" fmla="*/ 2104593 h 2337543"/>
                <a:gd name="connsiteX626" fmla="*/ 161548 w 1660111"/>
                <a:gd name="connsiteY626" fmla="*/ 2113518 h 2337543"/>
                <a:gd name="connsiteX627" fmla="*/ 149945 w 1660111"/>
                <a:gd name="connsiteY627" fmla="*/ 2118873 h 2337543"/>
                <a:gd name="connsiteX628" fmla="*/ 116029 w 1660111"/>
                <a:gd name="connsiteY628" fmla="*/ 2117088 h 2337543"/>
                <a:gd name="connsiteX629" fmla="*/ 75865 w 1660111"/>
                <a:gd name="connsiteY629" fmla="*/ 2106378 h 2337543"/>
                <a:gd name="connsiteX630" fmla="*/ 37486 w 1660111"/>
                <a:gd name="connsiteY630" fmla="*/ 2103700 h 2337543"/>
                <a:gd name="connsiteX631" fmla="*/ 37486 w 1660111"/>
                <a:gd name="connsiteY631" fmla="*/ 2103700 h 2337543"/>
                <a:gd name="connsiteX632" fmla="*/ 8925 w 1660111"/>
                <a:gd name="connsiteY632" fmla="*/ 2125121 h 2337543"/>
                <a:gd name="connsiteX633" fmla="*/ 8925 w 1660111"/>
                <a:gd name="connsiteY633" fmla="*/ 2125121 h 2337543"/>
                <a:gd name="connsiteX634" fmla="*/ 8925 w 1660111"/>
                <a:gd name="connsiteY634" fmla="*/ 2125121 h 2337543"/>
                <a:gd name="connsiteX635" fmla="*/ 4463 w 1660111"/>
                <a:gd name="connsiteY635" fmla="*/ 2134046 h 2337543"/>
                <a:gd name="connsiteX636" fmla="*/ 892 w 1660111"/>
                <a:gd name="connsiteY636" fmla="*/ 2143864 h 2337543"/>
                <a:gd name="connsiteX637" fmla="*/ 0 w 1660111"/>
                <a:gd name="connsiteY637" fmla="*/ 2149219 h 2337543"/>
                <a:gd name="connsiteX638" fmla="*/ 7140 w 1660111"/>
                <a:gd name="connsiteY638" fmla="*/ 2158145 h 2337543"/>
                <a:gd name="connsiteX639" fmla="*/ 8033 w 1660111"/>
                <a:gd name="connsiteY639" fmla="*/ 2158145 h 2337543"/>
                <a:gd name="connsiteX640" fmla="*/ 19636 w 1660111"/>
                <a:gd name="connsiteY640" fmla="*/ 2157252 h 2337543"/>
                <a:gd name="connsiteX641" fmla="*/ 35701 w 1660111"/>
                <a:gd name="connsiteY641" fmla="*/ 2166178 h 2337543"/>
                <a:gd name="connsiteX642" fmla="*/ 46412 w 1660111"/>
                <a:gd name="connsiteY642" fmla="*/ 2180458 h 2337543"/>
                <a:gd name="connsiteX643" fmla="*/ 43734 w 1660111"/>
                <a:gd name="connsiteY643" fmla="*/ 2195631 h 2337543"/>
                <a:gd name="connsiteX644" fmla="*/ 59800 w 1660111"/>
                <a:gd name="connsiteY644" fmla="*/ 2236687 h 2337543"/>
                <a:gd name="connsiteX645" fmla="*/ 70510 w 1660111"/>
                <a:gd name="connsiteY645" fmla="*/ 2255431 h 2337543"/>
                <a:gd name="connsiteX646" fmla="*/ 83005 w 1660111"/>
                <a:gd name="connsiteY646" fmla="*/ 2263463 h 2337543"/>
                <a:gd name="connsiteX647" fmla="*/ 91931 w 1660111"/>
                <a:gd name="connsiteY647" fmla="*/ 2266141 h 2337543"/>
                <a:gd name="connsiteX648" fmla="*/ 110674 w 1660111"/>
                <a:gd name="connsiteY648" fmla="*/ 2276851 h 2337543"/>
                <a:gd name="connsiteX649" fmla="*/ 157978 w 1660111"/>
                <a:gd name="connsiteY649" fmla="*/ 2289347 h 2337543"/>
                <a:gd name="connsiteX650" fmla="*/ 202605 w 1660111"/>
                <a:gd name="connsiteY650" fmla="*/ 2312553 h 2337543"/>
                <a:gd name="connsiteX651" fmla="*/ 274008 w 1660111"/>
                <a:gd name="connsiteY651" fmla="*/ 2328618 h 2337543"/>
                <a:gd name="connsiteX652" fmla="*/ 293643 w 1660111"/>
                <a:gd name="connsiteY652" fmla="*/ 2325941 h 2337543"/>
                <a:gd name="connsiteX653" fmla="*/ 310601 w 1660111"/>
                <a:gd name="connsiteY653" fmla="*/ 2325048 h 2337543"/>
                <a:gd name="connsiteX654" fmla="*/ 317742 w 1660111"/>
                <a:gd name="connsiteY654" fmla="*/ 2322371 h 2337543"/>
                <a:gd name="connsiteX655" fmla="*/ 323989 w 1660111"/>
                <a:gd name="connsiteY655" fmla="*/ 2315230 h 2337543"/>
                <a:gd name="connsiteX656" fmla="*/ 308816 w 1660111"/>
                <a:gd name="connsiteY656" fmla="*/ 2308090 h 2337543"/>
                <a:gd name="connsiteX657" fmla="*/ 305246 w 1660111"/>
                <a:gd name="connsiteY657" fmla="*/ 2304520 h 2337543"/>
                <a:gd name="connsiteX658" fmla="*/ 302568 w 1660111"/>
                <a:gd name="connsiteY658" fmla="*/ 2299165 h 2337543"/>
                <a:gd name="connsiteX659" fmla="*/ 300784 w 1660111"/>
                <a:gd name="connsiteY659" fmla="*/ 2292025 h 2337543"/>
                <a:gd name="connsiteX660" fmla="*/ 301676 w 1660111"/>
                <a:gd name="connsiteY660" fmla="*/ 2286670 h 2337543"/>
                <a:gd name="connsiteX661" fmla="*/ 316849 w 1660111"/>
                <a:gd name="connsiteY661" fmla="*/ 2278637 h 2337543"/>
                <a:gd name="connsiteX662" fmla="*/ 315956 w 1660111"/>
                <a:gd name="connsiteY662" fmla="*/ 2267034 h 2337543"/>
                <a:gd name="connsiteX663" fmla="*/ 316849 w 1660111"/>
                <a:gd name="connsiteY663" fmla="*/ 2256323 h 2337543"/>
                <a:gd name="connsiteX664" fmla="*/ 331130 w 1660111"/>
                <a:gd name="connsiteY664" fmla="*/ 2252753 h 2337543"/>
                <a:gd name="connsiteX665" fmla="*/ 339163 w 1660111"/>
                <a:gd name="connsiteY665" fmla="*/ 2255431 h 2337543"/>
                <a:gd name="connsiteX666" fmla="*/ 353443 w 1660111"/>
                <a:gd name="connsiteY666" fmla="*/ 2265249 h 2337543"/>
                <a:gd name="connsiteX667" fmla="*/ 365939 w 1660111"/>
                <a:gd name="connsiteY667" fmla="*/ 2267034 h 2337543"/>
                <a:gd name="connsiteX668" fmla="*/ 373079 w 1660111"/>
                <a:gd name="connsiteY668" fmla="*/ 2271496 h 2337543"/>
                <a:gd name="connsiteX669" fmla="*/ 382004 w 1660111"/>
                <a:gd name="connsiteY669" fmla="*/ 2281314 h 2337543"/>
                <a:gd name="connsiteX670" fmla="*/ 392715 w 1660111"/>
                <a:gd name="connsiteY670" fmla="*/ 2287562 h 2337543"/>
                <a:gd name="connsiteX671" fmla="*/ 405210 w 1660111"/>
                <a:gd name="connsiteY671" fmla="*/ 2283099 h 2337543"/>
                <a:gd name="connsiteX672" fmla="*/ 407888 w 1660111"/>
                <a:gd name="connsiteY672" fmla="*/ 2277744 h 2337543"/>
                <a:gd name="connsiteX673" fmla="*/ 409672 w 1660111"/>
                <a:gd name="connsiteY673" fmla="*/ 2263463 h 2337543"/>
                <a:gd name="connsiteX674" fmla="*/ 413243 w 1660111"/>
                <a:gd name="connsiteY674" fmla="*/ 2257216 h 2337543"/>
                <a:gd name="connsiteX675" fmla="*/ 416813 w 1660111"/>
                <a:gd name="connsiteY675" fmla="*/ 2254538 h 2337543"/>
                <a:gd name="connsiteX676" fmla="*/ 421276 w 1660111"/>
                <a:gd name="connsiteY676" fmla="*/ 2252753 h 2337543"/>
                <a:gd name="connsiteX677" fmla="*/ 432878 w 1660111"/>
                <a:gd name="connsiteY677" fmla="*/ 2252753 h 2337543"/>
                <a:gd name="connsiteX678" fmla="*/ 440019 w 1660111"/>
                <a:gd name="connsiteY678" fmla="*/ 2249183 h 2337543"/>
                <a:gd name="connsiteX679" fmla="*/ 467687 w 1660111"/>
                <a:gd name="connsiteY679" fmla="*/ 2226870 h 2337543"/>
                <a:gd name="connsiteX680" fmla="*/ 489108 w 1660111"/>
                <a:gd name="connsiteY680" fmla="*/ 2220622 h 2337543"/>
                <a:gd name="connsiteX681" fmla="*/ 498033 w 1660111"/>
                <a:gd name="connsiteY681" fmla="*/ 2216159 h 2337543"/>
                <a:gd name="connsiteX682" fmla="*/ 506066 w 1660111"/>
                <a:gd name="connsiteY682" fmla="*/ 2208126 h 2337543"/>
                <a:gd name="connsiteX683" fmla="*/ 510529 w 1660111"/>
                <a:gd name="connsiteY683" fmla="*/ 2206342 h 2337543"/>
                <a:gd name="connsiteX684" fmla="*/ 523024 w 1660111"/>
                <a:gd name="connsiteY684" fmla="*/ 2205449 h 2337543"/>
                <a:gd name="connsiteX685" fmla="*/ 525702 w 1660111"/>
                <a:gd name="connsiteY685" fmla="*/ 2203664 h 2337543"/>
                <a:gd name="connsiteX686" fmla="*/ 527487 w 1660111"/>
                <a:gd name="connsiteY686" fmla="*/ 2198309 h 2337543"/>
                <a:gd name="connsiteX687" fmla="*/ 531949 w 1660111"/>
                <a:gd name="connsiteY687" fmla="*/ 2192954 h 2337543"/>
                <a:gd name="connsiteX688" fmla="*/ 539982 w 1660111"/>
                <a:gd name="connsiteY688" fmla="*/ 2185813 h 2337543"/>
                <a:gd name="connsiteX689" fmla="*/ 551585 w 1660111"/>
                <a:gd name="connsiteY689" fmla="*/ 2179566 h 2337543"/>
                <a:gd name="connsiteX690" fmla="*/ 560511 w 1660111"/>
                <a:gd name="connsiteY690" fmla="*/ 2179566 h 2337543"/>
                <a:gd name="connsiteX691" fmla="*/ 569436 w 1660111"/>
                <a:gd name="connsiteY691" fmla="*/ 2181350 h 2337543"/>
                <a:gd name="connsiteX692" fmla="*/ 581039 w 1660111"/>
                <a:gd name="connsiteY692" fmla="*/ 2181350 h 2337543"/>
                <a:gd name="connsiteX693" fmla="*/ 585501 w 1660111"/>
                <a:gd name="connsiteY693" fmla="*/ 2179566 h 2337543"/>
                <a:gd name="connsiteX694" fmla="*/ 589964 w 1660111"/>
                <a:gd name="connsiteY694" fmla="*/ 2175995 h 2337543"/>
                <a:gd name="connsiteX695" fmla="*/ 594427 w 1660111"/>
                <a:gd name="connsiteY695" fmla="*/ 2172425 h 2337543"/>
                <a:gd name="connsiteX696" fmla="*/ 597104 w 1660111"/>
                <a:gd name="connsiteY696" fmla="*/ 2168855 h 2337543"/>
                <a:gd name="connsiteX697" fmla="*/ 602460 w 1660111"/>
                <a:gd name="connsiteY697" fmla="*/ 2165285 h 2337543"/>
                <a:gd name="connsiteX698" fmla="*/ 607815 w 1660111"/>
                <a:gd name="connsiteY698" fmla="*/ 2166178 h 2337543"/>
                <a:gd name="connsiteX699" fmla="*/ 614063 w 1660111"/>
                <a:gd name="connsiteY699" fmla="*/ 2168855 h 2337543"/>
                <a:gd name="connsiteX700" fmla="*/ 619418 w 1660111"/>
                <a:gd name="connsiteY700" fmla="*/ 2170640 h 2337543"/>
                <a:gd name="connsiteX701" fmla="*/ 660474 w 1660111"/>
                <a:gd name="connsiteY701" fmla="*/ 2175103 h 2337543"/>
                <a:gd name="connsiteX702" fmla="*/ 734555 w 1660111"/>
                <a:gd name="connsiteY702" fmla="*/ 2201879 h 2337543"/>
                <a:gd name="connsiteX703" fmla="*/ 759545 w 1660111"/>
                <a:gd name="connsiteY703" fmla="*/ 2224192 h 2337543"/>
                <a:gd name="connsiteX704" fmla="*/ 765793 w 1660111"/>
                <a:gd name="connsiteY704" fmla="*/ 2227762 h 2337543"/>
                <a:gd name="connsiteX705" fmla="*/ 777396 w 1660111"/>
                <a:gd name="connsiteY705" fmla="*/ 2238473 h 2337543"/>
                <a:gd name="connsiteX706" fmla="*/ 786321 w 1660111"/>
                <a:gd name="connsiteY706" fmla="*/ 2264356 h 2337543"/>
                <a:gd name="connsiteX707" fmla="*/ 788999 w 1660111"/>
                <a:gd name="connsiteY707" fmla="*/ 2293810 h 2337543"/>
                <a:gd name="connsiteX708" fmla="*/ 781859 w 1660111"/>
                <a:gd name="connsiteY708" fmla="*/ 2315230 h 2337543"/>
                <a:gd name="connsiteX709" fmla="*/ 784536 w 1660111"/>
                <a:gd name="connsiteY709" fmla="*/ 2319693 h 2337543"/>
                <a:gd name="connsiteX710" fmla="*/ 785429 w 1660111"/>
                <a:gd name="connsiteY710" fmla="*/ 2325048 h 2337543"/>
                <a:gd name="connsiteX711" fmla="*/ 784536 w 1660111"/>
                <a:gd name="connsiteY711" fmla="*/ 2330403 h 2337543"/>
                <a:gd name="connsiteX712" fmla="*/ 781859 w 1660111"/>
                <a:gd name="connsiteY712" fmla="*/ 2335759 h 2337543"/>
                <a:gd name="connsiteX713" fmla="*/ 781859 w 1660111"/>
                <a:gd name="connsiteY713" fmla="*/ 2335759 h 2337543"/>
                <a:gd name="connsiteX714" fmla="*/ 789892 w 1660111"/>
                <a:gd name="connsiteY714" fmla="*/ 2337544 h 2337543"/>
                <a:gd name="connsiteX715" fmla="*/ 799709 w 1660111"/>
                <a:gd name="connsiteY715" fmla="*/ 2334866 h 2337543"/>
                <a:gd name="connsiteX716" fmla="*/ 808635 w 1660111"/>
                <a:gd name="connsiteY716" fmla="*/ 2329511 h 2337543"/>
                <a:gd name="connsiteX717" fmla="*/ 819345 w 1660111"/>
                <a:gd name="connsiteY717" fmla="*/ 2319693 h 2337543"/>
                <a:gd name="connsiteX718" fmla="*/ 820237 w 1660111"/>
                <a:gd name="connsiteY718" fmla="*/ 2318801 h 2337543"/>
                <a:gd name="connsiteX719" fmla="*/ 819345 w 1660111"/>
                <a:gd name="connsiteY719" fmla="*/ 2317908 h 2337543"/>
                <a:gd name="connsiteX720" fmla="*/ 818453 w 1660111"/>
                <a:gd name="connsiteY720" fmla="*/ 2311660 h 2337543"/>
                <a:gd name="connsiteX721" fmla="*/ 819345 w 1660111"/>
                <a:gd name="connsiteY721" fmla="*/ 2303627 h 2337543"/>
                <a:gd name="connsiteX722" fmla="*/ 825593 w 1660111"/>
                <a:gd name="connsiteY722" fmla="*/ 2285777 h 2337543"/>
                <a:gd name="connsiteX723" fmla="*/ 826485 w 1660111"/>
                <a:gd name="connsiteY723" fmla="*/ 2279529 h 2337543"/>
                <a:gd name="connsiteX724" fmla="*/ 830948 w 1660111"/>
                <a:gd name="connsiteY724" fmla="*/ 2268819 h 2337543"/>
                <a:gd name="connsiteX725" fmla="*/ 832733 w 1660111"/>
                <a:gd name="connsiteY725" fmla="*/ 2262571 h 2337543"/>
                <a:gd name="connsiteX726" fmla="*/ 833625 w 1660111"/>
                <a:gd name="connsiteY726" fmla="*/ 2256323 h 2337543"/>
                <a:gd name="connsiteX727" fmla="*/ 832733 w 1660111"/>
                <a:gd name="connsiteY727" fmla="*/ 2224192 h 2337543"/>
                <a:gd name="connsiteX728" fmla="*/ 830948 w 1660111"/>
                <a:gd name="connsiteY728" fmla="*/ 2208126 h 2337543"/>
                <a:gd name="connsiteX729" fmla="*/ 826485 w 1660111"/>
                <a:gd name="connsiteY729" fmla="*/ 2193846 h 2337543"/>
                <a:gd name="connsiteX730" fmla="*/ 819345 w 1660111"/>
                <a:gd name="connsiteY730" fmla="*/ 2185813 h 2337543"/>
                <a:gd name="connsiteX731" fmla="*/ 830056 w 1660111"/>
                <a:gd name="connsiteY731" fmla="*/ 2186706 h 2337543"/>
                <a:gd name="connsiteX732" fmla="*/ 834518 w 1660111"/>
                <a:gd name="connsiteY732" fmla="*/ 2175995 h 2337543"/>
                <a:gd name="connsiteX733" fmla="*/ 833625 w 1660111"/>
                <a:gd name="connsiteY733" fmla="*/ 2161715 h 2337543"/>
                <a:gd name="connsiteX734" fmla="*/ 830056 w 1660111"/>
                <a:gd name="connsiteY734" fmla="*/ 2149219 h 2337543"/>
                <a:gd name="connsiteX735" fmla="*/ 822023 w 1660111"/>
                <a:gd name="connsiteY735" fmla="*/ 2140294 h 2337543"/>
                <a:gd name="connsiteX736" fmla="*/ 817560 w 1660111"/>
                <a:gd name="connsiteY736" fmla="*/ 2145649 h 2337543"/>
                <a:gd name="connsiteX737" fmla="*/ 814882 w 1660111"/>
                <a:gd name="connsiteY737" fmla="*/ 2158145 h 2337543"/>
                <a:gd name="connsiteX738" fmla="*/ 811312 w 1660111"/>
                <a:gd name="connsiteY738" fmla="*/ 2169747 h 2337543"/>
                <a:gd name="connsiteX739" fmla="*/ 808635 w 1660111"/>
                <a:gd name="connsiteY739" fmla="*/ 2157252 h 2337543"/>
                <a:gd name="connsiteX740" fmla="*/ 805065 w 1660111"/>
                <a:gd name="connsiteY740" fmla="*/ 2154574 h 2337543"/>
                <a:gd name="connsiteX741" fmla="*/ 800602 w 1660111"/>
                <a:gd name="connsiteY741" fmla="*/ 2155467 h 2337543"/>
                <a:gd name="connsiteX742" fmla="*/ 796140 w 1660111"/>
                <a:gd name="connsiteY742" fmla="*/ 2154574 h 2337543"/>
                <a:gd name="connsiteX743" fmla="*/ 796140 w 1660111"/>
                <a:gd name="connsiteY743" fmla="*/ 2157252 h 2337543"/>
                <a:gd name="connsiteX744" fmla="*/ 793461 w 1660111"/>
                <a:gd name="connsiteY744" fmla="*/ 2159930 h 2337543"/>
                <a:gd name="connsiteX745" fmla="*/ 789892 w 1660111"/>
                <a:gd name="connsiteY745" fmla="*/ 2159930 h 2337543"/>
                <a:gd name="connsiteX746" fmla="*/ 788107 w 1660111"/>
                <a:gd name="connsiteY746" fmla="*/ 2156359 h 2337543"/>
                <a:gd name="connsiteX747" fmla="*/ 788107 w 1660111"/>
                <a:gd name="connsiteY747" fmla="*/ 2138509 h 2337543"/>
                <a:gd name="connsiteX748" fmla="*/ 779181 w 1660111"/>
                <a:gd name="connsiteY748" fmla="*/ 2140294 h 2337543"/>
                <a:gd name="connsiteX749" fmla="*/ 778289 w 1660111"/>
                <a:gd name="connsiteY749" fmla="*/ 2148327 h 2337543"/>
                <a:gd name="connsiteX750" fmla="*/ 779181 w 1660111"/>
                <a:gd name="connsiteY750" fmla="*/ 2157252 h 2337543"/>
                <a:gd name="connsiteX751" fmla="*/ 777396 w 1660111"/>
                <a:gd name="connsiteY751" fmla="*/ 2163500 h 2337543"/>
                <a:gd name="connsiteX752" fmla="*/ 771148 w 1660111"/>
                <a:gd name="connsiteY752" fmla="*/ 2164393 h 2337543"/>
                <a:gd name="connsiteX753" fmla="*/ 764901 w 1660111"/>
                <a:gd name="connsiteY753" fmla="*/ 2160822 h 2337543"/>
                <a:gd name="connsiteX754" fmla="*/ 760438 w 1660111"/>
                <a:gd name="connsiteY754" fmla="*/ 2155467 h 2337543"/>
                <a:gd name="connsiteX755" fmla="*/ 752405 w 1660111"/>
                <a:gd name="connsiteY755" fmla="*/ 2137617 h 2337543"/>
                <a:gd name="connsiteX756" fmla="*/ 752405 w 1660111"/>
                <a:gd name="connsiteY756" fmla="*/ 2131369 h 2337543"/>
                <a:gd name="connsiteX757" fmla="*/ 760438 w 1660111"/>
                <a:gd name="connsiteY757" fmla="*/ 2128691 h 2337543"/>
                <a:gd name="connsiteX758" fmla="*/ 764008 w 1660111"/>
                <a:gd name="connsiteY758" fmla="*/ 2125121 h 2337543"/>
                <a:gd name="connsiteX759" fmla="*/ 766686 w 1660111"/>
                <a:gd name="connsiteY759" fmla="*/ 2117981 h 2337543"/>
                <a:gd name="connsiteX760" fmla="*/ 770256 w 1660111"/>
                <a:gd name="connsiteY760" fmla="*/ 2110841 h 2337543"/>
                <a:gd name="connsiteX761" fmla="*/ 775611 w 1660111"/>
                <a:gd name="connsiteY761" fmla="*/ 2107270 h 2337543"/>
                <a:gd name="connsiteX762" fmla="*/ 782752 w 1660111"/>
                <a:gd name="connsiteY762" fmla="*/ 2101022 h 2337543"/>
                <a:gd name="connsiteX763" fmla="*/ 800602 w 1660111"/>
                <a:gd name="connsiteY763" fmla="*/ 2073354 h 2337543"/>
                <a:gd name="connsiteX764" fmla="*/ 807742 w 1660111"/>
                <a:gd name="connsiteY764" fmla="*/ 2065321 h 2337543"/>
                <a:gd name="connsiteX765" fmla="*/ 794354 w 1660111"/>
                <a:gd name="connsiteY765" fmla="*/ 2079602 h 2337543"/>
                <a:gd name="connsiteX766" fmla="*/ 786321 w 1660111"/>
                <a:gd name="connsiteY766" fmla="*/ 2084957 h 2337543"/>
                <a:gd name="connsiteX767" fmla="*/ 776504 w 1660111"/>
                <a:gd name="connsiteY767" fmla="*/ 2086742 h 2337543"/>
                <a:gd name="connsiteX768" fmla="*/ 765793 w 1660111"/>
                <a:gd name="connsiteY768" fmla="*/ 2085850 h 2337543"/>
                <a:gd name="connsiteX769" fmla="*/ 758653 w 1660111"/>
                <a:gd name="connsiteY769" fmla="*/ 2083172 h 2337543"/>
                <a:gd name="connsiteX770" fmla="*/ 745265 w 1660111"/>
                <a:gd name="connsiteY770" fmla="*/ 2076031 h 2337543"/>
                <a:gd name="connsiteX771" fmla="*/ 750620 w 1660111"/>
                <a:gd name="connsiteY771" fmla="*/ 2041223 h 2337543"/>
                <a:gd name="connsiteX772" fmla="*/ 749728 w 1660111"/>
                <a:gd name="connsiteY772" fmla="*/ 2004629 h 2337543"/>
                <a:gd name="connsiteX773" fmla="*/ 753298 w 1660111"/>
                <a:gd name="connsiteY773" fmla="*/ 1975175 h 2337543"/>
                <a:gd name="connsiteX774" fmla="*/ 772041 w 1660111"/>
                <a:gd name="connsiteY774" fmla="*/ 1960895 h 2337543"/>
                <a:gd name="connsiteX775" fmla="*/ 768471 w 1660111"/>
                <a:gd name="connsiteY775" fmla="*/ 1951970 h 2337543"/>
                <a:gd name="connsiteX776" fmla="*/ 765793 w 1660111"/>
                <a:gd name="connsiteY776" fmla="*/ 1946614 h 2337543"/>
                <a:gd name="connsiteX777" fmla="*/ 764008 w 1660111"/>
                <a:gd name="connsiteY777" fmla="*/ 1940366 h 2337543"/>
                <a:gd name="connsiteX778" fmla="*/ 764901 w 1660111"/>
                <a:gd name="connsiteY778" fmla="*/ 1928764 h 2337543"/>
                <a:gd name="connsiteX779" fmla="*/ 767578 w 1660111"/>
                <a:gd name="connsiteY779" fmla="*/ 1919838 h 2337543"/>
                <a:gd name="connsiteX780" fmla="*/ 777396 w 1660111"/>
                <a:gd name="connsiteY780" fmla="*/ 1906450 h 2337543"/>
                <a:gd name="connsiteX781" fmla="*/ 779181 w 1660111"/>
                <a:gd name="connsiteY781" fmla="*/ 1900202 h 2337543"/>
                <a:gd name="connsiteX782" fmla="*/ 777396 w 1660111"/>
                <a:gd name="connsiteY782" fmla="*/ 1896633 h 2337543"/>
                <a:gd name="connsiteX783" fmla="*/ 770256 w 1660111"/>
                <a:gd name="connsiteY783" fmla="*/ 1886814 h 2337543"/>
                <a:gd name="connsiteX784" fmla="*/ 768471 w 1660111"/>
                <a:gd name="connsiteY784" fmla="*/ 1881459 h 2337543"/>
                <a:gd name="connsiteX785" fmla="*/ 769364 w 1660111"/>
                <a:gd name="connsiteY785" fmla="*/ 1875212 h 2337543"/>
                <a:gd name="connsiteX786" fmla="*/ 772041 w 1660111"/>
                <a:gd name="connsiteY786" fmla="*/ 1871642 h 2337543"/>
                <a:gd name="connsiteX787" fmla="*/ 774719 w 1660111"/>
                <a:gd name="connsiteY787" fmla="*/ 1870749 h 2337543"/>
                <a:gd name="connsiteX788" fmla="*/ 777396 w 1660111"/>
                <a:gd name="connsiteY788" fmla="*/ 1876997 h 2337543"/>
                <a:gd name="connsiteX789" fmla="*/ 780966 w 1660111"/>
                <a:gd name="connsiteY789" fmla="*/ 1880567 h 2337543"/>
                <a:gd name="connsiteX790" fmla="*/ 791677 w 1660111"/>
                <a:gd name="connsiteY790" fmla="*/ 1890385 h 2337543"/>
                <a:gd name="connsiteX791" fmla="*/ 793461 w 1660111"/>
                <a:gd name="connsiteY791" fmla="*/ 1891277 h 2337543"/>
                <a:gd name="connsiteX792" fmla="*/ 795247 w 1660111"/>
                <a:gd name="connsiteY792" fmla="*/ 1893062 h 2337543"/>
                <a:gd name="connsiteX793" fmla="*/ 797924 w 1660111"/>
                <a:gd name="connsiteY793" fmla="*/ 1897525 h 2337543"/>
                <a:gd name="connsiteX794" fmla="*/ 802387 w 1660111"/>
                <a:gd name="connsiteY794" fmla="*/ 1906450 h 2337543"/>
                <a:gd name="connsiteX795" fmla="*/ 801495 w 1660111"/>
                <a:gd name="connsiteY795" fmla="*/ 1910913 h 2337543"/>
                <a:gd name="connsiteX796" fmla="*/ 797924 w 1660111"/>
                <a:gd name="connsiteY796" fmla="*/ 1916268 h 2337543"/>
                <a:gd name="connsiteX797" fmla="*/ 794354 w 1660111"/>
                <a:gd name="connsiteY797" fmla="*/ 1928764 h 2337543"/>
                <a:gd name="connsiteX798" fmla="*/ 797924 w 1660111"/>
                <a:gd name="connsiteY798" fmla="*/ 1964465 h 2337543"/>
                <a:gd name="connsiteX799" fmla="*/ 796140 w 1660111"/>
                <a:gd name="connsiteY799" fmla="*/ 1969820 h 2337543"/>
                <a:gd name="connsiteX800" fmla="*/ 808635 w 1660111"/>
                <a:gd name="connsiteY800" fmla="*/ 1976068 h 2337543"/>
                <a:gd name="connsiteX801" fmla="*/ 818453 w 1660111"/>
                <a:gd name="connsiteY801" fmla="*/ 1992134 h 2337543"/>
                <a:gd name="connsiteX802" fmla="*/ 824700 w 1660111"/>
                <a:gd name="connsiteY802" fmla="*/ 2012662 h 2337543"/>
                <a:gd name="connsiteX803" fmla="*/ 823808 w 1660111"/>
                <a:gd name="connsiteY803" fmla="*/ 2032298 h 2337543"/>
                <a:gd name="connsiteX804" fmla="*/ 830056 w 1660111"/>
                <a:gd name="connsiteY804" fmla="*/ 2026050 h 2337543"/>
                <a:gd name="connsiteX805" fmla="*/ 845229 w 1660111"/>
                <a:gd name="connsiteY805" fmla="*/ 2020694 h 2337543"/>
                <a:gd name="connsiteX806" fmla="*/ 853261 w 1660111"/>
                <a:gd name="connsiteY806" fmla="*/ 2016232 h 2337543"/>
                <a:gd name="connsiteX807" fmla="*/ 850584 w 1660111"/>
                <a:gd name="connsiteY807" fmla="*/ 2009984 h 2337543"/>
                <a:gd name="connsiteX808" fmla="*/ 850584 w 1660111"/>
                <a:gd name="connsiteY808" fmla="*/ 2007306 h 2337543"/>
                <a:gd name="connsiteX809" fmla="*/ 851476 w 1660111"/>
                <a:gd name="connsiteY809" fmla="*/ 2005522 h 2337543"/>
                <a:gd name="connsiteX810" fmla="*/ 853261 w 1660111"/>
                <a:gd name="connsiteY810" fmla="*/ 2001059 h 2337543"/>
                <a:gd name="connsiteX811" fmla="*/ 863972 w 1660111"/>
                <a:gd name="connsiteY811" fmla="*/ 2006414 h 2337543"/>
                <a:gd name="connsiteX812" fmla="*/ 872897 w 1660111"/>
                <a:gd name="connsiteY812" fmla="*/ 2001951 h 2337543"/>
                <a:gd name="connsiteX813" fmla="*/ 881822 w 1660111"/>
                <a:gd name="connsiteY813" fmla="*/ 1994811 h 2337543"/>
                <a:gd name="connsiteX814" fmla="*/ 891640 w 1660111"/>
                <a:gd name="connsiteY814" fmla="*/ 1991241 h 2337543"/>
                <a:gd name="connsiteX815" fmla="*/ 894318 w 1660111"/>
                <a:gd name="connsiteY815" fmla="*/ 1988563 h 2337543"/>
                <a:gd name="connsiteX816" fmla="*/ 890748 w 1660111"/>
                <a:gd name="connsiteY816" fmla="*/ 1983208 h 2337543"/>
                <a:gd name="connsiteX817" fmla="*/ 882715 w 1660111"/>
                <a:gd name="connsiteY817" fmla="*/ 1975175 h 2337543"/>
                <a:gd name="connsiteX818" fmla="*/ 868434 w 1660111"/>
                <a:gd name="connsiteY818" fmla="*/ 1969820 h 2337543"/>
                <a:gd name="connsiteX819" fmla="*/ 861294 w 1660111"/>
                <a:gd name="connsiteY819" fmla="*/ 1964465 h 2337543"/>
                <a:gd name="connsiteX820" fmla="*/ 857724 w 1660111"/>
                <a:gd name="connsiteY820" fmla="*/ 1954647 h 2337543"/>
                <a:gd name="connsiteX821" fmla="*/ 861294 w 1660111"/>
                <a:gd name="connsiteY821" fmla="*/ 1939474 h 2337543"/>
                <a:gd name="connsiteX822" fmla="*/ 872897 w 1660111"/>
                <a:gd name="connsiteY822" fmla="*/ 1931441 h 2337543"/>
                <a:gd name="connsiteX823" fmla="*/ 887177 w 1660111"/>
                <a:gd name="connsiteY823" fmla="*/ 1928764 h 2337543"/>
                <a:gd name="connsiteX824" fmla="*/ 899673 w 1660111"/>
                <a:gd name="connsiteY824" fmla="*/ 1928764 h 2337543"/>
                <a:gd name="connsiteX825" fmla="*/ 901458 w 1660111"/>
                <a:gd name="connsiteY825" fmla="*/ 1926978 h 2337543"/>
                <a:gd name="connsiteX826" fmla="*/ 902351 w 1660111"/>
                <a:gd name="connsiteY826" fmla="*/ 1923409 h 2337543"/>
                <a:gd name="connsiteX827" fmla="*/ 904136 w 1660111"/>
                <a:gd name="connsiteY827" fmla="*/ 1919838 h 2337543"/>
                <a:gd name="connsiteX828" fmla="*/ 907706 w 1660111"/>
                <a:gd name="connsiteY828" fmla="*/ 1918053 h 2337543"/>
                <a:gd name="connsiteX829" fmla="*/ 912169 w 1660111"/>
                <a:gd name="connsiteY829" fmla="*/ 1918946 h 2337543"/>
                <a:gd name="connsiteX830" fmla="*/ 912169 w 1660111"/>
                <a:gd name="connsiteY830" fmla="*/ 1921623 h 2337543"/>
                <a:gd name="connsiteX831" fmla="*/ 911276 w 1660111"/>
                <a:gd name="connsiteY831" fmla="*/ 1925194 h 2337543"/>
                <a:gd name="connsiteX832" fmla="*/ 912169 w 1660111"/>
                <a:gd name="connsiteY832" fmla="*/ 1927871 h 2337543"/>
                <a:gd name="connsiteX833" fmla="*/ 923772 w 1660111"/>
                <a:gd name="connsiteY833" fmla="*/ 1935904 h 2337543"/>
                <a:gd name="connsiteX834" fmla="*/ 928234 w 1660111"/>
                <a:gd name="connsiteY834" fmla="*/ 1941259 h 2337543"/>
                <a:gd name="connsiteX835" fmla="*/ 930912 w 1660111"/>
                <a:gd name="connsiteY835" fmla="*/ 1948399 h 2337543"/>
                <a:gd name="connsiteX836" fmla="*/ 934482 w 1660111"/>
                <a:gd name="connsiteY836" fmla="*/ 1927871 h 2337543"/>
                <a:gd name="connsiteX837" fmla="*/ 930019 w 1660111"/>
                <a:gd name="connsiteY837" fmla="*/ 1922516 h 2337543"/>
                <a:gd name="connsiteX838" fmla="*/ 925557 w 1660111"/>
                <a:gd name="connsiteY838" fmla="*/ 1914483 h 2337543"/>
                <a:gd name="connsiteX839" fmla="*/ 922879 w 1660111"/>
                <a:gd name="connsiteY839" fmla="*/ 1903773 h 2337543"/>
                <a:gd name="connsiteX840" fmla="*/ 923772 w 1660111"/>
                <a:gd name="connsiteY840" fmla="*/ 1890385 h 2337543"/>
                <a:gd name="connsiteX841" fmla="*/ 928234 w 1660111"/>
                <a:gd name="connsiteY841" fmla="*/ 1879674 h 2337543"/>
                <a:gd name="connsiteX842" fmla="*/ 932697 w 1660111"/>
                <a:gd name="connsiteY842" fmla="*/ 1877889 h 2337543"/>
                <a:gd name="connsiteX843" fmla="*/ 934482 w 1660111"/>
                <a:gd name="connsiteY843" fmla="*/ 1882352 h 2337543"/>
                <a:gd name="connsiteX844" fmla="*/ 930912 w 1660111"/>
                <a:gd name="connsiteY844" fmla="*/ 1890385 h 2337543"/>
                <a:gd name="connsiteX845" fmla="*/ 930912 w 1660111"/>
                <a:gd name="connsiteY845" fmla="*/ 1895740 h 2337543"/>
                <a:gd name="connsiteX846" fmla="*/ 936267 w 1660111"/>
                <a:gd name="connsiteY846" fmla="*/ 1902880 h 2337543"/>
                <a:gd name="connsiteX847" fmla="*/ 941622 w 1660111"/>
                <a:gd name="connsiteY847" fmla="*/ 1911806 h 2337543"/>
                <a:gd name="connsiteX848" fmla="*/ 944300 w 1660111"/>
                <a:gd name="connsiteY848" fmla="*/ 1894847 h 2337543"/>
                <a:gd name="connsiteX849" fmla="*/ 945192 w 1660111"/>
                <a:gd name="connsiteY849" fmla="*/ 1876104 h 2337543"/>
                <a:gd name="connsiteX850" fmla="*/ 949655 w 1660111"/>
                <a:gd name="connsiteY850" fmla="*/ 1860931 h 2337543"/>
                <a:gd name="connsiteX851" fmla="*/ 961258 w 1660111"/>
                <a:gd name="connsiteY851" fmla="*/ 1854683 h 2337543"/>
                <a:gd name="connsiteX852" fmla="*/ 973753 w 1660111"/>
                <a:gd name="connsiteY852" fmla="*/ 1860038 h 2337543"/>
                <a:gd name="connsiteX853" fmla="*/ 998744 w 1660111"/>
                <a:gd name="connsiteY853" fmla="*/ 1879674 h 2337543"/>
                <a:gd name="connsiteX854" fmla="*/ 1003207 w 1660111"/>
                <a:gd name="connsiteY854" fmla="*/ 1876997 h 2337543"/>
                <a:gd name="connsiteX855" fmla="*/ 1004992 w 1660111"/>
                <a:gd name="connsiteY855" fmla="*/ 1873426 h 2337543"/>
                <a:gd name="connsiteX856" fmla="*/ 1008562 w 1660111"/>
                <a:gd name="connsiteY856" fmla="*/ 1874319 h 2337543"/>
                <a:gd name="connsiteX857" fmla="*/ 1012132 w 1660111"/>
                <a:gd name="connsiteY857" fmla="*/ 1876997 h 2337543"/>
                <a:gd name="connsiteX858" fmla="*/ 1013025 w 1660111"/>
                <a:gd name="connsiteY858" fmla="*/ 1878782 h 2337543"/>
                <a:gd name="connsiteX859" fmla="*/ 1017488 w 1660111"/>
                <a:gd name="connsiteY859" fmla="*/ 1877889 h 2337543"/>
                <a:gd name="connsiteX860" fmla="*/ 1018380 w 1660111"/>
                <a:gd name="connsiteY860" fmla="*/ 1875212 h 2337543"/>
                <a:gd name="connsiteX861" fmla="*/ 1018380 w 1660111"/>
                <a:gd name="connsiteY861" fmla="*/ 1870749 h 2337543"/>
                <a:gd name="connsiteX862" fmla="*/ 1020165 w 1660111"/>
                <a:gd name="connsiteY862" fmla="*/ 1865394 h 2337543"/>
                <a:gd name="connsiteX863" fmla="*/ 1021057 w 1660111"/>
                <a:gd name="connsiteY863" fmla="*/ 1860038 h 2337543"/>
                <a:gd name="connsiteX864" fmla="*/ 1022843 w 1660111"/>
                <a:gd name="connsiteY864" fmla="*/ 1839510 h 2337543"/>
                <a:gd name="connsiteX865" fmla="*/ 1025520 w 1660111"/>
                <a:gd name="connsiteY865" fmla="*/ 1830585 h 2337543"/>
                <a:gd name="connsiteX866" fmla="*/ 1029983 w 1660111"/>
                <a:gd name="connsiteY866" fmla="*/ 1823445 h 2337543"/>
                <a:gd name="connsiteX867" fmla="*/ 1034445 w 1660111"/>
                <a:gd name="connsiteY867" fmla="*/ 1818090 h 2337543"/>
                <a:gd name="connsiteX868" fmla="*/ 1038908 w 1660111"/>
                <a:gd name="connsiteY868" fmla="*/ 1819874 h 2337543"/>
                <a:gd name="connsiteX869" fmla="*/ 1041586 w 1660111"/>
                <a:gd name="connsiteY869" fmla="*/ 1862716 h 2337543"/>
                <a:gd name="connsiteX870" fmla="*/ 1039801 w 1660111"/>
                <a:gd name="connsiteY870" fmla="*/ 1872534 h 2337543"/>
                <a:gd name="connsiteX871" fmla="*/ 1075502 w 1660111"/>
                <a:gd name="connsiteY871" fmla="*/ 1844866 h 2337543"/>
                <a:gd name="connsiteX872" fmla="*/ 1105848 w 1660111"/>
                <a:gd name="connsiteY872" fmla="*/ 1814519 h 2337543"/>
                <a:gd name="connsiteX873" fmla="*/ 1164756 w 1660111"/>
                <a:gd name="connsiteY873" fmla="*/ 1735977 h 2337543"/>
                <a:gd name="connsiteX874" fmla="*/ 1230803 w 1660111"/>
                <a:gd name="connsiteY874" fmla="*/ 1672606 h 2337543"/>
                <a:gd name="connsiteX875" fmla="*/ 1236158 w 1660111"/>
                <a:gd name="connsiteY875" fmla="*/ 1661897 h 2337543"/>
                <a:gd name="connsiteX876" fmla="*/ 1246869 w 1660111"/>
                <a:gd name="connsiteY876" fmla="*/ 1631550 h 2337543"/>
                <a:gd name="connsiteX877" fmla="*/ 1251331 w 1660111"/>
                <a:gd name="connsiteY877" fmla="*/ 1625302 h 2337543"/>
                <a:gd name="connsiteX878" fmla="*/ 1259364 w 1660111"/>
                <a:gd name="connsiteY878" fmla="*/ 1620840 h 2337543"/>
                <a:gd name="connsiteX879" fmla="*/ 1266504 w 1660111"/>
                <a:gd name="connsiteY879" fmla="*/ 1610129 h 2337543"/>
                <a:gd name="connsiteX880" fmla="*/ 1278107 w 1660111"/>
                <a:gd name="connsiteY880" fmla="*/ 1587816 h 2337543"/>
                <a:gd name="connsiteX881" fmla="*/ 1315593 w 1660111"/>
                <a:gd name="connsiteY881" fmla="*/ 1534264 h 2337543"/>
                <a:gd name="connsiteX882" fmla="*/ 1330766 w 1660111"/>
                <a:gd name="connsiteY882" fmla="*/ 1503025 h 2337543"/>
                <a:gd name="connsiteX883" fmla="*/ 1333444 w 1660111"/>
                <a:gd name="connsiteY883" fmla="*/ 1495885 h 2337543"/>
                <a:gd name="connsiteX884" fmla="*/ 1333444 w 1660111"/>
                <a:gd name="connsiteY884" fmla="*/ 1487853 h 2337543"/>
                <a:gd name="connsiteX885" fmla="*/ 1329874 w 1660111"/>
                <a:gd name="connsiteY885" fmla="*/ 1481605 h 2337543"/>
                <a:gd name="connsiteX886" fmla="*/ 1317378 w 1660111"/>
                <a:gd name="connsiteY886" fmla="*/ 1473572 h 2337543"/>
                <a:gd name="connsiteX887" fmla="*/ 1314701 w 1660111"/>
                <a:gd name="connsiteY887" fmla="*/ 1469109 h 2337543"/>
                <a:gd name="connsiteX888" fmla="*/ 1319164 w 1660111"/>
                <a:gd name="connsiteY888" fmla="*/ 1464646 h 2337543"/>
                <a:gd name="connsiteX889" fmla="*/ 1347725 w 1660111"/>
                <a:gd name="connsiteY889" fmla="*/ 1467324 h 2337543"/>
                <a:gd name="connsiteX890" fmla="*/ 1356650 w 1660111"/>
                <a:gd name="connsiteY890" fmla="*/ 1459291 h 2337543"/>
                <a:gd name="connsiteX891" fmla="*/ 1378963 w 1660111"/>
                <a:gd name="connsiteY891" fmla="*/ 1429838 h 2337543"/>
                <a:gd name="connsiteX892" fmla="*/ 1379856 w 1660111"/>
                <a:gd name="connsiteY892" fmla="*/ 1426268 h 2337543"/>
                <a:gd name="connsiteX893" fmla="*/ 1384318 w 1660111"/>
                <a:gd name="connsiteY893" fmla="*/ 1403062 h 2337543"/>
                <a:gd name="connsiteX894" fmla="*/ 1386104 w 1660111"/>
                <a:gd name="connsiteY894" fmla="*/ 1398599 h 2337543"/>
                <a:gd name="connsiteX895" fmla="*/ 1387889 w 1660111"/>
                <a:gd name="connsiteY895" fmla="*/ 1395029 h 2337543"/>
                <a:gd name="connsiteX896" fmla="*/ 1389674 w 1660111"/>
                <a:gd name="connsiteY896" fmla="*/ 1393244 h 2337543"/>
                <a:gd name="connsiteX897" fmla="*/ 1392351 w 1660111"/>
                <a:gd name="connsiteY897" fmla="*/ 1391459 h 2337543"/>
                <a:gd name="connsiteX898" fmla="*/ 1386104 w 1660111"/>
                <a:gd name="connsiteY898" fmla="*/ 1390566 h 2337543"/>
                <a:gd name="connsiteX899" fmla="*/ 1381641 w 1660111"/>
                <a:gd name="connsiteY899" fmla="*/ 1386996 h 2337543"/>
                <a:gd name="connsiteX900" fmla="*/ 1379856 w 1660111"/>
                <a:gd name="connsiteY900" fmla="*/ 1386996 h 2337543"/>
                <a:gd name="connsiteX901" fmla="*/ 1376286 w 1660111"/>
                <a:gd name="connsiteY901" fmla="*/ 1370930 h 2337543"/>
                <a:gd name="connsiteX902" fmla="*/ 1367361 w 1660111"/>
                <a:gd name="connsiteY902" fmla="*/ 1351295 h 2337543"/>
                <a:gd name="connsiteX903" fmla="*/ 1365575 w 1660111"/>
                <a:gd name="connsiteY903" fmla="*/ 1340585 h 2337543"/>
                <a:gd name="connsiteX904" fmla="*/ 1369145 w 1660111"/>
                <a:gd name="connsiteY904" fmla="*/ 1334337 h 2337543"/>
                <a:gd name="connsiteX905" fmla="*/ 1385211 w 1660111"/>
                <a:gd name="connsiteY905" fmla="*/ 1312023 h 2337543"/>
                <a:gd name="connsiteX906" fmla="*/ 1391459 w 1660111"/>
                <a:gd name="connsiteY906" fmla="*/ 1306668 h 2337543"/>
                <a:gd name="connsiteX907" fmla="*/ 1396814 w 1660111"/>
                <a:gd name="connsiteY907" fmla="*/ 1306668 h 2337543"/>
                <a:gd name="connsiteX908" fmla="*/ 1419127 w 1660111"/>
                <a:gd name="connsiteY908" fmla="*/ 1312023 h 2337543"/>
                <a:gd name="connsiteX909" fmla="*/ 1425375 w 1660111"/>
                <a:gd name="connsiteY909" fmla="*/ 1310238 h 2337543"/>
                <a:gd name="connsiteX910" fmla="*/ 1456614 w 1660111"/>
                <a:gd name="connsiteY910" fmla="*/ 1287925 h 2337543"/>
                <a:gd name="connsiteX911" fmla="*/ 1463754 w 1660111"/>
                <a:gd name="connsiteY911" fmla="*/ 1285247 h 2337543"/>
                <a:gd name="connsiteX912" fmla="*/ 1470002 w 1660111"/>
                <a:gd name="connsiteY912" fmla="*/ 1287925 h 2337543"/>
                <a:gd name="connsiteX913" fmla="*/ 1474465 w 1660111"/>
                <a:gd name="connsiteY913" fmla="*/ 1288817 h 2337543"/>
                <a:gd name="connsiteX914" fmla="*/ 1486960 w 1660111"/>
                <a:gd name="connsiteY914" fmla="*/ 1278107 h 2337543"/>
                <a:gd name="connsiteX915" fmla="*/ 1491422 w 1660111"/>
                <a:gd name="connsiteY915" fmla="*/ 1275429 h 2337543"/>
                <a:gd name="connsiteX916" fmla="*/ 1503025 w 1660111"/>
                <a:gd name="connsiteY916" fmla="*/ 1273645 h 2337543"/>
                <a:gd name="connsiteX917" fmla="*/ 1525339 w 1660111"/>
                <a:gd name="connsiteY917" fmla="*/ 1266504 h 2337543"/>
                <a:gd name="connsiteX918" fmla="*/ 1553900 w 1660111"/>
                <a:gd name="connsiteY918" fmla="*/ 1262934 h 2337543"/>
                <a:gd name="connsiteX919" fmla="*/ 1581569 w 1660111"/>
                <a:gd name="connsiteY919" fmla="*/ 1254009 h 2337543"/>
                <a:gd name="connsiteX920" fmla="*/ 1595849 w 1660111"/>
                <a:gd name="connsiteY920" fmla="*/ 1254009 h 2337543"/>
                <a:gd name="connsiteX921" fmla="*/ 1596741 w 1660111"/>
                <a:gd name="connsiteY921" fmla="*/ 1254009 h 2337543"/>
                <a:gd name="connsiteX922" fmla="*/ 1596741 w 1660111"/>
                <a:gd name="connsiteY922" fmla="*/ 1254009 h 2337543"/>
                <a:gd name="connsiteX923" fmla="*/ 1588709 w 1660111"/>
                <a:gd name="connsiteY923" fmla="*/ 1211167 h 2337543"/>
                <a:gd name="connsiteX924" fmla="*/ 1588709 w 1660111"/>
                <a:gd name="connsiteY924" fmla="*/ 1196887 h 2337543"/>
                <a:gd name="connsiteX925" fmla="*/ 1590494 w 1660111"/>
                <a:gd name="connsiteY925" fmla="*/ 1193317 h 2337543"/>
                <a:gd name="connsiteX926" fmla="*/ 1592279 w 1660111"/>
                <a:gd name="connsiteY926" fmla="*/ 1187961 h 2337543"/>
                <a:gd name="connsiteX927" fmla="*/ 1592279 w 1660111"/>
                <a:gd name="connsiteY927" fmla="*/ 1183499 h 2337543"/>
                <a:gd name="connsiteX928" fmla="*/ 1591386 w 1660111"/>
                <a:gd name="connsiteY928" fmla="*/ 1179036 h 2337543"/>
                <a:gd name="connsiteX929" fmla="*/ 1588709 w 1660111"/>
                <a:gd name="connsiteY929" fmla="*/ 1171896 h 2337543"/>
                <a:gd name="connsiteX930" fmla="*/ 1585138 w 1660111"/>
                <a:gd name="connsiteY930" fmla="*/ 1109418 h 2337543"/>
                <a:gd name="connsiteX931" fmla="*/ 1583353 w 1660111"/>
                <a:gd name="connsiteY931" fmla="*/ 1102278 h 2337543"/>
                <a:gd name="connsiteX932" fmla="*/ 1573536 w 1660111"/>
                <a:gd name="connsiteY932" fmla="*/ 1094245 h 2337543"/>
                <a:gd name="connsiteX933" fmla="*/ 1566395 w 1660111"/>
                <a:gd name="connsiteY933" fmla="*/ 1089783 h 2337543"/>
                <a:gd name="connsiteX934" fmla="*/ 1564610 w 1660111"/>
                <a:gd name="connsiteY934" fmla="*/ 1087105 h 2337543"/>
                <a:gd name="connsiteX935" fmla="*/ 1562825 w 1660111"/>
                <a:gd name="connsiteY935" fmla="*/ 1084428 h 2337543"/>
                <a:gd name="connsiteX936" fmla="*/ 1556577 w 1660111"/>
                <a:gd name="connsiteY936" fmla="*/ 1070147 h 2337543"/>
                <a:gd name="connsiteX937" fmla="*/ 1553007 w 1660111"/>
                <a:gd name="connsiteY937" fmla="*/ 1063899 h 2337543"/>
                <a:gd name="connsiteX938" fmla="*/ 1549437 w 1660111"/>
                <a:gd name="connsiteY938" fmla="*/ 1060329 h 2337543"/>
                <a:gd name="connsiteX939" fmla="*/ 1527124 w 1660111"/>
                <a:gd name="connsiteY939" fmla="*/ 1045156 h 2337543"/>
                <a:gd name="connsiteX940" fmla="*/ 1523554 w 1660111"/>
                <a:gd name="connsiteY940" fmla="*/ 1039801 h 2337543"/>
                <a:gd name="connsiteX941" fmla="*/ 1519091 w 1660111"/>
                <a:gd name="connsiteY941" fmla="*/ 1029983 h 2337543"/>
                <a:gd name="connsiteX942" fmla="*/ 1514629 w 1660111"/>
                <a:gd name="connsiteY942" fmla="*/ 1013025 h 2337543"/>
                <a:gd name="connsiteX943" fmla="*/ 1513736 w 1660111"/>
                <a:gd name="connsiteY943" fmla="*/ 1005885 h 2337543"/>
                <a:gd name="connsiteX944" fmla="*/ 1514629 w 1660111"/>
                <a:gd name="connsiteY944" fmla="*/ 1002314 h 2337543"/>
                <a:gd name="connsiteX945" fmla="*/ 1516413 w 1660111"/>
                <a:gd name="connsiteY945" fmla="*/ 1001422 h 2337543"/>
                <a:gd name="connsiteX946" fmla="*/ 1543189 w 1660111"/>
                <a:gd name="connsiteY946" fmla="*/ 999637 h 2337543"/>
                <a:gd name="connsiteX947" fmla="*/ 1545867 w 1660111"/>
                <a:gd name="connsiteY947" fmla="*/ 998744 h 2337543"/>
                <a:gd name="connsiteX948" fmla="*/ 1547652 w 1660111"/>
                <a:gd name="connsiteY948" fmla="*/ 996959 h 2337543"/>
                <a:gd name="connsiteX949" fmla="*/ 1553007 w 1660111"/>
                <a:gd name="connsiteY949" fmla="*/ 987141 h 2337543"/>
                <a:gd name="connsiteX950" fmla="*/ 1554793 w 1660111"/>
                <a:gd name="connsiteY950" fmla="*/ 985356 h 2337543"/>
                <a:gd name="connsiteX951" fmla="*/ 1557470 w 1660111"/>
                <a:gd name="connsiteY951" fmla="*/ 984464 h 2337543"/>
                <a:gd name="connsiteX952" fmla="*/ 1560148 w 1660111"/>
                <a:gd name="connsiteY952" fmla="*/ 984464 h 2337543"/>
                <a:gd name="connsiteX953" fmla="*/ 1562825 w 1660111"/>
                <a:gd name="connsiteY953" fmla="*/ 984464 h 2337543"/>
                <a:gd name="connsiteX954" fmla="*/ 1565503 w 1660111"/>
                <a:gd name="connsiteY954" fmla="*/ 985356 h 2337543"/>
                <a:gd name="connsiteX955" fmla="*/ 1569073 w 1660111"/>
                <a:gd name="connsiteY955" fmla="*/ 988034 h 2337543"/>
                <a:gd name="connsiteX956" fmla="*/ 1571750 w 1660111"/>
                <a:gd name="connsiteY956" fmla="*/ 988926 h 2337543"/>
                <a:gd name="connsiteX957" fmla="*/ 1574428 w 1660111"/>
                <a:gd name="connsiteY957" fmla="*/ 988926 h 2337543"/>
                <a:gd name="connsiteX958" fmla="*/ 1579783 w 1660111"/>
                <a:gd name="connsiteY958" fmla="*/ 987141 h 2337543"/>
                <a:gd name="connsiteX959" fmla="*/ 1612807 w 1660111"/>
                <a:gd name="connsiteY959" fmla="*/ 985356 h 2337543"/>
                <a:gd name="connsiteX960" fmla="*/ 1615485 w 1660111"/>
                <a:gd name="connsiteY960" fmla="*/ 984464 h 2337543"/>
                <a:gd name="connsiteX961" fmla="*/ 1618162 w 1660111"/>
                <a:gd name="connsiteY961" fmla="*/ 982679 h 2337543"/>
                <a:gd name="connsiteX962" fmla="*/ 1620840 w 1660111"/>
                <a:gd name="connsiteY962" fmla="*/ 975538 h 2337543"/>
                <a:gd name="connsiteX963" fmla="*/ 1622625 w 1660111"/>
                <a:gd name="connsiteY963" fmla="*/ 972861 h 2337543"/>
                <a:gd name="connsiteX964" fmla="*/ 1624410 w 1660111"/>
                <a:gd name="connsiteY964" fmla="*/ 971076 h 2337543"/>
                <a:gd name="connsiteX965" fmla="*/ 1636013 w 1660111"/>
                <a:gd name="connsiteY965" fmla="*/ 965721 h 2337543"/>
                <a:gd name="connsiteX966" fmla="*/ 1637798 w 1660111"/>
                <a:gd name="connsiteY966" fmla="*/ 963936 h 2337543"/>
                <a:gd name="connsiteX967" fmla="*/ 1638690 w 1660111"/>
                <a:gd name="connsiteY967" fmla="*/ 963043 h 2337543"/>
                <a:gd name="connsiteX968" fmla="*/ 1642261 w 1660111"/>
                <a:gd name="connsiteY968" fmla="*/ 953225 h 2337543"/>
                <a:gd name="connsiteX969" fmla="*/ 1644938 w 1660111"/>
                <a:gd name="connsiteY969" fmla="*/ 941622 h 2337543"/>
                <a:gd name="connsiteX970" fmla="*/ 1647616 w 1660111"/>
                <a:gd name="connsiteY970" fmla="*/ 936267 h 2337543"/>
                <a:gd name="connsiteX971" fmla="*/ 1650293 w 1660111"/>
                <a:gd name="connsiteY971" fmla="*/ 932697 h 2337543"/>
                <a:gd name="connsiteX972" fmla="*/ 1652971 w 1660111"/>
                <a:gd name="connsiteY972" fmla="*/ 930019 h 2337543"/>
                <a:gd name="connsiteX973" fmla="*/ 1656541 w 1660111"/>
                <a:gd name="connsiteY973" fmla="*/ 924664 h 2337543"/>
                <a:gd name="connsiteX974" fmla="*/ 1657434 w 1660111"/>
                <a:gd name="connsiteY974" fmla="*/ 920201 h 2337543"/>
                <a:gd name="connsiteX975" fmla="*/ 1657434 w 1660111"/>
                <a:gd name="connsiteY975" fmla="*/ 914846 h 2337543"/>
                <a:gd name="connsiteX976" fmla="*/ 1657434 w 1660111"/>
                <a:gd name="connsiteY976" fmla="*/ 906813 h 2337543"/>
                <a:gd name="connsiteX977" fmla="*/ 1660111 w 1660111"/>
                <a:gd name="connsiteY977" fmla="*/ 894318 h 2337543"/>
                <a:gd name="connsiteX978" fmla="*/ 1230803 w 1660111"/>
                <a:gd name="connsiteY978" fmla="*/ 1636013 h 2337543"/>
                <a:gd name="connsiteX979" fmla="*/ 1229018 w 1660111"/>
                <a:gd name="connsiteY979" fmla="*/ 1644046 h 2337543"/>
                <a:gd name="connsiteX980" fmla="*/ 1224555 w 1660111"/>
                <a:gd name="connsiteY980" fmla="*/ 1650293 h 2337543"/>
                <a:gd name="connsiteX981" fmla="*/ 1220985 w 1660111"/>
                <a:gd name="connsiteY981" fmla="*/ 1654756 h 2337543"/>
                <a:gd name="connsiteX982" fmla="*/ 1219200 w 1660111"/>
                <a:gd name="connsiteY982" fmla="*/ 1659218 h 2337543"/>
                <a:gd name="connsiteX983" fmla="*/ 1216522 w 1660111"/>
                <a:gd name="connsiteY983" fmla="*/ 1663681 h 2337543"/>
                <a:gd name="connsiteX984" fmla="*/ 1204027 w 1660111"/>
                <a:gd name="connsiteY984" fmla="*/ 1675285 h 2337543"/>
                <a:gd name="connsiteX985" fmla="*/ 1199564 w 1660111"/>
                <a:gd name="connsiteY985" fmla="*/ 1677962 h 2337543"/>
                <a:gd name="connsiteX986" fmla="*/ 1193317 w 1660111"/>
                <a:gd name="connsiteY986" fmla="*/ 1675285 h 2337543"/>
                <a:gd name="connsiteX987" fmla="*/ 1188854 w 1660111"/>
                <a:gd name="connsiteY987" fmla="*/ 1669037 h 2337543"/>
                <a:gd name="connsiteX988" fmla="*/ 1158508 w 1660111"/>
                <a:gd name="connsiteY988" fmla="*/ 1604774 h 2337543"/>
                <a:gd name="connsiteX989" fmla="*/ 1145120 w 1660111"/>
                <a:gd name="connsiteY989" fmla="*/ 1584246 h 2337543"/>
                <a:gd name="connsiteX990" fmla="*/ 1124592 w 1660111"/>
                <a:gd name="connsiteY990" fmla="*/ 1567288 h 2337543"/>
                <a:gd name="connsiteX991" fmla="*/ 1086213 w 1660111"/>
                <a:gd name="connsiteY991" fmla="*/ 1552115 h 2337543"/>
                <a:gd name="connsiteX992" fmla="*/ 1074609 w 1660111"/>
                <a:gd name="connsiteY992" fmla="*/ 1550330 h 2337543"/>
                <a:gd name="connsiteX993" fmla="*/ 1064792 w 1660111"/>
                <a:gd name="connsiteY993" fmla="*/ 1544974 h 2337543"/>
                <a:gd name="connsiteX994" fmla="*/ 1029090 w 1660111"/>
                <a:gd name="connsiteY994" fmla="*/ 1504810 h 2337543"/>
                <a:gd name="connsiteX995" fmla="*/ 1022843 w 1660111"/>
                <a:gd name="connsiteY995" fmla="*/ 1493208 h 2337543"/>
                <a:gd name="connsiteX996" fmla="*/ 1021057 w 1660111"/>
                <a:gd name="connsiteY996" fmla="*/ 1486960 h 2337543"/>
                <a:gd name="connsiteX997" fmla="*/ 1020165 w 1660111"/>
                <a:gd name="connsiteY997" fmla="*/ 1478927 h 2337543"/>
                <a:gd name="connsiteX998" fmla="*/ 1021057 w 1660111"/>
                <a:gd name="connsiteY998" fmla="*/ 1473572 h 2337543"/>
                <a:gd name="connsiteX999" fmla="*/ 1022843 w 1660111"/>
                <a:gd name="connsiteY999" fmla="*/ 1469109 h 2337543"/>
                <a:gd name="connsiteX1000" fmla="*/ 1023735 w 1660111"/>
                <a:gd name="connsiteY1000" fmla="*/ 1463754 h 2337543"/>
                <a:gd name="connsiteX1001" fmla="*/ 1029983 w 1660111"/>
                <a:gd name="connsiteY1001" fmla="*/ 1451258 h 2337543"/>
                <a:gd name="connsiteX1002" fmla="*/ 1071932 w 1660111"/>
                <a:gd name="connsiteY1002" fmla="*/ 1433408 h 2337543"/>
                <a:gd name="connsiteX1003" fmla="*/ 1078180 w 1660111"/>
                <a:gd name="connsiteY1003" fmla="*/ 1433408 h 2337543"/>
                <a:gd name="connsiteX1004" fmla="*/ 1083535 w 1660111"/>
                <a:gd name="connsiteY1004" fmla="*/ 1435193 h 2337543"/>
                <a:gd name="connsiteX1005" fmla="*/ 1087997 w 1660111"/>
                <a:gd name="connsiteY1005" fmla="*/ 1438763 h 2337543"/>
                <a:gd name="connsiteX1006" fmla="*/ 1090675 w 1660111"/>
                <a:gd name="connsiteY1006" fmla="*/ 1443226 h 2337543"/>
                <a:gd name="connsiteX1007" fmla="*/ 1087105 w 1660111"/>
                <a:gd name="connsiteY1007" fmla="*/ 1458399 h 2337543"/>
                <a:gd name="connsiteX1008" fmla="*/ 1091568 w 1660111"/>
                <a:gd name="connsiteY1008" fmla="*/ 1474465 h 2337543"/>
                <a:gd name="connsiteX1009" fmla="*/ 1100493 w 1660111"/>
                <a:gd name="connsiteY1009" fmla="*/ 1487853 h 2337543"/>
                <a:gd name="connsiteX1010" fmla="*/ 1108526 w 1660111"/>
                <a:gd name="connsiteY1010" fmla="*/ 1496778 h 2337543"/>
                <a:gd name="connsiteX1011" fmla="*/ 1119236 w 1660111"/>
                <a:gd name="connsiteY1011" fmla="*/ 1498563 h 2337543"/>
                <a:gd name="connsiteX1012" fmla="*/ 1122806 w 1660111"/>
                <a:gd name="connsiteY1012" fmla="*/ 1486067 h 2337543"/>
                <a:gd name="connsiteX1013" fmla="*/ 1124592 w 1660111"/>
                <a:gd name="connsiteY1013" fmla="*/ 1467324 h 2337543"/>
                <a:gd name="connsiteX1014" fmla="*/ 1127269 w 1660111"/>
                <a:gd name="connsiteY1014" fmla="*/ 1448581 h 2337543"/>
                <a:gd name="connsiteX1015" fmla="*/ 1133517 w 1660111"/>
                <a:gd name="connsiteY1015" fmla="*/ 1459291 h 2337543"/>
                <a:gd name="connsiteX1016" fmla="*/ 1137087 w 1660111"/>
                <a:gd name="connsiteY1016" fmla="*/ 1473572 h 2337543"/>
                <a:gd name="connsiteX1017" fmla="*/ 1137980 w 1660111"/>
                <a:gd name="connsiteY1017" fmla="*/ 1488745 h 2337543"/>
                <a:gd name="connsiteX1018" fmla="*/ 1137980 w 1660111"/>
                <a:gd name="connsiteY1018" fmla="*/ 1503918 h 2337543"/>
                <a:gd name="connsiteX1019" fmla="*/ 1142442 w 1660111"/>
                <a:gd name="connsiteY1019" fmla="*/ 1513736 h 2337543"/>
                <a:gd name="connsiteX1020" fmla="*/ 1173681 w 1660111"/>
                <a:gd name="connsiteY1020" fmla="*/ 1531586 h 2337543"/>
                <a:gd name="connsiteX1021" fmla="*/ 1178144 w 1660111"/>
                <a:gd name="connsiteY1021" fmla="*/ 1536942 h 2337543"/>
                <a:gd name="connsiteX1022" fmla="*/ 1180821 w 1660111"/>
                <a:gd name="connsiteY1022" fmla="*/ 1540512 h 2337543"/>
                <a:gd name="connsiteX1023" fmla="*/ 1182606 w 1660111"/>
                <a:gd name="connsiteY1023" fmla="*/ 1544974 h 2337543"/>
                <a:gd name="connsiteX1024" fmla="*/ 1183499 w 1660111"/>
                <a:gd name="connsiteY1024" fmla="*/ 1553007 h 2337543"/>
                <a:gd name="connsiteX1025" fmla="*/ 1184391 w 1660111"/>
                <a:gd name="connsiteY1025" fmla="*/ 1560148 h 2337543"/>
                <a:gd name="connsiteX1026" fmla="*/ 1183499 w 1660111"/>
                <a:gd name="connsiteY1026" fmla="*/ 1565503 h 2337543"/>
                <a:gd name="connsiteX1027" fmla="*/ 1181713 w 1660111"/>
                <a:gd name="connsiteY1027" fmla="*/ 1570858 h 2337543"/>
                <a:gd name="connsiteX1028" fmla="*/ 1180821 w 1660111"/>
                <a:gd name="connsiteY1028" fmla="*/ 1577106 h 2337543"/>
                <a:gd name="connsiteX1029" fmla="*/ 1185284 w 1660111"/>
                <a:gd name="connsiteY1029" fmla="*/ 1586924 h 2337543"/>
                <a:gd name="connsiteX1030" fmla="*/ 1219200 w 1660111"/>
                <a:gd name="connsiteY1030" fmla="*/ 1615485 h 2337543"/>
                <a:gd name="connsiteX1031" fmla="*/ 1225448 w 1660111"/>
                <a:gd name="connsiteY1031" fmla="*/ 1620840 h 2337543"/>
                <a:gd name="connsiteX1032" fmla="*/ 1229018 w 1660111"/>
                <a:gd name="connsiteY1032" fmla="*/ 1623517 h 2337543"/>
                <a:gd name="connsiteX1033" fmla="*/ 1229910 w 1660111"/>
                <a:gd name="connsiteY1033" fmla="*/ 1626195 h 2337543"/>
                <a:gd name="connsiteX1034" fmla="*/ 1229910 w 1660111"/>
                <a:gd name="connsiteY1034" fmla="*/ 1636013 h 2337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</a:cxnLst>
              <a:rect l="l" t="t" r="r" b="b"/>
              <a:pathLst>
                <a:path w="1660111" h="2337543">
                  <a:moveTo>
                    <a:pt x="918416" y="1975175"/>
                  </a:moveTo>
                  <a:lnTo>
                    <a:pt x="909491" y="1983208"/>
                  </a:lnTo>
                  <a:lnTo>
                    <a:pt x="894318" y="2000166"/>
                  </a:lnTo>
                  <a:lnTo>
                    <a:pt x="885393" y="2007306"/>
                  </a:lnTo>
                  <a:lnTo>
                    <a:pt x="878252" y="2009091"/>
                  </a:lnTo>
                  <a:lnTo>
                    <a:pt x="870220" y="2009984"/>
                  </a:lnTo>
                  <a:lnTo>
                    <a:pt x="863079" y="2012662"/>
                  </a:lnTo>
                  <a:lnTo>
                    <a:pt x="860401" y="2019802"/>
                  </a:lnTo>
                  <a:lnTo>
                    <a:pt x="855939" y="2026942"/>
                  </a:lnTo>
                  <a:lnTo>
                    <a:pt x="845229" y="2035867"/>
                  </a:lnTo>
                  <a:lnTo>
                    <a:pt x="818453" y="2050148"/>
                  </a:lnTo>
                  <a:lnTo>
                    <a:pt x="859509" y="2032298"/>
                  </a:lnTo>
                  <a:lnTo>
                    <a:pt x="913061" y="1993026"/>
                  </a:lnTo>
                  <a:lnTo>
                    <a:pt x="1029090" y="1882352"/>
                  </a:lnTo>
                  <a:lnTo>
                    <a:pt x="1002314" y="1896633"/>
                  </a:lnTo>
                  <a:lnTo>
                    <a:pt x="918416" y="1975175"/>
                  </a:lnTo>
                  <a:close/>
                  <a:moveTo>
                    <a:pt x="1660111" y="894318"/>
                  </a:moveTo>
                  <a:lnTo>
                    <a:pt x="1660111" y="888963"/>
                  </a:lnTo>
                  <a:lnTo>
                    <a:pt x="1659218" y="885393"/>
                  </a:lnTo>
                  <a:lnTo>
                    <a:pt x="1657434" y="883608"/>
                  </a:lnTo>
                  <a:lnTo>
                    <a:pt x="1654756" y="882715"/>
                  </a:lnTo>
                  <a:lnTo>
                    <a:pt x="1645830" y="881822"/>
                  </a:lnTo>
                  <a:lnTo>
                    <a:pt x="1643153" y="880930"/>
                  </a:lnTo>
                  <a:lnTo>
                    <a:pt x="1641368" y="878252"/>
                  </a:lnTo>
                  <a:lnTo>
                    <a:pt x="1639583" y="874682"/>
                  </a:lnTo>
                  <a:lnTo>
                    <a:pt x="1637798" y="868434"/>
                  </a:lnTo>
                  <a:lnTo>
                    <a:pt x="1636013" y="864864"/>
                  </a:lnTo>
                  <a:lnTo>
                    <a:pt x="1634228" y="862187"/>
                  </a:lnTo>
                  <a:lnTo>
                    <a:pt x="1632442" y="860402"/>
                  </a:lnTo>
                  <a:lnTo>
                    <a:pt x="1627088" y="855046"/>
                  </a:lnTo>
                  <a:lnTo>
                    <a:pt x="1625302" y="852369"/>
                  </a:lnTo>
                  <a:lnTo>
                    <a:pt x="1623517" y="848799"/>
                  </a:lnTo>
                  <a:lnTo>
                    <a:pt x="1620840" y="841658"/>
                  </a:lnTo>
                  <a:lnTo>
                    <a:pt x="1618162" y="837196"/>
                  </a:lnTo>
                  <a:lnTo>
                    <a:pt x="1615485" y="834518"/>
                  </a:lnTo>
                  <a:lnTo>
                    <a:pt x="1610129" y="834518"/>
                  </a:lnTo>
                  <a:lnTo>
                    <a:pt x="1604774" y="836303"/>
                  </a:lnTo>
                  <a:lnTo>
                    <a:pt x="1597634" y="839873"/>
                  </a:lnTo>
                  <a:lnTo>
                    <a:pt x="1594957" y="840766"/>
                  </a:lnTo>
                  <a:lnTo>
                    <a:pt x="1592279" y="840766"/>
                  </a:lnTo>
                  <a:lnTo>
                    <a:pt x="1589601" y="839873"/>
                  </a:lnTo>
                  <a:lnTo>
                    <a:pt x="1587816" y="838981"/>
                  </a:lnTo>
                  <a:lnTo>
                    <a:pt x="1582461" y="833626"/>
                  </a:lnTo>
                  <a:lnTo>
                    <a:pt x="1577998" y="830948"/>
                  </a:lnTo>
                  <a:lnTo>
                    <a:pt x="1565503" y="827378"/>
                  </a:lnTo>
                  <a:lnTo>
                    <a:pt x="1562825" y="826485"/>
                  </a:lnTo>
                  <a:lnTo>
                    <a:pt x="1560148" y="824700"/>
                  </a:lnTo>
                  <a:lnTo>
                    <a:pt x="1558362" y="822023"/>
                  </a:lnTo>
                  <a:lnTo>
                    <a:pt x="1557470" y="818453"/>
                  </a:lnTo>
                  <a:lnTo>
                    <a:pt x="1557470" y="814882"/>
                  </a:lnTo>
                  <a:lnTo>
                    <a:pt x="1558362" y="808635"/>
                  </a:lnTo>
                  <a:lnTo>
                    <a:pt x="1559255" y="802387"/>
                  </a:lnTo>
                  <a:lnTo>
                    <a:pt x="1561040" y="800602"/>
                  </a:lnTo>
                  <a:lnTo>
                    <a:pt x="1562825" y="798817"/>
                  </a:lnTo>
                  <a:lnTo>
                    <a:pt x="1565503" y="797924"/>
                  </a:lnTo>
                  <a:lnTo>
                    <a:pt x="1570858" y="796139"/>
                  </a:lnTo>
                  <a:lnTo>
                    <a:pt x="1575321" y="794354"/>
                  </a:lnTo>
                  <a:lnTo>
                    <a:pt x="1577106" y="792569"/>
                  </a:lnTo>
                  <a:lnTo>
                    <a:pt x="1584246" y="784536"/>
                  </a:lnTo>
                  <a:lnTo>
                    <a:pt x="1586031" y="780966"/>
                  </a:lnTo>
                  <a:lnTo>
                    <a:pt x="1587816" y="775611"/>
                  </a:lnTo>
                  <a:lnTo>
                    <a:pt x="1586924" y="768471"/>
                  </a:lnTo>
                  <a:lnTo>
                    <a:pt x="1586031" y="764008"/>
                  </a:lnTo>
                  <a:lnTo>
                    <a:pt x="1581569" y="755083"/>
                  </a:lnTo>
                  <a:lnTo>
                    <a:pt x="1580676" y="753298"/>
                  </a:lnTo>
                  <a:lnTo>
                    <a:pt x="1579783" y="752405"/>
                  </a:lnTo>
                  <a:lnTo>
                    <a:pt x="1578891" y="751513"/>
                  </a:lnTo>
                  <a:lnTo>
                    <a:pt x="1577106" y="750620"/>
                  </a:lnTo>
                  <a:lnTo>
                    <a:pt x="1534264" y="759545"/>
                  </a:lnTo>
                  <a:lnTo>
                    <a:pt x="1518198" y="766686"/>
                  </a:lnTo>
                  <a:lnTo>
                    <a:pt x="1515521" y="766686"/>
                  </a:lnTo>
                  <a:lnTo>
                    <a:pt x="1512843" y="764901"/>
                  </a:lnTo>
                  <a:lnTo>
                    <a:pt x="1506596" y="755083"/>
                  </a:lnTo>
                  <a:lnTo>
                    <a:pt x="1503918" y="753298"/>
                  </a:lnTo>
                  <a:lnTo>
                    <a:pt x="1502133" y="752405"/>
                  </a:lnTo>
                  <a:lnTo>
                    <a:pt x="1480712" y="751513"/>
                  </a:lnTo>
                  <a:lnTo>
                    <a:pt x="1451258" y="746157"/>
                  </a:lnTo>
                  <a:lnTo>
                    <a:pt x="1444118" y="734555"/>
                  </a:lnTo>
                  <a:lnTo>
                    <a:pt x="1435193" y="714919"/>
                  </a:lnTo>
                  <a:lnTo>
                    <a:pt x="1410202" y="639053"/>
                  </a:lnTo>
                  <a:lnTo>
                    <a:pt x="1407525" y="625665"/>
                  </a:lnTo>
                  <a:lnTo>
                    <a:pt x="1413772" y="608707"/>
                  </a:lnTo>
                  <a:lnTo>
                    <a:pt x="1417342" y="596212"/>
                  </a:lnTo>
                  <a:lnTo>
                    <a:pt x="1418235" y="589072"/>
                  </a:lnTo>
                  <a:lnTo>
                    <a:pt x="1419127" y="581039"/>
                  </a:lnTo>
                  <a:lnTo>
                    <a:pt x="1419127" y="575684"/>
                  </a:lnTo>
                  <a:lnTo>
                    <a:pt x="1419127" y="571221"/>
                  </a:lnTo>
                  <a:lnTo>
                    <a:pt x="1419127" y="570329"/>
                  </a:lnTo>
                  <a:lnTo>
                    <a:pt x="1423590" y="568543"/>
                  </a:lnTo>
                  <a:lnTo>
                    <a:pt x="1425375" y="566758"/>
                  </a:lnTo>
                  <a:lnTo>
                    <a:pt x="1426268" y="564081"/>
                  </a:lnTo>
                  <a:lnTo>
                    <a:pt x="1427160" y="561403"/>
                  </a:lnTo>
                  <a:lnTo>
                    <a:pt x="1427160" y="553370"/>
                  </a:lnTo>
                  <a:lnTo>
                    <a:pt x="1425375" y="536412"/>
                  </a:lnTo>
                  <a:lnTo>
                    <a:pt x="1422697" y="531949"/>
                  </a:lnTo>
                  <a:lnTo>
                    <a:pt x="1414665" y="523024"/>
                  </a:lnTo>
                  <a:lnTo>
                    <a:pt x="1408417" y="512314"/>
                  </a:lnTo>
                  <a:lnTo>
                    <a:pt x="1404847" y="507851"/>
                  </a:lnTo>
                  <a:lnTo>
                    <a:pt x="1401277" y="505173"/>
                  </a:lnTo>
                  <a:lnTo>
                    <a:pt x="1382533" y="504281"/>
                  </a:lnTo>
                  <a:lnTo>
                    <a:pt x="1379856" y="502496"/>
                  </a:lnTo>
                  <a:lnTo>
                    <a:pt x="1379856" y="500711"/>
                  </a:lnTo>
                  <a:lnTo>
                    <a:pt x="1380749" y="498033"/>
                  </a:lnTo>
                  <a:lnTo>
                    <a:pt x="1381641" y="493571"/>
                  </a:lnTo>
                  <a:lnTo>
                    <a:pt x="1382533" y="487323"/>
                  </a:lnTo>
                  <a:lnTo>
                    <a:pt x="1380749" y="473935"/>
                  </a:lnTo>
                  <a:lnTo>
                    <a:pt x="1378963" y="468580"/>
                  </a:lnTo>
                  <a:lnTo>
                    <a:pt x="1376286" y="465902"/>
                  </a:lnTo>
                  <a:lnTo>
                    <a:pt x="1345940" y="473042"/>
                  </a:lnTo>
                  <a:lnTo>
                    <a:pt x="1344154" y="474827"/>
                  </a:lnTo>
                  <a:lnTo>
                    <a:pt x="1342369" y="477505"/>
                  </a:lnTo>
                  <a:lnTo>
                    <a:pt x="1341477" y="481075"/>
                  </a:lnTo>
                  <a:lnTo>
                    <a:pt x="1338799" y="494463"/>
                  </a:lnTo>
                  <a:lnTo>
                    <a:pt x="1336122" y="499818"/>
                  </a:lnTo>
                  <a:lnTo>
                    <a:pt x="1334337" y="501603"/>
                  </a:lnTo>
                  <a:lnTo>
                    <a:pt x="1332552" y="503389"/>
                  </a:lnTo>
                  <a:lnTo>
                    <a:pt x="1329874" y="503389"/>
                  </a:lnTo>
                  <a:lnTo>
                    <a:pt x="1327197" y="501603"/>
                  </a:lnTo>
                  <a:lnTo>
                    <a:pt x="1324519" y="498926"/>
                  </a:lnTo>
                  <a:lnTo>
                    <a:pt x="1321841" y="492678"/>
                  </a:lnTo>
                  <a:lnTo>
                    <a:pt x="1320056" y="478397"/>
                  </a:lnTo>
                  <a:lnTo>
                    <a:pt x="1318271" y="474827"/>
                  </a:lnTo>
                  <a:lnTo>
                    <a:pt x="1315593" y="473042"/>
                  </a:lnTo>
                  <a:lnTo>
                    <a:pt x="1295958" y="473042"/>
                  </a:lnTo>
                  <a:lnTo>
                    <a:pt x="1292388" y="472150"/>
                  </a:lnTo>
                  <a:lnTo>
                    <a:pt x="1288817" y="470365"/>
                  </a:lnTo>
                  <a:lnTo>
                    <a:pt x="1281677" y="465009"/>
                  </a:lnTo>
                  <a:lnTo>
                    <a:pt x="1278107" y="463225"/>
                  </a:lnTo>
                  <a:lnTo>
                    <a:pt x="1275429" y="463225"/>
                  </a:lnTo>
                  <a:lnTo>
                    <a:pt x="1272752" y="464117"/>
                  </a:lnTo>
                  <a:lnTo>
                    <a:pt x="1267397" y="469472"/>
                  </a:lnTo>
                  <a:lnTo>
                    <a:pt x="1259364" y="475720"/>
                  </a:lnTo>
                  <a:lnTo>
                    <a:pt x="1254901" y="477505"/>
                  </a:lnTo>
                  <a:lnTo>
                    <a:pt x="1252224" y="478397"/>
                  </a:lnTo>
                  <a:lnTo>
                    <a:pt x="1249546" y="477505"/>
                  </a:lnTo>
                  <a:lnTo>
                    <a:pt x="1246869" y="475720"/>
                  </a:lnTo>
                  <a:lnTo>
                    <a:pt x="1244191" y="473042"/>
                  </a:lnTo>
                  <a:lnTo>
                    <a:pt x="1242406" y="471257"/>
                  </a:lnTo>
                  <a:lnTo>
                    <a:pt x="1239728" y="470365"/>
                  </a:lnTo>
                  <a:lnTo>
                    <a:pt x="1237051" y="470365"/>
                  </a:lnTo>
                  <a:lnTo>
                    <a:pt x="1212952" y="474827"/>
                  </a:lnTo>
                  <a:lnTo>
                    <a:pt x="1210275" y="473935"/>
                  </a:lnTo>
                  <a:lnTo>
                    <a:pt x="1208489" y="472150"/>
                  </a:lnTo>
                  <a:lnTo>
                    <a:pt x="1203134" y="466795"/>
                  </a:lnTo>
                  <a:lnTo>
                    <a:pt x="1200457" y="465009"/>
                  </a:lnTo>
                  <a:lnTo>
                    <a:pt x="1187961" y="458762"/>
                  </a:lnTo>
                  <a:lnTo>
                    <a:pt x="1182606" y="454299"/>
                  </a:lnTo>
                  <a:lnTo>
                    <a:pt x="1180821" y="450729"/>
                  </a:lnTo>
                  <a:lnTo>
                    <a:pt x="1179036" y="447159"/>
                  </a:lnTo>
                  <a:lnTo>
                    <a:pt x="1177251" y="440019"/>
                  </a:lnTo>
                  <a:lnTo>
                    <a:pt x="1173681" y="430201"/>
                  </a:lnTo>
                  <a:lnTo>
                    <a:pt x="1172788" y="426631"/>
                  </a:lnTo>
                  <a:lnTo>
                    <a:pt x="1172788" y="423953"/>
                  </a:lnTo>
                  <a:lnTo>
                    <a:pt x="1172788" y="420383"/>
                  </a:lnTo>
                  <a:lnTo>
                    <a:pt x="1173681" y="417705"/>
                  </a:lnTo>
                  <a:lnTo>
                    <a:pt x="1177251" y="409673"/>
                  </a:lnTo>
                  <a:lnTo>
                    <a:pt x="1178144" y="406995"/>
                  </a:lnTo>
                  <a:lnTo>
                    <a:pt x="1179036" y="403425"/>
                  </a:lnTo>
                  <a:lnTo>
                    <a:pt x="1179036" y="398069"/>
                  </a:lnTo>
                  <a:lnTo>
                    <a:pt x="1177251" y="395392"/>
                  </a:lnTo>
                  <a:lnTo>
                    <a:pt x="1175466" y="392715"/>
                  </a:lnTo>
                  <a:lnTo>
                    <a:pt x="1168325" y="387359"/>
                  </a:lnTo>
                  <a:lnTo>
                    <a:pt x="1161185" y="380219"/>
                  </a:lnTo>
                  <a:lnTo>
                    <a:pt x="1159400" y="376649"/>
                  </a:lnTo>
                  <a:lnTo>
                    <a:pt x="1159400" y="373079"/>
                  </a:lnTo>
                  <a:lnTo>
                    <a:pt x="1160293" y="370401"/>
                  </a:lnTo>
                  <a:lnTo>
                    <a:pt x="1162078" y="367723"/>
                  </a:lnTo>
                  <a:lnTo>
                    <a:pt x="1167433" y="362368"/>
                  </a:lnTo>
                  <a:lnTo>
                    <a:pt x="1169218" y="360583"/>
                  </a:lnTo>
                  <a:lnTo>
                    <a:pt x="1170111" y="358798"/>
                  </a:lnTo>
                  <a:lnTo>
                    <a:pt x="1171003" y="357013"/>
                  </a:lnTo>
                  <a:lnTo>
                    <a:pt x="1171003" y="353443"/>
                  </a:lnTo>
                  <a:lnTo>
                    <a:pt x="1168325" y="340947"/>
                  </a:lnTo>
                  <a:lnTo>
                    <a:pt x="1165648" y="337377"/>
                  </a:lnTo>
                  <a:lnTo>
                    <a:pt x="1162970" y="335592"/>
                  </a:lnTo>
                  <a:lnTo>
                    <a:pt x="1148690" y="330237"/>
                  </a:lnTo>
                  <a:lnTo>
                    <a:pt x="1143335" y="326667"/>
                  </a:lnTo>
                  <a:lnTo>
                    <a:pt x="1134409" y="318634"/>
                  </a:lnTo>
                  <a:lnTo>
                    <a:pt x="1132624" y="315064"/>
                  </a:lnTo>
                  <a:lnTo>
                    <a:pt x="1131732" y="312387"/>
                  </a:lnTo>
                  <a:lnTo>
                    <a:pt x="1130839" y="308816"/>
                  </a:lnTo>
                  <a:lnTo>
                    <a:pt x="1129947" y="306139"/>
                  </a:lnTo>
                  <a:lnTo>
                    <a:pt x="1116559" y="220455"/>
                  </a:lnTo>
                  <a:lnTo>
                    <a:pt x="1115666" y="216885"/>
                  </a:lnTo>
                  <a:lnTo>
                    <a:pt x="1113881" y="214208"/>
                  </a:lnTo>
                  <a:lnTo>
                    <a:pt x="1103171" y="202605"/>
                  </a:lnTo>
                  <a:lnTo>
                    <a:pt x="1097816" y="194572"/>
                  </a:lnTo>
                  <a:lnTo>
                    <a:pt x="1096030" y="191895"/>
                  </a:lnTo>
                  <a:lnTo>
                    <a:pt x="1094245" y="190109"/>
                  </a:lnTo>
                  <a:lnTo>
                    <a:pt x="1091568" y="188324"/>
                  </a:lnTo>
                  <a:lnTo>
                    <a:pt x="1078180" y="184754"/>
                  </a:lnTo>
                  <a:lnTo>
                    <a:pt x="1074609" y="182969"/>
                  </a:lnTo>
                  <a:lnTo>
                    <a:pt x="1072825" y="180291"/>
                  </a:lnTo>
                  <a:lnTo>
                    <a:pt x="1071932" y="178507"/>
                  </a:lnTo>
                  <a:lnTo>
                    <a:pt x="1071932" y="171366"/>
                  </a:lnTo>
                  <a:lnTo>
                    <a:pt x="1071932" y="168689"/>
                  </a:lnTo>
                  <a:lnTo>
                    <a:pt x="1072825" y="166011"/>
                  </a:lnTo>
                  <a:lnTo>
                    <a:pt x="1077287" y="158871"/>
                  </a:lnTo>
                  <a:lnTo>
                    <a:pt x="1078180" y="156193"/>
                  </a:lnTo>
                  <a:lnTo>
                    <a:pt x="1078180" y="153516"/>
                  </a:lnTo>
                  <a:lnTo>
                    <a:pt x="1078180" y="150838"/>
                  </a:lnTo>
                  <a:lnTo>
                    <a:pt x="1078180" y="140128"/>
                  </a:lnTo>
                  <a:lnTo>
                    <a:pt x="1078180" y="135665"/>
                  </a:lnTo>
                  <a:lnTo>
                    <a:pt x="1076395" y="132987"/>
                  </a:lnTo>
                  <a:lnTo>
                    <a:pt x="1069254" y="128525"/>
                  </a:lnTo>
                  <a:lnTo>
                    <a:pt x="1069254" y="125847"/>
                  </a:lnTo>
                  <a:lnTo>
                    <a:pt x="1070147" y="124062"/>
                  </a:lnTo>
                  <a:lnTo>
                    <a:pt x="1073717" y="120492"/>
                  </a:lnTo>
                  <a:lnTo>
                    <a:pt x="1075502" y="118707"/>
                  </a:lnTo>
                  <a:lnTo>
                    <a:pt x="1094245" y="110674"/>
                  </a:lnTo>
                  <a:lnTo>
                    <a:pt x="1102278" y="111567"/>
                  </a:lnTo>
                  <a:lnTo>
                    <a:pt x="1104063" y="110674"/>
                  </a:lnTo>
                  <a:lnTo>
                    <a:pt x="1107633" y="106211"/>
                  </a:lnTo>
                  <a:lnTo>
                    <a:pt x="1109418" y="104426"/>
                  </a:lnTo>
                  <a:lnTo>
                    <a:pt x="1112096" y="103534"/>
                  </a:lnTo>
                  <a:lnTo>
                    <a:pt x="1114773" y="103534"/>
                  </a:lnTo>
                  <a:lnTo>
                    <a:pt x="1117451" y="104426"/>
                  </a:lnTo>
                  <a:lnTo>
                    <a:pt x="1120129" y="105319"/>
                  </a:lnTo>
                  <a:lnTo>
                    <a:pt x="1122806" y="104426"/>
                  </a:lnTo>
                  <a:lnTo>
                    <a:pt x="1124592" y="102641"/>
                  </a:lnTo>
                  <a:lnTo>
                    <a:pt x="1125484" y="99071"/>
                  </a:lnTo>
                  <a:lnTo>
                    <a:pt x="1125484" y="94608"/>
                  </a:lnTo>
                  <a:lnTo>
                    <a:pt x="1122806" y="91931"/>
                  </a:lnTo>
                  <a:lnTo>
                    <a:pt x="1115666" y="88361"/>
                  </a:lnTo>
                  <a:lnTo>
                    <a:pt x="1113881" y="85683"/>
                  </a:lnTo>
                  <a:lnTo>
                    <a:pt x="1112989" y="82113"/>
                  </a:lnTo>
                  <a:lnTo>
                    <a:pt x="1112096" y="67832"/>
                  </a:lnTo>
                  <a:lnTo>
                    <a:pt x="1000529" y="61585"/>
                  </a:lnTo>
                  <a:lnTo>
                    <a:pt x="981786" y="52659"/>
                  </a:lnTo>
                  <a:lnTo>
                    <a:pt x="971076" y="36594"/>
                  </a:lnTo>
                  <a:lnTo>
                    <a:pt x="963043" y="16958"/>
                  </a:lnTo>
                  <a:lnTo>
                    <a:pt x="954117" y="0"/>
                  </a:lnTo>
                  <a:lnTo>
                    <a:pt x="946977" y="2677"/>
                  </a:lnTo>
                  <a:lnTo>
                    <a:pt x="945192" y="3570"/>
                  </a:lnTo>
                  <a:lnTo>
                    <a:pt x="938052" y="8033"/>
                  </a:lnTo>
                  <a:lnTo>
                    <a:pt x="933589" y="9818"/>
                  </a:lnTo>
                  <a:lnTo>
                    <a:pt x="930912" y="8925"/>
                  </a:lnTo>
                  <a:lnTo>
                    <a:pt x="928234" y="7140"/>
                  </a:lnTo>
                  <a:lnTo>
                    <a:pt x="921094" y="892"/>
                  </a:lnTo>
                  <a:lnTo>
                    <a:pt x="917524" y="0"/>
                  </a:lnTo>
                  <a:lnTo>
                    <a:pt x="914846" y="892"/>
                  </a:lnTo>
                  <a:lnTo>
                    <a:pt x="913061" y="2677"/>
                  </a:lnTo>
                  <a:lnTo>
                    <a:pt x="910384" y="7140"/>
                  </a:lnTo>
                  <a:lnTo>
                    <a:pt x="897888" y="30346"/>
                  </a:lnTo>
                  <a:lnTo>
                    <a:pt x="896103" y="32131"/>
                  </a:lnTo>
                  <a:lnTo>
                    <a:pt x="893425" y="33916"/>
                  </a:lnTo>
                  <a:lnTo>
                    <a:pt x="890748" y="33916"/>
                  </a:lnTo>
                  <a:lnTo>
                    <a:pt x="888070" y="33024"/>
                  </a:lnTo>
                  <a:lnTo>
                    <a:pt x="886285" y="31239"/>
                  </a:lnTo>
                  <a:lnTo>
                    <a:pt x="880037" y="23206"/>
                  </a:lnTo>
                  <a:lnTo>
                    <a:pt x="878252" y="21421"/>
                  </a:lnTo>
                  <a:lnTo>
                    <a:pt x="875575" y="18743"/>
                  </a:lnTo>
                  <a:lnTo>
                    <a:pt x="866649" y="11603"/>
                  </a:lnTo>
                  <a:lnTo>
                    <a:pt x="863972" y="9818"/>
                  </a:lnTo>
                  <a:lnTo>
                    <a:pt x="861294" y="8925"/>
                  </a:lnTo>
                  <a:lnTo>
                    <a:pt x="858617" y="9818"/>
                  </a:lnTo>
                  <a:lnTo>
                    <a:pt x="849692" y="13388"/>
                  </a:lnTo>
                  <a:lnTo>
                    <a:pt x="836304" y="16065"/>
                  </a:lnTo>
                  <a:lnTo>
                    <a:pt x="805957" y="33024"/>
                  </a:lnTo>
                  <a:lnTo>
                    <a:pt x="801495" y="33916"/>
                  </a:lnTo>
                  <a:lnTo>
                    <a:pt x="796140" y="33916"/>
                  </a:lnTo>
                  <a:lnTo>
                    <a:pt x="792569" y="33024"/>
                  </a:lnTo>
                  <a:lnTo>
                    <a:pt x="787214" y="32131"/>
                  </a:lnTo>
                  <a:lnTo>
                    <a:pt x="780966" y="35701"/>
                  </a:lnTo>
                  <a:lnTo>
                    <a:pt x="778289" y="39271"/>
                  </a:lnTo>
                  <a:lnTo>
                    <a:pt x="778289" y="42841"/>
                  </a:lnTo>
                  <a:lnTo>
                    <a:pt x="779181" y="45519"/>
                  </a:lnTo>
                  <a:lnTo>
                    <a:pt x="781859" y="49982"/>
                  </a:lnTo>
                  <a:lnTo>
                    <a:pt x="792569" y="64262"/>
                  </a:lnTo>
                  <a:lnTo>
                    <a:pt x="793461" y="66940"/>
                  </a:lnTo>
                  <a:lnTo>
                    <a:pt x="794354" y="69617"/>
                  </a:lnTo>
                  <a:lnTo>
                    <a:pt x="794354" y="73188"/>
                  </a:lnTo>
                  <a:lnTo>
                    <a:pt x="793461" y="78543"/>
                  </a:lnTo>
                  <a:lnTo>
                    <a:pt x="784536" y="105319"/>
                  </a:lnTo>
                  <a:lnTo>
                    <a:pt x="781859" y="107104"/>
                  </a:lnTo>
                  <a:lnTo>
                    <a:pt x="779181" y="107104"/>
                  </a:lnTo>
                  <a:lnTo>
                    <a:pt x="773826" y="104426"/>
                  </a:lnTo>
                  <a:lnTo>
                    <a:pt x="771148" y="104426"/>
                  </a:lnTo>
                  <a:lnTo>
                    <a:pt x="768471" y="105319"/>
                  </a:lnTo>
                  <a:lnTo>
                    <a:pt x="763116" y="107104"/>
                  </a:lnTo>
                  <a:lnTo>
                    <a:pt x="732769" y="109781"/>
                  </a:lnTo>
                  <a:lnTo>
                    <a:pt x="692605" y="107104"/>
                  </a:lnTo>
                  <a:lnTo>
                    <a:pt x="685465" y="105319"/>
                  </a:lnTo>
                  <a:lnTo>
                    <a:pt x="664937" y="92823"/>
                  </a:lnTo>
                  <a:lnTo>
                    <a:pt x="663152" y="91038"/>
                  </a:lnTo>
                  <a:lnTo>
                    <a:pt x="660474" y="89253"/>
                  </a:lnTo>
                  <a:lnTo>
                    <a:pt x="652441" y="89253"/>
                  </a:lnTo>
                  <a:lnTo>
                    <a:pt x="600675" y="110674"/>
                  </a:lnTo>
                  <a:lnTo>
                    <a:pt x="551585" y="112459"/>
                  </a:lnTo>
                  <a:lnTo>
                    <a:pt x="548908" y="112459"/>
                  </a:lnTo>
                  <a:lnTo>
                    <a:pt x="539090" y="107104"/>
                  </a:lnTo>
                  <a:lnTo>
                    <a:pt x="511421" y="96393"/>
                  </a:lnTo>
                  <a:lnTo>
                    <a:pt x="506959" y="93716"/>
                  </a:lnTo>
                  <a:lnTo>
                    <a:pt x="502496" y="87468"/>
                  </a:lnTo>
                  <a:lnTo>
                    <a:pt x="500711" y="85683"/>
                  </a:lnTo>
                  <a:lnTo>
                    <a:pt x="493571" y="81220"/>
                  </a:lnTo>
                  <a:lnTo>
                    <a:pt x="483753" y="72295"/>
                  </a:lnTo>
                  <a:lnTo>
                    <a:pt x="481968" y="70510"/>
                  </a:lnTo>
                  <a:lnTo>
                    <a:pt x="479290" y="68725"/>
                  </a:lnTo>
                  <a:lnTo>
                    <a:pt x="476612" y="66940"/>
                  </a:lnTo>
                  <a:lnTo>
                    <a:pt x="471257" y="65155"/>
                  </a:lnTo>
                  <a:lnTo>
                    <a:pt x="467687" y="65155"/>
                  </a:lnTo>
                  <a:lnTo>
                    <a:pt x="463224" y="66047"/>
                  </a:lnTo>
                  <a:lnTo>
                    <a:pt x="448052" y="72295"/>
                  </a:lnTo>
                  <a:lnTo>
                    <a:pt x="445374" y="74080"/>
                  </a:lnTo>
                  <a:lnTo>
                    <a:pt x="443589" y="75865"/>
                  </a:lnTo>
                  <a:lnTo>
                    <a:pt x="442696" y="78543"/>
                  </a:lnTo>
                  <a:lnTo>
                    <a:pt x="443589" y="83898"/>
                  </a:lnTo>
                  <a:lnTo>
                    <a:pt x="447159" y="103534"/>
                  </a:lnTo>
                  <a:lnTo>
                    <a:pt x="447159" y="106211"/>
                  </a:lnTo>
                  <a:lnTo>
                    <a:pt x="447159" y="108889"/>
                  </a:lnTo>
                  <a:lnTo>
                    <a:pt x="446266" y="111567"/>
                  </a:lnTo>
                  <a:lnTo>
                    <a:pt x="444481" y="113352"/>
                  </a:lnTo>
                  <a:lnTo>
                    <a:pt x="438233" y="117814"/>
                  </a:lnTo>
                  <a:lnTo>
                    <a:pt x="429308" y="123169"/>
                  </a:lnTo>
                  <a:lnTo>
                    <a:pt x="425738" y="126740"/>
                  </a:lnTo>
                  <a:lnTo>
                    <a:pt x="418598" y="134772"/>
                  </a:lnTo>
                  <a:lnTo>
                    <a:pt x="412350" y="143698"/>
                  </a:lnTo>
                  <a:lnTo>
                    <a:pt x="400747" y="151731"/>
                  </a:lnTo>
                  <a:lnTo>
                    <a:pt x="355228" y="171366"/>
                  </a:lnTo>
                  <a:lnTo>
                    <a:pt x="345410" y="179399"/>
                  </a:lnTo>
                  <a:lnTo>
                    <a:pt x="345410" y="179399"/>
                  </a:lnTo>
                  <a:lnTo>
                    <a:pt x="356120" y="198142"/>
                  </a:lnTo>
                  <a:lnTo>
                    <a:pt x="373079" y="216885"/>
                  </a:lnTo>
                  <a:lnTo>
                    <a:pt x="384681" y="225811"/>
                  </a:lnTo>
                  <a:lnTo>
                    <a:pt x="392715" y="232059"/>
                  </a:lnTo>
                  <a:lnTo>
                    <a:pt x="408780" y="238306"/>
                  </a:lnTo>
                  <a:lnTo>
                    <a:pt x="428416" y="234736"/>
                  </a:lnTo>
                  <a:lnTo>
                    <a:pt x="451621" y="204390"/>
                  </a:lnTo>
                  <a:lnTo>
                    <a:pt x="468580" y="196357"/>
                  </a:lnTo>
                  <a:lnTo>
                    <a:pt x="477505" y="196357"/>
                  </a:lnTo>
                  <a:lnTo>
                    <a:pt x="484645" y="199035"/>
                  </a:lnTo>
                  <a:lnTo>
                    <a:pt x="490893" y="205283"/>
                  </a:lnTo>
                  <a:lnTo>
                    <a:pt x="497141" y="215100"/>
                  </a:lnTo>
                  <a:lnTo>
                    <a:pt x="501604" y="227596"/>
                  </a:lnTo>
                  <a:lnTo>
                    <a:pt x="506066" y="255264"/>
                  </a:lnTo>
                  <a:lnTo>
                    <a:pt x="510529" y="266867"/>
                  </a:lnTo>
                  <a:lnTo>
                    <a:pt x="517669" y="273115"/>
                  </a:lnTo>
                  <a:lnTo>
                    <a:pt x="539090" y="279363"/>
                  </a:lnTo>
                  <a:lnTo>
                    <a:pt x="544445" y="282933"/>
                  </a:lnTo>
                  <a:lnTo>
                    <a:pt x="542660" y="293643"/>
                  </a:lnTo>
                  <a:lnTo>
                    <a:pt x="534627" y="305246"/>
                  </a:lnTo>
                  <a:lnTo>
                    <a:pt x="524809" y="315957"/>
                  </a:lnTo>
                  <a:lnTo>
                    <a:pt x="518561" y="324882"/>
                  </a:lnTo>
                  <a:lnTo>
                    <a:pt x="514099" y="339163"/>
                  </a:lnTo>
                  <a:lnTo>
                    <a:pt x="514099" y="348088"/>
                  </a:lnTo>
                  <a:lnTo>
                    <a:pt x="519454" y="353443"/>
                  </a:lnTo>
                  <a:lnTo>
                    <a:pt x="538197" y="359691"/>
                  </a:lnTo>
                  <a:lnTo>
                    <a:pt x="545337" y="365939"/>
                  </a:lnTo>
                  <a:lnTo>
                    <a:pt x="547123" y="374864"/>
                  </a:lnTo>
                  <a:lnTo>
                    <a:pt x="540875" y="384681"/>
                  </a:lnTo>
                  <a:lnTo>
                    <a:pt x="524809" y="405210"/>
                  </a:lnTo>
                  <a:lnTo>
                    <a:pt x="522132" y="430201"/>
                  </a:lnTo>
                  <a:lnTo>
                    <a:pt x="523024" y="457869"/>
                  </a:lnTo>
                  <a:lnTo>
                    <a:pt x="517669" y="487323"/>
                  </a:lnTo>
                  <a:lnTo>
                    <a:pt x="511421" y="506959"/>
                  </a:lnTo>
                  <a:lnTo>
                    <a:pt x="498033" y="524809"/>
                  </a:lnTo>
                  <a:lnTo>
                    <a:pt x="490893" y="545337"/>
                  </a:lnTo>
                  <a:lnTo>
                    <a:pt x="498033" y="576576"/>
                  </a:lnTo>
                  <a:lnTo>
                    <a:pt x="498033" y="576576"/>
                  </a:lnTo>
                  <a:lnTo>
                    <a:pt x="498033" y="576576"/>
                  </a:lnTo>
                  <a:lnTo>
                    <a:pt x="498033" y="576576"/>
                  </a:lnTo>
                  <a:lnTo>
                    <a:pt x="501604" y="583717"/>
                  </a:lnTo>
                  <a:lnTo>
                    <a:pt x="503388" y="586394"/>
                  </a:lnTo>
                  <a:lnTo>
                    <a:pt x="511421" y="610493"/>
                  </a:lnTo>
                  <a:lnTo>
                    <a:pt x="515884" y="618525"/>
                  </a:lnTo>
                  <a:lnTo>
                    <a:pt x="525702" y="625665"/>
                  </a:lnTo>
                  <a:lnTo>
                    <a:pt x="531057" y="621203"/>
                  </a:lnTo>
                  <a:lnTo>
                    <a:pt x="536412" y="612277"/>
                  </a:lnTo>
                  <a:lnTo>
                    <a:pt x="545337" y="608707"/>
                  </a:lnTo>
                  <a:lnTo>
                    <a:pt x="553370" y="613170"/>
                  </a:lnTo>
                  <a:lnTo>
                    <a:pt x="563188" y="629236"/>
                  </a:lnTo>
                  <a:lnTo>
                    <a:pt x="579254" y="639946"/>
                  </a:lnTo>
                  <a:lnTo>
                    <a:pt x="582824" y="647979"/>
                  </a:lnTo>
                  <a:lnTo>
                    <a:pt x="585501" y="656904"/>
                  </a:lnTo>
                  <a:lnTo>
                    <a:pt x="589964" y="664937"/>
                  </a:lnTo>
                  <a:lnTo>
                    <a:pt x="597104" y="669400"/>
                  </a:lnTo>
                  <a:lnTo>
                    <a:pt x="605137" y="671185"/>
                  </a:lnTo>
                  <a:lnTo>
                    <a:pt x="613170" y="674755"/>
                  </a:lnTo>
                  <a:lnTo>
                    <a:pt x="620310" y="685465"/>
                  </a:lnTo>
                  <a:lnTo>
                    <a:pt x="622988" y="697961"/>
                  </a:lnTo>
                  <a:lnTo>
                    <a:pt x="622988" y="709564"/>
                  </a:lnTo>
                  <a:lnTo>
                    <a:pt x="624773" y="721167"/>
                  </a:lnTo>
                  <a:lnTo>
                    <a:pt x="626558" y="723844"/>
                  </a:lnTo>
                  <a:lnTo>
                    <a:pt x="631913" y="732769"/>
                  </a:lnTo>
                  <a:lnTo>
                    <a:pt x="639053" y="739017"/>
                  </a:lnTo>
                  <a:lnTo>
                    <a:pt x="647086" y="742587"/>
                  </a:lnTo>
                  <a:lnTo>
                    <a:pt x="656012" y="743480"/>
                  </a:lnTo>
                  <a:lnTo>
                    <a:pt x="664937" y="740802"/>
                  </a:lnTo>
                  <a:lnTo>
                    <a:pt x="673862" y="731877"/>
                  </a:lnTo>
                  <a:lnTo>
                    <a:pt x="677432" y="721167"/>
                  </a:lnTo>
                  <a:lnTo>
                    <a:pt x="680110" y="709564"/>
                  </a:lnTo>
                  <a:lnTo>
                    <a:pt x="685465" y="697068"/>
                  </a:lnTo>
                  <a:lnTo>
                    <a:pt x="696176" y="696176"/>
                  </a:lnTo>
                  <a:lnTo>
                    <a:pt x="706886" y="697068"/>
                  </a:lnTo>
                  <a:lnTo>
                    <a:pt x="716704" y="700638"/>
                  </a:lnTo>
                  <a:lnTo>
                    <a:pt x="725629" y="708671"/>
                  </a:lnTo>
                  <a:lnTo>
                    <a:pt x="732769" y="722059"/>
                  </a:lnTo>
                  <a:lnTo>
                    <a:pt x="738125" y="739910"/>
                  </a:lnTo>
                  <a:lnTo>
                    <a:pt x="739017" y="757760"/>
                  </a:lnTo>
                  <a:lnTo>
                    <a:pt x="732769" y="771148"/>
                  </a:lnTo>
                  <a:lnTo>
                    <a:pt x="719381" y="778289"/>
                  </a:lnTo>
                  <a:lnTo>
                    <a:pt x="717596" y="795247"/>
                  </a:lnTo>
                  <a:lnTo>
                    <a:pt x="722952" y="836303"/>
                  </a:lnTo>
                  <a:lnTo>
                    <a:pt x="720274" y="855939"/>
                  </a:lnTo>
                  <a:lnTo>
                    <a:pt x="712241" y="864864"/>
                  </a:lnTo>
                  <a:lnTo>
                    <a:pt x="700638" y="868434"/>
                  </a:lnTo>
                  <a:lnTo>
                    <a:pt x="685465" y="870220"/>
                  </a:lnTo>
                  <a:lnTo>
                    <a:pt x="684573" y="872005"/>
                  </a:lnTo>
                  <a:lnTo>
                    <a:pt x="684573" y="874682"/>
                  </a:lnTo>
                  <a:lnTo>
                    <a:pt x="684573" y="877360"/>
                  </a:lnTo>
                  <a:lnTo>
                    <a:pt x="685465" y="880037"/>
                  </a:lnTo>
                  <a:lnTo>
                    <a:pt x="701531" y="910384"/>
                  </a:lnTo>
                  <a:lnTo>
                    <a:pt x="705993" y="914846"/>
                  </a:lnTo>
                  <a:lnTo>
                    <a:pt x="711349" y="910384"/>
                  </a:lnTo>
                  <a:lnTo>
                    <a:pt x="715812" y="900565"/>
                  </a:lnTo>
                  <a:lnTo>
                    <a:pt x="722059" y="891640"/>
                  </a:lnTo>
                  <a:lnTo>
                    <a:pt x="731877" y="890748"/>
                  </a:lnTo>
                  <a:lnTo>
                    <a:pt x="739017" y="895210"/>
                  </a:lnTo>
                  <a:lnTo>
                    <a:pt x="745265" y="903243"/>
                  </a:lnTo>
                  <a:lnTo>
                    <a:pt x="748835" y="913953"/>
                  </a:lnTo>
                  <a:lnTo>
                    <a:pt x="749728" y="925557"/>
                  </a:lnTo>
                  <a:lnTo>
                    <a:pt x="745265" y="936267"/>
                  </a:lnTo>
                  <a:lnTo>
                    <a:pt x="739017" y="943407"/>
                  </a:lnTo>
                  <a:lnTo>
                    <a:pt x="732769" y="952333"/>
                  </a:lnTo>
                  <a:lnTo>
                    <a:pt x="729200" y="981786"/>
                  </a:lnTo>
                  <a:lnTo>
                    <a:pt x="726522" y="992497"/>
                  </a:lnTo>
                  <a:lnTo>
                    <a:pt x="726522" y="994281"/>
                  </a:lnTo>
                  <a:lnTo>
                    <a:pt x="725629" y="1004100"/>
                  </a:lnTo>
                  <a:lnTo>
                    <a:pt x="730092" y="1013025"/>
                  </a:lnTo>
                  <a:lnTo>
                    <a:pt x="732769" y="1013917"/>
                  </a:lnTo>
                  <a:lnTo>
                    <a:pt x="746157" y="1013025"/>
                  </a:lnTo>
                  <a:lnTo>
                    <a:pt x="750620" y="1015702"/>
                  </a:lnTo>
                  <a:lnTo>
                    <a:pt x="758653" y="1025520"/>
                  </a:lnTo>
                  <a:lnTo>
                    <a:pt x="763116" y="1029983"/>
                  </a:lnTo>
                  <a:lnTo>
                    <a:pt x="772041" y="1032661"/>
                  </a:lnTo>
                  <a:lnTo>
                    <a:pt x="789892" y="1034445"/>
                  </a:lnTo>
                  <a:lnTo>
                    <a:pt x="797924" y="1037123"/>
                  </a:lnTo>
                  <a:lnTo>
                    <a:pt x="806849" y="1046049"/>
                  </a:lnTo>
                  <a:lnTo>
                    <a:pt x="819345" y="1066577"/>
                  </a:lnTo>
                  <a:lnTo>
                    <a:pt x="829163" y="1073717"/>
                  </a:lnTo>
                  <a:lnTo>
                    <a:pt x="846121" y="1076395"/>
                  </a:lnTo>
                  <a:lnTo>
                    <a:pt x="862187" y="1074609"/>
                  </a:lnTo>
                  <a:lnTo>
                    <a:pt x="877360" y="1076395"/>
                  </a:lnTo>
                  <a:lnTo>
                    <a:pt x="892533" y="1088890"/>
                  </a:lnTo>
                  <a:lnTo>
                    <a:pt x="895210" y="1094245"/>
                  </a:lnTo>
                  <a:lnTo>
                    <a:pt x="899673" y="1108526"/>
                  </a:lnTo>
                  <a:lnTo>
                    <a:pt x="902351" y="1112989"/>
                  </a:lnTo>
                  <a:lnTo>
                    <a:pt x="906813" y="1112989"/>
                  </a:lnTo>
                  <a:lnTo>
                    <a:pt x="911276" y="1109418"/>
                  </a:lnTo>
                  <a:lnTo>
                    <a:pt x="916631" y="1106741"/>
                  </a:lnTo>
                  <a:lnTo>
                    <a:pt x="921986" y="1110311"/>
                  </a:lnTo>
                  <a:lnTo>
                    <a:pt x="922879" y="1115666"/>
                  </a:lnTo>
                  <a:lnTo>
                    <a:pt x="922879" y="1132624"/>
                  </a:lnTo>
                  <a:lnTo>
                    <a:pt x="923772" y="1139765"/>
                  </a:lnTo>
                  <a:lnTo>
                    <a:pt x="925557" y="1145120"/>
                  </a:lnTo>
                  <a:lnTo>
                    <a:pt x="931804" y="1156723"/>
                  </a:lnTo>
                  <a:lnTo>
                    <a:pt x="934482" y="1162970"/>
                  </a:lnTo>
                  <a:lnTo>
                    <a:pt x="935374" y="1177251"/>
                  </a:lnTo>
                  <a:lnTo>
                    <a:pt x="930912" y="1225448"/>
                  </a:lnTo>
                  <a:lnTo>
                    <a:pt x="929127" y="1234373"/>
                  </a:lnTo>
                  <a:lnTo>
                    <a:pt x="926449" y="1241513"/>
                  </a:lnTo>
                  <a:lnTo>
                    <a:pt x="924664" y="1248653"/>
                  </a:lnTo>
                  <a:lnTo>
                    <a:pt x="924664" y="1258472"/>
                  </a:lnTo>
                  <a:lnTo>
                    <a:pt x="926449" y="1266504"/>
                  </a:lnTo>
                  <a:lnTo>
                    <a:pt x="932697" y="1282570"/>
                  </a:lnTo>
                  <a:lnTo>
                    <a:pt x="933589" y="1289710"/>
                  </a:lnTo>
                  <a:lnTo>
                    <a:pt x="927341" y="1306668"/>
                  </a:lnTo>
                  <a:lnTo>
                    <a:pt x="915739" y="1309346"/>
                  </a:lnTo>
                  <a:lnTo>
                    <a:pt x="906813" y="1310238"/>
                  </a:lnTo>
                  <a:lnTo>
                    <a:pt x="908598" y="1327197"/>
                  </a:lnTo>
                  <a:lnTo>
                    <a:pt x="915739" y="1336122"/>
                  </a:lnTo>
                  <a:lnTo>
                    <a:pt x="938945" y="1345940"/>
                  </a:lnTo>
                  <a:lnTo>
                    <a:pt x="939837" y="1347725"/>
                  </a:lnTo>
                  <a:lnTo>
                    <a:pt x="942515" y="1354865"/>
                  </a:lnTo>
                  <a:lnTo>
                    <a:pt x="944300" y="1356650"/>
                  </a:lnTo>
                  <a:lnTo>
                    <a:pt x="947870" y="1355757"/>
                  </a:lnTo>
                  <a:lnTo>
                    <a:pt x="954117" y="1351295"/>
                  </a:lnTo>
                  <a:lnTo>
                    <a:pt x="956795" y="1351295"/>
                  </a:lnTo>
                  <a:lnTo>
                    <a:pt x="961258" y="1354865"/>
                  </a:lnTo>
                  <a:lnTo>
                    <a:pt x="964828" y="1359328"/>
                  </a:lnTo>
                  <a:lnTo>
                    <a:pt x="971076" y="1372716"/>
                  </a:lnTo>
                  <a:lnTo>
                    <a:pt x="966613" y="1378963"/>
                  </a:lnTo>
                  <a:lnTo>
                    <a:pt x="991604" y="1398599"/>
                  </a:lnTo>
                  <a:lnTo>
                    <a:pt x="1000529" y="1409309"/>
                  </a:lnTo>
                  <a:lnTo>
                    <a:pt x="1005885" y="1404847"/>
                  </a:lnTo>
                  <a:lnTo>
                    <a:pt x="1013917" y="1403062"/>
                  </a:lnTo>
                  <a:lnTo>
                    <a:pt x="1022843" y="1404847"/>
                  </a:lnTo>
                  <a:lnTo>
                    <a:pt x="1029983" y="1409309"/>
                  </a:lnTo>
                  <a:lnTo>
                    <a:pt x="1016595" y="1433408"/>
                  </a:lnTo>
                  <a:lnTo>
                    <a:pt x="1002314" y="1446796"/>
                  </a:lnTo>
                  <a:lnTo>
                    <a:pt x="979109" y="1451258"/>
                  </a:lnTo>
                  <a:lnTo>
                    <a:pt x="915739" y="1447689"/>
                  </a:lnTo>
                  <a:lnTo>
                    <a:pt x="906813" y="1449473"/>
                  </a:lnTo>
                  <a:lnTo>
                    <a:pt x="896996" y="1454829"/>
                  </a:lnTo>
                  <a:lnTo>
                    <a:pt x="877360" y="1472679"/>
                  </a:lnTo>
                  <a:lnTo>
                    <a:pt x="866649" y="1474465"/>
                  </a:lnTo>
                  <a:lnTo>
                    <a:pt x="855939" y="1462861"/>
                  </a:lnTo>
                  <a:lnTo>
                    <a:pt x="855046" y="1457506"/>
                  </a:lnTo>
                  <a:lnTo>
                    <a:pt x="855046" y="1442333"/>
                  </a:lnTo>
                  <a:lnTo>
                    <a:pt x="854154" y="1435193"/>
                  </a:lnTo>
                  <a:lnTo>
                    <a:pt x="851476" y="1428945"/>
                  </a:lnTo>
                  <a:lnTo>
                    <a:pt x="840766" y="1411094"/>
                  </a:lnTo>
                  <a:lnTo>
                    <a:pt x="813097" y="1384318"/>
                  </a:lnTo>
                  <a:lnTo>
                    <a:pt x="805957" y="1372716"/>
                  </a:lnTo>
                  <a:lnTo>
                    <a:pt x="805957" y="1394137"/>
                  </a:lnTo>
                  <a:lnTo>
                    <a:pt x="799709" y="1405739"/>
                  </a:lnTo>
                  <a:lnTo>
                    <a:pt x="788999" y="1410202"/>
                  </a:lnTo>
                  <a:lnTo>
                    <a:pt x="773826" y="1410202"/>
                  </a:lnTo>
                  <a:lnTo>
                    <a:pt x="770256" y="1414665"/>
                  </a:lnTo>
                  <a:lnTo>
                    <a:pt x="772933" y="1433408"/>
                  </a:lnTo>
                  <a:lnTo>
                    <a:pt x="769364" y="1445903"/>
                  </a:lnTo>
                  <a:lnTo>
                    <a:pt x="762223" y="1453044"/>
                  </a:lnTo>
                  <a:lnTo>
                    <a:pt x="753298" y="1456614"/>
                  </a:lnTo>
                  <a:lnTo>
                    <a:pt x="744372" y="1455721"/>
                  </a:lnTo>
                  <a:lnTo>
                    <a:pt x="736340" y="1450366"/>
                  </a:lnTo>
                  <a:lnTo>
                    <a:pt x="729200" y="1440548"/>
                  </a:lnTo>
                  <a:lnTo>
                    <a:pt x="722059" y="1423590"/>
                  </a:lnTo>
                  <a:lnTo>
                    <a:pt x="714026" y="1416450"/>
                  </a:lnTo>
                  <a:lnTo>
                    <a:pt x="706886" y="1413772"/>
                  </a:lnTo>
                  <a:lnTo>
                    <a:pt x="689928" y="1410202"/>
                  </a:lnTo>
                  <a:lnTo>
                    <a:pt x="681895" y="1406632"/>
                  </a:lnTo>
                  <a:lnTo>
                    <a:pt x="679217" y="1401277"/>
                  </a:lnTo>
                  <a:lnTo>
                    <a:pt x="678325" y="1395029"/>
                  </a:lnTo>
                  <a:lnTo>
                    <a:pt x="679217" y="1388781"/>
                  </a:lnTo>
                  <a:lnTo>
                    <a:pt x="681895" y="1382533"/>
                  </a:lnTo>
                  <a:lnTo>
                    <a:pt x="684573" y="1377178"/>
                  </a:lnTo>
                  <a:lnTo>
                    <a:pt x="685465" y="1371823"/>
                  </a:lnTo>
                  <a:lnTo>
                    <a:pt x="684573" y="1366468"/>
                  </a:lnTo>
                  <a:lnTo>
                    <a:pt x="681895" y="1362005"/>
                  </a:lnTo>
                  <a:lnTo>
                    <a:pt x="669400" y="1360220"/>
                  </a:lnTo>
                  <a:lnTo>
                    <a:pt x="668507" y="1360220"/>
                  </a:lnTo>
                  <a:lnTo>
                    <a:pt x="657797" y="1366468"/>
                  </a:lnTo>
                  <a:lnTo>
                    <a:pt x="647979" y="1377178"/>
                  </a:lnTo>
                  <a:lnTo>
                    <a:pt x="624773" y="1412880"/>
                  </a:lnTo>
                  <a:lnTo>
                    <a:pt x="617633" y="1412880"/>
                  </a:lnTo>
                  <a:lnTo>
                    <a:pt x="607815" y="1398599"/>
                  </a:lnTo>
                  <a:lnTo>
                    <a:pt x="595320" y="1371823"/>
                  </a:lnTo>
                  <a:lnTo>
                    <a:pt x="588179" y="1369145"/>
                  </a:lnTo>
                  <a:lnTo>
                    <a:pt x="578361" y="1385211"/>
                  </a:lnTo>
                  <a:lnTo>
                    <a:pt x="576576" y="1395029"/>
                  </a:lnTo>
                  <a:lnTo>
                    <a:pt x="579254" y="1411094"/>
                  </a:lnTo>
                  <a:lnTo>
                    <a:pt x="579254" y="1418235"/>
                  </a:lnTo>
                  <a:lnTo>
                    <a:pt x="575684" y="1428053"/>
                  </a:lnTo>
                  <a:lnTo>
                    <a:pt x="573006" y="1428945"/>
                  </a:lnTo>
                  <a:lnTo>
                    <a:pt x="569436" y="1428053"/>
                  </a:lnTo>
                  <a:lnTo>
                    <a:pt x="563188" y="1430730"/>
                  </a:lnTo>
                  <a:lnTo>
                    <a:pt x="543552" y="1452151"/>
                  </a:lnTo>
                  <a:lnTo>
                    <a:pt x="531949" y="1459291"/>
                  </a:lnTo>
                  <a:lnTo>
                    <a:pt x="523024" y="1451258"/>
                  </a:lnTo>
                  <a:lnTo>
                    <a:pt x="523024" y="1443226"/>
                  </a:lnTo>
                  <a:lnTo>
                    <a:pt x="526594" y="1436085"/>
                  </a:lnTo>
                  <a:lnTo>
                    <a:pt x="531057" y="1428945"/>
                  </a:lnTo>
                  <a:lnTo>
                    <a:pt x="534627" y="1421805"/>
                  </a:lnTo>
                  <a:lnTo>
                    <a:pt x="535520" y="1412880"/>
                  </a:lnTo>
                  <a:lnTo>
                    <a:pt x="535520" y="1347725"/>
                  </a:lnTo>
                  <a:lnTo>
                    <a:pt x="531949" y="1330766"/>
                  </a:lnTo>
                  <a:lnTo>
                    <a:pt x="523024" y="1320056"/>
                  </a:lnTo>
                  <a:lnTo>
                    <a:pt x="522132" y="1320056"/>
                  </a:lnTo>
                  <a:lnTo>
                    <a:pt x="511421" y="1320056"/>
                  </a:lnTo>
                  <a:lnTo>
                    <a:pt x="464117" y="1346832"/>
                  </a:lnTo>
                  <a:lnTo>
                    <a:pt x="457869" y="1354865"/>
                  </a:lnTo>
                  <a:lnTo>
                    <a:pt x="439126" y="1362005"/>
                  </a:lnTo>
                  <a:lnTo>
                    <a:pt x="398962" y="1388781"/>
                  </a:lnTo>
                  <a:lnTo>
                    <a:pt x="388252" y="1405739"/>
                  </a:lnTo>
                  <a:lnTo>
                    <a:pt x="384681" y="1427160"/>
                  </a:lnTo>
                  <a:lnTo>
                    <a:pt x="389144" y="1455721"/>
                  </a:lnTo>
                  <a:lnTo>
                    <a:pt x="398962" y="1492315"/>
                  </a:lnTo>
                  <a:lnTo>
                    <a:pt x="399855" y="1504810"/>
                  </a:lnTo>
                  <a:lnTo>
                    <a:pt x="396284" y="1519091"/>
                  </a:lnTo>
                  <a:lnTo>
                    <a:pt x="392715" y="1529801"/>
                  </a:lnTo>
                  <a:lnTo>
                    <a:pt x="392715" y="1540512"/>
                  </a:lnTo>
                  <a:lnTo>
                    <a:pt x="401640" y="1553007"/>
                  </a:lnTo>
                  <a:lnTo>
                    <a:pt x="401640" y="1553007"/>
                  </a:lnTo>
                  <a:lnTo>
                    <a:pt x="419490" y="1569965"/>
                  </a:lnTo>
                  <a:lnTo>
                    <a:pt x="432878" y="1583353"/>
                  </a:lnTo>
                  <a:lnTo>
                    <a:pt x="435556" y="1600312"/>
                  </a:lnTo>
                  <a:lnTo>
                    <a:pt x="429308" y="1618162"/>
                  </a:lnTo>
                  <a:lnTo>
                    <a:pt x="416813" y="1638690"/>
                  </a:lnTo>
                  <a:lnTo>
                    <a:pt x="398069" y="1659218"/>
                  </a:lnTo>
                  <a:lnTo>
                    <a:pt x="393607" y="1671714"/>
                  </a:lnTo>
                  <a:lnTo>
                    <a:pt x="394500" y="1690457"/>
                  </a:lnTo>
                  <a:lnTo>
                    <a:pt x="404317" y="1724374"/>
                  </a:lnTo>
                  <a:lnTo>
                    <a:pt x="403425" y="1739546"/>
                  </a:lnTo>
                  <a:lnTo>
                    <a:pt x="390037" y="1745794"/>
                  </a:lnTo>
                  <a:lnTo>
                    <a:pt x="297213" y="1769893"/>
                  </a:lnTo>
                  <a:lnTo>
                    <a:pt x="288288" y="1776141"/>
                  </a:lnTo>
                  <a:lnTo>
                    <a:pt x="282040" y="1787743"/>
                  </a:lnTo>
                  <a:lnTo>
                    <a:pt x="282040" y="1800239"/>
                  </a:lnTo>
                  <a:lnTo>
                    <a:pt x="289180" y="1827015"/>
                  </a:lnTo>
                  <a:lnTo>
                    <a:pt x="290966" y="1839510"/>
                  </a:lnTo>
                  <a:lnTo>
                    <a:pt x="290073" y="1854683"/>
                  </a:lnTo>
                  <a:lnTo>
                    <a:pt x="286503" y="1864501"/>
                  </a:lnTo>
                  <a:lnTo>
                    <a:pt x="279363" y="1871642"/>
                  </a:lnTo>
                  <a:lnTo>
                    <a:pt x="269545" y="1877889"/>
                  </a:lnTo>
                  <a:lnTo>
                    <a:pt x="254372" y="1881459"/>
                  </a:lnTo>
                  <a:lnTo>
                    <a:pt x="249909" y="1885030"/>
                  </a:lnTo>
                  <a:lnTo>
                    <a:pt x="249909" y="1889492"/>
                  </a:lnTo>
                  <a:lnTo>
                    <a:pt x="251694" y="1896633"/>
                  </a:lnTo>
                  <a:lnTo>
                    <a:pt x="252587" y="1904665"/>
                  </a:lnTo>
                  <a:lnTo>
                    <a:pt x="250802" y="1911806"/>
                  </a:lnTo>
                  <a:lnTo>
                    <a:pt x="236521" y="1919838"/>
                  </a:lnTo>
                  <a:lnTo>
                    <a:pt x="200820" y="1923409"/>
                  </a:lnTo>
                  <a:lnTo>
                    <a:pt x="191895" y="1937689"/>
                  </a:lnTo>
                  <a:lnTo>
                    <a:pt x="193679" y="1943937"/>
                  </a:lnTo>
                  <a:lnTo>
                    <a:pt x="195465" y="1951970"/>
                  </a:lnTo>
                  <a:lnTo>
                    <a:pt x="191895" y="1958217"/>
                  </a:lnTo>
                  <a:lnTo>
                    <a:pt x="176721" y="1963573"/>
                  </a:lnTo>
                  <a:lnTo>
                    <a:pt x="167796" y="1969820"/>
                  </a:lnTo>
                  <a:lnTo>
                    <a:pt x="161548" y="1976068"/>
                  </a:lnTo>
                  <a:lnTo>
                    <a:pt x="149053" y="1994811"/>
                  </a:lnTo>
                  <a:lnTo>
                    <a:pt x="145483" y="2003737"/>
                  </a:lnTo>
                  <a:lnTo>
                    <a:pt x="149945" y="2009091"/>
                  </a:lnTo>
                  <a:lnTo>
                    <a:pt x="157978" y="2014447"/>
                  </a:lnTo>
                  <a:lnTo>
                    <a:pt x="165119" y="2021587"/>
                  </a:lnTo>
                  <a:lnTo>
                    <a:pt x="167796" y="2032298"/>
                  </a:lnTo>
                  <a:lnTo>
                    <a:pt x="168689" y="2043008"/>
                  </a:lnTo>
                  <a:lnTo>
                    <a:pt x="171366" y="2053718"/>
                  </a:lnTo>
                  <a:lnTo>
                    <a:pt x="178507" y="2063536"/>
                  </a:lnTo>
                  <a:lnTo>
                    <a:pt x="164226" y="2069784"/>
                  </a:lnTo>
                  <a:lnTo>
                    <a:pt x="163333" y="2068891"/>
                  </a:lnTo>
                  <a:lnTo>
                    <a:pt x="162441" y="2069784"/>
                  </a:lnTo>
                  <a:lnTo>
                    <a:pt x="159763" y="2075139"/>
                  </a:lnTo>
                  <a:lnTo>
                    <a:pt x="159763" y="2076924"/>
                  </a:lnTo>
                  <a:lnTo>
                    <a:pt x="160656" y="2078709"/>
                  </a:lnTo>
                  <a:lnTo>
                    <a:pt x="164226" y="2104593"/>
                  </a:lnTo>
                  <a:lnTo>
                    <a:pt x="161548" y="2113518"/>
                  </a:lnTo>
                  <a:lnTo>
                    <a:pt x="149945" y="2118873"/>
                  </a:lnTo>
                  <a:lnTo>
                    <a:pt x="116029" y="2117088"/>
                  </a:lnTo>
                  <a:lnTo>
                    <a:pt x="75865" y="2106378"/>
                  </a:lnTo>
                  <a:lnTo>
                    <a:pt x="37486" y="2103700"/>
                  </a:lnTo>
                  <a:lnTo>
                    <a:pt x="37486" y="2103700"/>
                  </a:lnTo>
                  <a:lnTo>
                    <a:pt x="8925" y="2125121"/>
                  </a:lnTo>
                  <a:lnTo>
                    <a:pt x="8925" y="2125121"/>
                  </a:lnTo>
                  <a:lnTo>
                    <a:pt x="8925" y="2125121"/>
                  </a:lnTo>
                  <a:lnTo>
                    <a:pt x="4463" y="2134046"/>
                  </a:lnTo>
                  <a:lnTo>
                    <a:pt x="892" y="2143864"/>
                  </a:lnTo>
                  <a:lnTo>
                    <a:pt x="0" y="2149219"/>
                  </a:lnTo>
                  <a:lnTo>
                    <a:pt x="7140" y="2158145"/>
                  </a:lnTo>
                  <a:lnTo>
                    <a:pt x="8033" y="2158145"/>
                  </a:lnTo>
                  <a:lnTo>
                    <a:pt x="19636" y="2157252"/>
                  </a:lnTo>
                  <a:lnTo>
                    <a:pt x="35701" y="2166178"/>
                  </a:lnTo>
                  <a:lnTo>
                    <a:pt x="46412" y="2180458"/>
                  </a:lnTo>
                  <a:lnTo>
                    <a:pt x="43734" y="2195631"/>
                  </a:lnTo>
                  <a:lnTo>
                    <a:pt x="59800" y="2236687"/>
                  </a:lnTo>
                  <a:lnTo>
                    <a:pt x="70510" y="2255431"/>
                  </a:lnTo>
                  <a:lnTo>
                    <a:pt x="83005" y="2263463"/>
                  </a:lnTo>
                  <a:lnTo>
                    <a:pt x="91931" y="2266141"/>
                  </a:lnTo>
                  <a:lnTo>
                    <a:pt x="110674" y="2276851"/>
                  </a:lnTo>
                  <a:lnTo>
                    <a:pt x="157978" y="2289347"/>
                  </a:lnTo>
                  <a:lnTo>
                    <a:pt x="202605" y="2312553"/>
                  </a:lnTo>
                  <a:lnTo>
                    <a:pt x="274008" y="2328618"/>
                  </a:lnTo>
                  <a:lnTo>
                    <a:pt x="293643" y="2325941"/>
                  </a:lnTo>
                  <a:lnTo>
                    <a:pt x="310601" y="2325048"/>
                  </a:lnTo>
                  <a:lnTo>
                    <a:pt x="317742" y="2322371"/>
                  </a:lnTo>
                  <a:lnTo>
                    <a:pt x="323989" y="2315230"/>
                  </a:lnTo>
                  <a:lnTo>
                    <a:pt x="308816" y="2308090"/>
                  </a:lnTo>
                  <a:lnTo>
                    <a:pt x="305246" y="2304520"/>
                  </a:lnTo>
                  <a:lnTo>
                    <a:pt x="302568" y="2299165"/>
                  </a:lnTo>
                  <a:lnTo>
                    <a:pt x="300784" y="2292025"/>
                  </a:lnTo>
                  <a:lnTo>
                    <a:pt x="301676" y="2286670"/>
                  </a:lnTo>
                  <a:lnTo>
                    <a:pt x="316849" y="2278637"/>
                  </a:lnTo>
                  <a:lnTo>
                    <a:pt x="315956" y="2267034"/>
                  </a:lnTo>
                  <a:lnTo>
                    <a:pt x="316849" y="2256323"/>
                  </a:lnTo>
                  <a:lnTo>
                    <a:pt x="331130" y="2252753"/>
                  </a:lnTo>
                  <a:lnTo>
                    <a:pt x="339163" y="2255431"/>
                  </a:lnTo>
                  <a:lnTo>
                    <a:pt x="353443" y="2265249"/>
                  </a:lnTo>
                  <a:lnTo>
                    <a:pt x="365939" y="2267034"/>
                  </a:lnTo>
                  <a:lnTo>
                    <a:pt x="373079" y="2271496"/>
                  </a:lnTo>
                  <a:lnTo>
                    <a:pt x="382004" y="2281314"/>
                  </a:lnTo>
                  <a:lnTo>
                    <a:pt x="392715" y="2287562"/>
                  </a:lnTo>
                  <a:lnTo>
                    <a:pt x="405210" y="2283099"/>
                  </a:lnTo>
                  <a:lnTo>
                    <a:pt x="407888" y="2277744"/>
                  </a:lnTo>
                  <a:lnTo>
                    <a:pt x="409672" y="2263463"/>
                  </a:lnTo>
                  <a:lnTo>
                    <a:pt x="413243" y="2257216"/>
                  </a:lnTo>
                  <a:lnTo>
                    <a:pt x="416813" y="2254538"/>
                  </a:lnTo>
                  <a:lnTo>
                    <a:pt x="421276" y="2252753"/>
                  </a:lnTo>
                  <a:lnTo>
                    <a:pt x="432878" y="2252753"/>
                  </a:lnTo>
                  <a:lnTo>
                    <a:pt x="440019" y="2249183"/>
                  </a:lnTo>
                  <a:lnTo>
                    <a:pt x="467687" y="2226870"/>
                  </a:lnTo>
                  <a:lnTo>
                    <a:pt x="489108" y="2220622"/>
                  </a:lnTo>
                  <a:lnTo>
                    <a:pt x="498033" y="2216159"/>
                  </a:lnTo>
                  <a:lnTo>
                    <a:pt x="506066" y="2208126"/>
                  </a:lnTo>
                  <a:lnTo>
                    <a:pt x="510529" y="2206342"/>
                  </a:lnTo>
                  <a:lnTo>
                    <a:pt x="523024" y="2205449"/>
                  </a:lnTo>
                  <a:lnTo>
                    <a:pt x="525702" y="2203664"/>
                  </a:lnTo>
                  <a:lnTo>
                    <a:pt x="527487" y="2198309"/>
                  </a:lnTo>
                  <a:lnTo>
                    <a:pt x="531949" y="2192954"/>
                  </a:lnTo>
                  <a:lnTo>
                    <a:pt x="539982" y="2185813"/>
                  </a:lnTo>
                  <a:lnTo>
                    <a:pt x="551585" y="2179566"/>
                  </a:lnTo>
                  <a:lnTo>
                    <a:pt x="560511" y="2179566"/>
                  </a:lnTo>
                  <a:lnTo>
                    <a:pt x="569436" y="2181350"/>
                  </a:lnTo>
                  <a:lnTo>
                    <a:pt x="581039" y="2181350"/>
                  </a:lnTo>
                  <a:lnTo>
                    <a:pt x="585501" y="2179566"/>
                  </a:lnTo>
                  <a:lnTo>
                    <a:pt x="589964" y="2175995"/>
                  </a:lnTo>
                  <a:lnTo>
                    <a:pt x="594427" y="2172425"/>
                  </a:lnTo>
                  <a:lnTo>
                    <a:pt x="597104" y="2168855"/>
                  </a:lnTo>
                  <a:lnTo>
                    <a:pt x="602460" y="2165285"/>
                  </a:lnTo>
                  <a:lnTo>
                    <a:pt x="607815" y="2166178"/>
                  </a:lnTo>
                  <a:lnTo>
                    <a:pt x="614063" y="2168855"/>
                  </a:lnTo>
                  <a:lnTo>
                    <a:pt x="619418" y="2170640"/>
                  </a:lnTo>
                  <a:lnTo>
                    <a:pt x="660474" y="2175103"/>
                  </a:lnTo>
                  <a:lnTo>
                    <a:pt x="734555" y="2201879"/>
                  </a:lnTo>
                  <a:lnTo>
                    <a:pt x="759545" y="2224192"/>
                  </a:lnTo>
                  <a:lnTo>
                    <a:pt x="765793" y="2227762"/>
                  </a:lnTo>
                  <a:lnTo>
                    <a:pt x="777396" y="2238473"/>
                  </a:lnTo>
                  <a:lnTo>
                    <a:pt x="786321" y="2264356"/>
                  </a:lnTo>
                  <a:lnTo>
                    <a:pt x="788999" y="2293810"/>
                  </a:lnTo>
                  <a:lnTo>
                    <a:pt x="781859" y="2315230"/>
                  </a:lnTo>
                  <a:lnTo>
                    <a:pt x="784536" y="2319693"/>
                  </a:lnTo>
                  <a:lnTo>
                    <a:pt x="785429" y="2325048"/>
                  </a:lnTo>
                  <a:lnTo>
                    <a:pt x="784536" y="2330403"/>
                  </a:lnTo>
                  <a:lnTo>
                    <a:pt x="781859" y="2335759"/>
                  </a:lnTo>
                  <a:lnTo>
                    <a:pt x="781859" y="2335759"/>
                  </a:lnTo>
                  <a:lnTo>
                    <a:pt x="789892" y="2337544"/>
                  </a:lnTo>
                  <a:lnTo>
                    <a:pt x="799709" y="2334866"/>
                  </a:lnTo>
                  <a:lnTo>
                    <a:pt x="808635" y="2329511"/>
                  </a:lnTo>
                  <a:lnTo>
                    <a:pt x="819345" y="2319693"/>
                  </a:lnTo>
                  <a:lnTo>
                    <a:pt x="820237" y="2318801"/>
                  </a:lnTo>
                  <a:lnTo>
                    <a:pt x="819345" y="2317908"/>
                  </a:lnTo>
                  <a:lnTo>
                    <a:pt x="818453" y="2311660"/>
                  </a:lnTo>
                  <a:lnTo>
                    <a:pt x="819345" y="2303627"/>
                  </a:lnTo>
                  <a:lnTo>
                    <a:pt x="825593" y="2285777"/>
                  </a:lnTo>
                  <a:lnTo>
                    <a:pt x="826485" y="2279529"/>
                  </a:lnTo>
                  <a:lnTo>
                    <a:pt x="830948" y="2268819"/>
                  </a:lnTo>
                  <a:lnTo>
                    <a:pt x="832733" y="2262571"/>
                  </a:lnTo>
                  <a:lnTo>
                    <a:pt x="833625" y="2256323"/>
                  </a:lnTo>
                  <a:lnTo>
                    <a:pt x="832733" y="2224192"/>
                  </a:lnTo>
                  <a:lnTo>
                    <a:pt x="830948" y="2208126"/>
                  </a:lnTo>
                  <a:lnTo>
                    <a:pt x="826485" y="2193846"/>
                  </a:lnTo>
                  <a:lnTo>
                    <a:pt x="819345" y="2185813"/>
                  </a:lnTo>
                  <a:lnTo>
                    <a:pt x="830056" y="2186706"/>
                  </a:lnTo>
                  <a:lnTo>
                    <a:pt x="834518" y="2175995"/>
                  </a:lnTo>
                  <a:lnTo>
                    <a:pt x="833625" y="2161715"/>
                  </a:lnTo>
                  <a:lnTo>
                    <a:pt x="830056" y="2149219"/>
                  </a:lnTo>
                  <a:lnTo>
                    <a:pt x="822023" y="2140294"/>
                  </a:lnTo>
                  <a:lnTo>
                    <a:pt x="817560" y="2145649"/>
                  </a:lnTo>
                  <a:lnTo>
                    <a:pt x="814882" y="2158145"/>
                  </a:lnTo>
                  <a:lnTo>
                    <a:pt x="811312" y="2169747"/>
                  </a:lnTo>
                  <a:lnTo>
                    <a:pt x="808635" y="2157252"/>
                  </a:lnTo>
                  <a:lnTo>
                    <a:pt x="805065" y="2154574"/>
                  </a:lnTo>
                  <a:lnTo>
                    <a:pt x="800602" y="2155467"/>
                  </a:lnTo>
                  <a:lnTo>
                    <a:pt x="796140" y="2154574"/>
                  </a:lnTo>
                  <a:lnTo>
                    <a:pt x="796140" y="2157252"/>
                  </a:lnTo>
                  <a:lnTo>
                    <a:pt x="793461" y="2159930"/>
                  </a:lnTo>
                  <a:lnTo>
                    <a:pt x="789892" y="2159930"/>
                  </a:lnTo>
                  <a:lnTo>
                    <a:pt x="788107" y="2156359"/>
                  </a:lnTo>
                  <a:lnTo>
                    <a:pt x="788107" y="2138509"/>
                  </a:lnTo>
                  <a:lnTo>
                    <a:pt x="779181" y="2140294"/>
                  </a:lnTo>
                  <a:lnTo>
                    <a:pt x="778289" y="2148327"/>
                  </a:lnTo>
                  <a:lnTo>
                    <a:pt x="779181" y="2157252"/>
                  </a:lnTo>
                  <a:lnTo>
                    <a:pt x="777396" y="2163500"/>
                  </a:lnTo>
                  <a:lnTo>
                    <a:pt x="771148" y="2164393"/>
                  </a:lnTo>
                  <a:lnTo>
                    <a:pt x="764901" y="2160822"/>
                  </a:lnTo>
                  <a:lnTo>
                    <a:pt x="760438" y="2155467"/>
                  </a:lnTo>
                  <a:lnTo>
                    <a:pt x="752405" y="2137617"/>
                  </a:lnTo>
                  <a:lnTo>
                    <a:pt x="752405" y="2131369"/>
                  </a:lnTo>
                  <a:lnTo>
                    <a:pt x="760438" y="2128691"/>
                  </a:lnTo>
                  <a:lnTo>
                    <a:pt x="764008" y="2125121"/>
                  </a:lnTo>
                  <a:lnTo>
                    <a:pt x="766686" y="2117981"/>
                  </a:lnTo>
                  <a:lnTo>
                    <a:pt x="770256" y="2110841"/>
                  </a:lnTo>
                  <a:lnTo>
                    <a:pt x="775611" y="2107270"/>
                  </a:lnTo>
                  <a:lnTo>
                    <a:pt x="782752" y="2101022"/>
                  </a:lnTo>
                  <a:lnTo>
                    <a:pt x="800602" y="2073354"/>
                  </a:lnTo>
                  <a:lnTo>
                    <a:pt x="807742" y="2065321"/>
                  </a:lnTo>
                  <a:lnTo>
                    <a:pt x="794354" y="2079602"/>
                  </a:lnTo>
                  <a:lnTo>
                    <a:pt x="786321" y="2084957"/>
                  </a:lnTo>
                  <a:lnTo>
                    <a:pt x="776504" y="2086742"/>
                  </a:lnTo>
                  <a:lnTo>
                    <a:pt x="765793" y="2085850"/>
                  </a:lnTo>
                  <a:lnTo>
                    <a:pt x="758653" y="2083172"/>
                  </a:lnTo>
                  <a:lnTo>
                    <a:pt x="745265" y="2076031"/>
                  </a:lnTo>
                  <a:lnTo>
                    <a:pt x="750620" y="2041223"/>
                  </a:lnTo>
                  <a:lnTo>
                    <a:pt x="749728" y="2004629"/>
                  </a:lnTo>
                  <a:lnTo>
                    <a:pt x="753298" y="1975175"/>
                  </a:lnTo>
                  <a:lnTo>
                    <a:pt x="772041" y="1960895"/>
                  </a:lnTo>
                  <a:lnTo>
                    <a:pt x="768471" y="1951970"/>
                  </a:lnTo>
                  <a:lnTo>
                    <a:pt x="765793" y="1946614"/>
                  </a:lnTo>
                  <a:lnTo>
                    <a:pt x="764008" y="1940366"/>
                  </a:lnTo>
                  <a:lnTo>
                    <a:pt x="764901" y="1928764"/>
                  </a:lnTo>
                  <a:lnTo>
                    <a:pt x="767578" y="1919838"/>
                  </a:lnTo>
                  <a:lnTo>
                    <a:pt x="777396" y="1906450"/>
                  </a:lnTo>
                  <a:lnTo>
                    <a:pt x="779181" y="1900202"/>
                  </a:lnTo>
                  <a:lnTo>
                    <a:pt x="777396" y="1896633"/>
                  </a:lnTo>
                  <a:lnTo>
                    <a:pt x="770256" y="1886814"/>
                  </a:lnTo>
                  <a:lnTo>
                    <a:pt x="768471" y="1881459"/>
                  </a:lnTo>
                  <a:lnTo>
                    <a:pt x="769364" y="1875212"/>
                  </a:lnTo>
                  <a:lnTo>
                    <a:pt x="772041" y="1871642"/>
                  </a:lnTo>
                  <a:lnTo>
                    <a:pt x="774719" y="1870749"/>
                  </a:lnTo>
                  <a:lnTo>
                    <a:pt x="777396" y="1876997"/>
                  </a:lnTo>
                  <a:lnTo>
                    <a:pt x="780966" y="1880567"/>
                  </a:lnTo>
                  <a:lnTo>
                    <a:pt x="791677" y="1890385"/>
                  </a:lnTo>
                  <a:lnTo>
                    <a:pt x="793461" y="1891277"/>
                  </a:lnTo>
                  <a:lnTo>
                    <a:pt x="795247" y="1893062"/>
                  </a:lnTo>
                  <a:lnTo>
                    <a:pt x="797924" y="1897525"/>
                  </a:lnTo>
                  <a:lnTo>
                    <a:pt x="802387" y="1906450"/>
                  </a:lnTo>
                  <a:lnTo>
                    <a:pt x="801495" y="1910913"/>
                  </a:lnTo>
                  <a:lnTo>
                    <a:pt x="797924" y="1916268"/>
                  </a:lnTo>
                  <a:lnTo>
                    <a:pt x="794354" y="1928764"/>
                  </a:lnTo>
                  <a:lnTo>
                    <a:pt x="797924" y="1964465"/>
                  </a:lnTo>
                  <a:lnTo>
                    <a:pt x="796140" y="1969820"/>
                  </a:lnTo>
                  <a:lnTo>
                    <a:pt x="808635" y="1976068"/>
                  </a:lnTo>
                  <a:lnTo>
                    <a:pt x="818453" y="1992134"/>
                  </a:lnTo>
                  <a:lnTo>
                    <a:pt x="824700" y="2012662"/>
                  </a:lnTo>
                  <a:lnTo>
                    <a:pt x="823808" y="2032298"/>
                  </a:lnTo>
                  <a:lnTo>
                    <a:pt x="830056" y="2026050"/>
                  </a:lnTo>
                  <a:lnTo>
                    <a:pt x="845229" y="2020694"/>
                  </a:lnTo>
                  <a:lnTo>
                    <a:pt x="853261" y="2016232"/>
                  </a:lnTo>
                  <a:lnTo>
                    <a:pt x="850584" y="2009984"/>
                  </a:lnTo>
                  <a:lnTo>
                    <a:pt x="850584" y="2007306"/>
                  </a:lnTo>
                  <a:lnTo>
                    <a:pt x="851476" y="2005522"/>
                  </a:lnTo>
                  <a:lnTo>
                    <a:pt x="853261" y="2001059"/>
                  </a:lnTo>
                  <a:lnTo>
                    <a:pt x="863972" y="2006414"/>
                  </a:lnTo>
                  <a:lnTo>
                    <a:pt x="872897" y="2001951"/>
                  </a:lnTo>
                  <a:lnTo>
                    <a:pt x="881822" y="1994811"/>
                  </a:lnTo>
                  <a:lnTo>
                    <a:pt x="891640" y="1991241"/>
                  </a:lnTo>
                  <a:lnTo>
                    <a:pt x="894318" y="1988563"/>
                  </a:lnTo>
                  <a:lnTo>
                    <a:pt x="890748" y="1983208"/>
                  </a:lnTo>
                  <a:lnTo>
                    <a:pt x="882715" y="1975175"/>
                  </a:lnTo>
                  <a:lnTo>
                    <a:pt x="868434" y="1969820"/>
                  </a:lnTo>
                  <a:lnTo>
                    <a:pt x="861294" y="1964465"/>
                  </a:lnTo>
                  <a:lnTo>
                    <a:pt x="857724" y="1954647"/>
                  </a:lnTo>
                  <a:lnTo>
                    <a:pt x="861294" y="1939474"/>
                  </a:lnTo>
                  <a:lnTo>
                    <a:pt x="872897" y="1931441"/>
                  </a:lnTo>
                  <a:lnTo>
                    <a:pt x="887177" y="1928764"/>
                  </a:lnTo>
                  <a:lnTo>
                    <a:pt x="899673" y="1928764"/>
                  </a:lnTo>
                  <a:lnTo>
                    <a:pt x="901458" y="1926978"/>
                  </a:lnTo>
                  <a:lnTo>
                    <a:pt x="902351" y="1923409"/>
                  </a:lnTo>
                  <a:lnTo>
                    <a:pt x="904136" y="1919838"/>
                  </a:lnTo>
                  <a:lnTo>
                    <a:pt x="907706" y="1918053"/>
                  </a:lnTo>
                  <a:lnTo>
                    <a:pt x="912169" y="1918946"/>
                  </a:lnTo>
                  <a:lnTo>
                    <a:pt x="912169" y="1921623"/>
                  </a:lnTo>
                  <a:lnTo>
                    <a:pt x="911276" y="1925194"/>
                  </a:lnTo>
                  <a:lnTo>
                    <a:pt x="912169" y="1927871"/>
                  </a:lnTo>
                  <a:lnTo>
                    <a:pt x="923772" y="1935904"/>
                  </a:lnTo>
                  <a:lnTo>
                    <a:pt x="928234" y="1941259"/>
                  </a:lnTo>
                  <a:lnTo>
                    <a:pt x="930912" y="1948399"/>
                  </a:lnTo>
                  <a:lnTo>
                    <a:pt x="934482" y="1927871"/>
                  </a:lnTo>
                  <a:lnTo>
                    <a:pt x="930019" y="1922516"/>
                  </a:lnTo>
                  <a:lnTo>
                    <a:pt x="925557" y="1914483"/>
                  </a:lnTo>
                  <a:lnTo>
                    <a:pt x="922879" y="1903773"/>
                  </a:lnTo>
                  <a:lnTo>
                    <a:pt x="923772" y="1890385"/>
                  </a:lnTo>
                  <a:lnTo>
                    <a:pt x="928234" y="1879674"/>
                  </a:lnTo>
                  <a:lnTo>
                    <a:pt x="932697" y="1877889"/>
                  </a:lnTo>
                  <a:lnTo>
                    <a:pt x="934482" y="1882352"/>
                  </a:lnTo>
                  <a:lnTo>
                    <a:pt x="930912" y="1890385"/>
                  </a:lnTo>
                  <a:lnTo>
                    <a:pt x="930912" y="1895740"/>
                  </a:lnTo>
                  <a:lnTo>
                    <a:pt x="936267" y="1902880"/>
                  </a:lnTo>
                  <a:lnTo>
                    <a:pt x="941622" y="1911806"/>
                  </a:lnTo>
                  <a:lnTo>
                    <a:pt x="944300" y="1894847"/>
                  </a:lnTo>
                  <a:lnTo>
                    <a:pt x="945192" y="1876104"/>
                  </a:lnTo>
                  <a:lnTo>
                    <a:pt x="949655" y="1860931"/>
                  </a:lnTo>
                  <a:lnTo>
                    <a:pt x="961258" y="1854683"/>
                  </a:lnTo>
                  <a:lnTo>
                    <a:pt x="973753" y="1860038"/>
                  </a:lnTo>
                  <a:lnTo>
                    <a:pt x="998744" y="1879674"/>
                  </a:lnTo>
                  <a:lnTo>
                    <a:pt x="1003207" y="1876997"/>
                  </a:lnTo>
                  <a:lnTo>
                    <a:pt x="1004992" y="1873426"/>
                  </a:lnTo>
                  <a:lnTo>
                    <a:pt x="1008562" y="1874319"/>
                  </a:lnTo>
                  <a:lnTo>
                    <a:pt x="1012132" y="1876997"/>
                  </a:lnTo>
                  <a:lnTo>
                    <a:pt x="1013025" y="1878782"/>
                  </a:lnTo>
                  <a:lnTo>
                    <a:pt x="1017488" y="1877889"/>
                  </a:lnTo>
                  <a:lnTo>
                    <a:pt x="1018380" y="1875212"/>
                  </a:lnTo>
                  <a:lnTo>
                    <a:pt x="1018380" y="1870749"/>
                  </a:lnTo>
                  <a:lnTo>
                    <a:pt x="1020165" y="1865394"/>
                  </a:lnTo>
                  <a:lnTo>
                    <a:pt x="1021057" y="1860038"/>
                  </a:lnTo>
                  <a:lnTo>
                    <a:pt x="1022843" y="1839510"/>
                  </a:lnTo>
                  <a:lnTo>
                    <a:pt x="1025520" y="1830585"/>
                  </a:lnTo>
                  <a:lnTo>
                    <a:pt x="1029983" y="1823445"/>
                  </a:lnTo>
                  <a:lnTo>
                    <a:pt x="1034445" y="1818090"/>
                  </a:lnTo>
                  <a:lnTo>
                    <a:pt x="1038908" y="1819874"/>
                  </a:lnTo>
                  <a:lnTo>
                    <a:pt x="1041586" y="1862716"/>
                  </a:lnTo>
                  <a:lnTo>
                    <a:pt x="1039801" y="1872534"/>
                  </a:lnTo>
                  <a:lnTo>
                    <a:pt x="1075502" y="1844866"/>
                  </a:lnTo>
                  <a:lnTo>
                    <a:pt x="1105848" y="1814519"/>
                  </a:lnTo>
                  <a:lnTo>
                    <a:pt x="1164756" y="1735977"/>
                  </a:lnTo>
                  <a:lnTo>
                    <a:pt x="1230803" y="1672606"/>
                  </a:lnTo>
                  <a:lnTo>
                    <a:pt x="1236158" y="1661897"/>
                  </a:lnTo>
                  <a:lnTo>
                    <a:pt x="1246869" y="1631550"/>
                  </a:lnTo>
                  <a:lnTo>
                    <a:pt x="1251331" y="1625302"/>
                  </a:lnTo>
                  <a:lnTo>
                    <a:pt x="1259364" y="1620840"/>
                  </a:lnTo>
                  <a:lnTo>
                    <a:pt x="1266504" y="1610129"/>
                  </a:lnTo>
                  <a:lnTo>
                    <a:pt x="1278107" y="1587816"/>
                  </a:lnTo>
                  <a:lnTo>
                    <a:pt x="1315593" y="1534264"/>
                  </a:lnTo>
                  <a:lnTo>
                    <a:pt x="1330766" y="1503025"/>
                  </a:lnTo>
                  <a:lnTo>
                    <a:pt x="1333444" y="1495885"/>
                  </a:lnTo>
                  <a:lnTo>
                    <a:pt x="1333444" y="1487853"/>
                  </a:lnTo>
                  <a:lnTo>
                    <a:pt x="1329874" y="1481605"/>
                  </a:lnTo>
                  <a:lnTo>
                    <a:pt x="1317378" y="1473572"/>
                  </a:lnTo>
                  <a:lnTo>
                    <a:pt x="1314701" y="1469109"/>
                  </a:lnTo>
                  <a:lnTo>
                    <a:pt x="1319164" y="1464646"/>
                  </a:lnTo>
                  <a:lnTo>
                    <a:pt x="1347725" y="1467324"/>
                  </a:lnTo>
                  <a:lnTo>
                    <a:pt x="1356650" y="1459291"/>
                  </a:lnTo>
                  <a:lnTo>
                    <a:pt x="1378963" y="1429838"/>
                  </a:lnTo>
                  <a:lnTo>
                    <a:pt x="1379856" y="1426268"/>
                  </a:lnTo>
                  <a:lnTo>
                    <a:pt x="1384318" y="1403062"/>
                  </a:lnTo>
                  <a:lnTo>
                    <a:pt x="1386104" y="1398599"/>
                  </a:lnTo>
                  <a:lnTo>
                    <a:pt x="1387889" y="1395029"/>
                  </a:lnTo>
                  <a:lnTo>
                    <a:pt x="1389674" y="1393244"/>
                  </a:lnTo>
                  <a:lnTo>
                    <a:pt x="1392351" y="1391459"/>
                  </a:lnTo>
                  <a:lnTo>
                    <a:pt x="1386104" y="1390566"/>
                  </a:lnTo>
                  <a:lnTo>
                    <a:pt x="1381641" y="1386996"/>
                  </a:lnTo>
                  <a:lnTo>
                    <a:pt x="1379856" y="1386996"/>
                  </a:lnTo>
                  <a:lnTo>
                    <a:pt x="1376286" y="1370930"/>
                  </a:lnTo>
                  <a:lnTo>
                    <a:pt x="1367361" y="1351295"/>
                  </a:lnTo>
                  <a:lnTo>
                    <a:pt x="1365575" y="1340585"/>
                  </a:lnTo>
                  <a:lnTo>
                    <a:pt x="1369145" y="1334337"/>
                  </a:lnTo>
                  <a:lnTo>
                    <a:pt x="1385211" y="1312023"/>
                  </a:lnTo>
                  <a:lnTo>
                    <a:pt x="1391459" y="1306668"/>
                  </a:lnTo>
                  <a:lnTo>
                    <a:pt x="1396814" y="1306668"/>
                  </a:lnTo>
                  <a:lnTo>
                    <a:pt x="1419127" y="1312023"/>
                  </a:lnTo>
                  <a:lnTo>
                    <a:pt x="1425375" y="1310238"/>
                  </a:lnTo>
                  <a:lnTo>
                    <a:pt x="1456614" y="1287925"/>
                  </a:lnTo>
                  <a:lnTo>
                    <a:pt x="1463754" y="1285247"/>
                  </a:lnTo>
                  <a:lnTo>
                    <a:pt x="1470002" y="1287925"/>
                  </a:lnTo>
                  <a:lnTo>
                    <a:pt x="1474465" y="1288817"/>
                  </a:lnTo>
                  <a:lnTo>
                    <a:pt x="1486960" y="1278107"/>
                  </a:lnTo>
                  <a:lnTo>
                    <a:pt x="1491422" y="1275429"/>
                  </a:lnTo>
                  <a:lnTo>
                    <a:pt x="1503025" y="1273645"/>
                  </a:lnTo>
                  <a:lnTo>
                    <a:pt x="1525339" y="1266504"/>
                  </a:lnTo>
                  <a:lnTo>
                    <a:pt x="1553900" y="1262934"/>
                  </a:lnTo>
                  <a:lnTo>
                    <a:pt x="1581569" y="1254009"/>
                  </a:lnTo>
                  <a:lnTo>
                    <a:pt x="1595849" y="1254009"/>
                  </a:lnTo>
                  <a:lnTo>
                    <a:pt x="1596741" y="1254009"/>
                  </a:lnTo>
                  <a:lnTo>
                    <a:pt x="1596741" y="1254009"/>
                  </a:lnTo>
                  <a:lnTo>
                    <a:pt x="1588709" y="1211167"/>
                  </a:lnTo>
                  <a:lnTo>
                    <a:pt x="1588709" y="1196887"/>
                  </a:lnTo>
                  <a:lnTo>
                    <a:pt x="1590494" y="1193317"/>
                  </a:lnTo>
                  <a:lnTo>
                    <a:pt x="1592279" y="1187961"/>
                  </a:lnTo>
                  <a:lnTo>
                    <a:pt x="1592279" y="1183499"/>
                  </a:lnTo>
                  <a:lnTo>
                    <a:pt x="1591386" y="1179036"/>
                  </a:lnTo>
                  <a:lnTo>
                    <a:pt x="1588709" y="1171896"/>
                  </a:lnTo>
                  <a:lnTo>
                    <a:pt x="1585138" y="1109418"/>
                  </a:lnTo>
                  <a:lnTo>
                    <a:pt x="1583353" y="1102278"/>
                  </a:lnTo>
                  <a:lnTo>
                    <a:pt x="1573536" y="1094245"/>
                  </a:lnTo>
                  <a:lnTo>
                    <a:pt x="1566395" y="1089783"/>
                  </a:lnTo>
                  <a:lnTo>
                    <a:pt x="1564610" y="1087105"/>
                  </a:lnTo>
                  <a:lnTo>
                    <a:pt x="1562825" y="1084428"/>
                  </a:lnTo>
                  <a:lnTo>
                    <a:pt x="1556577" y="1070147"/>
                  </a:lnTo>
                  <a:lnTo>
                    <a:pt x="1553007" y="1063899"/>
                  </a:lnTo>
                  <a:lnTo>
                    <a:pt x="1549437" y="1060329"/>
                  </a:lnTo>
                  <a:lnTo>
                    <a:pt x="1527124" y="1045156"/>
                  </a:lnTo>
                  <a:lnTo>
                    <a:pt x="1523554" y="1039801"/>
                  </a:lnTo>
                  <a:lnTo>
                    <a:pt x="1519091" y="1029983"/>
                  </a:lnTo>
                  <a:lnTo>
                    <a:pt x="1514629" y="1013025"/>
                  </a:lnTo>
                  <a:lnTo>
                    <a:pt x="1513736" y="1005885"/>
                  </a:lnTo>
                  <a:lnTo>
                    <a:pt x="1514629" y="1002314"/>
                  </a:lnTo>
                  <a:lnTo>
                    <a:pt x="1516413" y="1001422"/>
                  </a:lnTo>
                  <a:lnTo>
                    <a:pt x="1543189" y="999637"/>
                  </a:lnTo>
                  <a:lnTo>
                    <a:pt x="1545867" y="998744"/>
                  </a:lnTo>
                  <a:lnTo>
                    <a:pt x="1547652" y="996959"/>
                  </a:lnTo>
                  <a:lnTo>
                    <a:pt x="1553007" y="987141"/>
                  </a:lnTo>
                  <a:lnTo>
                    <a:pt x="1554793" y="985356"/>
                  </a:lnTo>
                  <a:lnTo>
                    <a:pt x="1557470" y="984464"/>
                  </a:lnTo>
                  <a:lnTo>
                    <a:pt x="1560148" y="984464"/>
                  </a:lnTo>
                  <a:lnTo>
                    <a:pt x="1562825" y="984464"/>
                  </a:lnTo>
                  <a:lnTo>
                    <a:pt x="1565503" y="985356"/>
                  </a:lnTo>
                  <a:lnTo>
                    <a:pt x="1569073" y="988034"/>
                  </a:lnTo>
                  <a:lnTo>
                    <a:pt x="1571750" y="988926"/>
                  </a:lnTo>
                  <a:lnTo>
                    <a:pt x="1574428" y="988926"/>
                  </a:lnTo>
                  <a:lnTo>
                    <a:pt x="1579783" y="987141"/>
                  </a:lnTo>
                  <a:lnTo>
                    <a:pt x="1612807" y="985356"/>
                  </a:lnTo>
                  <a:lnTo>
                    <a:pt x="1615485" y="984464"/>
                  </a:lnTo>
                  <a:lnTo>
                    <a:pt x="1618162" y="982679"/>
                  </a:lnTo>
                  <a:lnTo>
                    <a:pt x="1620840" y="975538"/>
                  </a:lnTo>
                  <a:lnTo>
                    <a:pt x="1622625" y="972861"/>
                  </a:lnTo>
                  <a:lnTo>
                    <a:pt x="1624410" y="971076"/>
                  </a:lnTo>
                  <a:lnTo>
                    <a:pt x="1636013" y="965721"/>
                  </a:lnTo>
                  <a:lnTo>
                    <a:pt x="1637798" y="963936"/>
                  </a:lnTo>
                  <a:lnTo>
                    <a:pt x="1638690" y="963043"/>
                  </a:lnTo>
                  <a:lnTo>
                    <a:pt x="1642261" y="953225"/>
                  </a:lnTo>
                  <a:lnTo>
                    <a:pt x="1644938" y="941622"/>
                  </a:lnTo>
                  <a:lnTo>
                    <a:pt x="1647616" y="936267"/>
                  </a:lnTo>
                  <a:lnTo>
                    <a:pt x="1650293" y="932697"/>
                  </a:lnTo>
                  <a:lnTo>
                    <a:pt x="1652971" y="930019"/>
                  </a:lnTo>
                  <a:lnTo>
                    <a:pt x="1656541" y="924664"/>
                  </a:lnTo>
                  <a:lnTo>
                    <a:pt x="1657434" y="920201"/>
                  </a:lnTo>
                  <a:lnTo>
                    <a:pt x="1657434" y="914846"/>
                  </a:lnTo>
                  <a:lnTo>
                    <a:pt x="1657434" y="906813"/>
                  </a:lnTo>
                  <a:lnTo>
                    <a:pt x="1660111" y="894318"/>
                  </a:lnTo>
                  <a:close/>
                  <a:moveTo>
                    <a:pt x="1230803" y="1636013"/>
                  </a:moveTo>
                  <a:lnTo>
                    <a:pt x="1229018" y="1644046"/>
                  </a:lnTo>
                  <a:lnTo>
                    <a:pt x="1224555" y="1650293"/>
                  </a:lnTo>
                  <a:lnTo>
                    <a:pt x="1220985" y="1654756"/>
                  </a:lnTo>
                  <a:lnTo>
                    <a:pt x="1219200" y="1659218"/>
                  </a:lnTo>
                  <a:lnTo>
                    <a:pt x="1216522" y="1663681"/>
                  </a:lnTo>
                  <a:lnTo>
                    <a:pt x="1204027" y="1675285"/>
                  </a:lnTo>
                  <a:lnTo>
                    <a:pt x="1199564" y="1677962"/>
                  </a:lnTo>
                  <a:lnTo>
                    <a:pt x="1193317" y="1675285"/>
                  </a:lnTo>
                  <a:lnTo>
                    <a:pt x="1188854" y="1669037"/>
                  </a:lnTo>
                  <a:lnTo>
                    <a:pt x="1158508" y="1604774"/>
                  </a:lnTo>
                  <a:lnTo>
                    <a:pt x="1145120" y="1584246"/>
                  </a:lnTo>
                  <a:lnTo>
                    <a:pt x="1124592" y="1567288"/>
                  </a:lnTo>
                  <a:lnTo>
                    <a:pt x="1086213" y="1552115"/>
                  </a:lnTo>
                  <a:lnTo>
                    <a:pt x="1074609" y="1550330"/>
                  </a:lnTo>
                  <a:lnTo>
                    <a:pt x="1064792" y="1544974"/>
                  </a:lnTo>
                  <a:lnTo>
                    <a:pt x="1029090" y="1504810"/>
                  </a:lnTo>
                  <a:lnTo>
                    <a:pt x="1022843" y="1493208"/>
                  </a:lnTo>
                  <a:lnTo>
                    <a:pt x="1021057" y="1486960"/>
                  </a:lnTo>
                  <a:lnTo>
                    <a:pt x="1020165" y="1478927"/>
                  </a:lnTo>
                  <a:lnTo>
                    <a:pt x="1021057" y="1473572"/>
                  </a:lnTo>
                  <a:lnTo>
                    <a:pt x="1022843" y="1469109"/>
                  </a:lnTo>
                  <a:lnTo>
                    <a:pt x="1023735" y="1463754"/>
                  </a:lnTo>
                  <a:lnTo>
                    <a:pt x="1029983" y="1451258"/>
                  </a:lnTo>
                  <a:lnTo>
                    <a:pt x="1071932" y="1433408"/>
                  </a:lnTo>
                  <a:lnTo>
                    <a:pt x="1078180" y="1433408"/>
                  </a:lnTo>
                  <a:lnTo>
                    <a:pt x="1083535" y="1435193"/>
                  </a:lnTo>
                  <a:lnTo>
                    <a:pt x="1087997" y="1438763"/>
                  </a:lnTo>
                  <a:lnTo>
                    <a:pt x="1090675" y="1443226"/>
                  </a:lnTo>
                  <a:lnTo>
                    <a:pt x="1087105" y="1458399"/>
                  </a:lnTo>
                  <a:lnTo>
                    <a:pt x="1091568" y="1474465"/>
                  </a:lnTo>
                  <a:lnTo>
                    <a:pt x="1100493" y="1487853"/>
                  </a:lnTo>
                  <a:lnTo>
                    <a:pt x="1108526" y="1496778"/>
                  </a:lnTo>
                  <a:lnTo>
                    <a:pt x="1119236" y="1498563"/>
                  </a:lnTo>
                  <a:lnTo>
                    <a:pt x="1122806" y="1486067"/>
                  </a:lnTo>
                  <a:lnTo>
                    <a:pt x="1124592" y="1467324"/>
                  </a:lnTo>
                  <a:lnTo>
                    <a:pt x="1127269" y="1448581"/>
                  </a:lnTo>
                  <a:lnTo>
                    <a:pt x="1133517" y="1459291"/>
                  </a:lnTo>
                  <a:lnTo>
                    <a:pt x="1137087" y="1473572"/>
                  </a:lnTo>
                  <a:lnTo>
                    <a:pt x="1137980" y="1488745"/>
                  </a:lnTo>
                  <a:lnTo>
                    <a:pt x="1137980" y="1503918"/>
                  </a:lnTo>
                  <a:lnTo>
                    <a:pt x="1142442" y="1513736"/>
                  </a:lnTo>
                  <a:lnTo>
                    <a:pt x="1173681" y="1531586"/>
                  </a:lnTo>
                  <a:lnTo>
                    <a:pt x="1178144" y="1536942"/>
                  </a:lnTo>
                  <a:lnTo>
                    <a:pt x="1180821" y="1540512"/>
                  </a:lnTo>
                  <a:lnTo>
                    <a:pt x="1182606" y="1544974"/>
                  </a:lnTo>
                  <a:lnTo>
                    <a:pt x="1183499" y="1553007"/>
                  </a:lnTo>
                  <a:lnTo>
                    <a:pt x="1184391" y="1560148"/>
                  </a:lnTo>
                  <a:lnTo>
                    <a:pt x="1183499" y="1565503"/>
                  </a:lnTo>
                  <a:lnTo>
                    <a:pt x="1181713" y="1570858"/>
                  </a:lnTo>
                  <a:lnTo>
                    <a:pt x="1180821" y="1577106"/>
                  </a:lnTo>
                  <a:lnTo>
                    <a:pt x="1185284" y="1586924"/>
                  </a:lnTo>
                  <a:lnTo>
                    <a:pt x="1219200" y="1615485"/>
                  </a:lnTo>
                  <a:lnTo>
                    <a:pt x="1225448" y="1620840"/>
                  </a:lnTo>
                  <a:lnTo>
                    <a:pt x="1229018" y="1623517"/>
                  </a:lnTo>
                  <a:lnTo>
                    <a:pt x="1229910" y="1626195"/>
                  </a:lnTo>
                  <a:lnTo>
                    <a:pt x="1229910" y="1636013"/>
                  </a:lnTo>
                  <a:close/>
                </a:path>
              </a:pathLst>
            </a:custGeom>
            <a:solidFill>
              <a:srgbClr val="D4F3F2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47" name="Полілінія: фігура 46">
              <a:extLst>
                <a:ext uri="{FF2B5EF4-FFF2-40B4-BE49-F238E27FC236}">
                  <a16:creationId xmlns:a16="http://schemas.microsoft.com/office/drawing/2014/main" id="{AAEF33AA-F535-426C-90CE-B1E333F7011F}"/>
                </a:ext>
              </a:extLst>
            </p:cNvPr>
            <p:cNvSpPr/>
            <p:nvPr/>
          </p:nvSpPr>
          <p:spPr>
            <a:xfrm>
              <a:off x="5400716" y="3691404"/>
              <a:ext cx="1567288" cy="1406631"/>
            </a:xfrm>
            <a:custGeom>
              <a:avLst/>
              <a:gdLst>
                <a:gd name="connsiteX0" fmla="*/ 874682 w 1567288"/>
                <a:gd name="connsiteY0" fmla="*/ 1334337 h 1406631"/>
                <a:gd name="connsiteX1" fmla="*/ 843444 w 1567288"/>
                <a:gd name="connsiteY1" fmla="*/ 1315594 h 1406631"/>
                <a:gd name="connsiteX2" fmla="*/ 825593 w 1567288"/>
                <a:gd name="connsiteY2" fmla="*/ 1310239 h 1406631"/>
                <a:gd name="connsiteX3" fmla="*/ 731877 w 1567288"/>
                <a:gd name="connsiteY3" fmla="*/ 1317379 h 1406631"/>
                <a:gd name="connsiteX4" fmla="*/ 723845 w 1567288"/>
                <a:gd name="connsiteY4" fmla="*/ 1313808 h 1406631"/>
                <a:gd name="connsiteX5" fmla="*/ 709564 w 1567288"/>
                <a:gd name="connsiteY5" fmla="*/ 1298636 h 1406631"/>
                <a:gd name="connsiteX6" fmla="*/ 692606 w 1567288"/>
                <a:gd name="connsiteY6" fmla="*/ 1285248 h 1406631"/>
                <a:gd name="connsiteX7" fmla="*/ 701531 w 1567288"/>
                <a:gd name="connsiteY7" fmla="*/ 1303098 h 1406631"/>
                <a:gd name="connsiteX8" fmla="*/ 764009 w 1567288"/>
                <a:gd name="connsiteY8" fmla="*/ 1366468 h 1406631"/>
                <a:gd name="connsiteX9" fmla="*/ 772041 w 1567288"/>
                <a:gd name="connsiteY9" fmla="*/ 1369146 h 1406631"/>
                <a:gd name="connsiteX10" fmla="*/ 776504 w 1567288"/>
                <a:gd name="connsiteY10" fmla="*/ 1373608 h 1406631"/>
                <a:gd name="connsiteX11" fmla="*/ 788999 w 1567288"/>
                <a:gd name="connsiteY11" fmla="*/ 1406632 h 1406631"/>
                <a:gd name="connsiteX12" fmla="*/ 788107 w 1567288"/>
                <a:gd name="connsiteY12" fmla="*/ 1382534 h 1406631"/>
                <a:gd name="connsiteX13" fmla="*/ 788999 w 1567288"/>
                <a:gd name="connsiteY13" fmla="*/ 1375393 h 1406631"/>
                <a:gd name="connsiteX14" fmla="*/ 790785 w 1567288"/>
                <a:gd name="connsiteY14" fmla="*/ 1369146 h 1406631"/>
                <a:gd name="connsiteX15" fmla="*/ 793462 w 1567288"/>
                <a:gd name="connsiteY15" fmla="*/ 1364683 h 1406631"/>
                <a:gd name="connsiteX16" fmla="*/ 801495 w 1567288"/>
                <a:gd name="connsiteY16" fmla="*/ 1355758 h 1406631"/>
                <a:gd name="connsiteX17" fmla="*/ 809528 w 1567288"/>
                <a:gd name="connsiteY17" fmla="*/ 1351295 h 1406631"/>
                <a:gd name="connsiteX18" fmla="*/ 821130 w 1567288"/>
                <a:gd name="connsiteY18" fmla="*/ 1352188 h 1406631"/>
                <a:gd name="connsiteX19" fmla="*/ 833626 w 1567288"/>
                <a:gd name="connsiteY19" fmla="*/ 1355758 h 1406631"/>
                <a:gd name="connsiteX20" fmla="*/ 857725 w 1567288"/>
                <a:gd name="connsiteY20" fmla="*/ 1365576 h 1406631"/>
                <a:gd name="connsiteX21" fmla="*/ 857725 w 1567288"/>
                <a:gd name="connsiteY21" fmla="*/ 1365576 h 1406631"/>
                <a:gd name="connsiteX22" fmla="*/ 857725 w 1567288"/>
                <a:gd name="connsiteY22" fmla="*/ 1365576 h 1406631"/>
                <a:gd name="connsiteX23" fmla="*/ 876467 w 1567288"/>
                <a:gd name="connsiteY23" fmla="*/ 1335229 h 1406631"/>
                <a:gd name="connsiteX24" fmla="*/ 876467 w 1567288"/>
                <a:gd name="connsiteY24" fmla="*/ 1335229 h 1406631"/>
                <a:gd name="connsiteX25" fmla="*/ 874682 w 1567288"/>
                <a:gd name="connsiteY25" fmla="*/ 1334337 h 1406631"/>
                <a:gd name="connsiteX26" fmla="*/ 1562826 w 1567288"/>
                <a:gd name="connsiteY26" fmla="*/ 781859 h 1406631"/>
                <a:gd name="connsiteX27" fmla="*/ 1551223 w 1567288"/>
                <a:gd name="connsiteY27" fmla="*/ 761331 h 1406631"/>
                <a:gd name="connsiteX28" fmla="*/ 1548545 w 1567288"/>
                <a:gd name="connsiteY28" fmla="*/ 754190 h 1406631"/>
                <a:gd name="connsiteX29" fmla="*/ 1547652 w 1567288"/>
                <a:gd name="connsiteY29" fmla="*/ 751513 h 1406631"/>
                <a:gd name="connsiteX30" fmla="*/ 1546760 w 1567288"/>
                <a:gd name="connsiteY30" fmla="*/ 748835 h 1406631"/>
                <a:gd name="connsiteX31" fmla="*/ 1546760 w 1567288"/>
                <a:gd name="connsiteY31" fmla="*/ 746158 h 1406631"/>
                <a:gd name="connsiteX32" fmla="*/ 1546760 w 1567288"/>
                <a:gd name="connsiteY32" fmla="*/ 743480 h 1406631"/>
                <a:gd name="connsiteX33" fmla="*/ 1547652 w 1567288"/>
                <a:gd name="connsiteY33" fmla="*/ 737232 h 1406631"/>
                <a:gd name="connsiteX34" fmla="*/ 1550330 w 1567288"/>
                <a:gd name="connsiteY34" fmla="*/ 727414 h 1406631"/>
                <a:gd name="connsiteX35" fmla="*/ 1555685 w 1567288"/>
                <a:gd name="connsiteY35" fmla="*/ 712241 h 1406631"/>
                <a:gd name="connsiteX36" fmla="*/ 1557470 w 1567288"/>
                <a:gd name="connsiteY36" fmla="*/ 705994 h 1406631"/>
                <a:gd name="connsiteX37" fmla="*/ 1557470 w 1567288"/>
                <a:gd name="connsiteY37" fmla="*/ 703316 h 1406631"/>
                <a:gd name="connsiteX38" fmla="*/ 1557470 w 1567288"/>
                <a:gd name="connsiteY38" fmla="*/ 701531 h 1406631"/>
                <a:gd name="connsiteX39" fmla="*/ 1557470 w 1567288"/>
                <a:gd name="connsiteY39" fmla="*/ 697068 h 1406631"/>
                <a:gd name="connsiteX40" fmla="*/ 1556578 w 1567288"/>
                <a:gd name="connsiteY40" fmla="*/ 691713 h 1406631"/>
                <a:gd name="connsiteX41" fmla="*/ 1555685 w 1567288"/>
                <a:gd name="connsiteY41" fmla="*/ 689036 h 1406631"/>
                <a:gd name="connsiteX42" fmla="*/ 1544082 w 1567288"/>
                <a:gd name="connsiteY42" fmla="*/ 663152 h 1406631"/>
                <a:gd name="connsiteX43" fmla="*/ 1542297 w 1567288"/>
                <a:gd name="connsiteY43" fmla="*/ 661367 h 1406631"/>
                <a:gd name="connsiteX44" fmla="*/ 1540512 w 1567288"/>
                <a:gd name="connsiteY44" fmla="*/ 659582 h 1406631"/>
                <a:gd name="connsiteX45" fmla="*/ 1537835 w 1567288"/>
                <a:gd name="connsiteY45" fmla="*/ 658690 h 1406631"/>
                <a:gd name="connsiteX46" fmla="*/ 1519984 w 1567288"/>
                <a:gd name="connsiteY46" fmla="*/ 658690 h 1406631"/>
                <a:gd name="connsiteX47" fmla="*/ 1516414 w 1567288"/>
                <a:gd name="connsiteY47" fmla="*/ 657797 h 1406631"/>
                <a:gd name="connsiteX48" fmla="*/ 1513736 w 1567288"/>
                <a:gd name="connsiteY48" fmla="*/ 656904 h 1406631"/>
                <a:gd name="connsiteX49" fmla="*/ 1511951 w 1567288"/>
                <a:gd name="connsiteY49" fmla="*/ 655119 h 1406631"/>
                <a:gd name="connsiteX50" fmla="*/ 1510166 w 1567288"/>
                <a:gd name="connsiteY50" fmla="*/ 653334 h 1406631"/>
                <a:gd name="connsiteX51" fmla="*/ 1508381 w 1567288"/>
                <a:gd name="connsiteY51" fmla="*/ 651549 h 1406631"/>
                <a:gd name="connsiteX52" fmla="*/ 1507488 w 1567288"/>
                <a:gd name="connsiteY52" fmla="*/ 648872 h 1406631"/>
                <a:gd name="connsiteX53" fmla="*/ 1506596 w 1567288"/>
                <a:gd name="connsiteY53" fmla="*/ 646194 h 1406631"/>
                <a:gd name="connsiteX54" fmla="*/ 1505703 w 1567288"/>
                <a:gd name="connsiteY54" fmla="*/ 643516 h 1406631"/>
                <a:gd name="connsiteX55" fmla="*/ 1505703 w 1567288"/>
                <a:gd name="connsiteY55" fmla="*/ 641731 h 1406631"/>
                <a:gd name="connsiteX56" fmla="*/ 1506596 w 1567288"/>
                <a:gd name="connsiteY56" fmla="*/ 639054 h 1406631"/>
                <a:gd name="connsiteX57" fmla="*/ 1508381 w 1567288"/>
                <a:gd name="connsiteY57" fmla="*/ 635484 h 1406631"/>
                <a:gd name="connsiteX58" fmla="*/ 1516414 w 1567288"/>
                <a:gd name="connsiteY58" fmla="*/ 623881 h 1406631"/>
                <a:gd name="connsiteX59" fmla="*/ 1518199 w 1567288"/>
                <a:gd name="connsiteY59" fmla="*/ 620310 h 1406631"/>
                <a:gd name="connsiteX60" fmla="*/ 1519091 w 1567288"/>
                <a:gd name="connsiteY60" fmla="*/ 613170 h 1406631"/>
                <a:gd name="connsiteX61" fmla="*/ 1519984 w 1567288"/>
                <a:gd name="connsiteY61" fmla="*/ 608708 h 1406631"/>
                <a:gd name="connsiteX62" fmla="*/ 1521769 w 1567288"/>
                <a:gd name="connsiteY62" fmla="*/ 607815 h 1406631"/>
                <a:gd name="connsiteX63" fmla="*/ 1523554 w 1567288"/>
                <a:gd name="connsiteY63" fmla="*/ 608708 h 1406631"/>
                <a:gd name="connsiteX64" fmla="*/ 1525339 w 1567288"/>
                <a:gd name="connsiteY64" fmla="*/ 610493 h 1406631"/>
                <a:gd name="connsiteX65" fmla="*/ 1530694 w 1567288"/>
                <a:gd name="connsiteY65" fmla="*/ 622096 h 1406631"/>
                <a:gd name="connsiteX66" fmla="*/ 1533372 w 1567288"/>
                <a:gd name="connsiteY66" fmla="*/ 631914 h 1406631"/>
                <a:gd name="connsiteX67" fmla="*/ 1534264 w 1567288"/>
                <a:gd name="connsiteY67" fmla="*/ 634591 h 1406631"/>
                <a:gd name="connsiteX68" fmla="*/ 1536050 w 1567288"/>
                <a:gd name="connsiteY68" fmla="*/ 636376 h 1406631"/>
                <a:gd name="connsiteX69" fmla="*/ 1538727 w 1567288"/>
                <a:gd name="connsiteY69" fmla="*/ 637268 h 1406631"/>
                <a:gd name="connsiteX70" fmla="*/ 1541405 w 1567288"/>
                <a:gd name="connsiteY70" fmla="*/ 638161 h 1406631"/>
                <a:gd name="connsiteX71" fmla="*/ 1551223 w 1567288"/>
                <a:gd name="connsiteY71" fmla="*/ 637268 h 1406631"/>
                <a:gd name="connsiteX72" fmla="*/ 1555685 w 1567288"/>
                <a:gd name="connsiteY72" fmla="*/ 635484 h 1406631"/>
                <a:gd name="connsiteX73" fmla="*/ 1557470 w 1567288"/>
                <a:gd name="connsiteY73" fmla="*/ 633698 h 1406631"/>
                <a:gd name="connsiteX74" fmla="*/ 1558363 w 1567288"/>
                <a:gd name="connsiteY74" fmla="*/ 631021 h 1406631"/>
                <a:gd name="connsiteX75" fmla="*/ 1558363 w 1567288"/>
                <a:gd name="connsiteY75" fmla="*/ 628343 h 1406631"/>
                <a:gd name="connsiteX76" fmla="*/ 1557470 w 1567288"/>
                <a:gd name="connsiteY76" fmla="*/ 625666 h 1406631"/>
                <a:gd name="connsiteX77" fmla="*/ 1555685 w 1567288"/>
                <a:gd name="connsiteY77" fmla="*/ 621203 h 1406631"/>
                <a:gd name="connsiteX78" fmla="*/ 1554793 w 1567288"/>
                <a:gd name="connsiteY78" fmla="*/ 619418 h 1406631"/>
                <a:gd name="connsiteX79" fmla="*/ 1553900 w 1567288"/>
                <a:gd name="connsiteY79" fmla="*/ 616740 h 1406631"/>
                <a:gd name="connsiteX80" fmla="*/ 1553007 w 1567288"/>
                <a:gd name="connsiteY80" fmla="*/ 614063 h 1406631"/>
                <a:gd name="connsiteX81" fmla="*/ 1553007 w 1567288"/>
                <a:gd name="connsiteY81" fmla="*/ 611385 h 1406631"/>
                <a:gd name="connsiteX82" fmla="*/ 1553007 w 1567288"/>
                <a:gd name="connsiteY82" fmla="*/ 607815 h 1406631"/>
                <a:gd name="connsiteX83" fmla="*/ 1554793 w 1567288"/>
                <a:gd name="connsiteY83" fmla="*/ 601567 h 1406631"/>
                <a:gd name="connsiteX84" fmla="*/ 1555685 w 1567288"/>
                <a:gd name="connsiteY84" fmla="*/ 595320 h 1406631"/>
                <a:gd name="connsiteX85" fmla="*/ 1555685 w 1567288"/>
                <a:gd name="connsiteY85" fmla="*/ 591750 h 1406631"/>
                <a:gd name="connsiteX86" fmla="*/ 1555685 w 1567288"/>
                <a:gd name="connsiteY86" fmla="*/ 589072 h 1406631"/>
                <a:gd name="connsiteX87" fmla="*/ 1555685 w 1567288"/>
                <a:gd name="connsiteY87" fmla="*/ 586394 h 1406631"/>
                <a:gd name="connsiteX88" fmla="*/ 1554793 w 1567288"/>
                <a:gd name="connsiteY88" fmla="*/ 584609 h 1406631"/>
                <a:gd name="connsiteX89" fmla="*/ 1553007 w 1567288"/>
                <a:gd name="connsiteY89" fmla="*/ 581039 h 1406631"/>
                <a:gd name="connsiteX90" fmla="*/ 1552115 w 1567288"/>
                <a:gd name="connsiteY90" fmla="*/ 579254 h 1406631"/>
                <a:gd name="connsiteX91" fmla="*/ 1549438 w 1567288"/>
                <a:gd name="connsiteY91" fmla="*/ 573006 h 1406631"/>
                <a:gd name="connsiteX92" fmla="*/ 1548545 w 1567288"/>
                <a:gd name="connsiteY92" fmla="*/ 571221 h 1406631"/>
                <a:gd name="connsiteX93" fmla="*/ 1548545 w 1567288"/>
                <a:gd name="connsiteY93" fmla="*/ 570329 h 1406631"/>
                <a:gd name="connsiteX94" fmla="*/ 1548545 w 1567288"/>
                <a:gd name="connsiteY94" fmla="*/ 568544 h 1406631"/>
                <a:gd name="connsiteX95" fmla="*/ 1548545 w 1567288"/>
                <a:gd name="connsiteY95" fmla="*/ 565866 h 1406631"/>
                <a:gd name="connsiteX96" fmla="*/ 1549438 w 1567288"/>
                <a:gd name="connsiteY96" fmla="*/ 563188 h 1406631"/>
                <a:gd name="connsiteX97" fmla="*/ 1551223 w 1567288"/>
                <a:gd name="connsiteY97" fmla="*/ 557833 h 1406631"/>
                <a:gd name="connsiteX98" fmla="*/ 1552115 w 1567288"/>
                <a:gd name="connsiteY98" fmla="*/ 555156 h 1406631"/>
                <a:gd name="connsiteX99" fmla="*/ 1552115 w 1567288"/>
                <a:gd name="connsiteY99" fmla="*/ 552478 h 1406631"/>
                <a:gd name="connsiteX100" fmla="*/ 1551223 w 1567288"/>
                <a:gd name="connsiteY100" fmla="*/ 549800 h 1406631"/>
                <a:gd name="connsiteX101" fmla="*/ 1550330 w 1567288"/>
                <a:gd name="connsiteY101" fmla="*/ 548015 h 1406631"/>
                <a:gd name="connsiteX102" fmla="*/ 1546760 w 1567288"/>
                <a:gd name="connsiteY102" fmla="*/ 544445 h 1406631"/>
                <a:gd name="connsiteX103" fmla="*/ 1538727 w 1567288"/>
                <a:gd name="connsiteY103" fmla="*/ 537305 h 1406631"/>
                <a:gd name="connsiteX104" fmla="*/ 1536942 w 1567288"/>
                <a:gd name="connsiteY104" fmla="*/ 535520 h 1406631"/>
                <a:gd name="connsiteX105" fmla="*/ 1536050 w 1567288"/>
                <a:gd name="connsiteY105" fmla="*/ 533735 h 1406631"/>
                <a:gd name="connsiteX106" fmla="*/ 1535157 w 1567288"/>
                <a:gd name="connsiteY106" fmla="*/ 531057 h 1406631"/>
                <a:gd name="connsiteX107" fmla="*/ 1535157 w 1567288"/>
                <a:gd name="connsiteY107" fmla="*/ 528380 h 1406631"/>
                <a:gd name="connsiteX108" fmla="*/ 1535157 w 1567288"/>
                <a:gd name="connsiteY108" fmla="*/ 522132 h 1406631"/>
                <a:gd name="connsiteX109" fmla="*/ 1535157 w 1567288"/>
                <a:gd name="connsiteY109" fmla="*/ 513206 h 1406631"/>
                <a:gd name="connsiteX110" fmla="*/ 1536050 w 1567288"/>
                <a:gd name="connsiteY110" fmla="*/ 506066 h 1406631"/>
                <a:gd name="connsiteX111" fmla="*/ 1491423 w 1567288"/>
                <a:gd name="connsiteY111" fmla="*/ 498926 h 1406631"/>
                <a:gd name="connsiteX112" fmla="*/ 1487853 w 1567288"/>
                <a:gd name="connsiteY112" fmla="*/ 497141 h 1406631"/>
                <a:gd name="connsiteX113" fmla="*/ 1486067 w 1567288"/>
                <a:gd name="connsiteY113" fmla="*/ 495356 h 1406631"/>
                <a:gd name="connsiteX114" fmla="*/ 1485175 w 1567288"/>
                <a:gd name="connsiteY114" fmla="*/ 492678 h 1406631"/>
                <a:gd name="connsiteX115" fmla="*/ 1485175 w 1567288"/>
                <a:gd name="connsiteY115" fmla="*/ 489108 h 1406631"/>
                <a:gd name="connsiteX116" fmla="*/ 1486960 w 1567288"/>
                <a:gd name="connsiteY116" fmla="*/ 482860 h 1406631"/>
                <a:gd name="connsiteX117" fmla="*/ 1488745 w 1567288"/>
                <a:gd name="connsiteY117" fmla="*/ 479290 h 1406631"/>
                <a:gd name="connsiteX118" fmla="*/ 1489638 w 1567288"/>
                <a:gd name="connsiteY118" fmla="*/ 477505 h 1406631"/>
                <a:gd name="connsiteX119" fmla="*/ 1495886 w 1567288"/>
                <a:gd name="connsiteY119" fmla="*/ 470365 h 1406631"/>
                <a:gd name="connsiteX120" fmla="*/ 1498563 w 1567288"/>
                <a:gd name="connsiteY120" fmla="*/ 465902 h 1406631"/>
                <a:gd name="connsiteX121" fmla="*/ 1499455 w 1567288"/>
                <a:gd name="connsiteY121" fmla="*/ 462332 h 1406631"/>
                <a:gd name="connsiteX122" fmla="*/ 1499455 w 1567288"/>
                <a:gd name="connsiteY122" fmla="*/ 457870 h 1406631"/>
                <a:gd name="connsiteX123" fmla="*/ 1498563 w 1567288"/>
                <a:gd name="connsiteY123" fmla="*/ 449837 h 1406631"/>
                <a:gd name="connsiteX124" fmla="*/ 1497671 w 1567288"/>
                <a:gd name="connsiteY124" fmla="*/ 445374 h 1406631"/>
                <a:gd name="connsiteX125" fmla="*/ 1496778 w 1567288"/>
                <a:gd name="connsiteY125" fmla="*/ 441804 h 1406631"/>
                <a:gd name="connsiteX126" fmla="*/ 1492315 w 1567288"/>
                <a:gd name="connsiteY126" fmla="*/ 431986 h 1406631"/>
                <a:gd name="connsiteX127" fmla="*/ 1483390 w 1567288"/>
                <a:gd name="connsiteY127" fmla="*/ 415920 h 1406631"/>
                <a:gd name="connsiteX128" fmla="*/ 1479820 w 1567288"/>
                <a:gd name="connsiteY128" fmla="*/ 408780 h 1406631"/>
                <a:gd name="connsiteX129" fmla="*/ 1478927 w 1567288"/>
                <a:gd name="connsiteY129" fmla="*/ 406103 h 1406631"/>
                <a:gd name="connsiteX130" fmla="*/ 1478927 w 1567288"/>
                <a:gd name="connsiteY130" fmla="*/ 403425 h 1406631"/>
                <a:gd name="connsiteX131" fmla="*/ 1480712 w 1567288"/>
                <a:gd name="connsiteY131" fmla="*/ 400747 h 1406631"/>
                <a:gd name="connsiteX132" fmla="*/ 1485175 w 1567288"/>
                <a:gd name="connsiteY132" fmla="*/ 398070 h 1406631"/>
                <a:gd name="connsiteX133" fmla="*/ 1488745 w 1567288"/>
                <a:gd name="connsiteY133" fmla="*/ 396285 h 1406631"/>
                <a:gd name="connsiteX134" fmla="*/ 1509274 w 1567288"/>
                <a:gd name="connsiteY134" fmla="*/ 390930 h 1406631"/>
                <a:gd name="connsiteX135" fmla="*/ 1532479 w 1567288"/>
                <a:gd name="connsiteY135" fmla="*/ 389144 h 1406631"/>
                <a:gd name="connsiteX136" fmla="*/ 1534264 w 1567288"/>
                <a:gd name="connsiteY136" fmla="*/ 386467 h 1406631"/>
                <a:gd name="connsiteX137" fmla="*/ 1534264 w 1567288"/>
                <a:gd name="connsiteY137" fmla="*/ 382004 h 1406631"/>
                <a:gd name="connsiteX138" fmla="*/ 1531587 w 1567288"/>
                <a:gd name="connsiteY138" fmla="*/ 372186 h 1406631"/>
                <a:gd name="connsiteX139" fmla="*/ 1528909 w 1567288"/>
                <a:gd name="connsiteY139" fmla="*/ 367724 h 1406631"/>
                <a:gd name="connsiteX140" fmla="*/ 1526231 w 1567288"/>
                <a:gd name="connsiteY140" fmla="*/ 364154 h 1406631"/>
                <a:gd name="connsiteX141" fmla="*/ 1523554 w 1567288"/>
                <a:gd name="connsiteY141" fmla="*/ 362368 h 1406631"/>
                <a:gd name="connsiteX142" fmla="*/ 1521769 w 1567288"/>
                <a:gd name="connsiteY142" fmla="*/ 360583 h 1406631"/>
                <a:gd name="connsiteX143" fmla="*/ 1519984 w 1567288"/>
                <a:gd name="connsiteY143" fmla="*/ 357013 h 1406631"/>
                <a:gd name="connsiteX144" fmla="*/ 1519091 w 1567288"/>
                <a:gd name="connsiteY144" fmla="*/ 351658 h 1406631"/>
                <a:gd name="connsiteX145" fmla="*/ 1519091 w 1567288"/>
                <a:gd name="connsiteY145" fmla="*/ 307924 h 1406631"/>
                <a:gd name="connsiteX146" fmla="*/ 1519984 w 1567288"/>
                <a:gd name="connsiteY146" fmla="*/ 302569 h 1406631"/>
                <a:gd name="connsiteX147" fmla="*/ 1520876 w 1567288"/>
                <a:gd name="connsiteY147" fmla="*/ 298106 h 1406631"/>
                <a:gd name="connsiteX148" fmla="*/ 1521769 w 1567288"/>
                <a:gd name="connsiteY148" fmla="*/ 295428 h 1406631"/>
                <a:gd name="connsiteX149" fmla="*/ 1522662 w 1567288"/>
                <a:gd name="connsiteY149" fmla="*/ 292751 h 1406631"/>
                <a:gd name="connsiteX150" fmla="*/ 1523554 w 1567288"/>
                <a:gd name="connsiteY150" fmla="*/ 289181 h 1406631"/>
                <a:gd name="connsiteX151" fmla="*/ 1524447 w 1567288"/>
                <a:gd name="connsiteY151" fmla="*/ 271330 h 1406631"/>
                <a:gd name="connsiteX152" fmla="*/ 1525339 w 1567288"/>
                <a:gd name="connsiteY152" fmla="*/ 266867 h 1406631"/>
                <a:gd name="connsiteX153" fmla="*/ 1527124 w 1567288"/>
                <a:gd name="connsiteY153" fmla="*/ 264190 h 1406631"/>
                <a:gd name="connsiteX154" fmla="*/ 1528909 w 1567288"/>
                <a:gd name="connsiteY154" fmla="*/ 262405 h 1406631"/>
                <a:gd name="connsiteX155" fmla="*/ 1530694 w 1567288"/>
                <a:gd name="connsiteY155" fmla="*/ 260620 h 1406631"/>
                <a:gd name="connsiteX156" fmla="*/ 1530694 w 1567288"/>
                <a:gd name="connsiteY156" fmla="*/ 257050 h 1406631"/>
                <a:gd name="connsiteX157" fmla="*/ 1528909 w 1567288"/>
                <a:gd name="connsiteY157" fmla="*/ 252587 h 1406631"/>
                <a:gd name="connsiteX158" fmla="*/ 1523554 w 1567288"/>
                <a:gd name="connsiteY158" fmla="*/ 245447 h 1406631"/>
                <a:gd name="connsiteX159" fmla="*/ 1519984 w 1567288"/>
                <a:gd name="connsiteY159" fmla="*/ 243662 h 1406631"/>
                <a:gd name="connsiteX160" fmla="*/ 1516414 w 1567288"/>
                <a:gd name="connsiteY160" fmla="*/ 242769 h 1406631"/>
                <a:gd name="connsiteX161" fmla="*/ 1513736 w 1567288"/>
                <a:gd name="connsiteY161" fmla="*/ 243662 h 1406631"/>
                <a:gd name="connsiteX162" fmla="*/ 1511059 w 1567288"/>
                <a:gd name="connsiteY162" fmla="*/ 243662 h 1406631"/>
                <a:gd name="connsiteX163" fmla="*/ 1508381 w 1567288"/>
                <a:gd name="connsiteY163" fmla="*/ 243662 h 1406631"/>
                <a:gd name="connsiteX164" fmla="*/ 1505703 w 1567288"/>
                <a:gd name="connsiteY164" fmla="*/ 242769 h 1406631"/>
                <a:gd name="connsiteX165" fmla="*/ 1503918 w 1567288"/>
                <a:gd name="connsiteY165" fmla="*/ 240091 h 1406631"/>
                <a:gd name="connsiteX166" fmla="*/ 1503918 w 1567288"/>
                <a:gd name="connsiteY166" fmla="*/ 235629 h 1406631"/>
                <a:gd name="connsiteX167" fmla="*/ 1508381 w 1567288"/>
                <a:gd name="connsiteY167" fmla="*/ 220456 h 1406631"/>
                <a:gd name="connsiteX168" fmla="*/ 1511951 w 1567288"/>
                <a:gd name="connsiteY168" fmla="*/ 212423 h 1406631"/>
                <a:gd name="connsiteX169" fmla="*/ 1511951 w 1567288"/>
                <a:gd name="connsiteY169" fmla="*/ 207068 h 1406631"/>
                <a:gd name="connsiteX170" fmla="*/ 1505703 w 1567288"/>
                <a:gd name="connsiteY170" fmla="*/ 201713 h 1406631"/>
                <a:gd name="connsiteX171" fmla="*/ 1496778 w 1567288"/>
                <a:gd name="connsiteY171" fmla="*/ 195465 h 1406631"/>
                <a:gd name="connsiteX172" fmla="*/ 1498563 w 1567288"/>
                <a:gd name="connsiteY172" fmla="*/ 192787 h 1406631"/>
                <a:gd name="connsiteX173" fmla="*/ 1497671 w 1567288"/>
                <a:gd name="connsiteY173" fmla="*/ 190110 h 1406631"/>
                <a:gd name="connsiteX174" fmla="*/ 1498563 w 1567288"/>
                <a:gd name="connsiteY174" fmla="*/ 180292 h 1406631"/>
                <a:gd name="connsiteX175" fmla="*/ 1498563 w 1567288"/>
                <a:gd name="connsiteY175" fmla="*/ 177614 h 1406631"/>
                <a:gd name="connsiteX176" fmla="*/ 1498563 w 1567288"/>
                <a:gd name="connsiteY176" fmla="*/ 174937 h 1406631"/>
                <a:gd name="connsiteX177" fmla="*/ 1497671 w 1567288"/>
                <a:gd name="connsiteY177" fmla="*/ 174044 h 1406631"/>
                <a:gd name="connsiteX178" fmla="*/ 1496778 w 1567288"/>
                <a:gd name="connsiteY178" fmla="*/ 172259 h 1406631"/>
                <a:gd name="connsiteX179" fmla="*/ 1486960 w 1567288"/>
                <a:gd name="connsiteY179" fmla="*/ 160656 h 1406631"/>
                <a:gd name="connsiteX180" fmla="*/ 1484283 w 1567288"/>
                <a:gd name="connsiteY180" fmla="*/ 156193 h 1406631"/>
                <a:gd name="connsiteX181" fmla="*/ 1483390 w 1567288"/>
                <a:gd name="connsiteY181" fmla="*/ 153516 h 1406631"/>
                <a:gd name="connsiteX182" fmla="*/ 1482498 w 1567288"/>
                <a:gd name="connsiteY182" fmla="*/ 150838 h 1406631"/>
                <a:gd name="connsiteX183" fmla="*/ 1481605 w 1567288"/>
                <a:gd name="connsiteY183" fmla="*/ 145483 h 1406631"/>
                <a:gd name="connsiteX184" fmla="*/ 1480712 w 1567288"/>
                <a:gd name="connsiteY184" fmla="*/ 142805 h 1406631"/>
                <a:gd name="connsiteX185" fmla="*/ 1479820 w 1567288"/>
                <a:gd name="connsiteY185" fmla="*/ 140128 h 1406631"/>
                <a:gd name="connsiteX186" fmla="*/ 1478035 w 1567288"/>
                <a:gd name="connsiteY186" fmla="*/ 138343 h 1406631"/>
                <a:gd name="connsiteX187" fmla="*/ 1475357 w 1567288"/>
                <a:gd name="connsiteY187" fmla="*/ 138343 h 1406631"/>
                <a:gd name="connsiteX188" fmla="*/ 1463754 w 1567288"/>
                <a:gd name="connsiteY188" fmla="*/ 146375 h 1406631"/>
                <a:gd name="connsiteX189" fmla="*/ 1460184 w 1567288"/>
                <a:gd name="connsiteY189" fmla="*/ 147268 h 1406631"/>
                <a:gd name="connsiteX190" fmla="*/ 1446796 w 1567288"/>
                <a:gd name="connsiteY190" fmla="*/ 144590 h 1406631"/>
                <a:gd name="connsiteX191" fmla="*/ 1440548 w 1567288"/>
                <a:gd name="connsiteY191" fmla="*/ 144590 h 1406631"/>
                <a:gd name="connsiteX192" fmla="*/ 1433408 w 1567288"/>
                <a:gd name="connsiteY192" fmla="*/ 146375 h 1406631"/>
                <a:gd name="connsiteX193" fmla="*/ 1429838 w 1567288"/>
                <a:gd name="connsiteY193" fmla="*/ 149053 h 1406631"/>
                <a:gd name="connsiteX194" fmla="*/ 1428053 w 1567288"/>
                <a:gd name="connsiteY194" fmla="*/ 151731 h 1406631"/>
                <a:gd name="connsiteX195" fmla="*/ 1427160 w 1567288"/>
                <a:gd name="connsiteY195" fmla="*/ 154408 h 1406631"/>
                <a:gd name="connsiteX196" fmla="*/ 1427160 w 1567288"/>
                <a:gd name="connsiteY196" fmla="*/ 157086 h 1406631"/>
                <a:gd name="connsiteX197" fmla="*/ 1427160 w 1567288"/>
                <a:gd name="connsiteY197" fmla="*/ 159763 h 1406631"/>
                <a:gd name="connsiteX198" fmla="*/ 1428053 w 1567288"/>
                <a:gd name="connsiteY198" fmla="*/ 165119 h 1406631"/>
                <a:gd name="connsiteX199" fmla="*/ 1429838 w 1567288"/>
                <a:gd name="connsiteY199" fmla="*/ 173151 h 1406631"/>
                <a:gd name="connsiteX200" fmla="*/ 1429838 w 1567288"/>
                <a:gd name="connsiteY200" fmla="*/ 174044 h 1406631"/>
                <a:gd name="connsiteX201" fmla="*/ 1429838 w 1567288"/>
                <a:gd name="connsiteY201" fmla="*/ 174937 h 1406631"/>
                <a:gd name="connsiteX202" fmla="*/ 1429838 w 1567288"/>
                <a:gd name="connsiteY202" fmla="*/ 176722 h 1406631"/>
                <a:gd name="connsiteX203" fmla="*/ 1428946 w 1567288"/>
                <a:gd name="connsiteY203" fmla="*/ 178507 h 1406631"/>
                <a:gd name="connsiteX204" fmla="*/ 1427160 w 1567288"/>
                <a:gd name="connsiteY204" fmla="*/ 180292 h 1406631"/>
                <a:gd name="connsiteX205" fmla="*/ 1425375 w 1567288"/>
                <a:gd name="connsiteY205" fmla="*/ 181184 h 1406631"/>
                <a:gd name="connsiteX206" fmla="*/ 1408417 w 1567288"/>
                <a:gd name="connsiteY206" fmla="*/ 184754 h 1406631"/>
                <a:gd name="connsiteX207" fmla="*/ 1406632 w 1567288"/>
                <a:gd name="connsiteY207" fmla="*/ 186539 h 1406631"/>
                <a:gd name="connsiteX208" fmla="*/ 1405739 w 1567288"/>
                <a:gd name="connsiteY208" fmla="*/ 189217 h 1406631"/>
                <a:gd name="connsiteX209" fmla="*/ 1403955 w 1567288"/>
                <a:gd name="connsiteY209" fmla="*/ 195465 h 1406631"/>
                <a:gd name="connsiteX210" fmla="*/ 1403062 w 1567288"/>
                <a:gd name="connsiteY210" fmla="*/ 198142 h 1406631"/>
                <a:gd name="connsiteX211" fmla="*/ 1401277 w 1567288"/>
                <a:gd name="connsiteY211" fmla="*/ 200820 h 1406631"/>
                <a:gd name="connsiteX212" fmla="*/ 1398599 w 1567288"/>
                <a:gd name="connsiteY212" fmla="*/ 201713 h 1406631"/>
                <a:gd name="connsiteX213" fmla="*/ 1395029 w 1567288"/>
                <a:gd name="connsiteY213" fmla="*/ 201713 h 1406631"/>
                <a:gd name="connsiteX214" fmla="*/ 1388782 w 1567288"/>
                <a:gd name="connsiteY214" fmla="*/ 199035 h 1406631"/>
                <a:gd name="connsiteX215" fmla="*/ 1386104 w 1567288"/>
                <a:gd name="connsiteY215" fmla="*/ 196357 h 1406631"/>
                <a:gd name="connsiteX216" fmla="*/ 1384319 w 1567288"/>
                <a:gd name="connsiteY216" fmla="*/ 193680 h 1406631"/>
                <a:gd name="connsiteX217" fmla="*/ 1380749 w 1567288"/>
                <a:gd name="connsiteY217" fmla="*/ 186539 h 1406631"/>
                <a:gd name="connsiteX218" fmla="*/ 1378963 w 1567288"/>
                <a:gd name="connsiteY218" fmla="*/ 184754 h 1406631"/>
                <a:gd name="connsiteX219" fmla="*/ 1377179 w 1567288"/>
                <a:gd name="connsiteY219" fmla="*/ 182969 h 1406631"/>
                <a:gd name="connsiteX220" fmla="*/ 1374501 w 1567288"/>
                <a:gd name="connsiteY220" fmla="*/ 182969 h 1406631"/>
                <a:gd name="connsiteX221" fmla="*/ 1363791 w 1567288"/>
                <a:gd name="connsiteY221" fmla="*/ 187432 h 1406631"/>
                <a:gd name="connsiteX222" fmla="*/ 1341478 w 1567288"/>
                <a:gd name="connsiteY222" fmla="*/ 191895 h 1406631"/>
                <a:gd name="connsiteX223" fmla="*/ 1334337 w 1567288"/>
                <a:gd name="connsiteY223" fmla="*/ 195465 h 1406631"/>
                <a:gd name="connsiteX224" fmla="*/ 1329874 w 1567288"/>
                <a:gd name="connsiteY224" fmla="*/ 198142 h 1406631"/>
                <a:gd name="connsiteX225" fmla="*/ 1328090 w 1567288"/>
                <a:gd name="connsiteY225" fmla="*/ 199927 h 1406631"/>
                <a:gd name="connsiteX226" fmla="*/ 1326304 w 1567288"/>
                <a:gd name="connsiteY226" fmla="*/ 201713 h 1406631"/>
                <a:gd name="connsiteX227" fmla="*/ 1324519 w 1567288"/>
                <a:gd name="connsiteY227" fmla="*/ 204390 h 1406631"/>
                <a:gd name="connsiteX228" fmla="*/ 1323627 w 1567288"/>
                <a:gd name="connsiteY228" fmla="*/ 207068 h 1406631"/>
                <a:gd name="connsiteX229" fmla="*/ 1322734 w 1567288"/>
                <a:gd name="connsiteY229" fmla="*/ 210638 h 1406631"/>
                <a:gd name="connsiteX230" fmla="*/ 1321842 w 1567288"/>
                <a:gd name="connsiteY230" fmla="*/ 214208 h 1406631"/>
                <a:gd name="connsiteX231" fmla="*/ 1321842 w 1567288"/>
                <a:gd name="connsiteY231" fmla="*/ 217778 h 1406631"/>
                <a:gd name="connsiteX232" fmla="*/ 1321842 w 1567288"/>
                <a:gd name="connsiteY232" fmla="*/ 220456 h 1406631"/>
                <a:gd name="connsiteX233" fmla="*/ 1322734 w 1567288"/>
                <a:gd name="connsiteY233" fmla="*/ 223133 h 1406631"/>
                <a:gd name="connsiteX234" fmla="*/ 1323627 w 1567288"/>
                <a:gd name="connsiteY234" fmla="*/ 225811 h 1406631"/>
                <a:gd name="connsiteX235" fmla="*/ 1325411 w 1567288"/>
                <a:gd name="connsiteY235" fmla="*/ 227596 h 1406631"/>
                <a:gd name="connsiteX236" fmla="*/ 1328090 w 1567288"/>
                <a:gd name="connsiteY236" fmla="*/ 228488 h 1406631"/>
                <a:gd name="connsiteX237" fmla="*/ 1337015 w 1567288"/>
                <a:gd name="connsiteY237" fmla="*/ 230274 h 1406631"/>
                <a:gd name="connsiteX238" fmla="*/ 1338799 w 1567288"/>
                <a:gd name="connsiteY238" fmla="*/ 231166 h 1406631"/>
                <a:gd name="connsiteX239" fmla="*/ 1339692 w 1567288"/>
                <a:gd name="connsiteY239" fmla="*/ 233844 h 1406631"/>
                <a:gd name="connsiteX240" fmla="*/ 1339692 w 1567288"/>
                <a:gd name="connsiteY240" fmla="*/ 240091 h 1406631"/>
                <a:gd name="connsiteX241" fmla="*/ 1339692 w 1567288"/>
                <a:gd name="connsiteY241" fmla="*/ 242769 h 1406631"/>
                <a:gd name="connsiteX242" fmla="*/ 1338799 w 1567288"/>
                <a:gd name="connsiteY242" fmla="*/ 245447 h 1406631"/>
                <a:gd name="connsiteX243" fmla="*/ 1337015 w 1567288"/>
                <a:gd name="connsiteY243" fmla="*/ 247232 h 1406631"/>
                <a:gd name="connsiteX244" fmla="*/ 1334337 w 1567288"/>
                <a:gd name="connsiteY244" fmla="*/ 248124 h 1406631"/>
                <a:gd name="connsiteX245" fmla="*/ 1320057 w 1567288"/>
                <a:gd name="connsiteY245" fmla="*/ 249909 h 1406631"/>
                <a:gd name="connsiteX246" fmla="*/ 1314702 w 1567288"/>
                <a:gd name="connsiteY246" fmla="*/ 250802 h 1406631"/>
                <a:gd name="connsiteX247" fmla="*/ 1312916 w 1567288"/>
                <a:gd name="connsiteY247" fmla="*/ 252587 h 1406631"/>
                <a:gd name="connsiteX248" fmla="*/ 1311131 w 1567288"/>
                <a:gd name="connsiteY248" fmla="*/ 254372 h 1406631"/>
                <a:gd name="connsiteX249" fmla="*/ 1310239 w 1567288"/>
                <a:gd name="connsiteY249" fmla="*/ 257050 h 1406631"/>
                <a:gd name="connsiteX250" fmla="*/ 1310239 w 1567288"/>
                <a:gd name="connsiteY250" fmla="*/ 259727 h 1406631"/>
                <a:gd name="connsiteX251" fmla="*/ 1311131 w 1567288"/>
                <a:gd name="connsiteY251" fmla="*/ 262405 h 1406631"/>
                <a:gd name="connsiteX252" fmla="*/ 1312023 w 1567288"/>
                <a:gd name="connsiteY252" fmla="*/ 265082 h 1406631"/>
                <a:gd name="connsiteX253" fmla="*/ 1315594 w 1567288"/>
                <a:gd name="connsiteY253" fmla="*/ 272223 h 1406631"/>
                <a:gd name="connsiteX254" fmla="*/ 1316486 w 1567288"/>
                <a:gd name="connsiteY254" fmla="*/ 274900 h 1406631"/>
                <a:gd name="connsiteX255" fmla="*/ 1316486 w 1567288"/>
                <a:gd name="connsiteY255" fmla="*/ 277578 h 1406631"/>
                <a:gd name="connsiteX256" fmla="*/ 1315594 w 1567288"/>
                <a:gd name="connsiteY256" fmla="*/ 283826 h 1406631"/>
                <a:gd name="connsiteX257" fmla="*/ 1315594 w 1567288"/>
                <a:gd name="connsiteY257" fmla="*/ 286503 h 1406631"/>
                <a:gd name="connsiteX258" fmla="*/ 1316486 w 1567288"/>
                <a:gd name="connsiteY258" fmla="*/ 289181 h 1406631"/>
                <a:gd name="connsiteX259" fmla="*/ 1318271 w 1567288"/>
                <a:gd name="connsiteY259" fmla="*/ 290966 h 1406631"/>
                <a:gd name="connsiteX260" fmla="*/ 1320057 w 1567288"/>
                <a:gd name="connsiteY260" fmla="*/ 292751 h 1406631"/>
                <a:gd name="connsiteX261" fmla="*/ 1321842 w 1567288"/>
                <a:gd name="connsiteY261" fmla="*/ 294536 h 1406631"/>
                <a:gd name="connsiteX262" fmla="*/ 1321842 w 1567288"/>
                <a:gd name="connsiteY262" fmla="*/ 297214 h 1406631"/>
                <a:gd name="connsiteX263" fmla="*/ 1320949 w 1567288"/>
                <a:gd name="connsiteY263" fmla="*/ 298999 h 1406631"/>
                <a:gd name="connsiteX264" fmla="*/ 1319164 w 1567288"/>
                <a:gd name="connsiteY264" fmla="*/ 299891 h 1406631"/>
                <a:gd name="connsiteX265" fmla="*/ 1308454 w 1567288"/>
                <a:gd name="connsiteY265" fmla="*/ 301676 h 1406631"/>
                <a:gd name="connsiteX266" fmla="*/ 1306669 w 1567288"/>
                <a:gd name="connsiteY266" fmla="*/ 303461 h 1406631"/>
                <a:gd name="connsiteX267" fmla="*/ 1305776 w 1567288"/>
                <a:gd name="connsiteY267" fmla="*/ 306139 h 1406631"/>
                <a:gd name="connsiteX268" fmla="*/ 1304883 w 1567288"/>
                <a:gd name="connsiteY268" fmla="*/ 312387 h 1406631"/>
                <a:gd name="connsiteX269" fmla="*/ 1304883 w 1567288"/>
                <a:gd name="connsiteY269" fmla="*/ 315064 h 1406631"/>
                <a:gd name="connsiteX270" fmla="*/ 1303991 w 1567288"/>
                <a:gd name="connsiteY270" fmla="*/ 327560 h 1406631"/>
                <a:gd name="connsiteX271" fmla="*/ 1303098 w 1567288"/>
                <a:gd name="connsiteY271" fmla="*/ 330237 h 1406631"/>
                <a:gd name="connsiteX272" fmla="*/ 1301314 w 1567288"/>
                <a:gd name="connsiteY272" fmla="*/ 332022 h 1406631"/>
                <a:gd name="connsiteX273" fmla="*/ 1298635 w 1567288"/>
                <a:gd name="connsiteY273" fmla="*/ 332915 h 1406631"/>
                <a:gd name="connsiteX274" fmla="*/ 1205812 w 1567288"/>
                <a:gd name="connsiteY274" fmla="*/ 347195 h 1406631"/>
                <a:gd name="connsiteX275" fmla="*/ 1200457 w 1567288"/>
                <a:gd name="connsiteY275" fmla="*/ 346303 h 1406631"/>
                <a:gd name="connsiteX276" fmla="*/ 1165648 w 1567288"/>
                <a:gd name="connsiteY276" fmla="*/ 333807 h 1406631"/>
                <a:gd name="connsiteX277" fmla="*/ 1162971 w 1567288"/>
                <a:gd name="connsiteY277" fmla="*/ 332022 h 1406631"/>
                <a:gd name="connsiteX278" fmla="*/ 1160293 w 1567288"/>
                <a:gd name="connsiteY278" fmla="*/ 331130 h 1406631"/>
                <a:gd name="connsiteX279" fmla="*/ 1156723 w 1567288"/>
                <a:gd name="connsiteY279" fmla="*/ 331130 h 1406631"/>
                <a:gd name="connsiteX280" fmla="*/ 1151368 w 1567288"/>
                <a:gd name="connsiteY280" fmla="*/ 332915 h 1406631"/>
                <a:gd name="connsiteX281" fmla="*/ 1145120 w 1567288"/>
                <a:gd name="connsiteY281" fmla="*/ 335592 h 1406631"/>
                <a:gd name="connsiteX282" fmla="*/ 1142442 w 1567288"/>
                <a:gd name="connsiteY282" fmla="*/ 336485 h 1406631"/>
                <a:gd name="connsiteX283" fmla="*/ 1139765 w 1567288"/>
                <a:gd name="connsiteY283" fmla="*/ 335592 h 1406631"/>
                <a:gd name="connsiteX284" fmla="*/ 1130839 w 1567288"/>
                <a:gd name="connsiteY284" fmla="*/ 325775 h 1406631"/>
                <a:gd name="connsiteX285" fmla="*/ 1116559 w 1567288"/>
                <a:gd name="connsiteY285" fmla="*/ 316849 h 1406631"/>
                <a:gd name="connsiteX286" fmla="*/ 1110311 w 1567288"/>
                <a:gd name="connsiteY286" fmla="*/ 315064 h 1406631"/>
                <a:gd name="connsiteX287" fmla="*/ 1101386 w 1567288"/>
                <a:gd name="connsiteY287" fmla="*/ 314172 h 1406631"/>
                <a:gd name="connsiteX288" fmla="*/ 1081750 w 1567288"/>
                <a:gd name="connsiteY288" fmla="*/ 316849 h 1406631"/>
                <a:gd name="connsiteX289" fmla="*/ 1077287 w 1567288"/>
                <a:gd name="connsiteY289" fmla="*/ 318634 h 1406631"/>
                <a:gd name="connsiteX290" fmla="*/ 1075502 w 1567288"/>
                <a:gd name="connsiteY290" fmla="*/ 320419 h 1406631"/>
                <a:gd name="connsiteX291" fmla="*/ 1073718 w 1567288"/>
                <a:gd name="connsiteY291" fmla="*/ 322204 h 1406631"/>
                <a:gd name="connsiteX292" fmla="*/ 1071932 w 1567288"/>
                <a:gd name="connsiteY292" fmla="*/ 323990 h 1406631"/>
                <a:gd name="connsiteX293" fmla="*/ 1060330 w 1567288"/>
                <a:gd name="connsiteY293" fmla="*/ 342733 h 1406631"/>
                <a:gd name="connsiteX294" fmla="*/ 1053189 w 1567288"/>
                <a:gd name="connsiteY294" fmla="*/ 357013 h 1406631"/>
                <a:gd name="connsiteX295" fmla="*/ 1046942 w 1567288"/>
                <a:gd name="connsiteY295" fmla="*/ 365939 h 1406631"/>
                <a:gd name="connsiteX296" fmla="*/ 1043371 w 1567288"/>
                <a:gd name="connsiteY296" fmla="*/ 369509 h 1406631"/>
                <a:gd name="connsiteX297" fmla="*/ 1041586 w 1567288"/>
                <a:gd name="connsiteY297" fmla="*/ 371294 h 1406631"/>
                <a:gd name="connsiteX298" fmla="*/ 1037123 w 1567288"/>
                <a:gd name="connsiteY298" fmla="*/ 373079 h 1406631"/>
                <a:gd name="connsiteX299" fmla="*/ 1031768 w 1567288"/>
                <a:gd name="connsiteY299" fmla="*/ 373971 h 1406631"/>
                <a:gd name="connsiteX300" fmla="*/ 1027306 w 1567288"/>
                <a:gd name="connsiteY300" fmla="*/ 373079 h 1406631"/>
                <a:gd name="connsiteX301" fmla="*/ 1021950 w 1567288"/>
                <a:gd name="connsiteY301" fmla="*/ 371294 h 1406631"/>
                <a:gd name="connsiteX302" fmla="*/ 1011240 w 1567288"/>
                <a:gd name="connsiteY302" fmla="*/ 365939 h 1406631"/>
                <a:gd name="connsiteX303" fmla="*/ 1006778 w 1567288"/>
                <a:gd name="connsiteY303" fmla="*/ 362368 h 1406631"/>
                <a:gd name="connsiteX304" fmla="*/ 1004100 w 1567288"/>
                <a:gd name="connsiteY304" fmla="*/ 358798 h 1406631"/>
                <a:gd name="connsiteX305" fmla="*/ 1002315 w 1567288"/>
                <a:gd name="connsiteY305" fmla="*/ 354336 h 1406631"/>
                <a:gd name="connsiteX306" fmla="*/ 997852 w 1567288"/>
                <a:gd name="connsiteY306" fmla="*/ 345410 h 1406631"/>
                <a:gd name="connsiteX307" fmla="*/ 996067 w 1567288"/>
                <a:gd name="connsiteY307" fmla="*/ 343625 h 1406631"/>
                <a:gd name="connsiteX308" fmla="*/ 994282 w 1567288"/>
                <a:gd name="connsiteY308" fmla="*/ 341840 h 1406631"/>
                <a:gd name="connsiteX309" fmla="*/ 991604 w 1567288"/>
                <a:gd name="connsiteY309" fmla="*/ 340055 h 1406631"/>
                <a:gd name="connsiteX310" fmla="*/ 979109 w 1567288"/>
                <a:gd name="connsiteY310" fmla="*/ 333807 h 1406631"/>
                <a:gd name="connsiteX311" fmla="*/ 973754 w 1567288"/>
                <a:gd name="connsiteY311" fmla="*/ 328452 h 1406631"/>
                <a:gd name="connsiteX312" fmla="*/ 969291 w 1567288"/>
                <a:gd name="connsiteY312" fmla="*/ 326667 h 1406631"/>
                <a:gd name="connsiteX313" fmla="*/ 949655 w 1567288"/>
                <a:gd name="connsiteY313" fmla="*/ 323990 h 1406631"/>
                <a:gd name="connsiteX314" fmla="*/ 943407 w 1567288"/>
                <a:gd name="connsiteY314" fmla="*/ 324882 h 1406631"/>
                <a:gd name="connsiteX315" fmla="*/ 939838 w 1567288"/>
                <a:gd name="connsiteY315" fmla="*/ 326667 h 1406631"/>
                <a:gd name="connsiteX316" fmla="*/ 938945 w 1567288"/>
                <a:gd name="connsiteY316" fmla="*/ 329345 h 1406631"/>
                <a:gd name="connsiteX317" fmla="*/ 938052 w 1567288"/>
                <a:gd name="connsiteY317" fmla="*/ 332022 h 1406631"/>
                <a:gd name="connsiteX318" fmla="*/ 937160 w 1567288"/>
                <a:gd name="connsiteY318" fmla="*/ 334700 h 1406631"/>
                <a:gd name="connsiteX319" fmla="*/ 935375 w 1567288"/>
                <a:gd name="connsiteY319" fmla="*/ 336485 h 1406631"/>
                <a:gd name="connsiteX320" fmla="*/ 932697 w 1567288"/>
                <a:gd name="connsiteY320" fmla="*/ 337378 h 1406631"/>
                <a:gd name="connsiteX321" fmla="*/ 886286 w 1567288"/>
                <a:gd name="connsiteY321" fmla="*/ 338270 h 1406631"/>
                <a:gd name="connsiteX322" fmla="*/ 883608 w 1567288"/>
                <a:gd name="connsiteY322" fmla="*/ 337378 h 1406631"/>
                <a:gd name="connsiteX323" fmla="*/ 880930 w 1567288"/>
                <a:gd name="connsiteY323" fmla="*/ 335592 h 1406631"/>
                <a:gd name="connsiteX324" fmla="*/ 878253 w 1567288"/>
                <a:gd name="connsiteY324" fmla="*/ 331130 h 1406631"/>
                <a:gd name="connsiteX325" fmla="*/ 877360 w 1567288"/>
                <a:gd name="connsiteY325" fmla="*/ 327560 h 1406631"/>
                <a:gd name="connsiteX326" fmla="*/ 877360 w 1567288"/>
                <a:gd name="connsiteY326" fmla="*/ 323990 h 1406631"/>
                <a:gd name="connsiteX327" fmla="*/ 878253 w 1567288"/>
                <a:gd name="connsiteY327" fmla="*/ 320419 h 1406631"/>
                <a:gd name="connsiteX328" fmla="*/ 878253 w 1567288"/>
                <a:gd name="connsiteY328" fmla="*/ 316849 h 1406631"/>
                <a:gd name="connsiteX329" fmla="*/ 878253 w 1567288"/>
                <a:gd name="connsiteY329" fmla="*/ 314172 h 1406631"/>
                <a:gd name="connsiteX330" fmla="*/ 877360 w 1567288"/>
                <a:gd name="connsiteY330" fmla="*/ 311494 h 1406631"/>
                <a:gd name="connsiteX331" fmla="*/ 876467 w 1567288"/>
                <a:gd name="connsiteY331" fmla="*/ 309709 h 1406631"/>
                <a:gd name="connsiteX332" fmla="*/ 872005 w 1567288"/>
                <a:gd name="connsiteY332" fmla="*/ 303461 h 1406631"/>
                <a:gd name="connsiteX333" fmla="*/ 871113 w 1567288"/>
                <a:gd name="connsiteY333" fmla="*/ 300784 h 1406631"/>
                <a:gd name="connsiteX334" fmla="*/ 871113 w 1567288"/>
                <a:gd name="connsiteY334" fmla="*/ 298106 h 1406631"/>
                <a:gd name="connsiteX335" fmla="*/ 872005 w 1567288"/>
                <a:gd name="connsiteY335" fmla="*/ 295428 h 1406631"/>
                <a:gd name="connsiteX336" fmla="*/ 872898 w 1567288"/>
                <a:gd name="connsiteY336" fmla="*/ 292751 h 1406631"/>
                <a:gd name="connsiteX337" fmla="*/ 873790 w 1567288"/>
                <a:gd name="connsiteY337" fmla="*/ 290073 h 1406631"/>
                <a:gd name="connsiteX338" fmla="*/ 882715 w 1567288"/>
                <a:gd name="connsiteY338" fmla="*/ 276685 h 1406631"/>
                <a:gd name="connsiteX339" fmla="*/ 883608 w 1567288"/>
                <a:gd name="connsiteY339" fmla="*/ 274008 h 1406631"/>
                <a:gd name="connsiteX340" fmla="*/ 884501 w 1567288"/>
                <a:gd name="connsiteY340" fmla="*/ 271330 h 1406631"/>
                <a:gd name="connsiteX341" fmla="*/ 884501 w 1567288"/>
                <a:gd name="connsiteY341" fmla="*/ 268652 h 1406631"/>
                <a:gd name="connsiteX342" fmla="*/ 884501 w 1567288"/>
                <a:gd name="connsiteY342" fmla="*/ 265975 h 1406631"/>
                <a:gd name="connsiteX343" fmla="*/ 883608 w 1567288"/>
                <a:gd name="connsiteY343" fmla="*/ 263297 h 1406631"/>
                <a:gd name="connsiteX344" fmla="*/ 882715 w 1567288"/>
                <a:gd name="connsiteY344" fmla="*/ 260620 h 1406631"/>
                <a:gd name="connsiteX345" fmla="*/ 881823 w 1567288"/>
                <a:gd name="connsiteY345" fmla="*/ 257942 h 1406631"/>
                <a:gd name="connsiteX346" fmla="*/ 870220 w 1567288"/>
                <a:gd name="connsiteY346" fmla="*/ 243662 h 1406631"/>
                <a:gd name="connsiteX347" fmla="*/ 868435 w 1567288"/>
                <a:gd name="connsiteY347" fmla="*/ 241876 h 1406631"/>
                <a:gd name="connsiteX348" fmla="*/ 867542 w 1567288"/>
                <a:gd name="connsiteY348" fmla="*/ 239199 h 1406631"/>
                <a:gd name="connsiteX349" fmla="*/ 866650 w 1567288"/>
                <a:gd name="connsiteY349" fmla="*/ 236521 h 1406631"/>
                <a:gd name="connsiteX350" fmla="*/ 865757 w 1567288"/>
                <a:gd name="connsiteY350" fmla="*/ 233844 h 1406631"/>
                <a:gd name="connsiteX351" fmla="*/ 865757 w 1567288"/>
                <a:gd name="connsiteY351" fmla="*/ 231166 h 1406631"/>
                <a:gd name="connsiteX352" fmla="*/ 864865 w 1567288"/>
                <a:gd name="connsiteY352" fmla="*/ 228488 h 1406631"/>
                <a:gd name="connsiteX353" fmla="*/ 863079 w 1567288"/>
                <a:gd name="connsiteY353" fmla="*/ 224026 h 1406631"/>
                <a:gd name="connsiteX354" fmla="*/ 860402 w 1567288"/>
                <a:gd name="connsiteY354" fmla="*/ 219563 h 1406631"/>
                <a:gd name="connsiteX355" fmla="*/ 857725 w 1567288"/>
                <a:gd name="connsiteY355" fmla="*/ 217778 h 1406631"/>
                <a:gd name="connsiteX356" fmla="*/ 854154 w 1567288"/>
                <a:gd name="connsiteY356" fmla="*/ 216886 h 1406631"/>
                <a:gd name="connsiteX357" fmla="*/ 840766 w 1567288"/>
                <a:gd name="connsiteY357" fmla="*/ 219563 h 1406631"/>
                <a:gd name="connsiteX358" fmla="*/ 838089 w 1567288"/>
                <a:gd name="connsiteY358" fmla="*/ 218671 h 1406631"/>
                <a:gd name="connsiteX359" fmla="*/ 831841 w 1567288"/>
                <a:gd name="connsiteY359" fmla="*/ 212423 h 1406631"/>
                <a:gd name="connsiteX360" fmla="*/ 824701 w 1567288"/>
                <a:gd name="connsiteY360" fmla="*/ 203498 h 1406631"/>
                <a:gd name="connsiteX361" fmla="*/ 807742 w 1567288"/>
                <a:gd name="connsiteY361" fmla="*/ 174937 h 1406631"/>
                <a:gd name="connsiteX362" fmla="*/ 807742 w 1567288"/>
                <a:gd name="connsiteY362" fmla="*/ 174044 h 1406631"/>
                <a:gd name="connsiteX363" fmla="*/ 800602 w 1567288"/>
                <a:gd name="connsiteY363" fmla="*/ 160656 h 1406631"/>
                <a:gd name="connsiteX364" fmla="*/ 799710 w 1567288"/>
                <a:gd name="connsiteY364" fmla="*/ 157978 h 1406631"/>
                <a:gd name="connsiteX365" fmla="*/ 799710 w 1567288"/>
                <a:gd name="connsiteY365" fmla="*/ 157086 h 1406631"/>
                <a:gd name="connsiteX366" fmla="*/ 801495 w 1567288"/>
                <a:gd name="connsiteY366" fmla="*/ 155301 h 1406631"/>
                <a:gd name="connsiteX367" fmla="*/ 822916 w 1567288"/>
                <a:gd name="connsiteY367" fmla="*/ 145483 h 1406631"/>
                <a:gd name="connsiteX368" fmla="*/ 829163 w 1567288"/>
                <a:gd name="connsiteY368" fmla="*/ 141020 h 1406631"/>
                <a:gd name="connsiteX369" fmla="*/ 830949 w 1567288"/>
                <a:gd name="connsiteY369" fmla="*/ 139235 h 1406631"/>
                <a:gd name="connsiteX370" fmla="*/ 832734 w 1567288"/>
                <a:gd name="connsiteY370" fmla="*/ 136558 h 1406631"/>
                <a:gd name="connsiteX371" fmla="*/ 833626 w 1567288"/>
                <a:gd name="connsiteY371" fmla="*/ 133880 h 1406631"/>
                <a:gd name="connsiteX372" fmla="*/ 834518 w 1567288"/>
                <a:gd name="connsiteY372" fmla="*/ 130310 h 1406631"/>
                <a:gd name="connsiteX373" fmla="*/ 834518 w 1567288"/>
                <a:gd name="connsiteY373" fmla="*/ 126740 h 1406631"/>
                <a:gd name="connsiteX374" fmla="*/ 834518 w 1567288"/>
                <a:gd name="connsiteY374" fmla="*/ 124062 h 1406631"/>
                <a:gd name="connsiteX375" fmla="*/ 834518 w 1567288"/>
                <a:gd name="connsiteY375" fmla="*/ 121385 h 1406631"/>
                <a:gd name="connsiteX376" fmla="*/ 833626 w 1567288"/>
                <a:gd name="connsiteY376" fmla="*/ 118707 h 1406631"/>
                <a:gd name="connsiteX377" fmla="*/ 831841 w 1567288"/>
                <a:gd name="connsiteY377" fmla="*/ 114244 h 1406631"/>
                <a:gd name="connsiteX378" fmla="*/ 828271 w 1567288"/>
                <a:gd name="connsiteY378" fmla="*/ 100856 h 1406631"/>
                <a:gd name="connsiteX379" fmla="*/ 827378 w 1567288"/>
                <a:gd name="connsiteY379" fmla="*/ 98179 h 1406631"/>
                <a:gd name="connsiteX380" fmla="*/ 824701 w 1567288"/>
                <a:gd name="connsiteY380" fmla="*/ 96394 h 1406631"/>
                <a:gd name="connsiteX381" fmla="*/ 820238 w 1567288"/>
                <a:gd name="connsiteY381" fmla="*/ 95501 h 1406631"/>
                <a:gd name="connsiteX382" fmla="*/ 799710 w 1567288"/>
                <a:gd name="connsiteY382" fmla="*/ 99071 h 1406631"/>
                <a:gd name="connsiteX383" fmla="*/ 796140 w 1567288"/>
                <a:gd name="connsiteY383" fmla="*/ 99071 h 1406631"/>
                <a:gd name="connsiteX384" fmla="*/ 792570 w 1567288"/>
                <a:gd name="connsiteY384" fmla="*/ 98179 h 1406631"/>
                <a:gd name="connsiteX385" fmla="*/ 788107 w 1567288"/>
                <a:gd name="connsiteY385" fmla="*/ 94609 h 1406631"/>
                <a:gd name="connsiteX386" fmla="*/ 784537 w 1567288"/>
                <a:gd name="connsiteY386" fmla="*/ 92823 h 1406631"/>
                <a:gd name="connsiteX387" fmla="*/ 780074 w 1567288"/>
                <a:gd name="connsiteY387" fmla="*/ 91931 h 1406631"/>
                <a:gd name="connsiteX388" fmla="*/ 773826 w 1567288"/>
                <a:gd name="connsiteY388" fmla="*/ 92823 h 1406631"/>
                <a:gd name="connsiteX389" fmla="*/ 768471 w 1567288"/>
                <a:gd name="connsiteY389" fmla="*/ 91038 h 1406631"/>
                <a:gd name="connsiteX390" fmla="*/ 764901 w 1567288"/>
                <a:gd name="connsiteY390" fmla="*/ 89253 h 1406631"/>
                <a:gd name="connsiteX391" fmla="*/ 757761 w 1567288"/>
                <a:gd name="connsiteY391" fmla="*/ 81221 h 1406631"/>
                <a:gd name="connsiteX392" fmla="*/ 755083 w 1567288"/>
                <a:gd name="connsiteY392" fmla="*/ 80328 h 1406631"/>
                <a:gd name="connsiteX393" fmla="*/ 751513 w 1567288"/>
                <a:gd name="connsiteY393" fmla="*/ 80328 h 1406631"/>
                <a:gd name="connsiteX394" fmla="*/ 742588 w 1567288"/>
                <a:gd name="connsiteY394" fmla="*/ 83898 h 1406631"/>
                <a:gd name="connsiteX395" fmla="*/ 739910 w 1567288"/>
                <a:gd name="connsiteY395" fmla="*/ 85683 h 1406631"/>
                <a:gd name="connsiteX396" fmla="*/ 738125 w 1567288"/>
                <a:gd name="connsiteY396" fmla="*/ 87468 h 1406631"/>
                <a:gd name="connsiteX397" fmla="*/ 737233 w 1567288"/>
                <a:gd name="connsiteY397" fmla="*/ 90146 h 1406631"/>
                <a:gd name="connsiteX398" fmla="*/ 737233 w 1567288"/>
                <a:gd name="connsiteY398" fmla="*/ 92823 h 1406631"/>
                <a:gd name="connsiteX399" fmla="*/ 737233 w 1567288"/>
                <a:gd name="connsiteY399" fmla="*/ 101749 h 1406631"/>
                <a:gd name="connsiteX400" fmla="*/ 736340 w 1567288"/>
                <a:gd name="connsiteY400" fmla="*/ 104426 h 1406631"/>
                <a:gd name="connsiteX401" fmla="*/ 734555 w 1567288"/>
                <a:gd name="connsiteY401" fmla="*/ 106211 h 1406631"/>
                <a:gd name="connsiteX402" fmla="*/ 731877 w 1567288"/>
                <a:gd name="connsiteY402" fmla="*/ 107104 h 1406631"/>
                <a:gd name="connsiteX403" fmla="*/ 723845 w 1567288"/>
                <a:gd name="connsiteY403" fmla="*/ 108889 h 1406631"/>
                <a:gd name="connsiteX404" fmla="*/ 721167 w 1567288"/>
                <a:gd name="connsiteY404" fmla="*/ 108889 h 1406631"/>
                <a:gd name="connsiteX405" fmla="*/ 718489 w 1567288"/>
                <a:gd name="connsiteY405" fmla="*/ 107997 h 1406631"/>
                <a:gd name="connsiteX406" fmla="*/ 716704 w 1567288"/>
                <a:gd name="connsiteY406" fmla="*/ 105319 h 1406631"/>
                <a:gd name="connsiteX407" fmla="*/ 714919 w 1567288"/>
                <a:gd name="connsiteY407" fmla="*/ 103534 h 1406631"/>
                <a:gd name="connsiteX408" fmla="*/ 712242 w 1567288"/>
                <a:gd name="connsiteY408" fmla="*/ 103534 h 1406631"/>
                <a:gd name="connsiteX409" fmla="*/ 707779 w 1567288"/>
                <a:gd name="connsiteY409" fmla="*/ 107104 h 1406631"/>
                <a:gd name="connsiteX410" fmla="*/ 705994 w 1567288"/>
                <a:gd name="connsiteY410" fmla="*/ 110674 h 1406631"/>
                <a:gd name="connsiteX411" fmla="*/ 704209 w 1567288"/>
                <a:gd name="connsiteY411" fmla="*/ 112459 h 1406631"/>
                <a:gd name="connsiteX412" fmla="*/ 704209 w 1567288"/>
                <a:gd name="connsiteY412" fmla="*/ 122277 h 1406631"/>
                <a:gd name="connsiteX413" fmla="*/ 704209 w 1567288"/>
                <a:gd name="connsiteY413" fmla="*/ 125847 h 1406631"/>
                <a:gd name="connsiteX414" fmla="*/ 703316 w 1567288"/>
                <a:gd name="connsiteY414" fmla="*/ 128525 h 1406631"/>
                <a:gd name="connsiteX415" fmla="*/ 701531 w 1567288"/>
                <a:gd name="connsiteY415" fmla="*/ 130310 h 1406631"/>
                <a:gd name="connsiteX416" fmla="*/ 698854 w 1567288"/>
                <a:gd name="connsiteY416" fmla="*/ 131202 h 1406631"/>
                <a:gd name="connsiteX417" fmla="*/ 696176 w 1567288"/>
                <a:gd name="connsiteY417" fmla="*/ 131202 h 1406631"/>
                <a:gd name="connsiteX418" fmla="*/ 693498 w 1567288"/>
                <a:gd name="connsiteY418" fmla="*/ 130310 h 1406631"/>
                <a:gd name="connsiteX419" fmla="*/ 690821 w 1567288"/>
                <a:gd name="connsiteY419" fmla="*/ 127632 h 1406631"/>
                <a:gd name="connsiteX420" fmla="*/ 689928 w 1567288"/>
                <a:gd name="connsiteY420" fmla="*/ 124955 h 1406631"/>
                <a:gd name="connsiteX421" fmla="*/ 689928 w 1567288"/>
                <a:gd name="connsiteY421" fmla="*/ 122277 h 1406631"/>
                <a:gd name="connsiteX422" fmla="*/ 690821 w 1567288"/>
                <a:gd name="connsiteY422" fmla="*/ 120492 h 1406631"/>
                <a:gd name="connsiteX423" fmla="*/ 693498 w 1567288"/>
                <a:gd name="connsiteY423" fmla="*/ 116029 h 1406631"/>
                <a:gd name="connsiteX424" fmla="*/ 694391 w 1567288"/>
                <a:gd name="connsiteY424" fmla="*/ 113352 h 1406631"/>
                <a:gd name="connsiteX425" fmla="*/ 695283 w 1567288"/>
                <a:gd name="connsiteY425" fmla="*/ 109782 h 1406631"/>
                <a:gd name="connsiteX426" fmla="*/ 697069 w 1567288"/>
                <a:gd name="connsiteY426" fmla="*/ 92823 h 1406631"/>
                <a:gd name="connsiteX427" fmla="*/ 696176 w 1567288"/>
                <a:gd name="connsiteY427" fmla="*/ 86576 h 1406631"/>
                <a:gd name="connsiteX428" fmla="*/ 695283 w 1567288"/>
                <a:gd name="connsiteY428" fmla="*/ 83898 h 1406631"/>
                <a:gd name="connsiteX429" fmla="*/ 693498 w 1567288"/>
                <a:gd name="connsiteY429" fmla="*/ 82113 h 1406631"/>
                <a:gd name="connsiteX430" fmla="*/ 691713 w 1567288"/>
                <a:gd name="connsiteY430" fmla="*/ 80328 h 1406631"/>
                <a:gd name="connsiteX431" fmla="*/ 689036 w 1567288"/>
                <a:gd name="connsiteY431" fmla="*/ 79435 h 1406631"/>
                <a:gd name="connsiteX432" fmla="*/ 659582 w 1567288"/>
                <a:gd name="connsiteY432" fmla="*/ 82113 h 1406631"/>
                <a:gd name="connsiteX433" fmla="*/ 652442 w 1567288"/>
                <a:gd name="connsiteY433" fmla="*/ 83898 h 1406631"/>
                <a:gd name="connsiteX434" fmla="*/ 647979 w 1567288"/>
                <a:gd name="connsiteY434" fmla="*/ 85683 h 1406631"/>
                <a:gd name="connsiteX435" fmla="*/ 646194 w 1567288"/>
                <a:gd name="connsiteY435" fmla="*/ 87468 h 1406631"/>
                <a:gd name="connsiteX436" fmla="*/ 643517 w 1567288"/>
                <a:gd name="connsiteY436" fmla="*/ 88361 h 1406631"/>
                <a:gd name="connsiteX437" fmla="*/ 639946 w 1567288"/>
                <a:gd name="connsiteY437" fmla="*/ 87468 h 1406631"/>
                <a:gd name="connsiteX438" fmla="*/ 635484 w 1567288"/>
                <a:gd name="connsiteY438" fmla="*/ 84791 h 1406631"/>
                <a:gd name="connsiteX439" fmla="*/ 633698 w 1567288"/>
                <a:gd name="connsiteY439" fmla="*/ 82113 h 1406631"/>
                <a:gd name="connsiteX440" fmla="*/ 631914 w 1567288"/>
                <a:gd name="connsiteY440" fmla="*/ 79435 h 1406631"/>
                <a:gd name="connsiteX441" fmla="*/ 631021 w 1567288"/>
                <a:gd name="connsiteY441" fmla="*/ 76758 h 1406631"/>
                <a:gd name="connsiteX442" fmla="*/ 629236 w 1567288"/>
                <a:gd name="connsiteY442" fmla="*/ 74973 h 1406631"/>
                <a:gd name="connsiteX443" fmla="*/ 626558 w 1567288"/>
                <a:gd name="connsiteY443" fmla="*/ 74080 h 1406631"/>
                <a:gd name="connsiteX444" fmla="*/ 618526 w 1567288"/>
                <a:gd name="connsiteY444" fmla="*/ 77650 h 1406631"/>
                <a:gd name="connsiteX445" fmla="*/ 609600 w 1567288"/>
                <a:gd name="connsiteY445" fmla="*/ 83898 h 1406631"/>
                <a:gd name="connsiteX446" fmla="*/ 606030 w 1567288"/>
                <a:gd name="connsiteY446" fmla="*/ 84791 h 1406631"/>
                <a:gd name="connsiteX447" fmla="*/ 556048 w 1567288"/>
                <a:gd name="connsiteY447" fmla="*/ 77650 h 1406631"/>
                <a:gd name="connsiteX448" fmla="*/ 550693 w 1567288"/>
                <a:gd name="connsiteY448" fmla="*/ 74973 h 1406631"/>
                <a:gd name="connsiteX449" fmla="*/ 548908 w 1567288"/>
                <a:gd name="connsiteY449" fmla="*/ 74080 h 1406631"/>
                <a:gd name="connsiteX450" fmla="*/ 548015 w 1567288"/>
                <a:gd name="connsiteY450" fmla="*/ 73188 h 1406631"/>
                <a:gd name="connsiteX451" fmla="*/ 547123 w 1567288"/>
                <a:gd name="connsiteY451" fmla="*/ 71403 h 1406631"/>
                <a:gd name="connsiteX452" fmla="*/ 546230 w 1567288"/>
                <a:gd name="connsiteY452" fmla="*/ 69618 h 1406631"/>
                <a:gd name="connsiteX453" fmla="*/ 545338 w 1567288"/>
                <a:gd name="connsiteY453" fmla="*/ 66940 h 1406631"/>
                <a:gd name="connsiteX454" fmla="*/ 545338 w 1567288"/>
                <a:gd name="connsiteY454" fmla="*/ 64262 h 1406631"/>
                <a:gd name="connsiteX455" fmla="*/ 545338 w 1567288"/>
                <a:gd name="connsiteY455" fmla="*/ 51767 h 1406631"/>
                <a:gd name="connsiteX456" fmla="*/ 545338 w 1567288"/>
                <a:gd name="connsiteY456" fmla="*/ 49982 h 1406631"/>
                <a:gd name="connsiteX457" fmla="*/ 544445 w 1567288"/>
                <a:gd name="connsiteY457" fmla="*/ 49089 h 1406631"/>
                <a:gd name="connsiteX458" fmla="*/ 541768 w 1567288"/>
                <a:gd name="connsiteY458" fmla="*/ 47304 h 1406631"/>
                <a:gd name="connsiteX459" fmla="*/ 529273 w 1567288"/>
                <a:gd name="connsiteY459" fmla="*/ 43734 h 1406631"/>
                <a:gd name="connsiteX460" fmla="*/ 525702 w 1567288"/>
                <a:gd name="connsiteY460" fmla="*/ 41949 h 1406631"/>
                <a:gd name="connsiteX461" fmla="*/ 523917 w 1567288"/>
                <a:gd name="connsiteY461" fmla="*/ 39271 h 1406631"/>
                <a:gd name="connsiteX462" fmla="*/ 523917 w 1567288"/>
                <a:gd name="connsiteY462" fmla="*/ 36594 h 1406631"/>
                <a:gd name="connsiteX463" fmla="*/ 523025 w 1567288"/>
                <a:gd name="connsiteY463" fmla="*/ 15173 h 1406631"/>
                <a:gd name="connsiteX464" fmla="*/ 522132 w 1567288"/>
                <a:gd name="connsiteY464" fmla="*/ 12495 h 1406631"/>
                <a:gd name="connsiteX465" fmla="*/ 521239 w 1567288"/>
                <a:gd name="connsiteY465" fmla="*/ 9818 h 1406631"/>
                <a:gd name="connsiteX466" fmla="*/ 517669 w 1567288"/>
                <a:gd name="connsiteY466" fmla="*/ 8033 h 1406631"/>
                <a:gd name="connsiteX467" fmla="*/ 513206 w 1567288"/>
                <a:gd name="connsiteY467" fmla="*/ 7140 h 1406631"/>
                <a:gd name="connsiteX468" fmla="*/ 503389 w 1567288"/>
                <a:gd name="connsiteY468" fmla="*/ 6248 h 1406631"/>
                <a:gd name="connsiteX469" fmla="*/ 494463 w 1567288"/>
                <a:gd name="connsiteY469" fmla="*/ 3570 h 1406631"/>
                <a:gd name="connsiteX470" fmla="*/ 456085 w 1567288"/>
                <a:gd name="connsiteY470" fmla="*/ 0 h 1406631"/>
                <a:gd name="connsiteX471" fmla="*/ 445374 w 1567288"/>
                <a:gd name="connsiteY471" fmla="*/ 1785 h 1406631"/>
                <a:gd name="connsiteX472" fmla="*/ 426631 w 1567288"/>
                <a:gd name="connsiteY472" fmla="*/ 8033 h 1406631"/>
                <a:gd name="connsiteX473" fmla="*/ 419490 w 1567288"/>
                <a:gd name="connsiteY473" fmla="*/ 12495 h 1406631"/>
                <a:gd name="connsiteX474" fmla="*/ 415028 w 1567288"/>
                <a:gd name="connsiteY474" fmla="*/ 16958 h 1406631"/>
                <a:gd name="connsiteX475" fmla="*/ 413243 w 1567288"/>
                <a:gd name="connsiteY475" fmla="*/ 24098 h 1406631"/>
                <a:gd name="connsiteX476" fmla="*/ 412350 w 1567288"/>
                <a:gd name="connsiteY476" fmla="*/ 26776 h 1406631"/>
                <a:gd name="connsiteX477" fmla="*/ 411458 w 1567288"/>
                <a:gd name="connsiteY477" fmla="*/ 29454 h 1406631"/>
                <a:gd name="connsiteX478" fmla="*/ 409673 w 1567288"/>
                <a:gd name="connsiteY478" fmla="*/ 31239 h 1406631"/>
                <a:gd name="connsiteX479" fmla="*/ 406103 w 1567288"/>
                <a:gd name="connsiteY479" fmla="*/ 33024 h 1406631"/>
                <a:gd name="connsiteX480" fmla="*/ 389145 w 1567288"/>
                <a:gd name="connsiteY480" fmla="*/ 38379 h 1406631"/>
                <a:gd name="connsiteX481" fmla="*/ 384682 w 1567288"/>
                <a:gd name="connsiteY481" fmla="*/ 41949 h 1406631"/>
                <a:gd name="connsiteX482" fmla="*/ 382005 w 1567288"/>
                <a:gd name="connsiteY482" fmla="*/ 44627 h 1406631"/>
                <a:gd name="connsiteX483" fmla="*/ 380219 w 1567288"/>
                <a:gd name="connsiteY483" fmla="*/ 47304 h 1406631"/>
                <a:gd name="connsiteX484" fmla="*/ 378434 w 1567288"/>
                <a:gd name="connsiteY484" fmla="*/ 49089 h 1406631"/>
                <a:gd name="connsiteX485" fmla="*/ 375757 w 1567288"/>
                <a:gd name="connsiteY485" fmla="*/ 49982 h 1406631"/>
                <a:gd name="connsiteX486" fmla="*/ 372186 w 1567288"/>
                <a:gd name="connsiteY486" fmla="*/ 49982 h 1406631"/>
                <a:gd name="connsiteX487" fmla="*/ 367724 w 1567288"/>
                <a:gd name="connsiteY487" fmla="*/ 49089 h 1406631"/>
                <a:gd name="connsiteX488" fmla="*/ 360584 w 1567288"/>
                <a:gd name="connsiteY488" fmla="*/ 46412 h 1406631"/>
                <a:gd name="connsiteX489" fmla="*/ 357906 w 1567288"/>
                <a:gd name="connsiteY489" fmla="*/ 43734 h 1406631"/>
                <a:gd name="connsiteX490" fmla="*/ 357013 w 1567288"/>
                <a:gd name="connsiteY490" fmla="*/ 40164 h 1406631"/>
                <a:gd name="connsiteX491" fmla="*/ 357013 w 1567288"/>
                <a:gd name="connsiteY491" fmla="*/ 37486 h 1406631"/>
                <a:gd name="connsiteX492" fmla="*/ 356121 w 1567288"/>
                <a:gd name="connsiteY492" fmla="*/ 34809 h 1406631"/>
                <a:gd name="connsiteX493" fmla="*/ 355229 w 1567288"/>
                <a:gd name="connsiteY493" fmla="*/ 32131 h 1406631"/>
                <a:gd name="connsiteX494" fmla="*/ 353443 w 1567288"/>
                <a:gd name="connsiteY494" fmla="*/ 30346 h 1406631"/>
                <a:gd name="connsiteX495" fmla="*/ 351658 w 1567288"/>
                <a:gd name="connsiteY495" fmla="*/ 28561 h 1406631"/>
                <a:gd name="connsiteX496" fmla="*/ 348981 w 1567288"/>
                <a:gd name="connsiteY496" fmla="*/ 26776 h 1406631"/>
                <a:gd name="connsiteX497" fmla="*/ 345410 w 1567288"/>
                <a:gd name="connsiteY497" fmla="*/ 25883 h 1406631"/>
                <a:gd name="connsiteX498" fmla="*/ 341841 w 1567288"/>
                <a:gd name="connsiteY498" fmla="*/ 26776 h 1406631"/>
                <a:gd name="connsiteX499" fmla="*/ 336485 w 1567288"/>
                <a:gd name="connsiteY499" fmla="*/ 30346 h 1406631"/>
                <a:gd name="connsiteX500" fmla="*/ 333808 w 1567288"/>
                <a:gd name="connsiteY500" fmla="*/ 33024 h 1406631"/>
                <a:gd name="connsiteX501" fmla="*/ 332022 w 1567288"/>
                <a:gd name="connsiteY501" fmla="*/ 35701 h 1406631"/>
                <a:gd name="connsiteX502" fmla="*/ 328453 w 1567288"/>
                <a:gd name="connsiteY502" fmla="*/ 45519 h 1406631"/>
                <a:gd name="connsiteX503" fmla="*/ 326667 w 1567288"/>
                <a:gd name="connsiteY503" fmla="*/ 47304 h 1406631"/>
                <a:gd name="connsiteX504" fmla="*/ 323097 w 1567288"/>
                <a:gd name="connsiteY504" fmla="*/ 47304 h 1406631"/>
                <a:gd name="connsiteX505" fmla="*/ 317742 w 1567288"/>
                <a:gd name="connsiteY505" fmla="*/ 45519 h 1406631"/>
                <a:gd name="connsiteX506" fmla="*/ 315065 w 1567288"/>
                <a:gd name="connsiteY506" fmla="*/ 42842 h 1406631"/>
                <a:gd name="connsiteX507" fmla="*/ 314172 w 1567288"/>
                <a:gd name="connsiteY507" fmla="*/ 39271 h 1406631"/>
                <a:gd name="connsiteX508" fmla="*/ 313279 w 1567288"/>
                <a:gd name="connsiteY508" fmla="*/ 36594 h 1406631"/>
                <a:gd name="connsiteX509" fmla="*/ 312387 w 1567288"/>
                <a:gd name="connsiteY509" fmla="*/ 33916 h 1406631"/>
                <a:gd name="connsiteX510" fmla="*/ 307924 w 1567288"/>
                <a:gd name="connsiteY510" fmla="*/ 32131 h 1406631"/>
                <a:gd name="connsiteX511" fmla="*/ 300784 w 1567288"/>
                <a:gd name="connsiteY511" fmla="*/ 31239 h 1406631"/>
                <a:gd name="connsiteX512" fmla="*/ 284718 w 1567288"/>
                <a:gd name="connsiteY512" fmla="*/ 31239 h 1406631"/>
                <a:gd name="connsiteX513" fmla="*/ 269545 w 1567288"/>
                <a:gd name="connsiteY513" fmla="*/ 28561 h 1406631"/>
                <a:gd name="connsiteX514" fmla="*/ 263297 w 1567288"/>
                <a:gd name="connsiteY514" fmla="*/ 29454 h 1406631"/>
                <a:gd name="connsiteX515" fmla="*/ 238306 w 1567288"/>
                <a:gd name="connsiteY515" fmla="*/ 37486 h 1406631"/>
                <a:gd name="connsiteX516" fmla="*/ 231166 w 1567288"/>
                <a:gd name="connsiteY516" fmla="*/ 41057 h 1406631"/>
                <a:gd name="connsiteX517" fmla="*/ 226704 w 1567288"/>
                <a:gd name="connsiteY517" fmla="*/ 43734 h 1406631"/>
                <a:gd name="connsiteX518" fmla="*/ 225811 w 1567288"/>
                <a:gd name="connsiteY518" fmla="*/ 45519 h 1406631"/>
                <a:gd name="connsiteX519" fmla="*/ 224026 w 1567288"/>
                <a:gd name="connsiteY519" fmla="*/ 51767 h 1406631"/>
                <a:gd name="connsiteX520" fmla="*/ 223133 w 1567288"/>
                <a:gd name="connsiteY520" fmla="*/ 53552 h 1406631"/>
                <a:gd name="connsiteX521" fmla="*/ 221349 w 1567288"/>
                <a:gd name="connsiteY521" fmla="*/ 55337 h 1406631"/>
                <a:gd name="connsiteX522" fmla="*/ 217778 w 1567288"/>
                <a:gd name="connsiteY522" fmla="*/ 56230 h 1406631"/>
                <a:gd name="connsiteX523" fmla="*/ 212423 w 1567288"/>
                <a:gd name="connsiteY523" fmla="*/ 56230 h 1406631"/>
                <a:gd name="connsiteX524" fmla="*/ 191895 w 1567288"/>
                <a:gd name="connsiteY524" fmla="*/ 51767 h 1406631"/>
                <a:gd name="connsiteX525" fmla="*/ 168689 w 1567288"/>
                <a:gd name="connsiteY525" fmla="*/ 42842 h 1406631"/>
                <a:gd name="connsiteX526" fmla="*/ 164226 w 1567288"/>
                <a:gd name="connsiteY526" fmla="*/ 41949 h 1406631"/>
                <a:gd name="connsiteX527" fmla="*/ 159764 w 1567288"/>
                <a:gd name="connsiteY527" fmla="*/ 41949 h 1406631"/>
                <a:gd name="connsiteX528" fmla="*/ 155301 w 1567288"/>
                <a:gd name="connsiteY528" fmla="*/ 41057 h 1406631"/>
                <a:gd name="connsiteX529" fmla="*/ 73188 w 1567288"/>
                <a:gd name="connsiteY529" fmla="*/ 41057 h 1406631"/>
                <a:gd name="connsiteX530" fmla="*/ 69618 w 1567288"/>
                <a:gd name="connsiteY530" fmla="*/ 43734 h 1406631"/>
                <a:gd name="connsiteX531" fmla="*/ 66048 w 1567288"/>
                <a:gd name="connsiteY531" fmla="*/ 58015 h 1406631"/>
                <a:gd name="connsiteX532" fmla="*/ 63370 w 1567288"/>
                <a:gd name="connsiteY532" fmla="*/ 62477 h 1406631"/>
                <a:gd name="connsiteX533" fmla="*/ 58908 w 1567288"/>
                <a:gd name="connsiteY533" fmla="*/ 64262 h 1406631"/>
                <a:gd name="connsiteX534" fmla="*/ 42842 w 1567288"/>
                <a:gd name="connsiteY534" fmla="*/ 63370 h 1406631"/>
                <a:gd name="connsiteX535" fmla="*/ 43734 w 1567288"/>
                <a:gd name="connsiteY535" fmla="*/ 77650 h 1406631"/>
                <a:gd name="connsiteX536" fmla="*/ 44627 w 1567288"/>
                <a:gd name="connsiteY536" fmla="*/ 81221 h 1406631"/>
                <a:gd name="connsiteX537" fmla="*/ 46412 w 1567288"/>
                <a:gd name="connsiteY537" fmla="*/ 83898 h 1406631"/>
                <a:gd name="connsiteX538" fmla="*/ 53552 w 1567288"/>
                <a:gd name="connsiteY538" fmla="*/ 87468 h 1406631"/>
                <a:gd name="connsiteX539" fmla="*/ 56230 w 1567288"/>
                <a:gd name="connsiteY539" fmla="*/ 90146 h 1406631"/>
                <a:gd name="connsiteX540" fmla="*/ 56230 w 1567288"/>
                <a:gd name="connsiteY540" fmla="*/ 94609 h 1406631"/>
                <a:gd name="connsiteX541" fmla="*/ 55337 w 1567288"/>
                <a:gd name="connsiteY541" fmla="*/ 98179 h 1406631"/>
                <a:gd name="connsiteX542" fmla="*/ 53552 w 1567288"/>
                <a:gd name="connsiteY542" fmla="*/ 99964 h 1406631"/>
                <a:gd name="connsiteX543" fmla="*/ 50874 w 1567288"/>
                <a:gd name="connsiteY543" fmla="*/ 100856 h 1406631"/>
                <a:gd name="connsiteX544" fmla="*/ 48197 w 1567288"/>
                <a:gd name="connsiteY544" fmla="*/ 99964 h 1406631"/>
                <a:gd name="connsiteX545" fmla="*/ 45520 w 1567288"/>
                <a:gd name="connsiteY545" fmla="*/ 99071 h 1406631"/>
                <a:gd name="connsiteX546" fmla="*/ 42842 w 1567288"/>
                <a:gd name="connsiteY546" fmla="*/ 99071 h 1406631"/>
                <a:gd name="connsiteX547" fmla="*/ 40164 w 1567288"/>
                <a:gd name="connsiteY547" fmla="*/ 99964 h 1406631"/>
                <a:gd name="connsiteX548" fmla="*/ 38379 w 1567288"/>
                <a:gd name="connsiteY548" fmla="*/ 101749 h 1406631"/>
                <a:gd name="connsiteX549" fmla="*/ 34809 w 1567288"/>
                <a:gd name="connsiteY549" fmla="*/ 106211 h 1406631"/>
                <a:gd name="connsiteX550" fmla="*/ 33024 w 1567288"/>
                <a:gd name="connsiteY550" fmla="*/ 107104 h 1406631"/>
                <a:gd name="connsiteX551" fmla="*/ 24991 w 1567288"/>
                <a:gd name="connsiteY551" fmla="*/ 106211 h 1406631"/>
                <a:gd name="connsiteX552" fmla="*/ 6248 w 1567288"/>
                <a:gd name="connsiteY552" fmla="*/ 114244 h 1406631"/>
                <a:gd name="connsiteX553" fmla="*/ 4463 w 1567288"/>
                <a:gd name="connsiteY553" fmla="*/ 116029 h 1406631"/>
                <a:gd name="connsiteX554" fmla="*/ 893 w 1567288"/>
                <a:gd name="connsiteY554" fmla="*/ 119599 h 1406631"/>
                <a:gd name="connsiteX555" fmla="*/ 0 w 1567288"/>
                <a:gd name="connsiteY555" fmla="*/ 121385 h 1406631"/>
                <a:gd name="connsiteX556" fmla="*/ 0 w 1567288"/>
                <a:gd name="connsiteY556" fmla="*/ 124062 h 1406631"/>
                <a:gd name="connsiteX557" fmla="*/ 7141 w 1567288"/>
                <a:gd name="connsiteY557" fmla="*/ 128525 h 1406631"/>
                <a:gd name="connsiteX558" fmla="*/ 8925 w 1567288"/>
                <a:gd name="connsiteY558" fmla="*/ 131202 h 1406631"/>
                <a:gd name="connsiteX559" fmla="*/ 8925 w 1567288"/>
                <a:gd name="connsiteY559" fmla="*/ 135665 h 1406631"/>
                <a:gd name="connsiteX560" fmla="*/ 8925 w 1567288"/>
                <a:gd name="connsiteY560" fmla="*/ 146375 h 1406631"/>
                <a:gd name="connsiteX561" fmla="*/ 8925 w 1567288"/>
                <a:gd name="connsiteY561" fmla="*/ 149053 h 1406631"/>
                <a:gd name="connsiteX562" fmla="*/ 8925 w 1567288"/>
                <a:gd name="connsiteY562" fmla="*/ 151731 h 1406631"/>
                <a:gd name="connsiteX563" fmla="*/ 8033 w 1567288"/>
                <a:gd name="connsiteY563" fmla="*/ 154408 h 1406631"/>
                <a:gd name="connsiteX564" fmla="*/ 3570 w 1567288"/>
                <a:gd name="connsiteY564" fmla="*/ 161549 h 1406631"/>
                <a:gd name="connsiteX565" fmla="*/ 2678 w 1567288"/>
                <a:gd name="connsiteY565" fmla="*/ 164226 h 1406631"/>
                <a:gd name="connsiteX566" fmla="*/ 2678 w 1567288"/>
                <a:gd name="connsiteY566" fmla="*/ 166904 h 1406631"/>
                <a:gd name="connsiteX567" fmla="*/ 2678 w 1567288"/>
                <a:gd name="connsiteY567" fmla="*/ 174044 h 1406631"/>
                <a:gd name="connsiteX568" fmla="*/ 3570 w 1567288"/>
                <a:gd name="connsiteY568" fmla="*/ 175829 h 1406631"/>
                <a:gd name="connsiteX569" fmla="*/ 5356 w 1567288"/>
                <a:gd name="connsiteY569" fmla="*/ 178507 h 1406631"/>
                <a:gd name="connsiteX570" fmla="*/ 8925 w 1567288"/>
                <a:gd name="connsiteY570" fmla="*/ 180292 h 1406631"/>
                <a:gd name="connsiteX571" fmla="*/ 22313 w 1567288"/>
                <a:gd name="connsiteY571" fmla="*/ 183862 h 1406631"/>
                <a:gd name="connsiteX572" fmla="*/ 24991 w 1567288"/>
                <a:gd name="connsiteY572" fmla="*/ 185647 h 1406631"/>
                <a:gd name="connsiteX573" fmla="*/ 26776 w 1567288"/>
                <a:gd name="connsiteY573" fmla="*/ 187432 h 1406631"/>
                <a:gd name="connsiteX574" fmla="*/ 28561 w 1567288"/>
                <a:gd name="connsiteY574" fmla="*/ 190110 h 1406631"/>
                <a:gd name="connsiteX575" fmla="*/ 33917 w 1567288"/>
                <a:gd name="connsiteY575" fmla="*/ 198142 h 1406631"/>
                <a:gd name="connsiteX576" fmla="*/ 44627 w 1567288"/>
                <a:gd name="connsiteY576" fmla="*/ 209745 h 1406631"/>
                <a:gd name="connsiteX577" fmla="*/ 46412 w 1567288"/>
                <a:gd name="connsiteY577" fmla="*/ 212423 h 1406631"/>
                <a:gd name="connsiteX578" fmla="*/ 47305 w 1567288"/>
                <a:gd name="connsiteY578" fmla="*/ 215993 h 1406631"/>
                <a:gd name="connsiteX579" fmla="*/ 60693 w 1567288"/>
                <a:gd name="connsiteY579" fmla="*/ 301676 h 1406631"/>
                <a:gd name="connsiteX580" fmla="*/ 61585 w 1567288"/>
                <a:gd name="connsiteY580" fmla="*/ 304354 h 1406631"/>
                <a:gd name="connsiteX581" fmla="*/ 62477 w 1567288"/>
                <a:gd name="connsiteY581" fmla="*/ 307924 h 1406631"/>
                <a:gd name="connsiteX582" fmla="*/ 63370 w 1567288"/>
                <a:gd name="connsiteY582" fmla="*/ 310602 h 1406631"/>
                <a:gd name="connsiteX583" fmla="*/ 65155 w 1567288"/>
                <a:gd name="connsiteY583" fmla="*/ 314172 h 1406631"/>
                <a:gd name="connsiteX584" fmla="*/ 74081 w 1567288"/>
                <a:gd name="connsiteY584" fmla="*/ 322204 h 1406631"/>
                <a:gd name="connsiteX585" fmla="*/ 79436 w 1567288"/>
                <a:gd name="connsiteY585" fmla="*/ 325775 h 1406631"/>
                <a:gd name="connsiteX586" fmla="*/ 93716 w 1567288"/>
                <a:gd name="connsiteY586" fmla="*/ 331130 h 1406631"/>
                <a:gd name="connsiteX587" fmla="*/ 96394 w 1567288"/>
                <a:gd name="connsiteY587" fmla="*/ 332915 h 1406631"/>
                <a:gd name="connsiteX588" fmla="*/ 99071 w 1567288"/>
                <a:gd name="connsiteY588" fmla="*/ 336485 h 1406631"/>
                <a:gd name="connsiteX589" fmla="*/ 101749 w 1567288"/>
                <a:gd name="connsiteY589" fmla="*/ 348980 h 1406631"/>
                <a:gd name="connsiteX590" fmla="*/ 101749 w 1567288"/>
                <a:gd name="connsiteY590" fmla="*/ 352551 h 1406631"/>
                <a:gd name="connsiteX591" fmla="*/ 100857 w 1567288"/>
                <a:gd name="connsiteY591" fmla="*/ 354336 h 1406631"/>
                <a:gd name="connsiteX592" fmla="*/ 99964 w 1567288"/>
                <a:gd name="connsiteY592" fmla="*/ 356121 h 1406631"/>
                <a:gd name="connsiteX593" fmla="*/ 98179 w 1567288"/>
                <a:gd name="connsiteY593" fmla="*/ 357906 h 1406631"/>
                <a:gd name="connsiteX594" fmla="*/ 92824 w 1567288"/>
                <a:gd name="connsiteY594" fmla="*/ 363261 h 1406631"/>
                <a:gd name="connsiteX595" fmla="*/ 91038 w 1567288"/>
                <a:gd name="connsiteY595" fmla="*/ 365939 h 1406631"/>
                <a:gd name="connsiteX596" fmla="*/ 90146 w 1567288"/>
                <a:gd name="connsiteY596" fmla="*/ 368616 h 1406631"/>
                <a:gd name="connsiteX597" fmla="*/ 90146 w 1567288"/>
                <a:gd name="connsiteY597" fmla="*/ 372186 h 1406631"/>
                <a:gd name="connsiteX598" fmla="*/ 91931 w 1567288"/>
                <a:gd name="connsiteY598" fmla="*/ 375756 h 1406631"/>
                <a:gd name="connsiteX599" fmla="*/ 99071 w 1567288"/>
                <a:gd name="connsiteY599" fmla="*/ 382897 h 1406631"/>
                <a:gd name="connsiteX600" fmla="*/ 106212 w 1567288"/>
                <a:gd name="connsiteY600" fmla="*/ 388252 h 1406631"/>
                <a:gd name="connsiteX601" fmla="*/ 107997 w 1567288"/>
                <a:gd name="connsiteY601" fmla="*/ 390930 h 1406631"/>
                <a:gd name="connsiteX602" fmla="*/ 109782 w 1567288"/>
                <a:gd name="connsiteY602" fmla="*/ 393607 h 1406631"/>
                <a:gd name="connsiteX603" fmla="*/ 109782 w 1567288"/>
                <a:gd name="connsiteY603" fmla="*/ 398962 h 1406631"/>
                <a:gd name="connsiteX604" fmla="*/ 108889 w 1567288"/>
                <a:gd name="connsiteY604" fmla="*/ 402532 h 1406631"/>
                <a:gd name="connsiteX605" fmla="*/ 107997 w 1567288"/>
                <a:gd name="connsiteY605" fmla="*/ 405210 h 1406631"/>
                <a:gd name="connsiteX606" fmla="*/ 104426 w 1567288"/>
                <a:gd name="connsiteY606" fmla="*/ 413243 h 1406631"/>
                <a:gd name="connsiteX607" fmla="*/ 103534 w 1567288"/>
                <a:gd name="connsiteY607" fmla="*/ 415920 h 1406631"/>
                <a:gd name="connsiteX608" fmla="*/ 103534 w 1567288"/>
                <a:gd name="connsiteY608" fmla="*/ 419490 h 1406631"/>
                <a:gd name="connsiteX609" fmla="*/ 103534 w 1567288"/>
                <a:gd name="connsiteY609" fmla="*/ 422168 h 1406631"/>
                <a:gd name="connsiteX610" fmla="*/ 104426 w 1567288"/>
                <a:gd name="connsiteY610" fmla="*/ 425738 h 1406631"/>
                <a:gd name="connsiteX611" fmla="*/ 107997 w 1567288"/>
                <a:gd name="connsiteY611" fmla="*/ 435556 h 1406631"/>
                <a:gd name="connsiteX612" fmla="*/ 109782 w 1567288"/>
                <a:gd name="connsiteY612" fmla="*/ 442696 h 1406631"/>
                <a:gd name="connsiteX613" fmla="*/ 111567 w 1567288"/>
                <a:gd name="connsiteY613" fmla="*/ 446266 h 1406631"/>
                <a:gd name="connsiteX614" fmla="*/ 113352 w 1567288"/>
                <a:gd name="connsiteY614" fmla="*/ 449837 h 1406631"/>
                <a:gd name="connsiteX615" fmla="*/ 118707 w 1567288"/>
                <a:gd name="connsiteY615" fmla="*/ 454299 h 1406631"/>
                <a:gd name="connsiteX616" fmla="*/ 131202 w 1567288"/>
                <a:gd name="connsiteY616" fmla="*/ 460547 h 1406631"/>
                <a:gd name="connsiteX617" fmla="*/ 133880 w 1567288"/>
                <a:gd name="connsiteY617" fmla="*/ 462332 h 1406631"/>
                <a:gd name="connsiteX618" fmla="*/ 139235 w 1567288"/>
                <a:gd name="connsiteY618" fmla="*/ 467687 h 1406631"/>
                <a:gd name="connsiteX619" fmla="*/ 141021 w 1567288"/>
                <a:gd name="connsiteY619" fmla="*/ 469472 h 1406631"/>
                <a:gd name="connsiteX620" fmla="*/ 143698 w 1567288"/>
                <a:gd name="connsiteY620" fmla="*/ 470365 h 1406631"/>
                <a:gd name="connsiteX621" fmla="*/ 167797 w 1567288"/>
                <a:gd name="connsiteY621" fmla="*/ 465902 h 1406631"/>
                <a:gd name="connsiteX622" fmla="*/ 170474 w 1567288"/>
                <a:gd name="connsiteY622" fmla="*/ 465902 h 1406631"/>
                <a:gd name="connsiteX623" fmla="*/ 173152 w 1567288"/>
                <a:gd name="connsiteY623" fmla="*/ 466795 h 1406631"/>
                <a:gd name="connsiteX624" fmla="*/ 174937 w 1567288"/>
                <a:gd name="connsiteY624" fmla="*/ 468580 h 1406631"/>
                <a:gd name="connsiteX625" fmla="*/ 177614 w 1567288"/>
                <a:gd name="connsiteY625" fmla="*/ 471258 h 1406631"/>
                <a:gd name="connsiteX626" fmla="*/ 180292 w 1567288"/>
                <a:gd name="connsiteY626" fmla="*/ 473042 h 1406631"/>
                <a:gd name="connsiteX627" fmla="*/ 182969 w 1567288"/>
                <a:gd name="connsiteY627" fmla="*/ 473935 h 1406631"/>
                <a:gd name="connsiteX628" fmla="*/ 185647 w 1567288"/>
                <a:gd name="connsiteY628" fmla="*/ 473042 h 1406631"/>
                <a:gd name="connsiteX629" fmla="*/ 190110 w 1567288"/>
                <a:gd name="connsiteY629" fmla="*/ 471258 h 1406631"/>
                <a:gd name="connsiteX630" fmla="*/ 198142 w 1567288"/>
                <a:gd name="connsiteY630" fmla="*/ 465010 h 1406631"/>
                <a:gd name="connsiteX631" fmla="*/ 203498 w 1567288"/>
                <a:gd name="connsiteY631" fmla="*/ 459654 h 1406631"/>
                <a:gd name="connsiteX632" fmla="*/ 206175 w 1567288"/>
                <a:gd name="connsiteY632" fmla="*/ 458762 h 1406631"/>
                <a:gd name="connsiteX633" fmla="*/ 208853 w 1567288"/>
                <a:gd name="connsiteY633" fmla="*/ 458762 h 1406631"/>
                <a:gd name="connsiteX634" fmla="*/ 212423 w 1567288"/>
                <a:gd name="connsiteY634" fmla="*/ 460547 h 1406631"/>
                <a:gd name="connsiteX635" fmla="*/ 219563 w 1567288"/>
                <a:gd name="connsiteY635" fmla="*/ 465902 h 1406631"/>
                <a:gd name="connsiteX636" fmla="*/ 223133 w 1567288"/>
                <a:gd name="connsiteY636" fmla="*/ 467687 h 1406631"/>
                <a:gd name="connsiteX637" fmla="*/ 226704 w 1567288"/>
                <a:gd name="connsiteY637" fmla="*/ 468580 h 1406631"/>
                <a:gd name="connsiteX638" fmla="*/ 246339 w 1567288"/>
                <a:gd name="connsiteY638" fmla="*/ 468580 h 1406631"/>
                <a:gd name="connsiteX639" fmla="*/ 249017 w 1567288"/>
                <a:gd name="connsiteY639" fmla="*/ 470365 h 1406631"/>
                <a:gd name="connsiteX640" fmla="*/ 250802 w 1567288"/>
                <a:gd name="connsiteY640" fmla="*/ 473935 h 1406631"/>
                <a:gd name="connsiteX641" fmla="*/ 252587 w 1567288"/>
                <a:gd name="connsiteY641" fmla="*/ 488216 h 1406631"/>
                <a:gd name="connsiteX642" fmla="*/ 255265 w 1567288"/>
                <a:gd name="connsiteY642" fmla="*/ 494463 h 1406631"/>
                <a:gd name="connsiteX643" fmla="*/ 257942 w 1567288"/>
                <a:gd name="connsiteY643" fmla="*/ 497141 h 1406631"/>
                <a:gd name="connsiteX644" fmla="*/ 260620 w 1567288"/>
                <a:gd name="connsiteY644" fmla="*/ 498926 h 1406631"/>
                <a:gd name="connsiteX645" fmla="*/ 263297 w 1567288"/>
                <a:gd name="connsiteY645" fmla="*/ 498926 h 1406631"/>
                <a:gd name="connsiteX646" fmla="*/ 265082 w 1567288"/>
                <a:gd name="connsiteY646" fmla="*/ 497141 h 1406631"/>
                <a:gd name="connsiteX647" fmla="*/ 266868 w 1567288"/>
                <a:gd name="connsiteY647" fmla="*/ 495356 h 1406631"/>
                <a:gd name="connsiteX648" fmla="*/ 269545 w 1567288"/>
                <a:gd name="connsiteY648" fmla="*/ 490001 h 1406631"/>
                <a:gd name="connsiteX649" fmla="*/ 272223 w 1567288"/>
                <a:gd name="connsiteY649" fmla="*/ 476613 h 1406631"/>
                <a:gd name="connsiteX650" fmla="*/ 273115 w 1567288"/>
                <a:gd name="connsiteY650" fmla="*/ 473042 h 1406631"/>
                <a:gd name="connsiteX651" fmla="*/ 274901 w 1567288"/>
                <a:gd name="connsiteY651" fmla="*/ 470365 h 1406631"/>
                <a:gd name="connsiteX652" fmla="*/ 276685 w 1567288"/>
                <a:gd name="connsiteY652" fmla="*/ 468580 h 1406631"/>
                <a:gd name="connsiteX653" fmla="*/ 307032 w 1567288"/>
                <a:gd name="connsiteY653" fmla="*/ 461440 h 1406631"/>
                <a:gd name="connsiteX654" fmla="*/ 309709 w 1567288"/>
                <a:gd name="connsiteY654" fmla="*/ 464117 h 1406631"/>
                <a:gd name="connsiteX655" fmla="*/ 311494 w 1567288"/>
                <a:gd name="connsiteY655" fmla="*/ 469472 h 1406631"/>
                <a:gd name="connsiteX656" fmla="*/ 313279 w 1567288"/>
                <a:gd name="connsiteY656" fmla="*/ 482860 h 1406631"/>
                <a:gd name="connsiteX657" fmla="*/ 312387 w 1567288"/>
                <a:gd name="connsiteY657" fmla="*/ 489108 h 1406631"/>
                <a:gd name="connsiteX658" fmla="*/ 311494 w 1567288"/>
                <a:gd name="connsiteY658" fmla="*/ 493571 h 1406631"/>
                <a:gd name="connsiteX659" fmla="*/ 310602 w 1567288"/>
                <a:gd name="connsiteY659" fmla="*/ 496248 h 1406631"/>
                <a:gd name="connsiteX660" fmla="*/ 310602 w 1567288"/>
                <a:gd name="connsiteY660" fmla="*/ 498034 h 1406631"/>
                <a:gd name="connsiteX661" fmla="*/ 313279 w 1567288"/>
                <a:gd name="connsiteY661" fmla="*/ 499818 h 1406631"/>
                <a:gd name="connsiteX662" fmla="*/ 332022 w 1567288"/>
                <a:gd name="connsiteY662" fmla="*/ 500711 h 1406631"/>
                <a:gd name="connsiteX663" fmla="*/ 335593 w 1567288"/>
                <a:gd name="connsiteY663" fmla="*/ 503389 h 1406631"/>
                <a:gd name="connsiteX664" fmla="*/ 339163 w 1567288"/>
                <a:gd name="connsiteY664" fmla="*/ 507851 h 1406631"/>
                <a:gd name="connsiteX665" fmla="*/ 345410 w 1567288"/>
                <a:gd name="connsiteY665" fmla="*/ 518562 h 1406631"/>
                <a:gd name="connsiteX666" fmla="*/ 353443 w 1567288"/>
                <a:gd name="connsiteY666" fmla="*/ 527487 h 1406631"/>
                <a:gd name="connsiteX667" fmla="*/ 356121 w 1567288"/>
                <a:gd name="connsiteY667" fmla="*/ 531950 h 1406631"/>
                <a:gd name="connsiteX668" fmla="*/ 357906 w 1567288"/>
                <a:gd name="connsiteY668" fmla="*/ 548908 h 1406631"/>
                <a:gd name="connsiteX669" fmla="*/ 357906 w 1567288"/>
                <a:gd name="connsiteY669" fmla="*/ 556941 h 1406631"/>
                <a:gd name="connsiteX670" fmla="*/ 357013 w 1567288"/>
                <a:gd name="connsiteY670" fmla="*/ 559618 h 1406631"/>
                <a:gd name="connsiteX671" fmla="*/ 356121 w 1567288"/>
                <a:gd name="connsiteY671" fmla="*/ 562296 h 1406631"/>
                <a:gd name="connsiteX672" fmla="*/ 354336 w 1567288"/>
                <a:gd name="connsiteY672" fmla="*/ 564081 h 1406631"/>
                <a:gd name="connsiteX673" fmla="*/ 349873 w 1567288"/>
                <a:gd name="connsiteY673" fmla="*/ 565866 h 1406631"/>
                <a:gd name="connsiteX674" fmla="*/ 349873 w 1567288"/>
                <a:gd name="connsiteY674" fmla="*/ 566758 h 1406631"/>
                <a:gd name="connsiteX675" fmla="*/ 349873 w 1567288"/>
                <a:gd name="connsiteY675" fmla="*/ 571221 h 1406631"/>
                <a:gd name="connsiteX676" fmla="*/ 349873 w 1567288"/>
                <a:gd name="connsiteY676" fmla="*/ 576576 h 1406631"/>
                <a:gd name="connsiteX677" fmla="*/ 348981 w 1567288"/>
                <a:gd name="connsiteY677" fmla="*/ 584609 h 1406631"/>
                <a:gd name="connsiteX678" fmla="*/ 348088 w 1567288"/>
                <a:gd name="connsiteY678" fmla="*/ 591750 h 1406631"/>
                <a:gd name="connsiteX679" fmla="*/ 344518 w 1567288"/>
                <a:gd name="connsiteY679" fmla="*/ 604245 h 1406631"/>
                <a:gd name="connsiteX680" fmla="*/ 338270 w 1567288"/>
                <a:gd name="connsiteY680" fmla="*/ 621203 h 1406631"/>
                <a:gd name="connsiteX681" fmla="*/ 340948 w 1567288"/>
                <a:gd name="connsiteY681" fmla="*/ 634591 h 1406631"/>
                <a:gd name="connsiteX682" fmla="*/ 365939 w 1567288"/>
                <a:gd name="connsiteY682" fmla="*/ 710456 h 1406631"/>
                <a:gd name="connsiteX683" fmla="*/ 374864 w 1567288"/>
                <a:gd name="connsiteY683" fmla="*/ 730092 h 1406631"/>
                <a:gd name="connsiteX684" fmla="*/ 382005 w 1567288"/>
                <a:gd name="connsiteY684" fmla="*/ 741695 h 1406631"/>
                <a:gd name="connsiteX685" fmla="*/ 411458 w 1567288"/>
                <a:gd name="connsiteY685" fmla="*/ 747050 h 1406631"/>
                <a:gd name="connsiteX686" fmla="*/ 432878 w 1567288"/>
                <a:gd name="connsiteY686" fmla="*/ 747943 h 1406631"/>
                <a:gd name="connsiteX687" fmla="*/ 434664 w 1567288"/>
                <a:gd name="connsiteY687" fmla="*/ 748835 h 1406631"/>
                <a:gd name="connsiteX688" fmla="*/ 437341 w 1567288"/>
                <a:gd name="connsiteY688" fmla="*/ 750620 h 1406631"/>
                <a:gd name="connsiteX689" fmla="*/ 443589 w 1567288"/>
                <a:gd name="connsiteY689" fmla="*/ 760438 h 1406631"/>
                <a:gd name="connsiteX690" fmla="*/ 446266 w 1567288"/>
                <a:gd name="connsiteY690" fmla="*/ 762223 h 1406631"/>
                <a:gd name="connsiteX691" fmla="*/ 448945 w 1567288"/>
                <a:gd name="connsiteY691" fmla="*/ 762223 h 1406631"/>
                <a:gd name="connsiteX692" fmla="*/ 465010 w 1567288"/>
                <a:gd name="connsiteY692" fmla="*/ 755083 h 1406631"/>
                <a:gd name="connsiteX693" fmla="*/ 507851 w 1567288"/>
                <a:gd name="connsiteY693" fmla="*/ 746158 h 1406631"/>
                <a:gd name="connsiteX694" fmla="*/ 509637 w 1567288"/>
                <a:gd name="connsiteY694" fmla="*/ 747050 h 1406631"/>
                <a:gd name="connsiteX695" fmla="*/ 510529 w 1567288"/>
                <a:gd name="connsiteY695" fmla="*/ 747943 h 1406631"/>
                <a:gd name="connsiteX696" fmla="*/ 511422 w 1567288"/>
                <a:gd name="connsiteY696" fmla="*/ 748835 h 1406631"/>
                <a:gd name="connsiteX697" fmla="*/ 512314 w 1567288"/>
                <a:gd name="connsiteY697" fmla="*/ 750620 h 1406631"/>
                <a:gd name="connsiteX698" fmla="*/ 516777 w 1567288"/>
                <a:gd name="connsiteY698" fmla="*/ 759546 h 1406631"/>
                <a:gd name="connsiteX699" fmla="*/ 517669 w 1567288"/>
                <a:gd name="connsiteY699" fmla="*/ 764008 h 1406631"/>
                <a:gd name="connsiteX700" fmla="*/ 518562 w 1567288"/>
                <a:gd name="connsiteY700" fmla="*/ 771148 h 1406631"/>
                <a:gd name="connsiteX701" fmla="*/ 516777 w 1567288"/>
                <a:gd name="connsiteY701" fmla="*/ 776504 h 1406631"/>
                <a:gd name="connsiteX702" fmla="*/ 514992 w 1567288"/>
                <a:gd name="connsiteY702" fmla="*/ 780074 h 1406631"/>
                <a:gd name="connsiteX703" fmla="*/ 507851 w 1567288"/>
                <a:gd name="connsiteY703" fmla="*/ 788107 h 1406631"/>
                <a:gd name="connsiteX704" fmla="*/ 506066 w 1567288"/>
                <a:gd name="connsiteY704" fmla="*/ 789892 h 1406631"/>
                <a:gd name="connsiteX705" fmla="*/ 501604 w 1567288"/>
                <a:gd name="connsiteY705" fmla="*/ 791677 h 1406631"/>
                <a:gd name="connsiteX706" fmla="*/ 496249 w 1567288"/>
                <a:gd name="connsiteY706" fmla="*/ 793462 h 1406631"/>
                <a:gd name="connsiteX707" fmla="*/ 493571 w 1567288"/>
                <a:gd name="connsiteY707" fmla="*/ 794354 h 1406631"/>
                <a:gd name="connsiteX708" fmla="*/ 491786 w 1567288"/>
                <a:gd name="connsiteY708" fmla="*/ 796140 h 1406631"/>
                <a:gd name="connsiteX709" fmla="*/ 490001 w 1567288"/>
                <a:gd name="connsiteY709" fmla="*/ 797924 h 1406631"/>
                <a:gd name="connsiteX710" fmla="*/ 489109 w 1567288"/>
                <a:gd name="connsiteY710" fmla="*/ 804172 h 1406631"/>
                <a:gd name="connsiteX711" fmla="*/ 488216 w 1567288"/>
                <a:gd name="connsiteY711" fmla="*/ 810420 h 1406631"/>
                <a:gd name="connsiteX712" fmla="*/ 488216 w 1567288"/>
                <a:gd name="connsiteY712" fmla="*/ 813990 h 1406631"/>
                <a:gd name="connsiteX713" fmla="*/ 489109 w 1567288"/>
                <a:gd name="connsiteY713" fmla="*/ 817560 h 1406631"/>
                <a:gd name="connsiteX714" fmla="*/ 490893 w 1567288"/>
                <a:gd name="connsiteY714" fmla="*/ 820238 h 1406631"/>
                <a:gd name="connsiteX715" fmla="*/ 493571 w 1567288"/>
                <a:gd name="connsiteY715" fmla="*/ 822023 h 1406631"/>
                <a:gd name="connsiteX716" fmla="*/ 496249 w 1567288"/>
                <a:gd name="connsiteY716" fmla="*/ 822916 h 1406631"/>
                <a:gd name="connsiteX717" fmla="*/ 508744 w 1567288"/>
                <a:gd name="connsiteY717" fmla="*/ 826486 h 1406631"/>
                <a:gd name="connsiteX718" fmla="*/ 513206 w 1567288"/>
                <a:gd name="connsiteY718" fmla="*/ 829163 h 1406631"/>
                <a:gd name="connsiteX719" fmla="*/ 518562 w 1567288"/>
                <a:gd name="connsiteY719" fmla="*/ 834518 h 1406631"/>
                <a:gd name="connsiteX720" fmla="*/ 520347 w 1567288"/>
                <a:gd name="connsiteY720" fmla="*/ 835411 h 1406631"/>
                <a:gd name="connsiteX721" fmla="*/ 523025 w 1567288"/>
                <a:gd name="connsiteY721" fmla="*/ 836304 h 1406631"/>
                <a:gd name="connsiteX722" fmla="*/ 525702 w 1567288"/>
                <a:gd name="connsiteY722" fmla="*/ 836304 h 1406631"/>
                <a:gd name="connsiteX723" fmla="*/ 528380 w 1567288"/>
                <a:gd name="connsiteY723" fmla="*/ 835411 h 1406631"/>
                <a:gd name="connsiteX724" fmla="*/ 535520 w 1567288"/>
                <a:gd name="connsiteY724" fmla="*/ 831841 h 1406631"/>
                <a:gd name="connsiteX725" fmla="*/ 540875 w 1567288"/>
                <a:gd name="connsiteY725" fmla="*/ 830056 h 1406631"/>
                <a:gd name="connsiteX726" fmla="*/ 546230 w 1567288"/>
                <a:gd name="connsiteY726" fmla="*/ 830056 h 1406631"/>
                <a:gd name="connsiteX727" fmla="*/ 548908 w 1567288"/>
                <a:gd name="connsiteY727" fmla="*/ 832733 h 1406631"/>
                <a:gd name="connsiteX728" fmla="*/ 550693 w 1567288"/>
                <a:gd name="connsiteY728" fmla="*/ 836304 h 1406631"/>
                <a:gd name="connsiteX729" fmla="*/ 553370 w 1567288"/>
                <a:gd name="connsiteY729" fmla="*/ 843444 h 1406631"/>
                <a:gd name="connsiteX730" fmla="*/ 555156 w 1567288"/>
                <a:gd name="connsiteY730" fmla="*/ 847014 h 1406631"/>
                <a:gd name="connsiteX731" fmla="*/ 556941 w 1567288"/>
                <a:gd name="connsiteY731" fmla="*/ 849692 h 1406631"/>
                <a:gd name="connsiteX732" fmla="*/ 562296 w 1567288"/>
                <a:gd name="connsiteY732" fmla="*/ 855047 h 1406631"/>
                <a:gd name="connsiteX733" fmla="*/ 564081 w 1567288"/>
                <a:gd name="connsiteY733" fmla="*/ 856832 h 1406631"/>
                <a:gd name="connsiteX734" fmla="*/ 565866 w 1567288"/>
                <a:gd name="connsiteY734" fmla="*/ 859509 h 1406631"/>
                <a:gd name="connsiteX735" fmla="*/ 567651 w 1567288"/>
                <a:gd name="connsiteY735" fmla="*/ 863079 h 1406631"/>
                <a:gd name="connsiteX736" fmla="*/ 569436 w 1567288"/>
                <a:gd name="connsiteY736" fmla="*/ 869327 h 1406631"/>
                <a:gd name="connsiteX737" fmla="*/ 571221 w 1567288"/>
                <a:gd name="connsiteY737" fmla="*/ 872897 h 1406631"/>
                <a:gd name="connsiteX738" fmla="*/ 573006 w 1567288"/>
                <a:gd name="connsiteY738" fmla="*/ 875575 h 1406631"/>
                <a:gd name="connsiteX739" fmla="*/ 575684 w 1567288"/>
                <a:gd name="connsiteY739" fmla="*/ 876467 h 1406631"/>
                <a:gd name="connsiteX740" fmla="*/ 584609 w 1567288"/>
                <a:gd name="connsiteY740" fmla="*/ 877360 h 1406631"/>
                <a:gd name="connsiteX741" fmla="*/ 587287 w 1567288"/>
                <a:gd name="connsiteY741" fmla="*/ 878252 h 1406631"/>
                <a:gd name="connsiteX742" fmla="*/ 589072 w 1567288"/>
                <a:gd name="connsiteY742" fmla="*/ 880038 h 1406631"/>
                <a:gd name="connsiteX743" fmla="*/ 589965 w 1567288"/>
                <a:gd name="connsiteY743" fmla="*/ 883608 h 1406631"/>
                <a:gd name="connsiteX744" fmla="*/ 589965 w 1567288"/>
                <a:gd name="connsiteY744" fmla="*/ 888963 h 1406631"/>
                <a:gd name="connsiteX745" fmla="*/ 584609 w 1567288"/>
                <a:gd name="connsiteY745" fmla="*/ 902351 h 1406631"/>
                <a:gd name="connsiteX746" fmla="*/ 584609 w 1567288"/>
                <a:gd name="connsiteY746" fmla="*/ 910384 h 1406631"/>
                <a:gd name="connsiteX747" fmla="*/ 584609 w 1567288"/>
                <a:gd name="connsiteY747" fmla="*/ 915739 h 1406631"/>
                <a:gd name="connsiteX748" fmla="*/ 583717 w 1567288"/>
                <a:gd name="connsiteY748" fmla="*/ 920202 h 1406631"/>
                <a:gd name="connsiteX749" fmla="*/ 580146 w 1567288"/>
                <a:gd name="connsiteY749" fmla="*/ 925557 h 1406631"/>
                <a:gd name="connsiteX750" fmla="*/ 577469 w 1567288"/>
                <a:gd name="connsiteY750" fmla="*/ 928235 h 1406631"/>
                <a:gd name="connsiteX751" fmla="*/ 574791 w 1567288"/>
                <a:gd name="connsiteY751" fmla="*/ 931804 h 1406631"/>
                <a:gd name="connsiteX752" fmla="*/ 572114 w 1567288"/>
                <a:gd name="connsiteY752" fmla="*/ 937160 h 1406631"/>
                <a:gd name="connsiteX753" fmla="*/ 569436 w 1567288"/>
                <a:gd name="connsiteY753" fmla="*/ 948763 h 1406631"/>
                <a:gd name="connsiteX754" fmla="*/ 565866 w 1567288"/>
                <a:gd name="connsiteY754" fmla="*/ 958580 h 1406631"/>
                <a:gd name="connsiteX755" fmla="*/ 564974 w 1567288"/>
                <a:gd name="connsiteY755" fmla="*/ 959473 h 1406631"/>
                <a:gd name="connsiteX756" fmla="*/ 563189 w 1567288"/>
                <a:gd name="connsiteY756" fmla="*/ 961258 h 1406631"/>
                <a:gd name="connsiteX757" fmla="*/ 551586 w 1567288"/>
                <a:gd name="connsiteY757" fmla="*/ 966613 h 1406631"/>
                <a:gd name="connsiteX758" fmla="*/ 549801 w 1567288"/>
                <a:gd name="connsiteY758" fmla="*/ 968399 h 1406631"/>
                <a:gd name="connsiteX759" fmla="*/ 548015 w 1567288"/>
                <a:gd name="connsiteY759" fmla="*/ 971076 h 1406631"/>
                <a:gd name="connsiteX760" fmla="*/ 545338 w 1567288"/>
                <a:gd name="connsiteY760" fmla="*/ 978216 h 1406631"/>
                <a:gd name="connsiteX761" fmla="*/ 542660 w 1567288"/>
                <a:gd name="connsiteY761" fmla="*/ 980001 h 1406631"/>
                <a:gd name="connsiteX762" fmla="*/ 539982 w 1567288"/>
                <a:gd name="connsiteY762" fmla="*/ 980894 h 1406631"/>
                <a:gd name="connsiteX763" fmla="*/ 506959 w 1567288"/>
                <a:gd name="connsiteY763" fmla="*/ 982679 h 1406631"/>
                <a:gd name="connsiteX764" fmla="*/ 501604 w 1567288"/>
                <a:gd name="connsiteY764" fmla="*/ 984464 h 1406631"/>
                <a:gd name="connsiteX765" fmla="*/ 498926 w 1567288"/>
                <a:gd name="connsiteY765" fmla="*/ 984464 h 1406631"/>
                <a:gd name="connsiteX766" fmla="*/ 496249 w 1567288"/>
                <a:gd name="connsiteY766" fmla="*/ 983571 h 1406631"/>
                <a:gd name="connsiteX767" fmla="*/ 492678 w 1567288"/>
                <a:gd name="connsiteY767" fmla="*/ 980894 h 1406631"/>
                <a:gd name="connsiteX768" fmla="*/ 490001 w 1567288"/>
                <a:gd name="connsiteY768" fmla="*/ 980001 h 1406631"/>
                <a:gd name="connsiteX769" fmla="*/ 487323 w 1567288"/>
                <a:gd name="connsiteY769" fmla="*/ 980001 h 1406631"/>
                <a:gd name="connsiteX770" fmla="*/ 484646 w 1567288"/>
                <a:gd name="connsiteY770" fmla="*/ 980001 h 1406631"/>
                <a:gd name="connsiteX771" fmla="*/ 481968 w 1567288"/>
                <a:gd name="connsiteY771" fmla="*/ 980894 h 1406631"/>
                <a:gd name="connsiteX772" fmla="*/ 480183 w 1567288"/>
                <a:gd name="connsiteY772" fmla="*/ 982679 h 1406631"/>
                <a:gd name="connsiteX773" fmla="*/ 474828 w 1567288"/>
                <a:gd name="connsiteY773" fmla="*/ 992497 h 1406631"/>
                <a:gd name="connsiteX774" fmla="*/ 473042 w 1567288"/>
                <a:gd name="connsiteY774" fmla="*/ 994282 h 1406631"/>
                <a:gd name="connsiteX775" fmla="*/ 470365 w 1567288"/>
                <a:gd name="connsiteY775" fmla="*/ 995175 h 1406631"/>
                <a:gd name="connsiteX776" fmla="*/ 443589 w 1567288"/>
                <a:gd name="connsiteY776" fmla="*/ 996959 h 1406631"/>
                <a:gd name="connsiteX777" fmla="*/ 441804 w 1567288"/>
                <a:gd name="connsiteY777" fmla="*/ 997852 h 1406631"/>
                <a:gd name="connsiteX778" fmla="*/ 440912 w 1567288"/>
                <a:gd name="connsiteY778" fmla="*/ 1001422 h 1406631"/>
                <a:gd name="connsiteX779" fmla="*/ 441804 w 1567288"/>
                <a:gd name="connsiteY779" fmla="*/ 1008563 h 1406631"/>
                <a:gd name="connsiteX780" fmla="*/ 446266 w 1567288"/>
                <a:gd name="connsiteY780" fmla="*/ 1025520 h 1406631"/>
                <a:gd name="connsiteX781" fmla="*/ 450729 w 1567288"/>
                <a:gd name="connsiteY781" fmla="*/ 1035339 h 1406631"/>
                <a:gd name="connsiteX782" fmla="*/ 454300 w 1567288"/>
                <a:gd name="connsiteY782" fmla="*/ 1040693 h 1406631"/>
                <a:gd name="connsiteX783" fmla="*/ 476613 w 1567288"/>
                <a:gd name="connsiteY783" fmla="*/ 1055867 h 1406631"/>
                <a:gd name="connsiteX784" fmla="*/ 480183 w 1567288"/>
                <a:gd name="connsiteY784" fmla="*/ 1059437 h 1406631"/>
                <a:gd name="connsiteX785" fmla="*/ 483753 w 1567288"/>
                <a:gd name="connsiteY785" fmla="*/ 1065684 h 1406631"/>
                <a:gd name="connsiteX786" fmla="*/ 490001 w 1567288"/>
                <a:gd name="connsiteY786" fmla="*/ 1079965 h 1406631"/>
                <a:gd name="connsiteX787" fmla="*/ 491786 w 1567288"/>
                <a:gd name="connsiteY787" fmla="*/ 1082643 h 1406631"/>
                <a:gd name="connsiteX788" fmla="*/ 493571 w 1567288"/>
                <a:gd name="connsiteY788" fmla="*/ 1084428 h 1406631"/>
                <a:gd name="connsiteX789" fmla="*/ 500711 w 1567288"/>
                <a:gd name="connsiteY789" fmla="*/ 1088891 h 1406631"/>
                <a:gd name="connsiteX790" fmla="*/ 510529 w 1567288"/>
                <a:gd name="connsiteY790" fmla="*/ 1096923 h 1406631"/>
                <a:gd name="connsiteX791" fmla="*/ 512314 w 1567288"/>
                <a:gd name="connsiteY791" fmla="*/ 1104063 h 1406631"/>
                <a:gd name="connsiteX792" fmla="*/ 515884 w 1567288"/>
                <a:gd name="connsiteY792" fmla="*/ 1166540 h 1406631"/>
                <a:gd name="connsiteX793" fmla="*/ 518562 w 1567288"/>
                <a:gd name="connsiteY793" fmla="*/ 1173681 h 1406631"/>
                <a:gd name="connsiteX794" fmla="*/ 519454 w 1567288"/>
                <a:gd name="connsiteY794" fmla="*/ 1178144 h 1406631"/>
                <a:gd name="connsiteX795" fmla="*/ 519454 w 1567288"/>
                <a:gd name="connsiteY795" fmla="*/ 1182606 h 1406631"/>
                <a:gd name="connsiteX796" fmla="*/ 517669 w 1567288"/>
                <a:gd name="connsiteY796" fmla="*/ 1187961 h 1406631"/>
                <a:gd name="connsiteX797" fmla="*/ 515884 w 1567288"/>
                <a:gd name="connsiteY797" fmla="*/ 1191532 h 1406631"/>
                <a:gd name="connsiteX798" fmla="*/ 515884 w 1567288"/>
                <a:gd name="connsiteY798" fmla="*/ 1205812 h 1406631"/>
                <a:gd name="connsiteX799" fmla="*/ 523917 w 1567288"/>
                <a:gd name="connsiteY799" fmla="*/ 1248654 h 1406631"/>
                <a:gd name="connsiteX800" fmla="*/ 523917 w 1567288"/>
                <a:gd name="connsiteY800" fmla="*/ 1248654 h 1406631"/>
                <a:gd name="connsiteX801" fmla="*/ 560511 w 1567288"/>
                <a:gd name="connsiteY801" fmla="*/ 1258472 h 1406631"/>
                <a:gd name="connsiteX802" fmla="*/ 570329 w 1567288"/>
                <a:gd name="connsiteY802" fmla="*/ 1265612 h 1406631"/>
                <a:gd name="connsiteX803" fmla="*/ 573899 w 1567288"/>
                <a:gd name="connsiteY803" fmla="*/ 1260256 h 1406631"/>
                <a:gd name="connsiteX804" fmla="*/ 581039 w 1567288"/>
                <a:gd name="connsiteY804" fmla="*/ 1264719 h 1406631"/>
                <a:gd name="connsiteX805" fmla="*/ 596212 w 1567288"/>
                <a:gd name="connsiteY805" fmla="*/ 1266504 h 1406631"/>
                <a:gd name="connsiteX806" fmla="*/ 603353 w 1567288"/>
                <a:gd name="connsiteY806" fmla="*/ 1270075 h 1406631"/>
                <a:gd name="connsiteX807" fmla="*/ 611385 w 1567288"/>
                <a:gd name="connsiteY807" fmla="*/ 1263827 h 1406631"/>
                <a:gd name="connsiteX808" fmla="*/ 635484 w 1567288"/>
                <a:gd name="connsiteY808" fmla="*/ 1250439 h 1406631"/>
                <a:gd name="connsiteX809" fmla="*/ 646194 w 1567288"/>
                <a:gd name="connsiteY809" fmla="*/ 1247761 h 1406631"/>
                <a:gd name="connsiteX810" fmla="*/ 652442 w 1567288"/>
                <a:gd name="connsiteY810" fmla="*/ 1241513 h 1406631"/>
                <a:gd name="connsiteX811" fmla="*/ 670293 w 1567288"/>
                <a:gd name="connsiteY811" fmla="*/ 1212060 h 1406631"/>
                <a:gd name="connsiteX812" fmla="*/ 678325 w 1567288"/>
                <a:gd name="connsiteY812" fmla="*/ 1205812 h 1406631"/>
                <a:gd name="connsiteX813" fmla="*/ 679218 w 1567288"/>
                <a:gd name="connsiteY813" fmla="*/ 1203135 h 1406631"/>
                <a:gd name="connsiteX814" fmla="*/ 689036 w 1567288"/>
                <a:gd name="connsiteY814" fmla="*/ 1187069 h 1406631"/>
                <a:gd name="connsiteX815" fmla="*/ 693498 w 1567288"/>
                <a:gd name="connsiteY815" fmla="*/ 1177251 h 1406631"/>
                <a:gd name="connsiteX816" fmla="*/ 691713 w 1567288"/>
                <a:gd name="connsiteY816" fmla="*/ 1171896 h 1406631"/>
                <a:gd name="connsiteX817" fmla="*/ 674755 w 1567288"/>
                <a:gd name="connsiteY817" fmla="*/ 1158508 h 1406631"/>
                <a:gd name="connsiteX818" fmla="*/ 670293 w 1567288"/>
                <a:gd name="connsiteY818" fmla="*/ 1155830 h 1406631"/>
                <a:gd name="connsiteX819" fmla="*/ 666722 w 1567288"/>
                <a:gd name="connsiteY819" fmla="*/ 1151368 h 1406631"/>
                <a:gd name="connsiteX820" fmla="*/ 665830 w 1567288"/>
                <a:gd name="connsiteY820" fmla="*/ 1139764 h 1406631"/>
                <a:gd name="connsiteX821" fmla="*/ 664937 w 1567288"/>
                <a:gd name="connsiteY821" fmla="*/ 1134409 h 1406631"/>
                <a:gd name="connsiteX822" fmla="*/ 658690 w 1567288"/>
                <a:gd name="connsiteY822" fmla="*/ 1114774 h 1406631"/>
                <a:gd name="connsiteX823" fmla="*/ 666722 w 1567288"/>
                <a:gd name="connsiteY823" fmla="*/ 1118344 h 1406631"/>
                <a:gd name="connsiteX824" fmla="*/ 672078 w 1567288"/>
                <a:gd name="connsiteY824" fmla="*/ 1128162 h 1406631"/>
                <a:gd name="connsiteX825" fmla="*/ 680110 w 1567288"/>
                <a:gd name="connsiteY825" fmla="*/ 1147797 h 1406631"/>
                <a:gd name="connsiteX826" fmla="*/ 687250 w 1567288"/>
                <a:gd name="connsiteY826" fmla="*/ 1154045 h 1406631"/>
                <a:gd name="connsiteX827" fmla="*/ 694391 w 1567288"/>
                <a:gd name="connsiteY827" fmla="*/ 1158508 h 1406631"/>
                <a:gd name="connsiteX828" fmla="*/ 700638 w 1567288"/>
                <a:gd name="connsiteY828" fmla="*/ 1156723 h 1406631"/>
                <a:gd name="connsiteX829" fmla="*/ 702424 w 1567288"/>
                <a:gd name="connsiteY829" fmla="*/ 1154938 h 1406631"/>
                <a:gd name="connsiteX830" fmla="*/ 703316 w 1567288"/>
                <a:gd name="connsiteY830" fmla="*/ 1152260 h 1406631"/>
                <a:gd name="connsiteX831" fmla="*/ 714026 w 1567288"/>
                <a:gd name="connsiteY831" fmla="*/ 1136195 h 1406631"/>
                <a:gd name="connsiteX832" fmla="*/ 717597 w 1567288"/>
                <a:gd name="connsiteY832" fmla="*/ 1132624 h 1406631"/>
                <a:gd name="connsiteX833" fmla="*/ 722059 w 1567288"/>
                <a:gd name="connsiteY833" fmla="*/ 1129947 h 1406631"/>
                <a:gd name="connsiteX834" fmla="*/ 732770 w 1567288"/>
                <a:gd name="connsiteY834" fmla="*/ 1125484 h 1406631"/>
                <a:gd name="connsiteX835" fmla="*/ 736340 w 1567288"/>
                <a:gd name="connsiteY835" fmla="*/ 1121914 h 1406631"/>
                <a:gd name="connsiteX836" fmla="*/ 739910 w 1567288"/>
                <a:gd name="connsiteY836" fmla="*/ 1112096 h 1406631"/>
                <a:gd name="connsiteX837" fmla="*/ 743480 w 1567288"/>
                <a:gd name="connsiteY837" fmla="*/ 1100493 h 1406631"/>
                <a:gd name="connsiteX838" fmla="*/ 747943 w 1567288"/>
                <a:gd name="connsiteY838" fmla="*/ 1096031 h 1406631"/>
                <a:gd name="connsiteX839" fmla="*/ 754190 w 1567288"/>
                <a:gd name="connsiteY839" fmla="*/ 1105848 h 1406631"/>
                <a:gd name="connsiteX840" fmla="*/ 729200 w 1567288"/>
                <a:gd name="connsiteY840" fmla="*/ 1142443 h 1406631"/>
                <a:gd name="connsiteX841" fmla="*/ 722952 w 1567288"/>
                <a:gd name="connsiteY841" fmla="*/ 1147797 h 1406631"/>
                <a:gd name="connsiteX842" fmla="*/ 722952 w 1567288"/>
                <a:gd name="connsiteY842" fmla="*/ 1155830 h 1406631"/>
                <a:gd name="connsiteX843" fmla="*/ 715812 w 1567288"/>
                <a:gd name="connsiteY843" fmla="*/ 1172788 h 1406631"/>
                <a:gd name="connsiteX844" fmla="*/ 686358 w 1567288"/>
                <a:gd name="connsiteY844" fmla="*/ 1222770 h 1406631"/>
                <a:gd name="connsiteX845" fmla="*/ 681003 w 1567288"/>
                <a:gd name="connsiteY845" fmla="*/ 1236158 h 1406631"/>
                <a:gd name="connsiteX846" fmla="*/ 682788 w 1567288"/>
                <a:gd name="connsiteY846" fmla="*/ 1246868 h 1406631"/>
                <a:gd name="connsiteX847" fmla="*/ 687250 w 1567288"/>
                <a:gd name="connsiteY847" fmla="*/ 1249546 h 1406631"/>
                <a:gd name="connsiteX848" fmla="*/ 693498 w 1567288"/>
                <a:gd name="connsiteY848" fmla="*/ 1250439 h 1406631"/>
                <a:gd name="connsiteX849" fmla="*/ 705101 w 1567288"/>
                <a:gd name="connsiteY849" fmla="*/ 1249546 h 1406631"/>
                <a:gd name="connsiteX850" fmla="*/ 709564 w 1567288"/>
                <a:gd name="connsiteY850" fmla="*/ 1251331 h 1406631"/>
                <a:gd name="connsiteX851" fmla="*/ 716704 w 1567288"/>
                <a:gd name="connsiteY851" fmla="*/ 1258472 h 1406631"/>
                <a:gd name="connsiteX852" fmla="*/ 721167 w 1567288"/>
                <a:gd name="connsiteY852" fmla="*/ 1261149 h 1406631"/>
                <a:gd name="connsiteX853" fmla="*/ 732770 w 1567288"/>
                <a:gd name="connsiteY853" fmla="*/ 1259364 h 1406631"/>
                <a:gd name="connsiteX854" fmla="*/ 738125 w 1567288"/>
                <a:gd name="connsiteY854" fmla="*/ 1249546 h 1406631"/>
                <a:gd name="connsiteX855" fmla="*/ 742588 w 1567288"/>
                <a:gd name="connsiteY855" fmla="*/ 1238836 h 1406631"/>
                <a:gd name="connsiteX856" fmla="*/ 751513 w 1567288"/>
                <a:gd name="connsiteY856" fmla="*/ 1233480 h 1406631"/>
                <a:gd name="connsiteX857" fmla="*/ 783644 w 1567288"/>
                <a:gd name="connsiteY857" fmla="*/ 1230803 h 1406631"/>
                <a:gd name="connsiteX858" fmla="*/ 835411 w 1567288"/>
                <a:gd name="connsiteY858" fmla="*/ 1250439 h 1406631"/>
                <a:gd name="connsiteX859" fmla="*/ 858617 w 1567288"/>
                <a:gd name="connsiteY859" fmla="*/ 1254009 h 1406631"/>
                <a:gd name="connsiteX860" fmla="*/ 881823 w 1567288"/>
                <a:gd name="connsiteY860" fmla="*/ 1249546 h 1406631"/>
                <a:gd name="connsiteX861" fmla="*/ 888070 w 1567288"/>
                <a:gd name="connsiteY861" fmla="*/ 1246868 h 1406631"/>
                <a:gd name="connsiteX862" fmla="*/ 899674 w 1567288"/>
                <a:gd name="connsiteY862" fmla="*/ 1238836 h 1406631"/>
                <a:gd name="connsiteX863" fmla="*/ 903243 w 1567288"/>
                <a:gd name="connsiteY863" fmla="*/ 1234373 h 1406631"/>
                <a:gd name="connsiteX864" fmla="*/ 907706 w 1567288"/>
                <a:gd name="connsiteY864" fmla="*/ 1224555 h 1406631"/>
                <a:gd name="connsiteX865" fmla="*/ 906814 w 1567288"/>
                <a:gd name="connsiteY865" fmla="*/ 1219200 h 1406631"/>
                <a:gd name="connsiteX866" fmla="*/ 904136 w 1567288"/>
                <a:gd name="connsiteY866" fmla="*/ 1212952 h 1406631"/>
                <a:gd name="connsiteX867" fmla="*/ 902351 w 1567288"/>
                <a:gd name="connsiteY867" fmla="*/ 1199564 h 1406631"/>
                <a:gd name="connsiteX868" fmla="*/ 905921 w 1567288"/>
                <a:gd name="connsiteY868" fmla="*/ 1164756 h 1406631"/>
                <a:gd name="connsiteX869" fmla="*/ 904136 w 1567288"/>
                <a:gd name="connsiteY869" fmla="*/ 1159400 h 1406631"/>
                <a:gd name="connsiteX870" fmla="*/ 883608 w 1567288"/>
                <a:gd name="connsiteY870" fmla="*/ 1132624 h 1406631"/>
                <a:gd name="connsiteX871" fmla="*/ 883608 w 1567288"/>
                <a:gd name="connsiteY871" fmla="*/ 1112096 h 1406631"/>
                <a:gd name="connsiteX872" fmla="*/ 890748 w 1567288"/>
                <a:gd name="connsiteY872" fmla="*/ 1095138 h 1406631"/>
                <a:gd name="connsiteX873" fmla="*/ 902351 w 1567288"/>
                <a:gd name="connsiteY873" fmla="*/ 1083535 h 1406631"/>
                <a:gd name="connsiteX874" fmla="*/ 915739 w 1567288"/>
                <a:gd name="connsiteY874" fmla="*/ 1079072 h 1406631"/>
                <a:gd name="connsiteX875" fmla="*/ 927342 w 1567288"/>
                <a:gd name="connsiteY875" fmla="*/ 1070147 h 1406631"/>
                <a:gd name="connsiteX876" fmla="*/ 937160 w 1567288"/>
                <a:gd name="connsiteY876" fmla="*/ 1049619 h 1406631"/>
                <a:gd name="connsiteX877" fmla="*/ 942515 w 1567288"/>
                <a:gd name="connsiteY877" fmla="*/ 1026413 h 1406631"/>
                <a:gd name="connsiteX878" fmla="*/ 939838 w 1567288"/>
                <a:gd name="connsiteY878" fmla="*/ 1009455 h 1406631"/>
                <a:gd name="connsiteX879" fmla="*/ 929127 w 1567288"/>
                <a:gd name="connsiteY879" fmla="*/ 1016595 h 1406631"/>
                <a:gd name="connsiteX880" fmla="*/ 917524 w 1567288"/>
                <a:gd name="connsiteY880" fmla="*/ 1021058 h 1406631"/>
                <a:gd name="connsiteX881" fmla="*/ 907706 w 1567288"/>
                <a:gd name="connsiteY881" fmla="*/ 1018380 h 1406631"/>
                <a:gd name="connsiteX882" fmla="*/ 903243 w 1567288"/>
                <a:gd name="connsiteY882" fmla="*/ 1004992 h 1406631"/>
                <a:gd name="connsiteX883" fmla="*/ 905921 w 1567288"/>
                <a:gd name="connsiteY883" fmla="*/ 991604 h 1406631"/>
                <a:gd name="connsiteX884" fmla="*/ 913062 w 1567288"/>
                <a:gd name="connsiteY884" fmla="*/ 979109 h 1406631"/>
                <a:gd name="connsiteX885" fmla="*/ 929127 w 1567288"/>
                <a:gd name="connsiteY885" fmla="*/ 961258 h 1406631"/>
                <a:gd name="connsiteX886" fmla="*/ 911276 w 1567288"/>
                <a:gd name="connsiteY886" fmla="*/ 958580 h 1406631"/>
                <a:gd name="connsiteX887" fmla="*/ 887178 w 1567288"/>
                <a:gd name="connsiteY887" fmla="*/ 962151 h 1406631"/>
                <a:gd name="connsiteX888" fmla="*/ 870220 w 1567288"/>
                <a:gd name="connsiteY888" fmla="*/ 955011 h 1406631"/>
                <a:gd name="connsiteX889" fmla="*/ 873790 w 1567288"/>
                <a:gd name="connsiteY889" fmla="*/ 919309 h 1406631"/>
                <a:gd name="connsiteX890" fmla="*/ 878253 w 1567288"/>
                <a:gd name="connsiteY890" fmla="*/ 913954 h 1406631"/>
                <a:gd name="connsiteX891" fmla="*/ 885393 w 1567288"/>
                <a:gd name="connsiteY891" fmla="*/ 901459 h 1406631"/>
                <a:gd name="connsiteX892" fmla="*/ 889855 w 1567288"/>
                <a:gd name="connsiteY892" fmla="*/ 888071 h 1406631"/>
                <a:gd name="connsiteX893" fmla="*/ 883608 w 1567288"/>
                <a:gd name="connsiteY893" fmla="*/ 881823 h 1406631"/>
                <a:gd name="connsiteX894" fmla="*/ 880930 w 1567288"/>
                <a:gd name="connsiteY894" fmla="*/ 880038 h 1406631"/>
                <a:gd name="connsiteX895" fmla="*/ 878253 w 1567288"/>
                <a:gd name="connsiteY895" fmla="*/ 876467 h 1406631"/>
                <a:gd name="connsiteX896" fmla="*/ 874682 w 1567288"/>
                <a:gd name="connsiteY896" fmla="*/ 872897 h 1406631"/>
                <a:gd name="connsiteX897" fmla="*/ 861294 w 1567288"/>
                <a:gd name="connsiteY897" fmla="*/ 869327 h 1406631"/>
                <a:gd name="connsiteX898" fmla="*/ 858617 w 1567288"/>
                <a:gd name="connsiteY898" fmla="*/ 864864 h 1406631"/>
                <a:gd name="connsiteX899" fmla="*/ 858617 w 1567288"/>
                <a:gd name="connsiteY899" fmla="*/ 819345 h 1406631"/>
                <a:gd name="connsiteX900" fmla="*/ 853262 w 1567288"/>
                <a:gd name="connsiteY900" fmla="*/ 810420 h 1406631"/>
                <a:gd name="connsiteX901" fmla="*/ 829163 w 1567288"/>
                <a:gd name="connsiteY901" fmla="*/ 804172 h 1406631"/>
                <a:gd name="connsiteX902" fmla="*/ 818453 w 1567288"/>
                <a:gd name="connsiteY902" fmla="*/ 797032 h 1406631"/>
                <a:gd name="connsiteX903" fmla="*/ 810420 w 1567288"/>
                <a:gd name="connsiteY903" fmla="*/ 788107 h 1406631"/>
                <a:gd name="connsiteX904" fmla="*/ 806850 w 1567288"/>
                <a:gd name="connsiteY904" fmla="*/ 779181 h 1406631"/>
                <a:gd name="connsiteX905" fmla="*/ 808635 w 1567288"/>
                <a:gd name="connsiteY905" fmla="*/ 774719 h 1406631"/>
                <a:gd name="connsiteX906" fmla="*/ 815775 w 1567288"/>
                <a:gd name="connsiteY906" fmla="*/ 760438 h 1406631"/>
                <a:gd name="connsiteX907" fmla="*/ 817561 w 1567288"/>
                <a:gd name="connsiteY907" fmla="*/ 757760 h 1406631"/>
                <a:gd name="connsiteX908" fmla="*/ 822916 w 1567288"/>
                <a:gd name="connsiteY908" fmla="*/ 760438 h 1406631"/>
                <a:gd name="connsiteX909" fmla="*/ 823808 w 1567288"/>
                <a:gd name="connsiteY909" fmla="*/ 765793 h 1406631"/>
                <a:gd name="connsiteX910" fmla="*/ 821130 w 1567288"/>
                <a:gd name="connsiteY910" fmla="*/ 781859 h 1406631"/>
                <a:gd name="connsiteX911" fmla="*/ 825593 w 1567288"/>
                <a:gd name="connsiteY911" fmla="*/ 791677 h 1406631"/>
                <a:gd name="connsiteX912" fmla="*/ 856832 w 1567288"/>
                <a:gd name="connsiteY912" fmla="*/ 806850 h 1406631"/>
                <a:gd name="connsiteX913" fmla="*/ 863972 w 1567288"/>
                <a:gd name="connsiteY913" fmla="*/ 814883 h 1406631"/>
                <a:gd name="connsiteX914" fmla="*/ 865757 w 1567288"/>
                <a:gd name="connsiteY914" fmla="*/ 821130 h 1406631"/>
                <a:gd name="connsiteX915" fmla="*/ 865757 w 1567288"/>
                <a:gd name="connsiteY915" fmla="*/ 829163 h 1406631"/>
                <a:gd name="connsiteX916" fmla="*/ 867542 w 1567288"/>
                <a:gd name="connsiteY916" fmla="*/ 844336 h 1406631"/>
                <a:gd name="connsiteX917" fmla="*/ 872005 w 1567288"/>
                <a:gd name="connsiteY917" fmla="*/ 855939 h 1406631"/>
                <a:gd name="connsiteX918" fmla="*/ 877360 w 1567288"/>
                <a:gd name="connsiteY918" fmla="*/ 859509 h 1406631"/>
                <a:gd name="connsiteX919" fmla="*/ 883608 w 1567288"/>
                <a:gd name="connsiteY919" fmla="*/ 861294 h 1406631"/>
                <a:gd name="connsiteX920" fmla="*/ 890748 w 1567288"/>
                <a:gd name="connsiteY920" fmla="*/ 868435 h 1406631"/>
                <a:gd name="connsiteX921" fmla="*/ 898781 w 1567288"/>
                <a:gd name="connsiteY921" fmla="*/ 888963 h 1406631"/>
                <a:gd name="connsiteX922" fmla="*/ 896996 w 1567288"/>
                <a:gd name="connsiteY922" fmla="*/ 907706 h 1406631"/>
                <a:gd name="connsiteX923" fmla="*/ 881823 w 1567288"/>
                <a:gd name="connsiteY923" fmla="*/ 940730 h 1406631"/>
                <a:gd name="connsiteX924" fmla="*/ 890748 w 1567288"/>
                <a:gd name="connsiteY924" fmla="*/ 949655 h 1406631"/>
                <a:gd name="connsiteX925" fmla="*/ 900566 w 1567288"/>
                <a:gd name="connsiteY925" fmla="*/ 950548 h 1406631"/>
                <a:gd name="connsiteX926" fmla="*/ 923772 w 1567288"/>
                <a:gd name="connsiteY926" fmla="*/ 946085 h 1406631"/>
                <a:gd name="connsiteX927" fmla="*/ 938052 w 1567288"/>
                <a:gd name="connsiteY927" fmla="*/ 947870 h 1406631"/>
                <a:gd name="connsiteX928" fmla="*/ 941622 w 1567288"/>
                <a:gd name="connsiteY928" fmla="*/ 953225 h 1406631"/>
                <a:gd name="connsiteX929" fmla="*/ 937160 w 1567288"/>
                <a:gd name="connsiteY929" fmla="*/ 961258 h 1406631"/>
                <a:gd name="connsiteX930" fmla="*/ 921094 w 1567288"/>
                <a:gd name="connsiteY930" fmla="*/ 985356 h 1406631"/>
                <a:gd name="connsiteX931" fmla="*/ 919309 w 1567288"/>
                <a:gd name="connsiteY931" fmla="*/ 995175 h 1406631"/>
                <a:gd name="connsiteX932" fmla="*/ 924664 w 1567288"/>
                <a:gd name="connsiteY932" fmla="*/ 1001422 h 1406631"/>
                <a:gd name="connsiteX933" fmla="*/ 951440 w 1567288"/>
                <a:gd name="connsiteY933" fmla="*/ 1006777 h 1406631"/>
                <a:gd name="connsiteX934" fmla="*/ 956795 w 1567288"/>
                <a:gd name="connsiteY934" fmla="*/ 1014810 h 1406631"/>
                <a:gd name="connsiteX935" fmla="*/ 956795 w 1567288"/>
                <a:gd name="connsiteY935" fmla="*/ 1026413 h 1406631"/>
                <a:gd name="connsiteX936" fmla="*/ 954118 w 1567288"/>
                <a:gd name="connsiteY936" fmla="*/ 1041586 h 1406631"/>
                <a:gd name="connsiteX937" fmla="*/ 943407 w 1567288"/>
                <a:gd name="connsiteY937" fmla="*/ 1069255 h 1406631"/>
                <a:gd name="connsiteX938" fmla="*/ 929127 w 1567288"/>
                <a:gd name="connsiteY938" fmla="*/ 1091568 h 1406631"/>
                <a:gd name="connsiteX939" fmla="*/ 919309 w 1567288"/>
                <a:gd name="connsiteY939" fmla="*/ 1115667 h 1406631"/>
                <a:gd name="connsiteX940" fmla="*/ 921094 w 1567288"/>
                <a:gd name="connsiteY940" fmla="*/ 1147797 h 1406631"/>
                <a:gd name="connsiteX941" fmla="*/ 926450 w 1567288"/>
                <a:gd name="connsiteY941" fmla="*/ 1161185 h 1406631"/>
                <a:gd name="connsiteX942" fmla="*/ 932697 w 1567288"/>
                <a:gd name="connsiteY942" fmla="*/ 1171896 h 1406631"/>
                <a:gd name="connsiteX943" fmla="*/ 934482 w 1567288"/>
                <a:gd name="connsiteY943" fmla="*/ 1176359 h 1406631"/>
                <a:gd name="connsiteX944" fmla="*/ 934482 w 1567288"/>
                <a:gd name="connsiteY944" fmla="*/ 1176359 h 1406631"/>
                <a:gd name="connsiteX945" fmla="*/ 935375 w 1567288"/>
                <a:gd name="connsiteY945" fmla="*/ 1172788 h 1406631"/>
                <a:gd name="connsiteX946" fmla="*/ 962151 w 1567288"/>
                <a:gd name="connsiteY946" fmla="*/ 1173681 h 1406631"/>
                <a:gd name="connsiteX947" fmla="*/ 970183 w 1567288"/>
                <a:gd name="connsiteY947" fmla="*/ 1171003 h 1406631"/>
                <a:gd name="connsiteX948" fmla="*/ 974646 w 1567288"/>
                <a:gd name="connsiteY948" fmla="*/ 1166540 h 1406631"/>
                <a:gd name="connsiteX949" fmla="*/ 984464 w 1567288"/>
                <a:gd name="connsiteY949" fmla="*/ 1160293 h 1406631"/>
                <a:gd name="connsiteX950" fmla="*/ 988927 w 1567288"/>
                <a:gd name="connsiteY950" fmla="*/ 1158508 h 1406631"/>
                <a:gd name="connsiteX951" fmla="*/ 992497 w 1567288"/>
                <a:gd name="connsiteY951" fmla="*/ 1157615 h 1406631"/>
                <a:gd name="connsiteX952" fmla="*/ 995174 w 1567288"/>
                <a:gd name="connsiteY952" fmla="*/ 1157615 h 1406631"/>
                <a:gd name="connsiteX953" fmla="*/ 997852 w 1567288"/>
                <a:gd name="connsiteY953" fmla="*/ 1158508 h 1406631"/>
                <a:gd name="connsiteX954" fmla="*/ 1006778 w 1567288"/>
                <a:gd name="connsiteY954" fmla="*/ 1163863 h 1406631"/>
                <a:gd name="connsiteX955" fmla="*/ 1013918 w 1567288"/>
                <a:gd name="connsiteY955" fmla="*/ 1166540 h 1406631"/>
                <a:gd name="connsiteX956" fmla="*/ 1019273 w 1567288"/>
                <a:gd name="connsiteY956" fmla="*/ 1166540 h 1406631"/>
                <a:gd name="connsiteX957" fmla="*/ 1036231 w 1567288"/>
                <a:gd name="connsiteY957" fmla="*/ 1161185 h 1406631"/>
                <a:gd name="connsiteX958" fmla="*/ 1045156 w 1567288"/>
                <a:gd name="connsiteY958" fmla="*/ 1157615 h 1406631"/>
                <a:gd name="connsiteX959" fmla="*/ 1048726 w 1567288"/>
                <a:gd name="connsiteY959" fmla="*/ 1154045 h 1406631"/>
                <a:gd name="connsiteX960" fmla="*/ 1052297 w 1567288"/>
                <a:gd name="connsiteY960" fmla="*/ 1150475 h 1406631"/>
                <a:gd name="connsiteX961" fmla="*/ 1054082 w 1567288"/>
                <a:gd name="connsiteY961" fmla="*/ 1148690 h 1406631"/>
                <a:gd name="connsiteX962" fmla="*/ 1059437 w 1567288"/>
                <a:gd name="connsiteY962" fmla="*/ 1138872 h 1406631"/>
                <a:gd name="connsiteX963" fmla="*/ 1064792 w 1567288"/>
                <a:gd name="connsiteY963" fmla="*/ 1124592 h 1406631"/>
                <a:gd name="connsiteX964" fmla="*/ 1066577 w 1567288"/>
                <a:gd name="connsiteY964" fmla="*/ 1121021 h 1406631"/>
                <a:gd name="connsiteX965" fmla="*/ 1068362 w 1567288"/>
                <a:gd name="connsiteY965" fmla="*/ 1117451 h 1406631"/>
                <a:gd name="connsiteX966" fmla="*/ 1072825 w 1567288"/>
                <a:gd name="connsiteY966" fmla="*/ 1112988 h 1406631"/>
                <a:gd name="connsiteX967" fmla="*/ 1076395 w 1567288"/>
                <a:gd name="connsiteY967" fmla="*/ 1111204 h 1406631"/>
                <a:gd name="connsiteX968" fmla="*/ 1079965 w 1567288"/>
                <a:gd name="connsiteY968" fmla="*/ 1110311 h 1406631"/>
                <a:gd name="connsiteX969" fmla="*/ 1087106 w 1567288"/>
                <a:gd name="connsiteY969" fmla="*/ 1109419 h 1406631"/>
                <a:gd name="connsiteX970" fmla="*/ 1093353 w 1567288"/>
                <a:gd name="connsiteY970" fmla="*/ 1109419 h 1406631"/>
                <a:gd name="connsiteX971" fmla="*/ 1124592 w 1567288"/>
                <a:gd name="connsiteY971" fmla="*/ 1121021 h 1406631"/>
                <a:gd name="connsiteX972" fmla="*/ 1137980 w 1567288"/>
                <a:gd name="connsiteY972" fmla="*/ 1121914 h 1406631"/>
                <a:gd name="connsiteX973" fmla="*/ 1142442 w 1567288"/>
                <a:gd name="connsiteY973" fmla="*/ 1121021 h 1406631"/>
                <a:gd name="connsiteX974" fmla="*/ 1145120 w 1567288"/>
                <a:gd name="connsiteY974" fmla="*/ 1119236 h 1406631"/>
                <a:gd name="connsiteX975" fmla="*/ 1146013 w 1567288"/>
                <a:gd name="connsiteY975" fmla="*/ 1116559 h 1406631"/>
                <a:gd name="connsiteX976" fmla="*/ 1152260 w 1567288"/>
                <a:gd name="connsiteY976" fmla="*/ 1097816 h 1406631"/>
                <a:gd name="connsiteX977" fmla="*/ 1154046 w 1567288"/>
                <a:gd name="connsiteY977" fmla="*/ 1094246 h 1406631"/>
                <a:gd name="connsiteX978" fmla="*/ 1158508 w 1567288"/>
                <a:gd name="connsiteY978" fmla="*/ 1089783 h 1406631"/>
                <a:gd name="connsiteX979" fmla="*/ 1162971 w 1567288"/>
                <a:gd name="connsiteY979" fmla="*/ 1087105 h 1406631"/>
                <a:gd name="connsiteX980" fmla="*/ 1180822 w 1567288"/>
                <a:gd name="connsiteY980" fmla="*/ 1082643 h 1406631"/>
                <a:gd name="connsiteX981" fmla="*/ 1192424 w 1567288"/>
                <a:gd name="connsiteY981" fmla="*/ 1081750 h 1406631"/>
                <a:gd name="connsiteX982" fmla="*/ 1195102 w 1567288"/>
                <a:gd name="connsiteY982" fmla="*/ 1082643 h 1406631"/>
                <a:gd name="connsiteX983" fmla="*/ 1197779 w 1567288"/>
                <a:gd name="connsiteY983" fmla="*/ 1083535 h 1406631"/>
                <a:gd name="connsiteX984" fmla="*/ 1199565 w 1567288"/>
                <a:gd name="connsiteY984" fmla="*/ 1085320 h 1406631"/>
                <a:gd name="connsiteX985" fmla="*/ 1201350 w 1567288"/>
                <a:gd name="connsiteY985" fmla="*/ 1089783 h 1406631"/>
                <a:gd name="connsiteX986" fmla="*/ 1202242 w 1567288"/>
                <a:gd name="connsiteY986" fmla="*/ 1092460 h 1406631"/>
                <a:gd name="connsiteX987" fmla="*/ 1205812 w 1567288"/>
                <a:gd name="connsiteY987" fmla="*/ 1094246 h 1406631"/>
                <a:gd name="connsiteX988" fmla="*/ 1211167 w 1567288"/>
                <a:gd name="connsiteY988" fmla="*/ 1095138 h 1406631"/>
                <a:gd name="connsiteX989" fmla="*/ 1229911 w 1567288"/>
                <a:gd name="connsiteY989" fmla="*/ 1093353 h 1406631"/>
                <a:gd name="connsiteX990" fmla="*/ 1234374 w 1567288"/>
                <a:gd name="connsiteY990" fmla="*/ 1092460 h 1406631"/>
                <a:gd name="connsiteX991" fmla="*/ 1237051 w 1567288"/>
                <a:gd name="connsiteY991" fmla="*/ 1090675 h 1406631"/>
                <a:gd name="connsiteX992" fmla="*/ 1238836 w 1567288"/>
                <a:gd name="connsiteY992" fmla="*/ 1088891 h 1406631"/>
                <a:gd name="connsiteX993" fmla="*/ 1239729 w 1567288"/>
                <a:gd name="connsiteY993" fmla="*/ 1087105 h 1406631"/>
                <a:gd name="connsiteX994" fmla="*/ 1240621 w 1567288"/>
                <a:gd name="connsiteY994" fmla="*/ 1084428 h 1406631"/>
                <a:gd name="connsiteX995" fmla="*/ 1241514 w 1567288"/>
                <a:gd name="connsiteY995" fmla="*/ 1080858 h 1406631"/>
                <a:gd name="connsiteX996" fmla="*/ 1241514 w 1567288"/>
                <a:gd name="connsiteY996" fmla="*/ 1077287 h 1406631"/>
                <a:gd name="connsiteX997" fmla="*/ 1241514 w 1567288"/>
                <a:gd name="connsiteY997" fmla="*/ 1065684 h 1406631"/>
                <a:gd name="connsiteX998" fmla="*/ 1242406 w 1567288"/>
                <a:gd name="connsiteY998" fmla="*/ 1062115 h 1406631"/>
                <a:gd name="connsiteX999" fmla="*/ 1245084 w 1567288"/>
                <a:gd name="connsiteY999" fmla="*/ 1061222 h 1406631"/>
                <a:gd name="connsiteX1000" fmla="*/ 1247762 w 1567288"/>
                <a:gd name="connsiteY1000" fmla="*/ 1061222 h 1406631"/>
                <a:gd name="connsiteX1001" fmla="*/ 1250439 w 1567288"/>
                <a:gd name="connsiteY1001" fmla="*/ 1062115 h 1406631"/>
                <a:gd name="connsiteX1002" fmla="*/ 1252224 w 1567288"/>
                <a:gd name="connsiteY1002" fmla="*/ 1063899 h 1406631"/>
                <a:gd name="connsiteX1003" fmla="*/ 1254009 w 1567288"/>
                <a:gd name="connsiteY1003" fmla="*/ 1065684 h 1406631"/>
                <a:gd name="connsiteX1004" fmla="*/ 1256687 w 1567288"/>
                <a:gd name="connsiteY1004" fmla="*/ 1066577 h 1406631"/>
                <a:gd name="connsiteX1005" fmla="*/ 1261150 w 1567288"/>
                <a:gd name="connsiteY1005" fmla="*/ 1067470 h 1406631"/>
                <a:gd name="connsiteX1006" fmla="*/ 1262934 w 1567288"/>
                <a:gd name="connsiteY1006" fmla="*/ 1069255 h 1406631"/>
                <a:gd name="connsiteX1007" fmla="*/ 1266505 w 1567288"/>
                <a:gd name="connsiteY1007" fmla="*/ 1071040 h 1406631"/>
                <a:gd name="connsiteX1008" fmla="*/ 1271860 w 1567288"/>
                <a:gd name="connsiteY1008" fmla="*/ 1072824 h 1406631"/>
                <a:gd name="connsiteX1009" fmla="*/ 1292388 w 1567288"/>
                <a:gd name="connsiteY1009" fmla="*/ 1071932 h 1406631"/>
                <a:gd name="connsiteX1010" fmla="*/ 1296851 w 1567288"/>
                <a:gd name="connsiteY1010" fmla="*/ 1072824 h 1406631"/>
                <a:gd name="connsiteX1011" fmla="*/ 1298635 w 1567288"/>
                <a:gd name="connsiteY1011" fmla="*/ 1074610 h 1406631"/>
                <a:gd name="connsiteX1012" fmla="*/ 1300421 w 1567288"/>
                <a:gd name="connsiteY1012" fmla="*/ 1076395 h 1406631"/>
                <a:gd name="connsiteX1013" fmla="*/ 1303098 w 1567288"/>
                <a:gd name="connsiteY1013" fmla="*/ 1077287 h 1406631"/>
                <a:gd name="connsiteX1014" fmla="*/ 1315594 w 1567288"/>
                <a:gd name="connsiteY1014" fmla="*/ 1080858 h 1406631"/>
                <a:gd name="connsiteX1015" fmla="*/ 1318271 w 1567288"/>
                <a:gd name="connsiteY1015" fmla="*/ 1082643 h 1406631"/>
                <a:gd name="connsiteX1016" fmla="*/ 1320057 w 1567288"/>
                <a:gd name="connsiteY1016" fmla="*/ 1084428 h 1406631"/>
                <a:gd name="connsiteX1017" fmla="*/ 1321842 w 1567288"/>
                <a:gd name="connsiteY1017" fmla="*/ 1086212 h 1406631"/>
                <a:gd name="connsiteX1018" fmla="*/ 1325411 w 1567288"/>
                <a:gd name="connsiteY1018" fmla="*/ 1092460 h 1406631"/>
                <a:gd name="connsiteX1019" fmla="*/ 1327197 w 1567288"/>
                <a:gd name="connsiteY1019" fmla="*/ 1094246 h 1406631"/>
                <a:gd name="connsiteX1020" fmla="*/ 1328982 w 1567288"/>
                <a:gd name="connsiteY1020" fmla="*/ 1096031 h 1406631"/>
                <a:gd name="connsiteX1021" fmla="*/ 1330767 w 1567288"/>
                <a:gd name="connsiteY1021" fmla="*/ 1097816 h 1406631"/>
                <a:gd name="connsiteX1022" fmla="*/ 1332552 w 1567288"/>
                <a:gd name="connsiteY1022" fmla="*/ 1098708 h 1406631"/>
                <a:gd name="connsiteX1023" fmla="*/ 1334337 w 1567288"/>
                <a:gd name="connsiteY1023" fmla="*/ 1098708 h 1406631"/>
                <a:gd name="connsiteX1024" fmla="*/ 1340585 w 1567288"/>
                <a:gd name="connsiteY1024" fmla="*/ 1098708 h 1406631"/>
                <a:gd name="connsiteX1025" fmla="*/ 1369146 w 1567288"/>
                <a:gd name="connsiteY1025" fmla="*/ 1095138 h 1406631"/>
                <a:gd name="connsiteX1026" fmla="*/ 1395029 w 1567288"/>
                <a:gd name="connsiteY1026" fmla="*/ 1096031 h 1406631"/>
                <a:gd name="connsiteX1027" fmla="*/ 1398599 w 1567288"/>
                <a:gd name="connsiteY1027" fmla="*/ 1095138 h 1406631"/>
                <a:gd name="connsiteX1028" fmla="*/ 1400384 w 1567288"/>
                <a:gd name="connsiteY1028" fmla="*/ 1093353 h 1406631"/>
                <a:gd name="connsiteX1029" fmla="*/ 1402170 w 1567288"/>
                <a:gd name="connsiteY1029" fmla="*/ 1091568 h 1406631"/>
                <a:gd name="connsiteX1030" fmla="*/ 1444119 w 1567288"/>
                <a:gd name="connsiteY1030" fmla="*/ 1076395 h 1406631"/>
                <a:gd name="connsiteX1031" fmla="*/ 1453044 w 1567288"/>
                <a:gd name="connsiteY1031" fmla="*/ 1071932 h 1406631"/>
                <a:gd name="connsiteX1032" fmla="*/ 1458399 w 1567288"/>
                <a:gd name="connsiteY1032" fmla="*/ 1068362 h 1406631"/>
                <a:gd name="connsiteX1033" fmla="*/ 1457507 w 1567288"/>
                <a:gd name="connsiteY1033" fmla="*/ 1066577 h 1406631"/>
                <a:gd name="connsiteX1034" fmla="*/ 1455722 w 1567288"/>
                <a:gd name="connsiteY1034" fmla="*/ 1065684 h 1406631"/>
                <a:gd name="connsiteX1035" fmla="*/ 1450366 w 1567288"/>
                <a:gd name="connsiteY1035" fmla="*/ 1065684 h 1406631"/>
                <a:gd name="connsiteX1036" fmla="*/ 1447689 w 1567288"/>
                <a:gd name="connsiteY1036" fmla="*/ 1065684 h 1406631"/>
                <a:gd name="connsiteX1037" fmla="*/ 1443226 w 1567288"/>
                <a:gd name="connsiteY1037" fmla="*/ 1063007 h 1406631"/>
                <a:gd name="connsiteX1038" fmla="*/ 1439656 w 1567288"/>
                <a:gd name="connsiteY1038" fmla="*/ 1062115 h 1406631"/>
                <a:gd name="connsiteX1039" fmla="*/ 1411095 w 1567288"/>
                <a:gd name="connsiteY1039" fmla="*/ 1064792 h 1406631"/>
                <a:gd name="connsiteX1040" fmla="*/ 1398599 w 1567288"/>
                <a:gd name="connsiteY1040" fmla="*/ 1063899 h 1406631"/>
                <a:gd name="connsiteX1041" fmla="*/ 1394137 w 1567288"/>
                <a:gd name="connsiteY1041" fmla="*/ 1063007 h 1406631"/>
                <a:gd name="connsiteX1042" fmla="*/ 1392351 w 1567288"/>
                <a:gd name="connsiteY1042" fmla="*/ 1062115 h 1406631"/>
                <a:gd name="connsiteX1043" fmla="*/ 1390567 w 1567288"/>
                <a:gd name="connsiteY1043" fmla="*/ 1060329 h 1406631"/>
                <a:gd name="connsiteX1044" fmla="*/ 1388782 w 1567288"/>
                <a:gd name="connsiteY1044" fmla="*/ 1058544 h 1406631"/>
                <a:gd name="connsiteX1045" fmla="*/ 1387889 w 1567288"/>
                <a:gd name="connsiteY1045" fmla="*/ 1055867 h 1406631"/>
                <a:gd name="connsiteX1046" fmla="*/ 1387889 w 1567288"/>
                <a:gd name="connsiteY1046" fmla="*/ 1053189 h 1406631"/>
                <a:gd name="connsiteX1047" fmla="*/ 1390567 w 1567288"/>
                <a:gd name="connsiteY1047" fmla="*/ 1049619 h 1406631"/>
                <a:gd name="connsiteX1048" fmla="*/ 1393244 w 1567288"/>
                <a:gd name="connsiteY1048" fmla="*/ 1047834 h 1406631"/>
                <a:gd name="connsiteX1049" fmla="*/ 1445011 w 1567288"/>
                <a:gd name="connsiteY1049" fmla="*/ 1038908 h 1406631"/>
                <a:gd name="connsiteX1050" fmla="*/ 1450366 w 1567288"/>
                <a:gd name="connsiteY1050" fmla="*/ 1037123 h 1406631"/>
                <a:gd name="connsiteX1051" fmla="*/ 1461969 w 1567288"/>
                <a:gd name="connsiteY1051" fmla="*/ 1023735 h 1406631"/>
                <a:gd name="connsiteX1052" fmla="*/ 1469110 w 1567288"/>
                <a:gd name="connsiteY1052" fmla="*/ 1019272 h 1406631"/>
                <a:gd name="connsiteX1053" fmla="*/ 1490530 w 1567288"/>
                <a:gd name="connsiteY1053" fmla="*/ 1013025 h 1406631"/>
                <a:gd name="connsiteX1054" fmla="*/ 1495886 w 1567288"/>
                <a:gd name="connsiteY1054" fmla="*/ 1010347 h 1406631"/>
                <a:gd name="connsiteX1055" fmla="*/ 1498563 w 1567288"/>
                <a:gd name="connsiteY1055" fmla="*/ 1007670 h 1406631"/>
                <a:gd name="connsiteX1056" fmla="*/ 1498563 w 1567288"/>
                <a:gd name="connsiteY1056" fmla="*/ 1004992 h 1406631"/>
                <a:gd name="connsiteX1057" fmla="*/ 1497671 w 1567288"/>
                <a:gd name="connsiteY1057" fmla="*/ 1003207 h 1406631"/>
                <a:gd name="connsiteX1058" fmla="*/ 1495886 w 1567288"/>
                <a:gd name="connsiteY1058" fmla="*/ 1001422 h 1406631"/>
                <a:gd name="connsiteX1059" fmla="*/ 1494100 w 1567288"/>
                <a:gd name="connsiteY1059" fmla="*/ 1000530 h 1406631"/>
                <a:gd name="connsiteX1060" fmla="*/ 1492315 w 1567288"/>
                <a:gd name="connsiteY1060" fmla="*/ 999637 h 1406631"/>
                <a:gd name="connsiteX1061" fmla="*/ 1473572 w 1567288"/>
                <a:gd name="connsiteY1061" fmla="*/ 999637 h 1406631"/>
                <a:gd name="connsiteX1062" fmla="*/ 1470895 w 1567288"/>
                <a:gd name="connsiteY1062" fmla="*/ 998744 h 1406631"/>
                <a:gd name="connsiteX1063" fmla="*/ 1469110 w 1567288"/>
                <a:gd name="connsiteY1063" fmla="*/ 996959 h 1406631"/>
                <a:gd name="connsiteX1064" fmla="*/ 1467324 w 1567288"/>
                <a:gd name="connsiteY1064" fmla="*/ 995175 h 1406631"/>
                <a:gd name="connsiteX1065" fmla="*/ 1466432 w 1567288"/>
                <a:gd name="connsiteY1065" fmla="*/ 992497 h 1406631"/>
                <a:gd name="connsiteX1066" fmla="*/ 1465539 w 1567288"/>
                <a:gd name="connsiteY1066" fmla="*/ 989819 h 1406631"/>
                <a:gd name="connsiteX1067" fmla="*/ 1464647 w 1567288"/>
                <a:gd name="connsiteY1067" fmla="*/ 984464 h 1406631"/>
                <a:gd name="connsiteX1068" fmla="*/ 1464647 w 1567288"/>
                <a:gd name="connsiteY1068" fmla="*/ 975539 h 1406631"/>
                <a:gd name="connsiteX1069" fmla="*/ 1465539 w 1567288"/>
                <a:gd name="connsiteY1069" fmla="*/ 971968 h 1406631"/>
                <a:gd name="connsiteX1070" fmla="*/ 1467324 w 1567288"/>
                <a:gd name="connsiteY1070" fmla="*/ 968399 h 1406631"/>
                <a:gd name="connsiteX1071" fmla="*/ 1472679 w 1567288"/>
                <a:gd name="connsiteY1071" fmla="*/ 963043 h 1406631"/>
                <a:gd name="connsiteX1072" fmla="*/ 1476250 w 1567288"/>
                <a:gd name="connsiteY1072" fmla="*/ 961258 h 1406631"/>
                <a:gd name="connsiteX1073" fmla="*/ 1478035 w 1567288"/>
                <a:gd name="connsiteY1073" fmla="*/ 960366 h 1406631"/>
                <a:gd name="connsiteX1074" fmla="*/ 1478927 w 1567288"/>
                <a:gd name="connsiteY1074" fmla="*/ 961258 h 1406631"/>
                <a:gd name="connsiteX1075" fmla="*/ 1481605 w 1567288"/>
                <a:gd name="connsiteY1075" fmla="*/ 963936 h 1406631"/>
                <a:gd name="connsiteX1076" fmla="*/ 1484283 w 1567288"/>
                <a:gd name="connsiteY1076" fmla="*/ 968399 h 1406631"/>
                <a:gd name="connsiteX1077" fmla="*/ 1487853 w 1567288"/>
                <a:gd name="connsiteY1077" fmla="*/ 971968 h 1406631"/>
                <a:gd name="connsiteX1078" fmla="*/ 1491423 w 1567288"/>
                <a:gd name="connsiteY1078" fmla="*/ 974646 h 1406631"/>
                <a:gd name="connsiteX1079" fmla="*/ 1505703 w 1567288"/>
                <a:gd name="connsiteY1079" fmla="*/ 984464 h 1406631"/>
                <a:gd name="connsiteX1080" fmla="*/ 1506596 w 1567288"/>
                <a:gd name="connsiteY1080" fmla="*/ 983571 h 1406631"/>
                <a:gd name="connsiteX1081" fmla="*/ 1506596 w 1567288"/>
                <a:gd name="connsiteY1081" fmla="*/ 981787 h 1406631"/>
                <a:gd name="connsiteX1082" fmla="*/ 1506596 w 1567288"/>
                <a:gd name="connsiteY1082" fmla="*/ 979109 h 1406631"/>
                <a:gd name="connsiteX1083" fmla="*/ 1507488 w 1567288"/>
                <a:gd name="connsiteY1083" fmla="*/ 976431 h 1406631"/>
                <a:gd name="connsiteX1084" fmla="*/ 1508381 w 1567288"/>
                <a:gd name="connsiteY1084" fmla="*/ 974646 h 1406631"/>
                <a:gd name="connsiteX1085" fmla="*/ 1510166 w 1567288"/>
                <a:gd name="connsiteY1085" fmla="*/ 971968 h 1406631"/>
                <a:gd name="connsiteX1086" fmla="*/ 1519984 w 1567288"/>
                <a:gd name="connsiteY1086" fmla="*/ 961258 h 1406631"/>
                <a:gd name="connsiteX1087" fmla="*/ 1524447 w 1567288"/>
                <a:gd name="connsiteY1087" fmla="*/ 954118 h 1406631"/>
                <a:gd name="connsiteX1088" fmla="*/ 1525339 w 1567288"/>
                <a:gd name="connsiteY1088" fmla="*/ 951440 h 1406631"/>
                <a:gd name="connsiteX1089" fmla="*/ 1526231 w 1567288"/>
                <a:gd name="connsiteY1089" fmla="*/ 948763 h 1406631"/>
                <a:gd name="connsiteX1090" fmla="*/ 1526231 w 1567288"/>
                <a:gd name="connsiteY1090" fmla="*/ 946085 h 1406631"/>
                <a:gd name="connsiteX1091" fmla="*/ 1525339 w 1567288"/>
                <a:gd name="connsiteY1091" fmla="*/ 944300 h 1406631"/>
                <a:gd name="connsiteX1092" fmla="*/ 1501241 w 1567288"/>
                <a:gd name="connsiteY1092" fmla="*/ 921094 h 1406631"/>
                <a:gd name="connsiteX1093" fmla="*/ 1470895 w 1567288"/>
                <a:gd name="connsiteY1093" fmla="*/ 902351 h 1406631"/>
                <a:gd name="connsiteX1094" fmla="*/ 1468217 w 1567288"/>
                <a:gd name="connsiteY1094" fmla="*/ 901459 h 1406631"/>
                <a:gd name="connsiteX1095" fmla="*/ 1465539 w 1567288"/>
                <a:gd name="connsiteY1095" fmla="*/ 901459 h 1406631"/>
                <a:gd name="connsiteX1096" fmla="*/ 1457507 w 1567288"/>
                <a:gd name="connsiteY1096" fmla="*/ 902351 h 1406631"/>
                <a:gd name="connsiteX1097" fmla="*/ 1454829 w 1567288"/>
                <a:gd name="connsiteY1097" fmla="*/ 902351 h 1406631"/>
                <a:gd name="connsiteX1098" fmla="*/ 1453044 w 1567288"/>
                <a:gd name="connsiteY1098" fmla="*/ 900566 h 1406631"/>
                <a:gd name="connsiteX1099" fmla="*/ 1452151 w 1567288"/>
                <a:gd name="connsiteY1099" fmla="*/ 898781 h 1406631"/>
                <a:gd name="connsiteX1100" fmla="*/ 1451259 w 1567288"/>
                <a:gd name="connsiteY1100" fmla="*/ 891640 h 1406631"/>
                <a:gd name="connsiteX1101" fmla="*/ 1450366 w 1567288"/>
                <a:gd name="connsiteY1101" fmla="*/ 888071 h 1406631"/>
                <a:gd name="connsiteX1102" fmla="*/ 1449474 w 1567288"/>
                <a:gd name="connsiteY1102" fmla="*/ 885393 h 1406631"/>
                <a:gd name="connsiteX1103" fmla="*/ 1449474 w 1567288"/>
                <a:gd name="connsiteY1103" fmla="*/ 882715 h 1406631"/>
                <a:gd name="connsiteX1104" fmla="*/ 1449474 w 1567288"/>
                <a:gd name="connsiteY1104" fmla="*/ 880038 h 1406631"/>
                <a:gd name="connsiteX1105" fmla="*/ 1450366 w 1567288"/>
                <a:gd name="connsiteY1105" fmla="*/ 877360 h 1406631"/>
                <a:gd name="connsiteX1106" fmla="*/ 1451259 w 1567288"/>
                <a:gd name="connsiteY1106" fmla="*/ 874682 h 1406631"/>
                <a:gd name="connsiteX1107" fmla="*/ 1461077 w 1567288"/>
                <a:gd name="connsiteY1107" fmla="*/ 861294 h 1406631"/>
                <a:gd name="connsiteX1108" fmla="*/ 1474465 w 1567288"/>
                <a:gd name="connsiteY1108" fmla="*/ 831841 h 1406631"/>
                <a:gd name="connsiteX1109" fmla="*/ 1478927 w 1567288"/>
                <a:gd name="connsiteY1109" fmla="*/ 818453 h 1406631"/>
                <a:gd name="connsiteX1110" fmla="*/ 1481605 w 1567288"/>
                <a:gd name="connsiteY1110" fmla="*/ 813990 h 1406631"/>
                <a:gd name="connsiteX1111" fmla="*/ 1484283 w 1567288"/>
                <a:gd name="connsiteY1111" fmla="*/ 813098 h 1406631"/>
                <a:gd name="connsiteX1112" fmla="*/ 1486067 w 1567288"/>
                <a:gd name="connsiteY1112" fmla="*/ 813990 h 1406631"/>
                <a:gd name="connsiteX1113" fmla="*/ 1491423 w 1567288"/>
                <a:gd name="connsiteY1113" fmla="*/ 821130 h 1406631"/>
                <a:gd name="connsiteX1114" fmla="*/ 1493208 w 1567288"/>
                <a:gd name="connsiteY1114" fmla="*/ 822023 h 1406631"/>
                <a:gd name="connsiteX1115" fmla="*/ 1505703 w 1567288"/>
                <a:gd name="connsiteY1115" fmla="*/ 822023 h 1406631"/>
                <a:gd name="connsiteX1116" fmla="*/ 1513736 w 1567288"/>
                <a:gd name="connsiteY1116" fmla="*/ 821130 h 1406631"/>
                <a:gd name="connsiteX1117" fmla="*/ 1517306 w 1567288"/>
                <a:gd name="connsiteY1117" fmla="*/ 819345 h 1406631"/>
                <a:gd name="connsiteX1118" fmla="*/ 1519984 w 1567288"/>
                <a:gd name="connsiteY1118" fmla="*/ 817560 h 1406631"/>
                <a:gd name="connsiteX1119" fmla="*/ 1536050 w 1567288"/>
                <a:gd name="connsiteY1119" fmla="*/ 798817 h 1406631"/>
                <a:gd name="connsiteX1120" fmla="*/ 1539619 w 1567288"/>
                <a:gd name="connsiteY1120" fmla="*/ 797032 h 1406631"/>
                <a:gd name="connsiteX1121" fmla="*/ 1542297 w 1567288"/>
                <a:gd name="connsiteY1121" fmla="*/ 796140 h 1406631"/>
                <a:gd name="connsiteX1122" fmla="*/ 1544975 w 1567288"/>
                <a:gd name="connsiteY1122" fmla="*/ 797032 h 1406631"/>
                <a:gd name="connsiteX1123" fmla="*/ 1552115 w 1567288"/>
                <a:gd name="connsiteY1123" fmla="*/ 801495 h 1406631"/>
                <a:gd name="connsiteX1124" fmla="*/ 1554793 w 1567288"/>
                <a:gd name="connsiteY1124" fmla="*/ 802387 h 1406631"/>
                <a:gd name="connsiteX1125" fmla="*/ 1559255 w 1567288"/>
                <a:gd name="connsiteY1125" fmla="*/ 802387 h 1406631"/>
                <a:gd name="connsiteX1126" fmla="*/ 1561933 w 1567288"/>
                <a:gd name="connsiteY1126" fmla="*/ 800602 h 1406631"/>
                <a:gd name="connsiteX1127" fmla="*/ 1562826 w 1567288"/>
                <a:gd name="connsiteY1127" fmla="*/ 797924 h 1406631"/>
                <a:gd name="connsiteX1128" fmla="*/ 1563718 w 1567288"/>
                <a:gd name="connsiteY1128" fmla="*/ 794354 h 1406631"/>
                <a:gd name="connsiteX1129" fmla="*/ 1564611 w 1567288"/>
                <a:gd name="connsiteY1129" fmla="*/ 790784 h 1406631"/>
                <a:gd name="connsiteX1130" fmla="*/ 1567288 w 1567288"/>
                <a:gd name="connsiteY1130" fmla="*/ 784536 h 1406631"/>
                <a:gd name="connsiteX1131" fmla="*/ 1567288 w 1567288"/>
                <a:gd name="connsiteY1131" fmla="*/ 782752 h 1406631"/>
                <a:gd name="connsiteX1132" fmla="*/ 1562826 w 1567288"/>
                <a:gd name="connsiteY1132" fmla="*/ 781859 h 140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</a:cxnLst>
              <a:rect l="l" t="t" r="r" b="b"/>
              <a:pathLst>
                <a:path w="1567288" h="1406631">
                  <a:moveTo>
                    <a:pt x="874682" y="1334337"/>
                  </a:moveTo>
                  <a:lnTo>
                    <a:pt x="843444" y="1315594"/>
                  </a:lnTo>
                  <a:lnTo>
                    <a:pt x="825593" y="1310239"/>
                  </a:lnTo>
                  <a:lnTo>
                    <a:pt x="731877" y="1317379"/>
                  </a:lnTo>
                  <a:lnTo>
                    <a:pt x="723845" y="1313808"/>
                  </a:lnTo>
                  <a:lnTo>
                    <a:pt x="709564" y="1298636"/>
                  </a:lnTo>
                  <a:lnTo>
                    <a:pt x="692606" y="1285248"/>
                  </a:lnTo>
                  <a:lnTo>
                    <a:pt x="701531" y="1303098"/>
                  </a:lnTo>
                  <a:lnTo>
                    <a:pt x="764009" y="1366468"/>
                  </a:lnTo>
                  <a:lnTo>
                    <a:pt x="772041" y="1369146"/>
                  </a:lnTo>
                  <a:lnTo>
                    <a:pt x="776504" y="1373608"/>
                  </a:lnTo>
                  <a:lnTo>
                    <a:pt x="788999" y="1406632"/>
                  </a:lnTo>
                  <a:lnTo>
                    <a:pt x="788107" y="1382534"/>
                  </a:lnTo>
                  <a:lnTo>
                    <a:pt x="788999" y="1375393"/>
                  </a:lnTo>
                  <a:lnTo>
                    <a:pt x="790785" y="1369146"/>
                  </a:lnTo>
                  <a:lnTo>
                    <a:pt x="793462" y="1364683"/>
                  </a:lnTo>
                  <a:lnTo>
                    <a:pt x="801495" y="1355758"/>
                  </a:lnTo>
                  <a:lnTo>
                    <a:pt x="809528" y="1351295"/>
                  </a:lnTo>
                  <a:lnTo>
                    <a:pt x="821130" y="1352188"/>
                  </a:lnTo>
                  <a:lnTo>
                    <a:pt x="833626" y="1355758"/>
                  </a:lnTo>
                  <a:lnTo>
                    <a:pt x="857725" y="1365576"/>
                  </a:lnTo>
                  <a:lnTo>
                    <a:pt x="857725" y="1365576"/>
                  </a:lnTo>
                  <a:lnTo>
                    <a:pt x="857725" y="1365576"/>
                  </a:lnTo>
                  <a:lnTo>
                    <a:pt x="876467" y="1335229"/>
                  </a:lnTo>
                  <a:lnTo>
                    <a:pt x="876467" y="1335229"/>
                  </a:lnTo>
                  <a:lnTo>
                    <a:pt x="874682" y="1334337"/>
                  </a:lnTo>
                  <a:close/>
                  <a:moveTo>
                    <a:pt x="1562826" y="781859"/>
                  </a:moveTo>
                  <a:lnTo>
                    <a:pt x="1551223" y="761331"/>
                  </a:lnTo>
                  <a:lnTo>
                    <a:pt x="1548545" y="754190"/>
                  </a:lnTo>
                  <a:lnTo>
                    <a:pt x="1547652" y="751513"/>
                  </a:lnTo>
                  <a:lnTo>
                    <a:pt x="1546760" y="748835"/>
                  </a:lnTo>
                  <a:lnTo>
                    <a:pt x="1546760" y="746158"/>
                  </a:lnTo>
                  <a:lnTo>
                    <a:pt x="1546760" y="743480"/>
                  </a:lnTo>
                  <a:lnTo>
                    <a:pt x="1547652" y="737232"/>
                  </a:lnTo>
                  <a:lnTo>
                    <a:pt x="1550330" y="727414"/>
                  </a:lnTo>
                  <a:lnTo>
                    <a:pt x="1555685" y="712241"/>
                  </a:lnTo>
                  <a:lnTo>
                    <a:pt x="1557470" y="705994"/>
                  </a:lnTo>
                  <a:lnTo>
                    <a:pt x="1557470" y="703316"/>
                  </a:lnTo>
                  <a:lnTo>
                    <a:pt x="1557470" y="701531"/>
                  </a:lnTo>
                  <a:lnTo>
                    <a:pt x="1557470" y="697068"/>
                  </a:lnTo>
                  <a:lnTo>
                    <a:pt x="1556578" y="691713"/>
                  </a:lnTo>
                  <a:lnTo>
                    <a:pt x="1555685" y="689036"/>
                  </a:lnTo>
                  <a:lnTo>
                    <a:pt x="1544082" y="663152"/>
                  </a:lnTo>
                  <a:lnTo>
                    <a:pt x="1542297" y="661367"/>
                  </a:lnTo>
                  <a:lnTo>
                    <a:pt x="1540512" y="659582"/>
                  </a:lnTo>
                  <a:lnTo>
                    <a:pt x="1537835" y="658690"/>
                  </a:lnTo>
                  <a:lnTo>
                    <a:pt x="1519984" y="658690"/>
                  </a:lnTo>
                  <a:lnTo>
                    <a:pt x="1516414" y="657797"/>
                  </a:lnTo>
                  <a:lnTo>
                    <a:pt x="1513736" y="656904"/>
                  </a:lnTo>
                  <a:lnTo>
                    <a:pt x="1511951" y="655119"/>
                  </a:lnTo>
                  <a:lnTo>
                    <a:pt x="1510166" y="653334"/>
                  </a:lnTo>
                  <a:lnTo>
                    <a:pt x="1508381" y="651549"/>
                  </a:lnTo>
                  <a:lnTo>
                    <a:pt x="1507488" y="648872"/>
                  </a:lnTo>
                  <a:lnTo>
                    <a:pt x="1506596" y="646194"/>
                  </a:lnTo>
                  <a:lnTo>
                    <a:pt x="1505703" y="643516"/>
                  </a:lnTo>
                  <a:lnTo>
                    <a:pt x="1505703" y="641731"/>
                  </a:lnTo>
                  <a:lnTo>
                    <a:pt x="1506596" y="639054"/>
                  </a:lnTo>
                  <a:lnTo>
                    <a:pt x="1508381" y="635484"/>
                  </a:lnTo>
                  <a:lnTo>
                    <a:pt x="1516414" y="623881"/>
                  </a:lnTo>
                  <a:lnTo>
                    <a:pt x="1518199" y="620310"/>
                  </a:lnTo>
                  <a:lnTo>
                    <a:pt x="1519091" y="613170"/>
                  </a:lnTo>
                  <a:lnTo>
                    <a:pt x="1519984" y="608708"/>
                  </a:lnTo>
                  <a:lnTo>
                    <a:pt x="1521769" y="607815"/>
                  </a:lnTo>
                  <a:lnTo>
                    <a:pt x="1523554" y="608708"/>
                  </a:lnTo>
                  <a:lnTo>
                    <a:pt x="1525339" y="610493"/>
                  </a:lnTo>
                  <a:lnTo>
                    <a:pt x="1530694" y="622096"/>
                  </a:lnTo>
                  <a:lnTo>
                    <a:pt x="1533372" y="631914"/>
                  </a:lnTo>
                  <a:lnTo>
                    <a:pt x="1534264" y="634591"/>
                  </a:lnTo>
                  <a:lnTo>
                    <a:pt x="1536050" y="636376"/>
                  </a:lnTo>
                  <a:lnTo>
                    <a:pt x="1538727" y="637268"/>
                  </a:lnTo>
                  <a:lnTo>
                    <a:pt x="1541405" y="638161"/>
                  </a:lnTo>
                  <a:lnTo>
                    <a:pt x="1551223" y="637268"/>
                  </a:lnTo>
                  <a:lnTo>
                    <a:pt x="1555685" y="635484"/>
                  </a:lnTo>
                  <a:lnTo>
                    <a:pt x="1557470" y="633698"/>
                  </a:lnTo>
                  <a:lnTo>
                    <a:pt x="1558363" y="631021"/>
                  </a:lnTo>
                  <a:lnTo>
                    <a:pt x="1558363" y="628343"/>
                  </a:lnTo>
                  <a:lnTo>
                    <a:pt x="1557470" y="625666"/>
                  </a:lnTo>
                  <a:lnTo>
                    <a:pt x="1555685" y="621203"/>
                  </a:lnTo>
                  <a:lnTo>
                    <a:pt x="1554793" y="619418"/>
                  </a:lnTo>
                  <a:lnTo>
                    <a:pt x="1553900" y="616740"/>
                  </a:lnTo>
                  <a:lnTo>
                    <a:pt x="1553007" y="614063"/>
                  </a:lnTo>
                  <a:lnTo>
                    <a:pt x="1553007" y="611385"/>
                  </a:lnTo>
                  <a:lnTo>
                    <a:pt x="1553007" y="607815"/>
                  </a:lnTo>
                  <a:lnTo>
                    <a:pt x="1554793" y="601567"/>
                  </a:lnTo>
                  <a:lnTo>
                    <a:pt x="1555685" y="595320"/>
                  </a:lnTo>
                  <a:lnTo>
                    <a:pt x="1555685" y="591750"/>
                  </a:lnTo>
                  <a:lnTo>
                    <a:pt x="1555685" y="589072"/>
                  </a:lnTo>
                  <a:lnTo>
                    <a:pt x="1555685" y="586394"/>
                  </a:lnTo>
                  <a:lnTo>
                    <a:pt x="1554793" y="584609"/>
                  </a:lnTo>
                  <a:lnTo>
                    <a:pt x="1553007" y="581039"/>
                  </a:lnTo>
                  <a:lnTo>
                    <a:pt x="1552115" y="579254"/>
                  </a:lnTo>
                  <a:lnTo>
                    <a:pt x="1549438" y="573006"/>
                  </a:lnTo>
                  <a:lnTo>
                    <a:pt x="1548545" y="571221"/>
                  </a:lnTo>
                  <a:lnTo>
                    <a:pt x="1548545" y="570329"/>
                  </a:lnTo>
                  <a:lnTo>
                    <a:pt x="1548545" y="568544"/>
                  </a:lnTo>
                  <a:lnTo>
                    <a:pt x="1548545" y="565866"/>
                  </a:lnTo>
                  <a:lnTo>
                    <a:pt x="1549438" y="563188"/>
                  </a:lnTo>
                  <a:lnTo>
                    <a:pt x="1551223" y="557833"/>
                  </a:lnTo>
                  <a:lnTo>
                    <a:pt x="1552115" y="555156"/>
                  </a:lnTo>
                  <a:lnTo>
                    <a:pt x="1552115" y="552478"/>
                  </a:lnTo>
                  <a:lnTo>
                    <a:pt x="1551223" y="549800"/>
                  </a:lnTo>
                  <a:lnTo>
                    <a:pt x="1550330" y="548015"/>
                  </a:lnTo>
                  <a:lnTo>
                    <a:pt x="1546760" y="544445"/>
                  </a:lnTo>
                  <a:lnTo>
                    <a:pt x="1538727" y="537305"/>
                  </a:lnTo>
                  <a:lnTo>
                    <a:pt x="1536942" y="535520"/>
                  </a:lnTo>
                  <a:lnTo>
                    <a:pt x="1536050" y="533735"/>
                  </a:lnTo>
                  <a:lnTo>
                    <a:pt x="1535157" y="531057"/>
                  </a:lnTo>
                  <a:lnTo>
                    <a:pt x="1535157" y="528380"/>
                  </a:lnTo>
                  <a:lnTo>
                    <a:pt x="1535157" y="522132"/>
                  </a:lnTo>
                  <a:lnTo>
                    <a:pt x="1535157" y="513206"/>
                  </a:lnTo>
                  <a:lnTo>
                    <a:pt x="1536050" y="506066"/>
                  </a:lnTo>
                  <a:lnTo>
                    <a:pt x="1491423" y="498926"/>
                  </a:lnTo>
                  <a:lnTo>
                    <a:pt x="1487853" y="497141"/>
                  </a:lnTo>
                  <a:lnTo>
                    <a:pt x="1486067" y="495356"/>
                  </a:lnTo>
                  <a:lnTo>
                    <a:pt x="1485175" y="492678"/>
                  </a:lnTo>
                  <a:lnTo>
                    <a:pt x="1485175" y="489108"/>
                  </a:lnTo>
                  <a:lnTo>
                    <a:pt x="1486960" y="482860"/>
                  </a:lnTo>
                  <a:lnTo>
                    <a:pt x="1488745" y="479290"/>
                  </a:lnTo>
                  <a:lnTo>
                    <a:pt x="1489638" y="477505"/>
                  </a:lnTo>
                  <a:lnTo>
                    <a:pt x="1495886" y="470365"/>
                  </a:lnTo>
                  <a:lnTo>
                    <a:pt x="1498563" y="465902"/>
                  </a:lnTo>
                  <a:lnTo>
                    <a:pt x="1499455" y="462332"/>
                  </a:lnTo>
                  <a:lnTo>
                    <a:pt x="1499455" y="457870"/>
                  </a:lnTo>
                  <a:lnTo>
                    <a:pt x="1498563" y="449837"/>
                  </a:lnTo>
                  <a:lnTo>
                    <a:pt x="1497671" y="445374"/>
                  </a:lnTo>
                  <a:lnTo>
                    <a:pt x="1496778" y="441804"/>
                  </a:lnTo>
                  <a:lnTo>
                    <a:pt x="1492315" y="431986"/>
                  </a:lnTo>
                  <a:lnTo>
                    <a:pt x="1483390" y="415920"/>
                  </a:lnTo>
                  <a:lnTo>
                    <a:pt x="1479820" y="408780"/>
                  </a:lnTo>
                  <a:lnTo>
                    <a:pt x="1478927" y="406103"/>
                  </a:lnTo>
                  <a:lnTo>
                    <a:pt x="1478927" y="403425"/>
                  </a:lnTo>
                  <a:lnTo>
                    <a:pt x="1480712" y="400747"/>
                  </a:lnTo>
                  <a:lnTo>
                    <a:pt x="1485175" y="398070"/>
                  </a:lnTo>
                  <a:lnTo>
                    <a:pt x="1488745" y="396285"/>
                  </a:lnTo>
                  <a:lnTo>
                    <a:pt x="1509274" y="390930"/>
                  </a:lnTo>
                  <a:lnTo>
                    <a:pt x="1532479" y="389144"/>
                  </a:lnTo>
                  <a:lnTo>
                    <a:pt x="1534264" y="386467"/>
                  </a:lnTo>
                  <a:lnTo>
                    <a:pt x="1534264" y="382004"/>
                  </a:lnTo>
                  <a:lnTo>
                    <a:pt x="1531587" y="372186"/>
                  </a:lnTo>
                  <a:lnTo>
                    <a:pt x="1528909" y="367724"/>
                  </a:lnTo>
                  <a:lnTo>
                    <a:pt x="1526231" y="364154"/>
                  </a:lnTo>
                  <a:lnTo>
                    <a:pt x="1523554" y="362368"/>
                  </a:lnTo>
                  <a:lnTo>
                    <a:pt x="1521769" y="360583"/>
                  </a:lnTo>
                  <a:lnTo>
                    <a:pt x="1519984" y="357013"/>
                  </a:lnTo>
                  <a:lnTo>
                    <a:pt x="1519091" y="351658"/>
                  </a:lnTo>
                  <a:lnTo>
                    <a:pt x="1519091" y="307924"/>
                  </a:lnTo>
                  <a:lnTo>
                    <a:pt x="1519984" y="302569"/>
                  </a:lnTo>
                  <a:lnTo>
                    <a:pt x="1520876" y="298106"/>
                  </a:lnTo>
                  <a:lnTo>
                    <a:pt x="1521769" y="295428"/>
                  </a:lnTo>
                  <a:lnTo>
                    <a:pt x="1522662" y="292751"/>
                  </a:lnTo>
                  <a:lnTo>
                    <a:pt x="1523554" y="289181"/>
                  </a:lnTo>
                  <a:lnTo>
                    <a:pt x="1524447" y="271330"/>
                  </a:lnTo>
                  <a:lnTo>
                    <a:pt x="1525339" y="266867"/>
                  </a:lnTo>
                  <a:lnTo>
                    <a:pt x="1527124" y="264190"/>
                  </a:lnTo>
                  <a:lnTo>
                    <a:pt x="1528909" y="262405"/>
                  </a:lnTo>
                  <a:lnTo>
                    <a:pt x="1530694" y="260620"/>
                  </a:lnTo>
                  <a:lnTo>
                    <a:pt x="1530694" y="257050"/>
                  </a:lnTo>
                  <a:lnTo>
                    <a:pt x="1528909" y="252587"/>
                  </a:lnTo>
                  <a:lnTo>
                    <a:pt x="1523554" y="245447"/>
                  </a:lnTo>
                  <a:lnTo>
                    <a:pt x="1519984" y="243662"/>
                  </a:lnTo>
                  <a:lnTo>
                    <a:pt x="1516414" y="242769"/>
                  </a:lnTo>
                  <a:lnTo>
                    <a:pt x="1513736" y="243662"/>
                  </a:lnTo>
                  <a:lnTo>
                    <a:pt x="1511059" y="243662"/>
                  </a:lnTo>
                  <a:lnTo>
                    <a:pt x="1508381" y="243662"/>
                  </a:lnTo>
                  <a:lnTo>
                    <a:pt x="1505703" y="242769"/>
                  </a:lnTo>
                  <a:lnTo>
                    <a:pt x="1503918" y="240091"/>
                  </a:lnTo>
                  <a:lnTo>
                    <a:pt x="1503918" y="235629"/>
                  </a:lnTo>
                  <a:lnTo>
                    <a:pt x="1508381" y="220456"/>
                  </a:lnTo>
                  <a:lnTo>
                    <a:pt x="1511951" y="212423"/>
                  </a:lnTo>
                  <a:lnTo>
                    <a:pt x="1511951" y="207068"/>
                  </a:lnTo>
                  <a:lnTo>
                    <a:pt x="1505703" y="201713"/>
                  </a:lnTo>
                  <a:lnTo>
                    <a:pt x="1496778" y="195465"/>
                  </a:lnTo>
                  <a:lnTo>
                    <a:pt x="1498563" y="192787"/>
                  </a:lnTo>
                  <a:lnTo>
                    <a:pt x="1497671" y="190110"/>
                  </a:lnTo>
                  <a:lnTo>
                    <a:pt x="1498563" y="180292"/>
                  </a:lnTo>
                  <a:lnTo>
                    <a:pt x="1498563" y="177614"/>
                  </a:lnTo>
                  <a:lnTo>
                    <a:pt x="1498563" y="174937"/>
                  </a:lnTo>
                  <a:lnTo>
                    <a:pt x="1497671" y="174044"/>
                  </a:lnTo>
                  <a:lnTo>
                    <a:pt x="1496778" y="172259"/>
                  </a:lnTo>
                  <a:lnTo>
                    <a:pt x="1486960" y="160656"/>
                  </a:lnTo>
                  <a:lnTo>
                    <a:pt x="1484283" y="156193"/>
                  </a:lnTo>
                  <a:lnTo>
                    <a:pt x="1483390" y="153516"/>
                  </a:lnTo>
                  <a:lnTo>
                    <a:pt x="1482498" y="150838"/>
                  </a:lnTo>
                  <a:lnTo>
                    <a:pt x="1481605" y="145483"/>
                  </a:lnTo>
                  <a:lnTo>
                    <a:pt x="1480712" y="142805"/>
                  </a:lnTo>
                  <a:lnTo>
                    <a:pt x="1479820" y="140128"/>
                  </a:lnTo>
                  <a:lnTo>
                    <a:pt x="1478035" y="138343"/>
                  </a:lnTo>
                  <a:lnTo>
                    <a:pt x="1475357" y="138343"/>
                  </a:lnTo>
                  <a:lnTo>
                    <a:pt x="1463754" y="146375"/>
                  </a:lnTo>
                  <a:lnTo>
                    <a:pt x="1460184" y="147268"/>
                  </a:lnTo>
                  <a:lnTo>
                    <a:pt x="1446796" y="144590"/>
                  </a:lnTo>
                  <a:lnTo>
                    <a:pt x="1440548" y="144590"/>
                  </a:lnTo>
                  <a:lnTo>
                    <a:pt x="1433408" y="146375"/>
                  </a:lnTo>
                  <a:lnTo>
                    <a:pt x="1429838" y="149053"/>
                  </a:lnTo>
                  <a:lnTo>
                    <a:pt x="1428053" y="151731"/>
                  </a:lnTo>
                  <a:lnTo>
                    <a:pt x="1427160" y="154408"/>
                  </a:lnTo>
                  <a:lnTo>
                    <a:pt x="1427160" y="157086"/>
                  </a:lnTo>
                  <a:lnTo>
                    <a:pt x="1427160" y="159763"/>
                  </a:lnTo>
                  <a:lnTo>
                    <a:pt x="1428053" y="165119"/>
                  </a:lnTo>
                  <a:lnTo>
                    <a:pt x="1429838" y="173151"/>
                  </a:lnTo>
                  <a:lnTo>
                    <a:pt x="1429838" y="174044"/>
                  </a:lnTo>
                  <a:lnTo>
                    <a:pt x="1429838" y="174937"/>
                  </a:lnTo>
                  <a:lnTo>
                    <a:pt x="1429838" y="176722"/>
                  </a:lnTo>
                  <a:lnTo>
                    <a:pt x="1428946" y="178507"/>
                  </a:lnTo>
                  <a:lnTo>
                    <a:pt x="1427160" y="180292"/>
                  </a:lnTo>
                  <a:lnTo>
                    <a:pt x="1425375" y="181184"/>
                  </a:lnTo>
                  <a:lnTo>
                    <a:pt x="1408417" y="184754"/>
                  </a:lnTo>
                  <a:lnTo>
                    <a:pt x="1406632" y="186539"/>
                  </a:lnTo>
                  <a:lnTo>
                    <a:pt x="1405739" y="189217"/>
                  </a:lnTo>
                  <a:lnTo>
                    <a:pt x="1403955" y="195465"/>
                  </a:lnTo>
                  <a:lnTo>
                    <a:pt x="1403062" y="198142"/>
                  </a:lnTo>
                  <a:lnTo>
                    <a:pt x="1401277" y="200820"/>
                  </a:lnTo>
                  <a:lnTo>
                    <a:pt x="1398599" y="201713"/>
                  </a:lnTo>
                  <a:lnTo>
                    <a:pt x="1395029" y="201713"/>
                  </a:lnTo>
                  <a:lnTo>
                    <a:pt x="1388782" y="199035"/>
                  </a:lnTo>
                  <a:lnTo>
                    <a:pt x="1386104" y="196357"/>
                  </a:lnTo>
                  <a:lnTo>
                    <a:pt x="1384319" y="193680"/>
                  </a:lnTo>
                  <a:lnTo>
                    <a:pt x="1380749" y="186539"/>
                  </a:lnTo>
                  <a:lnTo>
                    <a:pt x="1378963" y="184754"/>
                  </a:lnTo>
                  <a:lnTo>
                    <a:pt x="1377179" y="182969"/>
                  </a:lnTo>
                  <a:lnTo>
                    <a:pt x="1374501" y="182969"/>
                  </a:lnTo>
                  <a:lnTo>
                    <a:pt x="1363791" y="187432"/>
                  </a:lnTo>
                  <a:lnTo>
                    <a:pt x="1341478" y="191895"/>
                  </a:lnTo>
                  <a:lnTo>
                    <a:pt x="1334337" y="195465"/>
                  </a:lnTo>
                  <a:lnTo>
                    <a:pt x="1329874" y="198142"/>
                  </a:lnTo>
                  <a:lnTo>
                    <a:pt x="1328090" y="199927"/>
                  </a:lnTo>
                  <a:lnTo>
                    <a:pt x="1326304" y="201713"/>
                  </a:lnTo>
                  <a:lnTo>
                    <a:pt x="1324519" y="204390"/>
                  </a:lnTo>
                  <a:lnTo>
                    <a:pt x="1323627" y="207068"/>
                  </a:lnTo>
                  <a:lnTo>
                    <a:pt x="1322734" y="210638"/>
                  </a:lnTo>
                  <a:lnTo>
                    <a:pt x="1321842" y="214208"/>
                  </a:lnTo>
                  <a:lnTo>
                    <a:pt x="1321842" y="217778"/>
                  </a:lnTo>
                  <a:lnTo>
                    <a:pt x="1321842" y="220456"/>
                  </a:lnTo>
                  <a:lnTo>
                    <a:pt x="1322734" y="223133"/>
                  </a:lnTo>
                  <a:lnTo>
                    <a:pt x="1323627" y="225811"/>
                  </a:lnTo>
                  <a:lnTo>
                    <a:pt x="1325411" y="227596"/>
                  </a:lnTo>
                  <a:lnTo>
                    <a:pt x="1328090" y="228488"/>
                  </a:lnTo>
                  <a:lnTo>
                    <a:pt x="1337015" y="230274"/>
                  </a:lnTo>
                  <a:lnTo>
                    <a:pt x="1338799" y="231166"/>
                  </a:lnTo>
                  <a:lnTo>
                    <a:pt x="1339692" y="233844"/>
                  </a:lnTo>
                  <a:lnTo>
                    <a:pt x="1339692" y="240091"/>
                  </a:lnTo>
                  <a:lnTo>
                    <a:pt x="1339692" y="242769"/>
                  </a:lnTo>
                  <a:lnTo>
                    <a:pt x="1338799" y="245447"/>
                  </a:lnTo>
                  <a:lnTo>
                    <a:pt x="1337015" y="247232"/>
                  </a:lnTo>
                  <a:lnTo>
                    <a:pt x="1334337" y="248124"/>
                  </a:lnTo>
                  <a:lnTo>
                    <a:pt x="1320057" y="249909"/>
                  </a:lnTo>
                  <a:lnTo>
                    <a:pt x="1314702" y="250802"/>
                  </a:lnTo>
                  <a:lnTo>
                    <a:pt x="1312916" y="252587"/>
                  </a:lnTo>
                  <a:lnTo>
                    <a:pt x="1311131" y="254372"/>
                  </a:lnTo>
                  <a:lnTo>
                    <a:pt x="1310239" y="257050"/>
                  </a:lnTo>
                  <a:lnTo>
                    <a:pt x="1310239" y="259727"/>
                  </a:lnTo>
                  <a:lnTo>
                    <a:pt x="1311131" y="262405"/>
                  </a:lnTo>
                  <a:lnTo>
                    <a:pt x="1312023" y="265082"/>
                  </a:lnTo>
                  <a:lnTo>
                    <a:pt x="1315594" y="272223"/>
                  </a:lnTo>
                  <a:lnTo>
                    <a:pt x="1316486" y="274900"/>
                  </a:lnTo>
                  <a:lnTo>
                    <a:pt x="1316486" y="277578"/>
                  </a:lnTo>
                  <a:lnTo>
                    <a:pt x="1315594" y="283826"/>
                  </a:lnTo>
                  <a:lnTo>
                    <a:pt x="1315594" y="286503"/>
                  </a:lnTo>
                  <a:lnTo>
                    <a:pt x="1316486" y="289181"/>
                  </a:lnTo>
                  <a:lnTo>
                    <a:pt x="1318271" y="290966"/>
                  </a:lnTo>
                  <a:lnTo>
                    <a:pt x="1320057" y="292751"/>
                  </a:lnTo>
                  <a:lnTo>
                    <a:pt x="1321842" y="294536"/>
                  </a:lnTo>
                  <a:lnTo>
                    <a:pt x="1321842" y="297214"/>
                  </a:lnTo>
                  <a:lnTo>
                    <a:pt x="1320949" y="298999"/>
                  </a:lnTo>
                  <a:lnTo>
                    <a:pt x="1319164" y="299891"/>
                  </a:lnTo>
                  <a:lnTo>
                    <a:pt x="1308454" y="301676"/>
                  </a:lnTo>
                  <a:lnTo>
                    <a:pt x="1306669" y="303461"/>
                  </a:lnTo>
                  <a:lnTo>
                    <a:pt x="1305776" y="306139"/>
                  </a:lnTo>
                  <a:lnTo>
                    <a:pt x="1304883" y="312387"/>
                  </a:lnTo>
                  <a:lnTo>
                    <a:pt x="1304883" y="315064"/>
                  </a:lnTo>
                  <a:lnTo>
                    <a:pt x="1303991" y="327560"/>
                  </a:lnTo>
                  <a:lnTo>
                    <a:pt x="1303098" y="330237"/>
                  </a:lnTo>
                  <a:lnTo>
                    <a:pt x="1301314" y="332022"/>
                  </a:lnTo>
                  <a:lnTo>
                    <a:pt x="1298635" y="332915"/>
                  </a:lnTo>
                  <a:lnTo>
                    <a:pt x="1205812" y="347195"/>
                  </a:lnTo>
                  <a:lnTo>
                    <a:pt x="1200457" y="346303"/>
                  </a:lnTo>
                  <a:lnTo>
                    <a:pt x="1165648" y="333807"/>
                  </a:lnTo>
                  <a:lnTo>
                    <a:pt x="1162971" y="332022"/>
                  </a:lnTo>
                  <a:lnTo>
                    <a:pt x="1160293" y="331130"/>
                  </a:lnTo>
                  <a:lnTo>
                    <a:pt x="1156723" y="331130"/>
                  </a:lnTo>
                  <a:lnTo>
                    <a:pt x="1151368" y="332915"/>
                  </a:lnTo>
                  <a:lnTo>
                    <a:pt x="1145120" y="335592"/>
                  </a:lnTo>
                  <a:lnTo>
                    <a:pt x="1142442" y="336485"/>
                  </a:lnTo>
                  <a:lnTo>
                    <a:pt x="1139765" y="335592"/>
                  </a:lnTo>
                  <a:lnTo>
                    <a:pt x="1130839" y="325775"/>
                  </a:lnTo>
                  <a:lnTo>
                    <a:pt x="1116559" y="316849"/>
                  </a:lnTo>
                  <a:lnTo>
                    <a:pt x="1110311" y="315064"/>
                  </a:lnTo>
                  <a:lnTo>
                    <a:pt x="1101386" y="314172"/>
                  </a:lnTo>
                  <a:lnTo>
                    <a:pt x="1081750" y="316849"/>
                  </a:lnTo>
                  <a:lnTo>
                    <a:pt x="1077287" y="318634"/>
                  </a:lnTo>
                  <a:lnTo>
                    <a:pt x="1075502" y="320419"/>
                  </a:lnTo>
                  <a:lnTo>
                    <a:pt x="1073718" y="322204"/>
                  </a:lnTo>
                  <a:lnTo>
                    <a:pt x="1071932" y="323990"/>
                  </a:lnTo>
                  <a:lnTo>
                    <a:pt x="1060330" y="342733"/>
                  </a:lnTo>
                  <a:lnTo>
                    <a:pt x="1053189" y="357013"/>
                  </a:lnTo>
                  <a:lnTo>
                    <a:pt x="1046942" y="365939"/>
                  </a:lnTo>
                  <a:lnTo>
                    <a:pt x="1043371" y="369509"/>
                  </a:lnTo>
                  <a:lnTo>
                    <a:pt x="1041586" y="371294"/>
                  </a:lnTo>
                  <a:lnTo>
                    <a:pt x="1037123" y="373079"/>
                  </a:lnTo>
                  <a:lnTo>
                    <a:pt x="1031768" y="373971"/>
                  </a:lnTo>
                  <a:lnTo>
                    <a:pt x="1027306" y="373079"/>
                  </a:lnTo>
                  <a:lnTo>
                    <a:pt x="1021950" y="371294"/>
                  </a:lnTo>
                  <a:lnTo>
                    <a:pt x="1011240" y="365939"/>
                  </a:lnTo>
                  <a:lnTo>
                    <a:pt x="1006778" y="362368"/>
                  </a:lnTo>
                  <a:lnTo>
                    <a:pt x="1004100" y="358798"/>
                  </a:lnTo>
                  <a:lnTo>
                    <a:pt x="1002315" y="354336"/>
                  </a:lnTo>
                  <a:lnTo>
                    <a:pt x="997852" y="345410"/>
                  </a:lnTo>
                  <a:lnTo>
                    <a:pt x="996067" y="343625"/>
                  </a:lnTo>
                  <a:lnTo>
                    <a:pt x="994282" y="341840"/>
                  </a:lnTo>
                  <a:lnTo>
                    <a:pt x="991604" y="340055"/>
                  </a:lnTo>
                  <a:lnTo>
                    <a:pt x="979109" y="333807"/>
                  </a:lnTo>
                  <a:lnTo>
                    <a:pt x="973754" y="328452"/>
                  </a:lnTo>
                  <a:lnTo>
                    <a:pt x="969291" y="326667"/>
                  </a:lnTo>
                  <a:lnTo>
                    <a:pt x="949655" y="323990"/>
                  </a:lnTo>
                  <a:lnTo>
                    <a:pt x="943407" y="324882"/>
                  </a:lnTo>
                  <a:lnTo>
                    <a:pt x="939838" y="326667"/>
                  </a:lnTo>
                  <a:lnTo>
                    <a:pt x="938945" y="329345"/>
                  </a:lnTo>
                  <a:lnTo>
                    <a:pt x="938052" y="332022"/>
                  </a:lnTo>
                  <a:lnTo>
                    <a:pt x="937160" y="334700"/>
                  </a:lnTo>
                  <a:lnTo>
                    <a:pt x="935375" y="336485"/>
                  </a:lnTo>
                  <a:lnTo>
                    <a:pt x="932697" y="337378"/>
                  </a:lnTo>
                  <a:lnTo>
                    <a:pt x="886286" y="338270"/>
                  </a:lnTo>
                  <a:lnTo>
                    <a:pt x="883608" y="337378"/>
                  </a:lnTo>
                  <a:lnTo>
                    <a:pt x="880930" y="335592"/>
                  </a:lnTo>
                  <a:lnTo>
                    <a:pt x="878253" y="331130"/>
                  </a:lnTo>
                  <a:lnTo>
                    <a:pt x="877360" y="327560"/>
                  </a:lnTo>
                  <a:lnTo>
                    <a:pt x="877360" y="323990"/>
                  </a:lnTo>
                  <a:lnTo>
                    <a:pt x="878253" y="320419"/>
                  </a:lnTo>
                  <a:lnTo>
                    <a:pt x="878253" y="316849"/>
                  </a:lnTo>
                  <a:lnTo>
                    <a:pt x="878253" y="314172"/>
                  </a:lnTo>
                  <a:lnTo>
                    <a:pt x="877360" y="311494"/>
                  </a:lnTo>
                  <a:lnTo>
                    <a:pt x="876467" y="309709"/>
                  </a:lnTo>
                  <a:lnTo>
                    <a:pt x="872005" y="303461"/>
                  </a:lnTo>
                  <a:lnTo>
                    <a:pt x="871113" y="300784"/>
                  </a:lnTo>
                  <a:lnTo>
                    <a:pt x="871113" y="298106"/>
                  </a:lnTo>
                  <a:lnTo>
                    <a:pt x="872005" y="295428"/>
                  </a:lnTo>
                  <a:lnTo>
                    <a:pt x="872898" y="292751"/>
                  </a:lnTo>
                  <a:lnTo>
                    <a:pt x="873790" y="290073"/>
                  </a:lnTo>
                  <a:lnTo>
                    <a:pt x="882715" y="276685"/>
                  </a:lnTo>
                  <a:lnTo>
                    <a:pt x="883608" y="274008"/>
                  </a:lnTo>
                  <a:lnTo>
                    <a:pt x="884501" y="271330"/>
                  </a:lnTo>
                  <a:lnTo>
                    <a:pt x="884501" y="268652"/>
                  </a:lnTo>
                  <a:lnTo>
                    <a:pt x="884501" y="265975"/>
                  </a:lnTo>
                  <a:lnTo>
                    <a:pt x="883608" y="263297"/>
                  </a:lnTo>
                  <a:lnTo>
                    <a:pt x="882715" y="260620"/>
                  </a:lnTo>
                  <a:lnTo>
                    <a:pt x="881823" y="257942"/>
                  </a:lnTo>
                  <a:lnTo>
                    <a:pt x="870220" y="243662"/>
                  </a:lnTo>
                  <a:lnTo>
                    <a:pt x="868435" y="241876"/>
                  </a:lnTo>
                  <a:lnTo>
                    <a:pt x="867542" y="239199"/>
                  </a:lnTo>
                  <a:lnTo>
                    <a:pt x="866650" y="236521"/>
                  </a:lnTo>
                  <a:lnTo>
                    <a:pt x="865757" y="233844"/>
                  </a:lnTo>
                  <a:lnTo>
                    <a:pt x="865757" y="231166"/>
                  </a:lnTo>
                  <a:lnTo>
                    <a:pt x="864865" y="228488"/>
                  </a:lnTo>
                  <a:lnTo>
                    <a:pt x="863079" y="224026"/>
                  </a:lnTo>
                  <a:lnTo>
                    <a:pt x="860402" y="219563"/>
                  </a:lnTo>
                  <a:lnTo>
                    <a:pt x="857725" y="217778"/>
                  </a:lnTo>
                  <a:lnTo>
                    <a:pt x="854154" y="216886"/>
                  </a:lnTo>
                  <a:lnTo>
                    <a:pt x="840766" y="219563"/>
                  </a:lnTo>
                  <a:lnTo>
                    <a:pt x="838089" y="218671"/>
                  </a:lnTo>
                  <a:lnTo>
                    <a:pt x="831841" y="212423"/>
                  </a:lnTo>
                  <a:lnTo>
                    <a:pt x="824701" y="203498"/>
                  </a:lnTo>
                  <a:lnTo>
                    <a:pt x="807742" y="174937"/>
                  </a:lnTo>
                  <a:lnTo>
                    <a:pt x="807742" y="174044"/>
                  </a:lnTo>
                  <a:lnTo>
                    <a:pt x="800602" y="160656"/>
                  </a:lnTo>
                  <a:lnTo>
                    <a:pt x="799710" y="157978"/>
                  </a:lnTo>
                  <a:lnTo>
                    <a:pt x="799710" y="157086"/>
                  </a:lnTo>
                  <a:lnTo>
                    <a:pt x="801495" y="155301"/>
                  </a:lnTo>
                  <a:lnTo>
                    <a:pt x="822916" y="145483"/>
                  </a:lnTo>
                  <a:lnTo>
                    <a:pt x="829163" y="141020"/>
                  </a:lnTo>
                  <a:lnTo>
                    <a:pt x="830949" y="139235"/>
                  </a:lnTo>
                  <a:lnTo>
                    <a:pt x="832734" y="136558"/>
                  </a:lnTo>
                  <a:lnTo>
                    <a:pt x="833626" y="133880"/>
                  </a:lnTo>
                  <a:lnTo>
                    <a:pt x="834518" y="130310"/>
                  </a:lnTo>
                  <a:lnTo>
                    <a:pt x="834518" y="126740"/>
                  </a:lnTo>
                  <a:lnTo>
                    <a:pt x="834518" y="124062"/>
                  </a:lnTo>
                  <a:lnTo>
                    <a:pt x="834518" y="121385"/>
                  </a:lnTo>
                  <a:lnTo>
                    <a:pt x="833626" y="118707"/>
                  </a:lnTo>
                  <a:lnTo>
                    <a:pt x="831841" y="114244"/>
                  </a:lnTo>
                  <a:lnTo>
                    <a:pt x="828271" y="100856"/>
                  </a:lnTo>
                  <a:lnTo>
                    <a:pt x="827378" y="98179"/>
                  </a:lnTo>
                  <a:lnTo>
                    <a:pt x="824701" y="96394"/>
                  </a:lnTo>
                  <a:lnTo>
                    <a:pt x="820238" y="95501"/>
                  </a:lnTo>
                  <a:lnTo>
                    <a:pt x="799710" y="99071"/>
                  </a:lnTo>
                  <a:lnTo>
                    <a:pt x="796140" y="99071"/>
                  </a:lnTo>
                  <a:lnTo>
                    <a:pt x="792570" y="98179"/>
                  </a:lnTo>
                  <a:lnTo>
                    <a:pt x="788107" y="94609"/>
                  </a:lnTo>
                  <a:lnTo>
                    <a:pt x="784537" y="92823"/>
                  </a:lnTo>
                  <a:lnTo>
                    <a:pt x="780074" y="91931"/>
                  </a:lnTo>
                  <a:lnTo>
                    <a:pt x="773826" y="92823"/>
                  </a:lnTo>
                  <a:lnTo>
                    <a:pt x="768471" y="91038"/>
                  </a:lnTo>
                  <a:lnTo>
                    <a:pt x="764901" y="89253"/>
                  </a:lnTo>
                  <a:lnTo>
                    <a:pt x="757761" y="81221"/>
                  </a:lnTo>
                  <a:lnTo>
                    <a:pt x="755083" y="80328"/>
                  </a:lnTo>
                  <a:lnTo>
                    <a:pt x="751513" y="80328"/>
                  </a:lnTo>
                  <a:lnTo>
                    <a:pt x="742588" y="83898"/>
                  </a:lnTo>
                  <a:lnTo>
                    <a:pt x="739910" y="85683"/>
                  </a:lnTo>
                  <a:lnTo>
                    <a:pt x="738125" y="87468"/>
                  </a:lnTo>
                  <a:lnTo>
                    <a:pt x="737233" y="90146"/>
                  </a:lnTo>
                  <a:lnTo>
                    <a:pt x="737233" y="92823"/>
                  </a:lnTo>
                  <a:lnTo>
                    <a:pt x="737233" y="101749"/>
                  </a:lnTo>
                  <a:lnTo>
                    <a:pt x="736340" y="104426"/>
                  </a:lnTo>
                  <a:lnTo>
                    <a:pt x="734555" y="106211"/>
                  </a:lnTo>
                  <a:lnTo>
                    <a:pt x="731877" y="107104"/>
                  </a:lnTo>
                  <a:lnTo>
                    <a:pt x="723845" y="108889"/>
                  </a:lnTo>
                  <a:lnTo>
                    <a:pt x="721167" y="108889"/>
                  </a:lnTo>
                  <a:lnTo>
                    <a:pt x="718489" y="107997"/>
                  </a:lnTo>
                  <a:lnTo>
                    <a:pt x="716704" y="105319"/>
                  </a:lnTo>
                  <a:lnTo>
                    <a:pt x="714919" y="103534"/>
                  </a:lnTo>
                  <a:lnTo>
                    <a:pt x="712242" y="103534"/>
                  </a:lnTo>
                  <a:lnTo>
                    <a:pt x="707779" y="107104"/>
                  </a:lnTo>
                  <a:lnTo>
                    <a:pt x="705994" y="110674"/>
                  </a:lnTo>
                  <a:lnTo>
                    <a:pt x="704209" y="112459"/>
                  </a:lnTo>
                  <a:lnTo>
                    <a:pt x="704209" y="122277"/>
                  </a:lnTo>
                  <a:lnTo>
                    <a:pt x="704209" y="125847"/>
                  </a:lnTo>
                  <a:lnTo>
                    <a:pt x="703316" y="128525"/>
                  </a:lnTo>
                  <a:lnTo>
                    <a:pt x="701531" y="130310"/>
                  </a:lnTo>
                  <a:lnTo>
                    <a:pt x="698854" y="131202"/>
                  </a:lnTo>
                  <a:lnTo>
                    <a:pt x="696176" y="131202"/>
                  </a:lnTo>
                  <a:lnTo>
                    <a:pt x="693498" y="130310"/>
                  </a:lnTo>
                  <a:lnTo>
                    <a:pt x="690821" y="127632"/>
                  </a:lnTo>
                  <a:lnTo>
                    <a:pt x="689928" y="124955"/>
                  </a:lnTo>
                  <a:lnTo>
                    <a:pt x="689928" y="122277"/>
                  </a:lnTo>
                  <a:lnTo>
                    <a:pt x="690821" y="120492"/>
                  </a:lnTo>
                  <a:lnTo>
                    <a:pt x="693498" y="116029"/>
                  </a:lnTo>
                  <a:lnTo>
                    <a:pt x="694391" y="113352"/>
                  </a:lnTo>
                  <a:lnTo>
                    <a:pt x="695283" y="109782"/>
                  </a:lnTo>
                  <a:lnTo>
                    <a:pt x="697069" y="92823"/>
                  </a:lnTo>
                  <a:lnTo>
                    <a:pt x="696176" y="86576"/>
                  </a:lnTo>
                  <a:lnTo>
                    <a:pt x="695283" y="83898"/>
                  </a:lnTo>
                  <a:lnTo>
                    <a:pt x="693498" y="82113"/>
                  </a:lnTo>
                  <a:lnTo>
                    <a:pt x="691713" y="80328"/>
                  </a:lnTo>
                  <a:lnTo>
                    <a:pt x="689036" y="79435"/>
                  </a:lnTo>
                  <a:lnTo>
                    <a:pt x="659582" y="82113"/>
                  </a:lnTo>
                  <a:lnTo>
                    <a:pt x="652442" y="83898"/>
                  </a:lnTo>
                  <a:lnTo>
                    <a:pt x="647979" y="85683"/>
                  </a:lnTo>
                  <a:lnTo>
                    <a:pt x="646194" y="87468"/>
                  </a:lnTo>
                  <a:lnTo>
                    <a:pt x="643517" y="88361"/>
                  </a:lnTo>
                  <a:lnTo>
                    <a:pt x="639946" y="87468"/>
                  </a:lnTo>
                  <a:lnTo>
                    <a:pt x="635484" y="84791"/>
                  </a:lnTo>
                  <a:lnTo>
                    <a:pt x="633698" y="82113"/>
                  </a:lnTo>
                  <a:lnTo>
                    <a:pt x="631914" y="79435"/>
                  </a:lnTo>
                  <a:lnTo>
                    <a:pt x="631021" y="76758"/>
                  </a:lnTo>
                  <a:lnTo>
                    <a:pt x="629236" y="74973"/>
                  </a:lnTo>
                  <a:lnTo>
                    <a:pt x="626558" y="74080"/>
                  </a:lnTo>
                  <a:lnTo>
                    <a:pt x="618526" y="77650"/>
                  </a:lnTo>
                  <a:lnTo>
                    <a:pt x="609600" y="83898"/>
                  </a:lnTo>
                  <a:lnTo>
                    <a:pt x="606030" y="84791"/>
                  </a:lnTo>
                  <a:lnTo>
                    <a:pt x="556048" y="77650"/>
                  </a:lnTo>
                  <a:lnTo>
                    <a:pt x="550693" y="74973"/>
                  </a:lnTo>
                  <a:lnTo>
                    <a:pt x="548908" y="74080"/>
                  </a:lnTo>
                  <a:lnTo>
                    <a:pt x="548015" y="73188"/>
                  </a:lnTo>
                  <a:lnTo>
                    <a:pt x="547123" y="71403"/>
                  </a:lnTo>
                  <a:lnTo>
                    <a:pt x="546230" y="69618"/>
                  </a:lnTo>
                  <a:lnTo>
                    <a:pt x="545338" y="66940"/>
                  </a:lnTo>
                  <a:lnTo>
                    <a:pt x="545338" y="64262"/>
                  </a:lnTo>
                  <a:lnTo>
                    <a:pt x="545338" y="51767"/>
                  </a:lnTo>
                  <a:lnTo>
                    <a:pt x="545338" y="49982"/>
                  </a:lnTo>
                  <a:lnTo>
                    <a:pt x="544445" y="49089"/>
                  </a:lnTo>
                  <a:lnTo>
                    <a:pt x="541768" y="47304"/>
                  </a:lnTo>
                  <a:lnTo>
                    <a:pt x="529273" y="43734"/>
                  </a:lnTo>
                  <a:lnTo>
                    <a:pt x="525702" y="41949"/>
                  </a:lnTo>
                  <a:lnTo>
                    <a:pt x="523917" y="39271"/>
                  </a:lnTo>
                  <a:lnTo>
                    <a:pt x="523917" y="36594"/>
                  </a:lnTo>
                  <a:lnTo>
                    <a:pt x="523025" y="15173"/>
                  </a:lnTo>
                  <a:lnTo>
                    <a:pt x="522132" y="12495"/>
                  </a:lnTo>
                  <a:lnTo>
                    <a:pt x="521239" y="9818"/>
                  </a:lnTo>
                  <a:lnTo>
                    <a:pt x="517669" y="8033"/>
                  </a:lnTo>
                  <a:lnTo>
                    <a:pt x="513206" y="7140"/>
                  </a:lnTo>
                  <a:lnTo>
                    <a:pt x="503389" y="6248"/>
                  </a:lnTo>
                  <a:lnTo>
                    <a:pt x="494463" y="3570"/>
                  </a:lnTo>
                  <a:lnTo>
                    <a:pt x="456085" y="0"/>
                  </a:lnTo>
                  <a:lnTo>
                    <a:pt x="445374" y="1785"/>
                  </a:lnTo>
                  <a:lnTo>
                    <a:pt x="426631" y="8033"/>
                  </a:lnTo>
                  <a:lnTo>
                    <a:pt x="419490" y="12495"/>
                  </a:lnTo>
                  <a:lnTo>
                    <a:pt x="415028" y="16958"/>
                  </a:lnTo>
                  <a:lnTo>
                    <a:pt x="413243" y="24098"/>
                  </a:lnTo>
                  <a:lnTo>
                    <a:pt x="412350" y="26776"/>
                  </a:lnTo>
                  <a:lnTo>
                    <a:pt x="411458" y="29454"/>
                  </a:lnTo>
                  <a:lnTo>
                    <a:pt x="409673" y="31239"/>
                  </a:lnTo>
                  <a:lnTo>
                    <a:pt x="406103" y="33024"/>
                  </a:lnTo>
                  <a:lnTo>
                    <a:pt x="389145" y="38379"/>
                  </a:lnTo>
                  <a:lnTo>
                    <a:pt x="384682" y="41949"/>
                  </a:lnTo>
                  <a:lnTo>
                    <a:pt x="382005" y="44627"/>
                  </a:lnTo>
                  <a:lnTo>
                    <a:pt x="380219" y="47304"/>
                  </a:lnTo>
                  <a:lnTo>
                    <a:pt x="378434" y="49089"/>
                  </a:lnTo>
                  <a:lnTo>
                    <a:pt x="375757" y="49982"/>
                  </a:lnTo>
                  <a:lnTo>
                    <a:pt x="372186" y="49982"/>
                  </a:lnTo>
                  <a:lnTo>
                    <a:pt x="367724" y="49089"/>
                  </a:lnTo>
                  <a:lnTo>
                    <a:pt x="360584" y="46412"/>
                  </a:lnTo>
                  <a:lnTo>
                    <a:pt x="357906" y="43734"/>
                  </a:lnTo>
                  <a:lnTo>
                    <a:pt x="357013" y="40164"/>
                  </a:lnTo>
                  <a:lnTo>
                    <a:pt x="357013" y="37486"/>
                  </a:lnTo>
                  <a:lnTo>
                    <a:pt x="356121" y="34809"/>
                  </a:lnTo>
                  <a:lnTo>
                    <a:pt x="355229" y="32131"/>
                  </a:lnTo>
                  <a:lnTo>
                    <a:pt x="353443" y="30346"/>
                  </a:lnTo>
                  <a:lnTo>
                    <a:pt x="351658" y="28561"/>
                  </a:lnTo>
                  <a:lnTo>
                    <a:pt x="348981" y="26776"/>
                  </a:lnTo>
                  <a:lnTo>
                    <a:pt x="345410" y="25883"/>
                  </a:lnTo>
                  <a:lnTo>
                    <a:pt x="341841" y="26776"/>
                  </a:lnTo>
                  <a:lnTo>
                    <a:pt x="336485" y="30346"/>
                  </a:lnTo>
                  <a:lnTo>
                    <a:pt x="333808" y="33024"/>
                  </a:lnTo>
                  <a:lnTo>
                    <a:pt x="332022" y="35701"/>
                  </a:lnTo>
                  <a:lnTo>
                    <a:pt x="328453" y="45519"/>
                  </a:lnTo>
                  <a:lnTo>
                    <a:pt x="326667" y="47304"/>
                  </a:lnTo>
                  <a:lnTo>
                    <a:pt x="323097" y="47304"/>
                  </a:lnTo>
                  <a:lnTo>
                    <a:pt x="317742" y="45519"/>
                  </a:lnTo>
                  <a:lnTo>
                    <a:pt x="315065" y="42842"/>
                  </a:lnTo>
                  <a:lnTo>
                    <a:pt x="314172" y="39271"/>
                  </a:lnTo>
                  <a:lnTo>
                    <a:pt x="313279" y="36594"/>
                  </a:lnTo>
                  <a:lnTo>
                    <a:pt x="312387" y="33916"/>
                  </a:lnTo>
                  <a:lnTo>
                    <a:pt x="307924" y="32131"/>
                  </a:lnTo>
                  <a:lnTo>
                    <a:pt x="300784" y="31239"/>
                  </a:lnTo>
                  <a:lnTo>
                    <a:pt x="284718" y="31239"/>
                  </a:lnTo>
                  <a:lnTo>
                    <a:pt x="269545" y="28561"/>
                  </a:lnTo>
                  <a:lnTo>
                    <a:pt x="263297" y="29454"/>
                  </a:lnTo>
                  <a:lnTo>
                    <a:pt x="238306" y="37486"/>
                  </a:lnTo>
                  <a:lnTo>
                    <a:pt x="231166" y="41057"/>
                  </a:lnTo>
                  <a:lnTo>
                    <a:pt x="226704" y="43734"/>
                  </a:lnTo>
                  <a:lnTo>
                    <a:pt x="225811" y="45519"/>
                  </a:lnTo>
                  <a:lnTo>
                    <a:pt x="224026" y="51767"/>
                  </a:lnTo>
                  <a:lnTo>
                    <a:pt x="223133" y="53552"/>
                  </a:lnTo>
                  <a:lnTo>
                    <a:pt x="221349" y="55337"/>
                  </a:lnTo>
                  <a:lnTo>
                    <a:pt x="217778" y="56230"/>
                  </a:lnTo>
                  <a:lnTo>
                    <a:pt x="212423" y="56230"/>
                  </a:lnTo>
                  <a:lnTo>
                    <a:pt x="191895" y="51767"/>
                  </a:lnTo>
                  <a:lnTo>
                    <a:pt x="168689" y="42842"/>
                  </a:lnTo>
                  <a:lnTo>
                    <a:pt x="164226" y="41949"/>
                  </a:lnTo>
                  <a:lnTo>
                    <a:pt x="159764" y="41949"/>
                  </a:lnTo>
                  <a:lnTo>
                    <a:pt x="155301" y="41057"/>
                  </a:lnTo>
                  <a:lnTo>
                    <a:pt x="73188" y="41057"/>
                  </a:lnTo>
                  <a:lnTo>
                    <a:pt x="69618" y="43734"/>
                  </a:lnTo>
                  <a:lnTo>
                    <a:pt x="66048" y="58015"/>
                  </a:lnTo>
                  <a:lnTo>
                    <a:pt x="63370" y="62477"/>
                  </a:lnTo>
                  <a:lnTo>
                    <a:pt x="58908" y="64262"/>
                  </a:lnTo>
                  <a:lnTo>
                    <a:pt x="42842" y="63370"/>
                  </a:lnTo>
                  <a:lnTo>
                    <a:pt x="43734" y="77650"/>
                  </a:lnTo>
                  <a:lnTo>
                    <a:pt x="44627" y="81221"/>
                  </a:lnTo>
                  <a:lnTo>
                    <a:pt x="46412" y="83898"/>
                  </a:lnTo>
                  <a:lnTo>
                    <a:pt x="53552" y="87468"/>
                  </a:lnTo>
                  <a:lnTo>
                    <a:pt x="56230" y="90146"/>
                  </a:lnTo>
                  <a:lnTo>
                    <a:pt x="56230" y="94609"/>
                  </a:lnTo>
                  <a:lnTo>
                    <a:pt x="55337" y="98179"/>
                  </a:lnTo>
                  <a:lnTo>
                    <a:pt x="53552" y="99964"/>
                  </a:lnTo>
                  <a:lnTo>
                    <a:pt x="50874" y="100856"/>
                  </a:lnTo>
                  <a:lnTo>
                    <a:pt x="48197" y="99964"/>
                  </a:lnTo>
                  <a:lnTo>
                    <a:pt x="45520" y="99071"/>
                  </a:lnTo>
                  <a:lnTo>
                    <a:pt x="42842" y="99071"/>
                  </a:lnTo>
                  <a:lnTo>
                    <a:pt x="40164" y="99964"/>
                  </a:lnTo>
                  <a:lnTo>
                    <a:pt x="38379" y="101749"/>
                  </a:lnTo>
                  <a:lnTo>
                    <a:pt x="34809" y="106211"/>
                  </a:lnTo>
                  <a:lnTo>
                    <a:pt x="33024" y="107104"/>
                  </a:lnTo>
                  <a:lnTo>
                    <a:pt x="24991" y="106211"/>
                  </a:lnTo>
                  <a:lnTo>
                    <a:pt x="6248" y="114244"/>
                  </a:lnTo>
                  <a:lnTo>
                    <a:pt x="4463" y="116029"/>
                  </a:lnTo>
                  <a:lnTo>
                    <a:pt x="893" y="119599"/>
                  </a:lnTo>
                  <a:lnTo>
                    <a:pt x="0" y="121385"/>
                  </a:lnTo>
                  <a:lnTo>
                    <a:pt x="0" y="124062"/>
                  </a:lnTo>
                  <a:lnTo>
                    <a:pt x="7141" y="128525"/>
                  </a:lnTo>
                  <a:lnTo>
                    <a:pt x="8925" y="131202"/>
                  </a:lnTo>
                  <a:lnTo>
                    <a:pt x="8925" y="135665"/>
                  </a:lnTo>
                  <a:lnTo>
                    <a:pt x="8925" y="146375"/>
                  </a:lnTo>
                  <a:lnTo>
                    <a:pt x="8925" y="149053"/>
                  </a:lnTo>
                  <a:lnTo>
                    <a:pt x="8925" y="151731"/>
                  </a:lnTo>
                  <a:lnTo>
                    <a:pt x="8033" y="154408"/>
                  </a:lnTo>
                  <a:lnTo>
                    <a:pt x="3570" y="161549"/>
                  </a:lnTo>
                  <a:lnTo>
                    <a:pt x="2678" y="164226"/>
                  </a:lnTo>
                  <a:lnTo>
                    <a:pt x="2678" y="166904"/>
                  </a:lnTo>
                  <a:lnTo>
                    <a:pt x="2678" y="174044"/>
                  </a:lnTo>
                  <a:lnTo>
                    <a:pt x="3570" y="175829"/>
                  </a:lnTo>
                  <a:lnTo>
                    <a:pt x="5356" y="178507"/>
                  </a:lnTo>
                  <a:lnTo>
                    <a:pt x="8925" y="180292"/>
                  </a:lnTo>
                  <a:lnTo>
                    <a:pt x="22313" y="183862"/>
                  </a:lnTo>
                  <a:lnTo>
                    <a:pt x="24991" y="185647"/>
                  </a:lnTo>
                  <a:lnTo>
                    <a:pt x="26776" y="187432"/>
                  </a:lnTo>
                  <a:lnTo>
                    <a:pt x="28561" y="190110"/>
                  </a:lnTo>
                  <a:lnTo>
                    <a:pt x="33917" y="198142"/>
                  </a:lnTo>
                  <a:lnTo>
                    <a:pt x="44627" y="209745"/>
                  </a:lnTo>
                  <a:lnTo>
                    <a:pt x="46412" y="212423"/>
                  </a:lnTo>
                  <a:lnTo>
                    <a:pt x="47305" y="215993"/>
                  </a:lnTo>
                  <a:lnTo>
                    <a:pt x="60693" y="301676"/>
                  </a:lnTo>
                  <a:lnTo>
                    <a:pt x="61585" y="304354"/>
                  </a:lnTo>
                  <a:lnTo>
                    <a:pt x="62477" y="307924"/>
                  </a:lnTo>
                  <a:lnTo>
                    <a:pt x="63370" y="310602"/>
                  </a:lnTo>
                  <a:lnTo>
                    <a:pt x="65155" y="314172"/>
                  </a:lnTo>
                  <a:lnTo>
                    <a:pt x="74081" y="322204"/>
                  </a:lnTo>
                  <a:lnTo>
                    <a:pt x="79436" y="325775"/>
                  </a:lnTo>
                  <a:lnTo>
                    <a:pt x="93716" y="331130"/>
                  </a:lnTo>
                  <a:lnTo>
                    <a:pt x="96394" y="332915"/>
                  </a:lnTo>
                  <a:lnTo>
                    <a:pt x="99071" y="336485"/>
                  </a:lnTo>
                  <a:lnTo>
                    <a:pt x="101749" y="348980"/>
                  </a:lnTo>
                  <a:lnTo>
                    <a:pt x="101749" y="352551"/>
                  </a:lnTo>
                  <a:lnTo>
                    <a:pt x="100857" y="354336"/>
                  </a:lnTo>
                  <a:lnTo>
                    <a:pt x="99964" y="356121"/>
                  </a:lnTo>
                  <a:lnTo>
                    <a:pt x="98179" y="357906"/>
                  </a:lnTo>
                  <a:lnTo>
                    <a:pt x="92824" y="363261"/>
                  </a:lnTo>
                  <a:lnTo>
                    <a:pt x="91038" y="365939"/>
                  </a:lnTo>
                  <a:lnTo>
                    <a:pt x="90146" y="368616"/>
                  </a:lnTo>
                  <a:lnTo>
                    <a:pt x="90146" y="372186"/>
                  </a:lnTo>
                  <a:lnTo>
                    <a:pt x="91931" y="375756"/>
                  </a:lnTo>
                  <a:lnTo>
                    <a:pt x="99071" y="382897"/>
                  </a:lnTo>
                  <a:lnTo>
                    <a:pt x="106212" y="388252"/>
                  </a:lnTo>
                  <a:lnTo>
                    <a:pt x="107997" y="390930"/>
                  </a:lnTo>
                  <a:lnTo>
                    <a:pt x="109782" y="393607"/>
                  </a:lnTo>
                  <a:lnTo>
                    <a:pt x="109782" y="398962"/>
                  </a:lnTo>
                  <a:lnTo>
                    <a:pt x="108889" y="402532"/>
                  </a:lnTo>
                  <a:lnTo>
                    <a:pt x="107997" y="405210"/>
                  </a:lnTo>
                  <a:lnTo>
                    <a:pt x="104426" y="413243"/>
                  </a:lnTo>
                  <a:lnTo>
                    <a:pt x="103534" y="415920"/>
                  </a:lnTo>
                  <a:lnTo>
                    <a:pt x="103534" y="419490"/>
                  </a:lnTo>
                  <a:lnTo>
                    <a:pt x="103534" y="422168"/>
                  </a:lnTo>
                  <a:lnTo>
                    <a:pt x="104426" y="425738"/>
                  </a:lnTo>
                  <a:lnTo>
                    <a:pt x="107997" y="435556"/>
                  </a:lnTo>
                  <a:lnTo>
                    <a:pt x="109782" y="442696"/>
                  </a:lnTo>
                  <a:lnTo>
                    <a:pt x="111567" y="446266"/>
                  </a:lnTo>
                  <a:lnTo>
                    <a:pt x="113352" y="449837"/>
                  </a:lnTo>
                  <a:lnTo>
                    <a:pt x="118707" y="454299"/>
                  </a:lnTo>
                  <a:lnTo>
                    <a:pt x="131202" y="460547"/>
                  </a:lnTo>
                  <a:lnTo>
                    <a:pt x="133880" y="462332"/>
                  </a:lnTo>
                  <a:lnTo>
                    <a:pt x="139235" y="467687"/>
                  </a:lnTo>
                  <a:lnTo>
                    <a:pt x="141021" y="469472"/>
                  </a:lnTo>
                  <a:lnTo>
                    <a:pt x="143698" y="470365"/>
                  </a:lnTo>
                  <a:lnTo>
                    <a:pt x="167797" y="465902"/>
                  </a:lnTo>
                  <a:lnTo>
                    <a:pt x="170474" y="465902"/>
                  </a:lnTo>
                  <a:lnTo>
                    <a:pt x="173152" y="466795"/>
                  </a:lnTo>
                  <a:lnTo>
                    <a:pt x="174937" y="468580"/>
                  </a:lnTo>
                  <a:lnTo>
                    <a:pt x="177614" y="471258"/>
                  </a:lnTo>
                  <a:lnTo>
                    <a:pt x="180292" y="473042"/>
                  </a:lnTo>
                  <a:lnTo>
                    <a:pt x="182969" y="473935"/>
                  </a:lnTo>
                  <a:lnTo>
                    <a:pt x="185647" y="473042"/>
                  </a:lnTo>
                  <a:lnTo>
                    <a:pt x="190110" y="471258"/>
                  </a:lnTo>
                  <a:lnTo>
                    <a:pt x="198142" y="465010"/>
                  </a:lnTo>
                  <a:lnTo>
                    <a:pt x="203498" y="459654"/>
                  </a:lnTo>
                  <a:lnTo>
                    <a:pt x="206175" y="458762"/>
                  </a:lnTo>
                  <a:lnTo>
                    <a:pt x="208853" y="458762"/>
                  </a:lnTo>
                  <a:lnTo>
                    <a:pt x="212423" y="460547"/>
                  </a:lnTo>
                  <a:lnTo>
                    <a:pt x="219563" y="465902"/>
                  </a:lnTo>
                  <a:lnTo>
                    <a:pt x="223133" y="467687"/>
                  </a:lnTo>
                  <a:lnTo>
                    <a:pt x="226704" y="468580"/>
                  </a:lnTo>
                  <a:lnTo>
                    <a:pt x="246339" y="468580"/>
                  </a:lnTo>
                  <a:lnTo>
                    <a:pt x="249017" y="470365"/>
                  </a:lnTo>
                  <a:lnTo>
                    <a:pt x="250802" y="473935"/>
                  </a:lnTo>
                  <a:lnTo>
                    <a:pt x="252587" y="488216"/>
                  </a:lnTo>
                  <a:lnTo>
                    <a:pt x="255265" y="494463"/>
                  </a:lnTo>
                  <a:lnTo>
                    <a:pt x="257942" y="497141"/>
                  </a:lnTo>
                  <a:lnTo>
                    <a:pt x="260620" y="498926"/>
                  </a:lnTo>
                  <a:lnTo>
                    <a:pt x="263297" y="498926"/>
                  </a:lnTo>
                  <a:lnTo>
                    <a:pt x="265082" y="497141"/>
                  </a:lnTo>
                  <a:lnTo>
                    <a:pt x="266868" y="495356"/>
                  </a:lnTo>
                  <a:lnTo>
                    <a:pt x="269545" y="490001"/>
                  </a:lnTo>
                  <a:lnTo>
                    <a:pt x="272223" y="476613"/>
                  </a:lnTo>
                  <a:lnTo>
                    <a:pt x="273115" y="473042"/>
                  </a:lnTo>
                  <a:lnTo>
                    <a:pt x="274901" y="470365"/>
                  </a:lnTo>
                  <a:lnTo>
                    <a:pt x="276685" y="468580"/>
                  </a:lnTo>
                  <a:lnTo>
                    <a:pt x="307032" y="461440"/>
                  </a:lnTo>
                  <a:lnTo>
                    <a:pt x="309709" y="464117"/>
                  </a:lnTo>
                  <a:lnTo>
                    <a:pt x="311494" y="469472"/>
                  </a:lnTo>
                  <a:lnTo>
                    <a:pt x="313279" y="482860"/>
                  </a:lnTo>
                  <a:lnTo>
                    <a:pt x="312387" y="489108"/>
                  </a:lnTo>
                  <a:lnTo>
                    <a:pt x="311494" y="493571"/>
                  </a:lnTo>
                  <a:lnTo>
                    <a:pt x="310602" y="496248"/>
                  </a:lnTo>
                  <a:lnTo>
                    <a:pt x="310602" y="498034"/>
                  </a:lnTo>
                  <a:lnTo>
                    <a:pt x="313279" y="499818"/>
                  </a:lnTo>
                  <a:lnTo>
                    <a:pt x="332022" y="500711"/>
                  </a:lnTo>
                  <a:lnTo>
                    <a:pt x="335593" y="503389"/>
                  </a:lnTo>
                  <a:lnTo>
                    <a:pt x="339163" y="507851"/>
                  </a:lnTo>
                  <a:lnTo>
                    <a:pt x="345410" y="518562"/>
                  </a:lnTo>
                  <a:lnTo>
                    <a:pt x="353443" y="527487"/>
                  </a:lnTo>
                  <a:lnTo>
                    <a:pt x="356121" y="531950"/>
                  </a:lnTo>
                  <a:lnTo>
                    <a:pt x="357906" y="548908"/>
                  </a:lnTo>
                  <a:lnTo>
                    <a:pt x="357906" y="556941"/>
                  </a:lnTo>
                  <a:lnTo>
                    <a:pt x="357013" y="559618"/>
                  </a:lnTo>
                  <a:lnTo>
                    <a:pt x="356121" y="562296"/>
                  </a:lnTo>
                  <a:lnTo>
                    <a:pt x="354336" y="564081"/>
                  </a:lnTo>
                  <a:lnTo>
                    <a:pt x="349873" y="565866"/>
                  </a:lnTo>
                  <a:lnTo>
                    <a:pt x="349873" y="566758"/>
                  </a:lnTo>
                  <a:lnTo>
                    <a:pt x="349873" y="571221"/>
                  </a:lnTo>
                  <a:lnTo>
                    <a:pt x="349873" y="576576"/>
                  </a:lnTo>
                  <a:lnTo>
                    <a:pt x="348981" y="584609"/>
                  </a:lnTo>
                  <a:lnTo>
                    <a:pt x="348088" y="591750"/>
                  </a:lnTo>
                  <a:lnTo>
                    <a:pt x="344518" y="604245"/>
                  </a:lnTo>
                  <a:lnTo>
                    <a:pt x="338270" y="621203"/>
                  </a:lnTo>
                  <a:lnTo>
                    <a:pt x="340948" y="634591"/>
                  </a:lnTo>
                  <a:lnTo>
                    <a:pt x="365939" y="710456"/>
                  </a:lnTo>
                  <a:lnTo>
                    <a:pt x="374864" y="730092"/>
                  </a:lnTo>
                  <a:lnTo>
                    <a:pt x="382005" y="741695"/>
                  </a:lnTo>
                  <a:lnTo>
                    <a:pt x="411458" y="747050"/>
                  </a:lnTo>
                  <a:lnTo>
                    <a:pt x="432878" y="747943"/>
                  </a:lnTo>
                  <a:lnTo>
                    <a:pt x="434664" y="748835"/>
                  </a:lnTo>
                  <a:lnTo>
                    <a:pt x="437341" y="750620"/>
                  </a:lnTo>
                  <a:lnTo>
                    <a:pt x="443589" y="760438"/>
                  </a:lnTo>
                  <a:lnTo>
                    <a:pt x="446266" y="762223"/>
                  </a:lnTo>
                  <a:lnTo>
                    <a:pt x="448945" y="762223"/>
                  </a:lnTo>
                  <a:lnTo>
                    <a:pt x="465010" y="755083"/>
                  </a:lnTo>
                  <a:lnTo>
                    <a:pt x="507851" y="746158"/>
                  </a:lnTo>
                  <a:lnTo>
                    <a:pt x="509637" y="747050"/>
                  </a:lnTo>
                  <a:lnTo>
                    <a:pt x="510529" y="747943"/>
                  </a:lnTo>
                  <a:lnTo>
                    <a:pt x="511422" y="748835"/>
                  </a:lnTo>
                  <a:lnTo>
                    <a:pt x="512314" y="750620"/>
                  </a:lnTo>
                  <a:lnTo>
                    <a:pt x="516777" y="759546"/>
                  </a:lnTo>
                  <a:lnTo>
                    <a:pt x="517669" y="764008"/>
                  </a:lnTo>
                  <a:lnTo>
                    <a:pt x="518562" y="771148"/>
                  </a:lnTo>
                  <a:lnTo>
                    <a:pt x="516777" y="776504"/>
                  </a:lnTo>
                  <a:lnTo>
                    <a:pt x="514992" y="780074"/>
                  </a:lnTo>
                  <a:lnTo>
                    <a:pt x="507851" y="788107"/>
                  </a:lnTo>
                  <a:lnTo>
                    <a:pt x="506066" y="789892"/>
                  </a:lnTo>
                  <a:lnTo>
                    <a:pt x="501604" y="791677"/>
                  </a:lnTo>
                  <a:lnTo>
                    <a:pt x="496249" y="793462"/>
                  </a:lnTo>
                  <a:lnTo>
                    <a:pt x="493571" y="794354"/>
                  </a:lnTo>
                  <a:lnTo>
                    <a:pt x="491786" y="796140"/>
                  </a:lnTo>
                  <a:lnTo>
                    <a:pt x="490001" y="797924"/>
                  </a:lnTo>
                  <a:lnTo>
                    <a:pt x="489109" y="804172"/>
                  </a:lnTo>
                  <a:lnTo>
                    <a:pt x="488216" y="810420"/>
                  </a:lnTo>
                  <a:lnTo>
                    <a:pt x="488216" y="813990"/>
                  </a:lnTo>
                  <a:lnTo>
                    <a:pt x="489109" y="817560"/>
                  </a:lnTo>
                  <a:lnTo>
                    <a:pt x="490893" y="820238"/>
                  </a:lnTo>
                  <a:lnTo>
                    <a:pt x="493571" y="822023"/>
                  </a:lnTo>
                  <a:lnTo>
                    <a:pt x="496249" y="822916"/>
                  </a:lnTo>
                  <a:lnTo>
                    <a:pt x="508744" y="826486"/>
                  </a:lnTo>
                  <a:lnTo>
                    <a:pt x="513206" y="829163"/>
                  </a:lnTo>
                  <a:lnTo>
                    <a:pt x="518562" y="834518"/>
                  </a:lnTo>
                  <a:lnTo>
                    <a:pt x="520347" y="835411"/>
                  </a:lnTo>
                  <a:lnTo>
                    <a:pt x="523025" y="836304"/>
                  </a:lnTo>
                  <a:lnTo>
                    <a:pt x="525702" y="836304"/>
                  </a:lnTo>
                  <a:lnTo>
                    <a:pt x="528380" y="835411"/>
                  </a:lnTo>
                  <a:lnTo>
                    <a:pt x="535520" y="831841"/>
                  </a:lnTo>
                  <a:lnTo>
                    <a:pt x="540875" y="830056"/>
                  </a:lnTo>
                  <a:lnTo>
                    <a:pt x="546230" y="830056"/>
                  </a:lnTo>
                  <a:lnTo>
                    <a:pt x="548908" y="832733"/>
                  </a:lnTo>
                  <a:lnTo>
                    <a:pt x="550693" y="836304"/>
                  </a:lnTo>
                  <a:lnTo>
                    <a:pt x="553370" y="843444"/>
                  </a:lnTo>
                  <a:lnTo>
                    <a:pt x="555156" y="847014"/>
                  </a:lnTo>
                  <a:lnTo>
                    <a:pt x="556941" y="849692"/>
                  </a:lnTo>
                  <a:lnTo>
                    <a:pt x="562296" y="855047"/>
                  </a:lnTo>
                  <a:lnTo>
                    <a:pt x="564081" y="856832"/>
                  </a:lnTo>
                  <a:lnTo>
                    <a:pt x="565866" y="859509"/>
                  </a:lnTo>
                  <a:lnTo>
                    <a:pt x="567651" y="863079"/>
                  </a:lnTo>
                  <a:lnTo>
                    <a:pt x="569436" y="869327"/>
                  </a:lnTo>
                  <a:lnTo>
                    <a:pt x="571221" y="872897"/>
                  </a:lnTo>
                  <a:lnTo>
                    <a:pt x="573006" y="875575"/>
                  </a:lnTo>
                  <a:lnTo>
                    <a:pt x="575684" y="876467"/>
                  </a:lnTo>
                  <a:lnTo>
                    <a:pt x="584609" y="877360"/>
                  </a:lnTo>
                  <a:lnTo>
                    <a:pt x="587287" y="878252"/>
                  </a:lnTo>
                  <a:lnTo>
                    <a:pt x="589072" y="880038"/>
                  </a:lnTo>
                  <a:lnTo>
                    <a:pt x="589965" y="883608"/>
                  </a:lnTo>
                  <a:lnTo>
                    <a:pt x="589965" y="888963"/>
                  </a:lnTo>
                  <a:lnTo>
                    <a:pt x="584609" y="902351"/>
                  </a:lnTo>
                  <a:lnTo>
                    <a:pt x="584609" y="910384"/>
                  </a:lnTo>
                  <a:lnTo>
                    <a:pt x="584609" y="915739"/>
                  </a:lnTo>
                  <a:lnTo>
                    <a:pt x="583717" y="920202"/>
                  </a:lnTo>
                  <a:lnTo>
                    <a:pt x="580146" y="925557"/>
                  </a:lnTo>
                  <a:lnTo>
                    <a:pt x="577469" y="928235"/>
                  </a:lnTo>
                  <a:lnTo>
                    <a:pt x="574791" y="931804"/>
                  </a:lnTo>
                  <a:lnTo>
                    <a:pt x="572114" y="937160"/>
                  </a:lnTo>
                  <a:lnTo>
                    <a:pt x="569436" y="948763"/>
                  </a:lnTo>
                  <a:lnTo>
                    <a:pt x="565866" y="958580"/>
                  </a:lnTo>
                  <a:lnTo>
                    <a:pt x="564974" y="959473"/>
                  </a:lnTo>
                  <a:lnTo>
                    <a:pt x="563189" y="961258"/>
                  </a:lnTo>
                  <a:lnTo>
                    <a:pt x="551586" y="966613"/>
                  </a:lnTo>
                  <a:lnTo>
                    <a:pt x="549801" y="968399"/>
                  </a:lnTo>
                  <a:lnTo>
                    <a:pt x="548015" y="971076"/>
                  </a:lnTo>
                  <a:lnTo>
                    <a:pt x="545338" y="978216"/>
                  </a:lnTo>
                  <a:lnTo>
                    <a:pt x="542660" y="980001"/>
                  </a:lnTo>
                  <a:lnTo>
                    <a:pt x="539982" y="980894"/>
                  </a:lnTo>
                  <a:lnTo>
                    <a:pt x="506959" y="982679"/>
                  </a:lnTo>
                  <a:lnTo>
                    <a:pt x="501604" y="984464"/>
                  </a:lnTo>
                  <a:lnTo>
                    <a:pt x="498926" y="984464"/>
                  </a:lnTo>
                  <a:lnTo>
                    <a:pt x="496249" y="983571"/>
                  </a:lnTo>
                  <a:lnTo>
                    <a:pt x="492678" y="980894"/>
                  </a:lnTo>
                  <a:lnTo>
                    <a:pt x="490001" y="980001"/>
                  </a:lnTo>
                  <a:lnTo>
                    <a:pt x="487323" y="980001"/>
                  </a:lnTo>
                  <a:lnTo>
                    <a:pt x="484646" y="980001"/>
                  </a:lnTo>
                  <a:lnTo>
                    <a:pt x="481968" y="980894"/>
                  </a:lnTo>
                  <a:lnTo>
                    <a:pt x="480183" y="982679"/>
                  </a:lnTo>
                  <a:lnTo>
                    <a:pt x="474828" y="992497"/>
                  </a:lnTo>
                  <a:lnTo>
                    <a:pt x="473042" y="994282"/>
                  </a:lnTo>
                  <a:lnTo>
                    <a:pt x="470365" y="995175"/>
                  </a:lnTo>
                  <a:lnTo>
                    <a:pt x="443589" y="996959"/>
                  </a:lnTo>
                  <a:lnTo>
                    <a:pt x="441804" y="997852"/>
                  </a:lnTo>
                  <a:lnTo>
                    <a:pt x="440912" y="1001422"/>
                  </a:lnTo>
                  <a:lnTo>
                    <a:pt x="441804" y="1008563"/>
                  </a:lnTo>
                  <a:lnTo>
                    <a:pt x="446266" y="1025520"/>
                  </a:lnTo>
                  <a:lnTo>
                    <a:pt x="450729" y="1035339"/>
                  </a:lnTo>
                  <a:lnTo>
                    <a:pt x="454300" y="1040693"/>
                  </a:lnTo>
                  <a:lnTo>
                    <a:pt x="476613" y="1055867"/>
                  </a:lnTo>
                  <a:lnTo>
                    <a:pt x="480183" y="1059437"/>
                  </a:lnTo>
                  <a:lnTo>
                    <a:pt x="483753" y="1065684"/>
                  </a:lnTo>
                  <a:lnTo>
                    <a:pt x="490001" y="1079965"/>
                  </a:lnTo>
                  <a:lnTo>
                    <a:pt x="491786" y="1082643"/>
                  </a:lnTo>
                  <a:lnTo>
                    <a:pt x="493571" y="1084428"/>
                  </a:lnTo>
                  <a:lnTo>
                    <a:pt x="500711" y="1088891"/>
                  </a:lnTo>
                  <a:lnTo>
                    <a:pt x="510529" y="1096923"/>
                  </a:lnTo>
                  <a:lnTo>
                    <a:pt x="512314" y="1104063"/>
                  </a:lnTo>
                  <a:lnTo>
                    <a:pt x="515884" y="1166540"/>
                  </a:lnTo>
                  <a:lnTo>
                    <a:pt x="518562" y="1173681"/>
                  </a:lnTo>
                  <a:lnTo>
                    <a:pt x="519454" y="1178144"/>
                  </a:lnTo>
                  <a:lnTo>
                    <a:pt x="519454" y="1182606"/>
                  </a:lnTo>
                  <a:lnTo>
                    <a:pt x="517669" y="1187961"/>
                  </a:lnTo>
                  <a:lnTo>
                    <a:pt x="515884" y="1191532"/>
                  </a:lnTo>
                  <a:lnTo>
                    <a:pt x="515884" y="1205812"/>
                  </a:lnTo>
                  <a:lnTo>
                    <a:pt x="523917" y="1248654"/>
                  </a:lnTo>
                  <a:lnTo>
                    <a:pt x="523917" y="1248654"/>
                  </a:lnTo>
                  <a:lnTo>
                    <a:pt x="560511" y="1258472"/>
                  </a:lnTo>
                  <a:lnTo>
                    <a:pt x="570329" y="1265612"/>
                  </a:lnTo>
                  <a:lnTo>
                    <a:pt x="573899" y="1260256"/>
                  </a:lnTo>
                  <a:lnTo>
                    <a:pt x="581039" y="1264719"/>
                  </a:lnTo>
                  <a:lnTo>
                    <a:pt x="596212" y="1266504"/>
                  </a:lnTo>
                  <a:lnTo>
                    <a:pt x="603353" y="1270075"/>
                  </a:lnTo>
                  <a:lnTo>
                    <a:pt x="611385" y="1263827"/>
                  </a:lnTo>
                  <a:lnTo>
                    <a:pt x="635484" y="1250439"/>
                  </a:lnTo>
                  <a:lnTo>
                    <a:pt x="646194" y="1247761"/>
                  </a:lnTo>
                  <a:lnTo>
                    <a:pt x="652442" y="1241513"/>
                  </a:lnTo>
                  <a:lnTo>
                    <a:pt x="670293" y="1212060"/>
                  </a:lnTo>
                  <a:lnTo>
                    <a:pt x="678325" y="1205812"/>
                  </a:lnTo>
                  <a:lnTo>
                    <a:pt x="679218" y="1203135"/>
                  </a:lnTo>
                  <a:lnTo>
                    <a:pt x="689036" y="1187069"/>
                  </a:lnTo>
                  <a:lnTo>
                    <a:pt x="693498" y="1177251"/>
                  </a:lnTo>
                  <a:lnTo>
                    <a:pt x="691713" y="1171896"/>
                  </a:lnTo>
                  <a:lnTo>
                    <a:pt x="674755" y="1158508"/>
                  </a:lnTo>
                  <a:lnTo>
                    <a:pt x="670293" y="1155830"/>
                  </a:lnTo>
                  <a:lnTo>
                    <a:pt x="666722" y="1151368"/>
                  </a:lnTo>
                  <a:lnTo>
                    <a:pt x="665830" y="1139764"/>
                  </a:lnTo>
                  <a:lnTo>
                    <a:pt x="664937" y="1134409"/>
                  </a:lnTo>
                  <a:lnTo>
                    <a:pt x="658690" y="1114774"/>
                  </a:lnTo>
                  <a:lnTo>
                    <a:pt x="666722" y="1118344"/>
                  </a:lnTo>
                  <a:lnTo>
                    <a:pt x="672078" y="1128162"/>
                  </a:lnTo>
                  <a:lnTo>
                    <a:pt x="680110" y="1147797"/>
                  </a:lnTo>
                  <a:lnTo>
                    <a:pt x="687250" y="1154045"/>
                  </a:lnTo>
                  <a:lnTo>
                    <a:pt x="694391" y="1158508"/>
                  </a:lnTo>
                  <a:lnTo>
                    <a:pt x="700638" y="1156723"/>
                  </a:lnTo>
                  <a:lnTo>
                    <a:pt x="702424" y="1154938"/>
                  </a:lnTo>
                  <a:lnTo>
                    <a:pt x="703316" y="1152260"/>
                  </a:lnTo>
                  <a:lnTo>
                    <a:pt x="714026" y="1136195"/>
                  </a:lnTo>
                  <a:lnTo>
                    <a:pt x="717597" y="1132624"/>
                  </a:lnTo>
                  <a:lnTo>
                    <a:pt x="722059" y="1129947"/>
                  </a:lnTo>
                  <a:lnTo>
                    <a:pt x="732770" y="1125484"/>
                  </a:lnTo>
                  <a:lnTo>
                    <a:pt x="736340" y="1121914"/>
                  </a:lnTo>
                  <a:lnTo>
                    <a:pt x="739910" y="1112096"/>
                  </a:lnTo>
                  <a:lnTo>
                    <a:pt x="743480" y="1100493"/>
                  </a:lnTo>
                  <a:lnTo>
                    <a:pt x="747943" y="1096031"/>
                  </a:lnTo>
                  <a:lnTo>
                    <a:pt x="754190" y="1105848"/>
                  </a:lnTo>
                  <a:lnTo>
                    <a:pt x="729200" y="1142443"/>
                  </a:lnTo>
                  <a:lnTo>
                    <a:pt x="722952" y="1147797"/>
                  </a:lnTo>
                  <a:lnTo>
                    <a:pt x="722952" y="1155830"/>
                  </a:lnTo>
                  <a:lnTo>
                    <a:pt x="715812" y="1172788"/>
                  </a:lnTo>
                  <a:lnTo>
                    <a:pt x="686358" y="1222770"/>
                  </a:lnTo>
                  <a:lnTo>
                    <a:pt x="681003" y="1236158"/>
                  </a:lnTo>
                  <a:lnTo>
                    <a:pt x="682788" y="1246868"/>
                  </a:lnTo>
                  <a:lnTo>
                    <a:pt x="687250" y="1249546"/>
                  </a:lnTo>
                  <a:lnTo>
                    <a:pt x="693498" y="1250439"/>
                  </a:lnTo>
                  <a:lnTo>
                    <a:pt x="705101" y="1249546"/>
                  </a:lnTo>
                  <a:lnTo>
                    <a:pt x="709564" y="1251331"/>
                  </a:lnTo>
                  <a:lnTo>
                    <a:pt x="716704" y="1258472"/>
                  </a:lnTo>
                  <a:lnTo>
                    <a:pt x="721167" y="1261149"/>
                  </a:lnTo>
                  <a:lnTo>
                    <a:pt x="732770" y="1259364"/>
                  </a:lnTo>
                  <a:lnTo>
                    <a:pt x="738125" y="1249546"/>
                  </a:lnTo>
                  <a:lnTo>
                    <a:pt x="742588" y="1238836"/>
                  </a:lnTo>
                  <a:lnTo>
                    <a:pt x="751513" y="1233480"/>
                  </a:lnTo>
                  <a:lnTo>
                    <a:pt x="783644" y="1230803"/>
                  </a:lnTo>
                  <a:lnTo>
                    <a:pt x="835411" y="1250439"/>
                  </a:lnTo>
                  <a:lnTo>
                    <a:pt x="858617" y="1254009"/>
                  </a:lnTo>
                  <a:lnTo>
                    <a:pt x="881823" y="1249546"/>
                  </a:lnTo>
                  <a:lnTo>
                    <a:pt x="888070" y="1246868"/>
                  </a:lnTo>
                  <a:lnTo>
                    <a:pt x="899674" y="1238836"/>
                  </a:lnTo>
                  <a:lnTo>
                    <a:pt x="903243" y="1234373"/>
                  </a:lnTo>
                  <a:lnTo>
                    <a:pt x="907706" y="1224555"/>
                  </a:lnTo>
                  <a:lnTo>
                    <a:pt x="906814" y="1219200"/>
                  </a:lnTo>
                  <a:lnTo>
                    <a:pt x="904136" y="1212952"/>
                  </a:lnTo>
                  <a:lnTo>
                    <a:pt x="902351" y="1199564"/>
                  </a:lnTo>
                  <a:lnTo>
                    <a:pt x="905921" y="1164756"/>
                  </a:lnTo>
                  <a:lnTo>
                    <a:pt x="904136" y="1159400"/>
                  </a:lnTo>
                  <a:lnTo>
                    <a:pt x="883608" y="1132624"/>
                  </a:lnTo>
                  <a:lnTo>
                    <a:pt x="883608" y="1112096"/>
                  </a:lnTo>
                  <a:lnTo>
                    <a:pt x="890748" y="1095138"/>
                  </a:lnTo>
                  <a:lnTo>
                    <a:pt x="902351" y="1083535"/>
                  </a:lnTo>
                  <a:lnTo>
                    <a:pt x="915739" y="1079072"/>
                  </a:lnTo>
                  <a:lnTo>
                    <a:pt x="927342" y="1070147"/>
                  </a:lnTo>
                  <a:lnTo>
                    <a:pt x="937160" y="1049619"/>
                  </a:lnTo>
                  <a:lnTo>
                    <a:pt x="942515" y="1026413"/>
                  </a:lnTo>
                  <a:lnTo>
                    <a:pt x="939838" y="1009455"/>
                  </a:lnTo>
                  <a:lnTo>
                    <a:pt x="929127" y="1016595"/>
                  </a:lnTo>
                  <a:lnTo>
                    <a:pt x="917524" y="1021058"/>
                  </a:lnTo>
                  <a:lnTo>
                    <a:pt x="907706" y="1018380"/>
                  </a:lnTo>
                  <a:lnTo>
                    <a:pt x="903243" y="1004992"/>
                  </a:lnTo>
                  <a:lnTo>
                    <a:pt x="905921" y="991604"/>
                  </a:lnTo>
                  <a:lnTo>
                    <a:pt x="913062" y="979109"/>
                  </a:lnTo>
                  <a:lnTo>
                    <a:pt x="929127" y="961258"/>
                  </a:lnTo>
                  <a:lnTo>
                    <a:pt x="911276" y="958580"/>
                  </a:lnTo>
                  <a:lnTo>
                    <a:pt x="887178" y="962151"/>
                  </a:lnTo>
                  <a:lnTo>
                    <a:pt x="870220" y="955011"/>
                  </a:lnTo>
                  <a:lnTo>
                    <a:pt x="873790" y="919309"/>
                  </a:lnTo>
                  <a:lnTo>
                    <a:pt x="878253" y="913954"/>
                  </a:lnTo>
                  <a:lnTo>
                    <a:pt x="885393" y="901459"/>
                  </a:lnTo>
                  <a:lnTo>
                    <a:pt x="889855" y="888071"/>
                  </a:lnTo>
                  <a:lnTo>
                    <a:pt x="883608" y="881823"/>
                  </a:lnTo>
                  <a:lnTo>
                    <a:pt x="880930" y="880038"/>
                  </a:lnTo>
                  <a:lnTo>
                    <a:pt x="878253" y="876467"/>
                  </a:lnTo>
                  <a:lnTo>
                    <a:pt x="874682" y="872897"/>
                  </a:lnTo>
                  <a:lnTo>
                    <a:pt x="861294" y="869327"/>
                  </a:lnTo>
                  <a:lnTo>
                    <a:pt x="858617" y="864864"/>
                  </a:lnTo>
                  <a:lnTo>
                    <a:pt x="858617" y="819345"/>
                  </a:lnTo>
                  <a:lnTo>
                    <a:pt x="853262" y="810420"/>
                  </a:lnTo>
                  <a:lnTo>
                    <a:pt x="829163" y="804172"/>
                  </a:lnTo>
                  <a:lnTo>
                    <a:pt x="818453" y="797032"/>
                  </a:lnTo>
                  <a:lnTo>
                    <a:pt x="810420" y="788107"/>
                  </a:lnTo>
                  <a:lnTo>
                    <a:pt x="806850" y="779181"/>
                  </a:lnTo>
                  <a:lnTo>
                    <a:pt x="808635" y="774719"/>
                  </a:lnTo>
                  <a:lnTo>
                    <a:pt x="815775" y="760438"/>
                  </a:lnTo>
                  <a:lnTo>
                    <a:pt x="817561" y="757760"/>
                  </a:lnTo>
                  <a:lnTo>
                    <a:pt x="822916" y="760438"/>
                  </a:lnTo>
                  <a:lnTo>
                    <a:pt x="823808" y="765793"/>
                  </a:lnTo>
                  <a:lnTo>
                    <a:pt x="821130" y="781859"/>
                  </a:lnTo>
                  <a:lnTo>
                    <a:pt x="825593" y="791677"/>
                  </a:lnTo>
                  <a:lnTo>
                    <a:pt x="856832" y="806850"/>
                  </a:lnTo>
                  <a:lnTo>
                    <a:pt x="863972" y="814883"/>
                  </a:lnTo>
                  <a:lnTo>
                    <a:pt x="865757" y="821130"/>
                  </a:lnTo>
                  <a:lnTo>
                    <a:pt x="865757" y="829163"/>
                  </a:lnTo>
                  <a:lnTo>
                    <a:pt x="867542" y="844336"/>
                  </a:lnTo>
                  <a:lnTo>
                    <a:pt x="872005" y="855939"/>
                  </a:lnTo>
                  <a:lnTo>
                    <a:pt x="877360" y="859509"/>
                  </a:lnTo>
                  <a:lnTo>
                    <a:pt x="883608" y="861294"/>
                  </a:lnTo>
                  <a:lnTo>
                    <a:pt x="890748" y="868435"/>
                  </a:lnTo>
                  <a:lnTo>
                    <a:pt x="898781" y="888963"/>
                  </a:lnTo>
                  <a:lnTo>
                    <a:pt x="896996" y="907706"/>
                  </a:lnTo>
                  <a:lnTo>
                    <a:pt x="881823" y="940730"/>
                  </a:lnTo>
                  <a:lnTo>
                    <a:pt x="890748" y="949655"/>
                  </a:lnTo>
                  <a:lnTo>
                    <a:pt x="900566" y="950548"/>
                  </a:lnTo>
                  <a:lnTo>
                    <a:pt x="923772" y="946085"/>
                  </a:lnTo>
                  <a:lnTo>
                    <a:pt x="938052" y="947870"/>
                  </a:lnTo>
                  <a:lnTo>
                    <a:pt x="941622" y="953225"/>
                  </a:lnTo>
                  <a:lnTo>
                    <a:pt x="937160" y="961258"/>
                  </a:lnTo>
                  <a:lnTo>
                    <a:pt x="921094" y="985356"/>
                  </a:lnTo>
                  <a:lnTo>
                    <a:pt x="919309" y="995175"/>
                  </a:lnTo>
                  <a:lnTo>
                    <a:pt x="924664" y="1001422"/>
                  </a:lnTo>
                  <a:lnTo>
                    <a:pt x="951440" y="1006777"/>
                  </a:lnTo>
                  <a:lnTo>
                    <a:pt x="956795" y="1014810"/>
                  </a:lnTo>
                  <a:lnTo>
                    <a:pt x="956795" y="1026413"/>
                  </a:lnTo>
                  <a:lnTo>
                    <a:pt x="954118" y="1041586"/>
                  </a:lnTo>
                  <a:lnTo>
                    <a:pt x="943407" y="1069255"/>
                  </a:lnTo>
                  <a:lnTo>
                    <a:pt x="929127" y="1091568"/>
                  </a:lnTo>
                  <a:lnTo>
                    <a:pt x="919309" y="1115667"/>
                  </a:lnTo>
                  <a:lnTo>
                    <a:pt x="921094" y="1147797"/>
                  </a:lnTo>
                  <a:lnTo>
                    <a:pt x="926450" y="1161185"/>
                  </a:lnTo>
                  <a:lnTo>
                    <a:pt x="932697" y="1171896"/>
                  </a:lnTo>
                  <a:lnTo>
                    <a:pt x="934482" y="1176359"/>
                  </a:lnTo>
                  <a:lnTo>
                    <a:pt x="934482" y="1176359"/>
                  </a:lnTo>
                  <a:lnTo>
                    <a:pt x="935375" y="1172788"/>
                  </a:lnTo>
                  <a:lnTo>
                    <a:pt x="962151" y="1173681"/>
                  </a:lnTo>
                  <a:lnTo>
                    <a:pt x="970183" y="1171003"/>
                  </a:lnTo>
                  <a:lnTo>
                    <a:pt x="974646" y="1166540"/>
                  </a:lnTo>
                  <a:lnTo>
                    <a:pt x="984464" y="1160293"/>
                  </a:lnTo>
                  <a:lnTo>
                    <a:pt x="988927" y="1158508"/>
                  </a:lnTo>
                  <a:lnTo>
                    <a:pt x="992497" y="1157615"/>
                  </a:lnTo>
                  <a:lnTo>
                    <a:pt x="995174" y="1157615"/>
                  </a:lnTo>
                  <a:lnTo>
                    <a:pt x="997852" y="1158508"/>
                  </a:lnTo>
                  <a:lnTo>
                    <a:pt x="1006778" y="1163863"/>
                  </a:lnTo>
                  <a:lnTo>
                    <a:pt x="1013918" y="1166540"/>
                  </a:lnTo>
                  <a:lnTo>
                    <a:pt x="1019273" y="1166540"/>
                  </a:lnTo>
                  <a:lnTo>
                    <a:pt x="1036231" y="1161185"/>
                  </a:lnTo>
                  <a:lnTo>
                    <a:pt x="1045156" y="1157615"/>
                  </a:lnTo>
                  <a:lnTo>
                    <a:pt x="1048726" y="1154045"/>
                  </a:lnTo>
                  <a:lnTo>
                    <a:pt x="1052297" y="1150475"/>
                  </a:lnTo>
                  <a:lnTo>
                    <a:pt x="1054082" y="1148690"/>
                  </a:lnTo>
                  <a:lnTo>
                    <a:pt x="1059437" y="1138872"/>
                  </a:lnTo>
                  <a:lnTo>
                    <a:pt x="1064792" y="1124592"/>
                  </a:lnTo>
                  <a:lnTo>
                    <a:pt x="1066577" y="1121021"/>
                  </a:lnTo>
                  <a:lnTo>
                    <a:pt x="1068362" y="1117451"/>
                  </a:lnTo>
                  <a:lnTo>
                    <a:pt x="1072825" y="1112988"/>
                  </a:lnTo>
                  <a:lnTo>
                    <a:pt x="1076395" y="1111204"/>
                  </a:lnTo>
                  <a:lnTo>
                    <a:pt x="1079965" y="1110311"/>
                  </a:lnTo>
                  <a:lnTo>
                    <a:pt x="1087106" y="1109419"/>
                  </a:lnTo>
                  <a:lnTo>
                    <a:pt x="1093353" y="1109419"/>
                  </a:lnTo>
                  <a:lnTo>
                    <a:pt x="1124592" y="1121021"/>
                  </a:lnTo>
                  <a:lnTo>
                    <a:pt x="1137980" y="1121914"/>
                  </a:lnTo>
                  <a:lnTo>
                    <a:pt x="1142442" y="1121021"/>
                  </a:lnTo>
                  <a:lnTo>
                    <a:pt x="1145120" y="1119236"/>
                  </a:lnTo>
                  <a:lnTo>
                    <a:pt x="1146013" y="1116559"/>
                  </a:lnTo>
                  <a:lnTo>
                    <a:pt x="1152260" y="1097816"/>
                  </a:lnTo>
                  <a:lnTo>
                    <a:pt x="1154046" y="1094246"/>
                  </a:lnTo>
                  <a:lnTo>
                    <a:pt x="1158508" y="1089783"/>
                  </a:lnTo>
                  <a:lnTo>
                    <a:pt x="1162971" y="1087105"/>
                  </a:lnTo>
                  <a:lnTo>
                    <a:pt x="1180822" y="1082643"/>
                  </a:lnTo>
                  <a:lnTo>
                    <a:pt x="1192424" y="1081750"/>
                  </a:lnTo>
                  <a:lnTo>
                    <a:pt x="1195102" y="1082643"/>
                  </a:lnTo>
                  <a:lnTo>
                    <a:pt x="1197779" y="1083535"/>
                  </a:lnTo>
                  <a:lnTo>
                    <a:pt x="1199565" y="1085320"/>
                  </a:lnTo>
                  <a:lnTo>
                    <a:pt x="1201350" y="1089783"/>
                  </a:lnTo>
                  <a:lnTo>
                    <a:pt x="1202242" y="1092460"/>
                  </a:lnTo>
                  <a:lnTo>
                    <a:pt x="1205812" y="1094246"/>
                  </a:lnTo>
                  <a:lnTo>
                    <a:pt x="1211167" y="1095138"/>
                  </a:lnTo>
                  <a:lnTo>
                    <a:pt x="1229911" y="1093353"/>
                  </a:lnTo>
                  <a:lnTo>
                    <a:pt x="1234374" y="1092460"/>
                  </a:lnTo>
                  <a:lnTo>
                    <a:pt x="1237051" y="1090675"/>
                  </a:lnTo>
                  <a:lnTo>
                    <a:pt x="1238836" y="1088891"/>
                  </a:lnTo>
                  <a:lnTo>
                    <a:pt x="1239729" y="1087105"/>
                  </a:lnTo>
                  <a:lnTo>
                    <a:pt x="1240621" y="1084428"/>
                  </a:lnTo>
                  <a:lnTo>
                    <a:pt x="1241514" y="1080858"/>
                  </a:lnTo>
                  <a:lnTo>
                    <a:pt x="1241514" y="1077287"/>
                  </a:lnTo>
                  <a:lnTo>
                    <a:pt x="1241514" y="1065684"/>
                  </a:lnTo>
                  <a:lnTo>
                    <a:pt x="1242406" y="1062115"/>
                  </a:lnTo>
                  <a:lnTo>
                    <a:pt x="1245084" y="1061222"/>
                  </a:lnTo>
                  <a:lnTo>
                    <a:pt x="1247762" y="1061222"/>
                  </a:lnTo>
                  <a:lnTo>
                    <a:pt x="1250439" y="1062115"/>
                  </a:lnTo>
                  <a:lnTo>
                    <a:pt x="1252224" y="1063899"/>
                  </a:lnTo>
                  <a:lnTo>
                    <a:pt x="1254009" y="1065684"/>
                  </a:lnTo>
                  <a:lnTo>
                    <a:pt x="1256687" y="1066577"/>
                  </a:lnTo>
                  <a:lnTo>
                    <a:pt x="1261150" y="1067470"/>
                  </a:lnTo>
                  <a:lnTo>
                    <a:pt x="1262934" y="1069255"/>
                  </a:lnTo>
                  <a:lnTo>
                    <a:pt x="1266505" y="1071040"/>
                  </a:lnTo>
                  <a:lnTo>
                    <a:pt x="1271860" y="1072824"/>
                  </a:lnTo>
                  <a:lnTo>
                    <a:pt x="1292388" y="1071932"/>
                  </a:lnTo>
                  <a:lnTo>
                    <a:pt x="1296851" y="1072824"/>
                  </a:lnTo>
                  <a:lnTo>
                    <a:pt x="1298635" y="1074610"/>
                  </a:lnTo>
                  <a:lnTo>
                    <a:pt x="1300421" y="1076395"/>
                  </a:lnTo>
                  <a:lnTo>
                    <a:pt x="1303098" y="1077287"/>
                  </a:lnTo>
                  <a:lnTo>
                    <a:pt x="1315594" y="1080858"/>
                  </a:lnTo>
                  <a:lnTo>
                    <a:pt x="1318271" y="1082643"/>
                  </a:lnTo>
                  <a:lnTo>
                    <a:pt x="1320057" y="1084428"/>
                  </a:lnTo>
                  <a:lnTo>
                    <a:pt x="1321842" y="1086212"/>
                  </a:lnTo>
                  <a:lnTo>
                    <a:pt x="1325411" y="1092460"/>
                  </a:lnTo>
                  <a:lnTo>
                    <a:pt x="1327197" y="1094246"/>
                  </a:lnTo>
                  <a:lnTo>
                    <a:pt x="1328982" y="1096031"/>
                  </a:lnTo>
                  <a:lnTo>
                    <a:pt x="1330767" y="1097816"/>
                  </a:lnTo>
                  <a:lnTo>
                    <a:pt x="1332552" y="1098708"/>
                  </a:lnTo>
                  <a:lnTo>
                    <a:pt x="1334337" y="1098708"/>
                  </a:lnTo>
                  <a:lnTo>
                    <a:pt x="1340585" y="1098708"/>
                  </a:lnTo>
                  <a:lnTo>
                    <a:pt x="1369146" y="1095138"/>
                  </a:lnTo>
                  <a:lnTo>
                    <a:pt x="1395029" y="1096031"/>
                  </a:lnTo>
                  <a:lnTo>
                    <a:pt x="1398599" y="1095138"/>
                  </a:lnTo>
                  <a:lnTo>
                    <a:pt x="1400384" y="1093353"/>
                  </a:lnTo>
                  <a:lnTo>
                    <a:pt x="1402170" y="1091568"/>
                  </a:lnTo>
                  <a:lnTo>
                    <a:pt x="1444119" y="1076395"/>
                  </a:lnTo>
                  <a:lnTo>
                    <a:pt x="1453044" y="1071932"/>
                  </a:lnTo>
                  <a:lnTo>
                    <a:pt x="1458399" y="1068362"/>
                  </a:lnTo>
                  <a:lnTo>
                    <a:pt x="1457507" y="1066577"/>
                  </a:lnTo>
                  <a:lnTo>
                    <a:pt x="1455722" y="1065684"/>
                  </a:lnTo>
                  <a:lnTo>
                    <a:pt x="1450366" y="1065684"/>
                  </a:lnTo>
                  <a:lnTo>
                    <a:pt x="1447689" y="1065684"/>
                  </a:lnTo>
                  <a:lnTo>
                    <a:pt x="1443226" y="1063007"/>
                  </a:lnTo>
                  <a:lnTo>
                    <a:pt x="1439656" y="1062115"/>
                  </a:lnTo>
                  <a:lnTo>
                    <a:pt x="1411095" y="1064792"/>
                  </a:lnTo>
                  <a:lnTo>
                    <a:pt x="1398599" y="1063899"/>
                  </a:lnTo>
                  <a:lnTo>
                    <a:pt x="1394137" y="1063007"/>
                  </a:lnTo>
                  <a:lnTo>
                    <a:pt x="1392351" y="1062115"/>
                  </a:lnTo>
                  <a:lnTo>
                    <a:pt x="1390567" y="1060329"/>
                  </a:lnTo>
                  <a:lnTo>
                    <a:pt x="1388782" y="1058544"/>
                  </a:lnTo>
                  <a:lnTo>
                    <a:pt x="1387889" y="1055867"/>
                  </a:lnTo>
                  <a:lnTo>
                    <a:pt x="1387889" y="1053189"/>
                  </a:lnTo>
                  <a:lnTo>
                    <a:pt x="1390567" y="1049619"/>
                  </a:lnTo>
                  <a:lnTo>
                    <a:pt x="1393244" y="1047834"/>
                  </a:lnTo>
                  <a:lnTo>
                    <a:pt x="1445011" y="1038908"/>
                  </a:lnTo>
                  <a:lnTo>
                    <a:pt x="1450366" y="1037123"/>
                  </a:lnTo>
                  <a:lnTo>
                    <a:pt x="1461969" y="1023735"/>
                  </a:lnTo>
                  <a:lnTo>
                    <a:pt x="1469110" y="1019272"/>
                  </a:lnTo>
                  <a:lnTo>
                    <a:pt x="1490530" y="1013025"/>
                  </a:lnTo>
                  <a:lnTo>
                    <a:pt x="1495886" y="1010347"/>
                  </a:lnTo>
                  <a:lnTo>
                    <a:pt x="1498563" y="1007670"/>
                  </a:lnTo>
                  <a:lnTo>
                    <a:pt x="1498563" y="1004992"/>
                  </a:lnTo>
                  <a:lnTo>
                    <a:pt x="1497671" y="1003207"/>
                  </a:lnTo>
                  <a:lnTo>
                    <a:pt x="1495886" y="1001422"/>
                  </a:lnTo>
                  <a:lnTo>
                    <a:pt x="1494100" y="1000530"/>
                  </a:lnTo>
                  <a:lnTo>
                    <a:pt x="1492315" y="999637"/>
                  </a:lnTo>
                  <a:lnTo>
                    <a:pt x="1473572" y="999637"/>
                  </a:lnTo>
                  <a:lnTo>
                    <a:pt x="1470895" y="998744"/>
                  </a:lnTo>
                  <a:lnTo>
                    <a:pt x="1469110" y="996959"/>
                  </a:lnTo>
                  <a:lnTo>
                    <a:pt x="1467324" y="995175"/>
                  </a:lnTo>
                  <a:lnTo>
                    <a:pt x="1466432" y="992497"/>
                  </a:lnTo>
                  <a:lnTo>
                    <a:pt x="1465539" y="989819"/>
                  </a:lnTo>
                  <a:lnTo>
                    <a:pt x="1464647" y="984464"/>
                  </a:lnTo>
                  <a:lnTo>
                    <a:pt x="1464647" y="975539"/>
                  </a:lnTo>
                  <a:lnTo>
                    <a:pt x="1465539" y="971968"/>
                  </a:lnTo>
                  <a:lnTo>
                    <a:pt x="1467324" y="968399"/>
                  </a:lnTo>
                  <a:lnTo>
                    <a:pt x="1472679" y="963043"/>
                  </a:lnTo>
                  <a:lnTo>
                    <a:pt x="1476250" y="961258"/>
                  </a:lnTo>
                  <a:lnTo>
                    <a:pt x="1478035" y="960366"/>
                  </a:lnTo>
                  <a:lnTo>
                    <a:pt x="1478927" y="961258"/>
                  </a:lnTo>
                  <a:lnTo>
                    <a:pt x="1481605" y="963936"/>
                  </a:lnTo>
                  <a:lnTo>
                    <a:pt x="1484283" y="968399"/>
                  </a:lnTo>
                  <a:lnTo>
                    <a:pt x="1487853" y="971968"/>
                  </a:lnTo>
                  <a:lnTo>
                    <a:pt x="1491423" y="974646"/>
                  </a:lnTo>
                  <a:lnTo>
                    <a:pt x="1505703" y="984464"/>
                  </a:lnTo>
                  <a:lnTo>
                    <a:pt x="1506596" y="983571"/>
                  </a:lnTo>
                  <a:lnTo>
                    <a:pt x="1506596" y="981787"/>
                  </a:lnTo>
                  <a:lnTo>
                    <a:pt x="1506596" y="979109"/>
                  </a:lnTo>
                  <a:lnTo>
                    <a:pt x="1507488" y="976431"/>
                  </a:lnTo>
                  <a:lnTo>
                    <a:pt x="1508381" y="974646"/>
                  </a:lnTo>
                  <a:lnTo>
                    <a:pt x="1510166" y="971968"/>
                  </a:lnTo>
                  <a:lnTo>
                    <a:pt x="1519984" y="961258"/>
                  </a:lnTo>
                  <a:lnTo>
                    <a:pt x="1524447" y="954118"/>
                  </a:lnTo>
                  <a:lnTo>
                    <a:pt x="1525339" y="951440"/>
                  </a:lnTo>
                  <a:lnTo>
                    <a:pt x="1526231" y="948763"/>
                  </a:lnTo>
                  <a:lnTo>
                    <a:pt x="1526231" y="946085"/>
                  </a:lnTo>
                  <a:lnTo>
                    <a:pt x="1525339" y="944300"/>
                  </a:lnTo>
                  <a:lnTo>
                    <a:pt x="1501241" y="921094"/>
                  </a:lnTo>
                  <a:lnTo>
                    <a:pt x="1470895" y="902351"/>
                  </a:lnTo>
                  <a:lnTo>
                    <a:pt x="1468217" y="901459"/>
                  </a:lnTo>
                  <a:lnTo>
                    <a:pt x="1465539" y="901459"/>
                  </a:lnTo>
                  <a:lnTo>
                    <a:pt x="1457507" y="902351"/>
                  </a:lnTo>
                  <a:lnTo>
                    <a:pt x="1454829" y="902351"/>
                  </a:lnTo>
                  <a:lnTo>
                    <a:pt x="1453044" y="900566"/>
                  </a:lnTo>
                  <a:lnTo>
                    <a:pt x="1452151" y="898781"/>
                  </a:lnTo>
                  <a:lnTo>
                    <a:pt x="1451259" y="891640"/>
                  </a:lnTo>
                  <a:lnTo>
                    <a:pt x="1450366" y="888071"/>
                  </a:lnTo>
                  <a:lnTo>
                    <a:pt x="1449474" y="885393"/>
                  </a:lnTo>
                  <a:lnTo>
                    <a:pt x="1449474" y="882715"/>
                  </a:lnTo>
                  <a:lnTo>
                    <a:pt x="1449474" y="880038"/>
                  </a:lnTo>
                  <a:lnTo>
                    <a:pt x="1450366" y="877360"/>
                  </a:lnTo>
                  <a:lnTo>
                    <a:pt x="1451259" y="874682"/>
                  </a:lnTo>
                  <a:lnTo>
                    <a:pt x="1461077" y="861294"/>
                  </a:lnTo>
                  <a:lnTo>
                    <a:pt x="1474465" y="831841"/>
                  </a:lnTo>
                  <a:lnTo>
                    <a:pt x="1478927" y="818453"/>
                  </a:lnTo>
                  <a:lnTo>
                    <a:pt x="1481605" y="813990"/>
                  </a:lnTo>
                  <a:lnTo>
                    <a:pt x="1484283" y="813098"/>
                  </a:lnTo>
                  <a:lnTo>
                    <a:pt x="1486067" y="813990"/>
                  </a:lnTo>
                  <a:lnTo>
                    <a:pt x="1491423" y="821130"/>
                  </a:lnTo>
                  <a:lnTo>
                    <a:pt x="1493208" y="822023"/>
                  </a:lnTo>
                  <a:lnTo>
                    <a:pt x="1505703" y="822023"/>
                  </a:lnTo>
                  <a:lnTo>
                    <a:pt x="1513736" y="821130"/>
                  </a:lnTo>
                  <a:lnTo>
                    <a:pt x="1517306" y="819345"/>
                  </a:lnTo>
                  <a:lnTo>
                    <a:pt x="1519984" y="817560"/>
                  </a:lnTo>
                  <a:lnTo>
                    <a:pt x="1536050" y="798817"/>
                  </a:lnTo>
                  <a:lnTo>
                    <a:pt x="1539619" y="797032"/>
                  </a:lnTo>
                  <a:lnTo>
                    <a:pt x="1542297" y="796140"/>
                  </a:lnTo>
                  <a:lnTo>
                    <a:pt x="1544975" y="797032"/>
                  </a:lnTo>
                  <a:lnTo>
                    <a:pt x="1552115" y="801495"/>
                  </a:lnTo>
                  <a:lnTo>
                    <a:pt x="1554793" y="802387"/>
                  </a:lnTo>
                  <a:lnTo>
                    <a:pt x="1559255" y="802387"/>
                  </a:lnTo>
                  <a:lnTo>
                    <a:pt x="1561933" y="800602"/>
                  </a:lnTo>
                  <a:lnTo>
                    <a:pt x="1562826" y="797924"/>
                  </a:lnTo>
                  <a:lnTo>
                    <a:pt x="1563718" y="794354"/>
                  </a:lnTo>
                  <a:lnTo>
                    <a:pt x="1564611" y="790784"/>
                  </a:lnTo>
                  <a:lnTo>
                    <a:pt x="1567288" y="784536"/>
                  </a:lnTo>
                  <a:lnTo>
                    <a:pt x="1567288" y="782752"/>
                  </a:lnTo>
                  <a:lnTo>
                    <a:pt x="1562826" y="781859"/>
                  </a:ln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48" name="Полілінія: фігура 47">
              <a:extLst>
                <a:ext uri="{FF2B5EF4-FFF2-40B4-BE49-F238E27FC236}">
                  <a16:creationId xmlns:a16="http://schemas.microsoft.com/office/drawing/2014/main" id="{A2AB9B09-4746-4C85-B54E-7D5D937ABE98}"/>
                </a:ext>
              </a:extLst>
            </p:cNvPr>
            <p:cNvSpPr/>
            <p:nvPr/>
          </p:nvSpPr>
          <p:spPr>
            <a:xfrm>
              <a:off x="1356650" y="1703733"/>
              <a:ext cx="1492314" cy="1581567"/>
            </a:xfrm>
            <a:custGeom>
              <a:avLst/>
              <a:gdLst>
                <a:gd name="connsiteX0" fmla="*/ 1491423 w 1492315"/>
                <a:gd name="connsiteY0" fmla="*/ 582824 h 1581568"/>
                <a:gd name="connsiteX1" fmla="*/ 1491423 w 1492315"/>
                <a:gd name="connsiteY1" fmla="*/ 580146 h 1581568"/>
                <a:gd name="connsiteX2" fmla="*/ 1489637 w 1492315"/>
                <a:gd name="connsiteY2" fmla="*/ 577469 h 1581568"/>
                <a:gd name="connsiteX3" fmla="*/ 1488745 w 1492315"/>
                <a:gd name="connsiteY3" fmla="*/ 574791 h 1581568"/>
                <a:gd name="connsiteX4" fmla="*/ 1482497 w 1492315"/>
                <a:gd name="connsiteY4" fmla="*/ 566758 h 1581568"/>
                <a:gd name="connsiteX5" fmla="*/ 1480712 w 1492315"/>
                <a:gd name="connsiteY5" fmla="*/ 564081 h 1581568"/>
                <a:gd name="connsiteX6" fmla="*/ 1478927 w 1492315"/>
                <a:gd name="connsiteY6" fmla="*/ 558726 h 1581568"/>
                <a:gd name="connsiteX7" fmla="*/ 1478035 w 1492315"/>
                <a:gd name="connsiteY7" fmla="*/ 556048 h 1581568"/>
                <a:gd name="connsiteX8" fmla="*/ 1475357 w 1492315"/>
                <a:gd name="connsiteY8" fmla="*/ 554263 h 1581568"/>
                <a:gd name="connsiteX9" fmla="*/ 1464647 w 1492315"/>
                <a:gd name="connsiteY9" fmla="*/ 546230 h 1581568"/>
                <a:gd name="connsiteX10" fmla="*/ 1461969 w 1492315"/>
                <a:gd name="connsiteY10" fmla="*/ 544445 h 1581568"/>
                <a:gd name="connsiteX11" fmla="*/ 1459291 w 1492315"/>
                <a:gd name="connsiteY11" fmla="*/ 540875 h 1581568"/>
                <a:gd name="connsiteX12" fmla="*/ 1457506 w 1492315"/>
                <a:gd name="connsiteY12" fmla="*/ 538197 h 1581568"/>
                <a:gd name="connsiteX13" fmla="*/ 1457506 w 1492315"/>
                <a:gd name="connsiteY13" fmla="*/ 536412 h 1581568"/>
                <a:gd name="connsiteX14" fmla="*/ 1456614 w 1492315"/>
                <a:gd name="connsiteY14" fmla="*/ 532842 h 1581568"/>
                <a:gd name="connsiteX15" fmla="*/ 1456614 w 1492315"/>
                <a:gd name="connsiteY15" fmla="*/ 526594 h 1581568"/>
                <a:gd name="connsiteX16" fmla="*/ 1418235 w 1492315"/>
                <a:gd name="connsiteY16" fmla="*/ 503389 h 1581568"/>
                <a:gd name="connsiteX17" fmla="*/ 1368253 w 1492315"/>
                <a:gd name="connsiteY17" fmla="*/ 458762 h 1581568"/>
                <a:gd name="connsiteX18" fmla="*/ 1362898 w 1492315"/>
                <a:gd name="connsiteY18" fmla="*/ 452514 h 1581568"/>
                <a:gd name="connsiteX19" fmla="*/ 1359328 w 1492315"/>
                <a:gd name="connsiteY19" fmla="*/ 431986 h 1581568"/>
                <a:gd name="connsiteX20" fmla="*/ 1358435 w 1492315"/>
                <a:gd name="connsiteY20" fmla="*/ 428416 h 1581568"/>
                <a:gd name="connsiteX21" fmla="*/ 1358435 w 1492315"/>
                <a:gd name="connsiteY21" fmla="*/ 421276 h 1581568"/>
                <a:gd name="connsiteX22" fmla="*/ 1359328 w 1492315"/>
                <a:gd name="connsiteY22" fmla="*/ 406995 h 1581568"/>
                <a:gd name="connsiteX23" fmla="*/ 1362898 w 1492315"/>
                <a:gd name="connsiteY23" fmla="*/ 387359 h 1581568"/>
                <a:gd name="connsiteX24" fmla="*/ 1362898 w 1492315"/>
                <a:gd name="connsiteY24" fmla="*/ 382897 h 1581568"/>
                <a:gd name="connsiteX25" fmla="*/ 1360220 w 1492315"/>
                <a:gd name="connsiteY25" fmla="*/ 378434 h 1581568"/>
                <a:gd name="connsiteX26" fmla="*/ 1350402 w 1492315"/>
                <a:gd name="connsiteY26" fmla="*/ 365939 h 1581568"/>
                <a:gd name="connsiteX27" fmla="*/ 1348617 w 1492315"/>
                <a:gd name="connsiteY27" fmla="*/ 361476 h 1581568"/>
                <a:gd name="connsiteX28" fmla="*/ 1348617 w 1492315"/>
                <a:gd name="connsiteY28" fmla="*/ 357013 h 1581568"/>
                <a:gd name="connsiteX29" fmla="*/ 1349510 w 1492315"/>
                <a:gd name="connsiteY29" fmla="*/ 355228 h 1581568"/>
                <a:gd name="connsiteX30" fmla="*/ 1364683 w 1492315"/>
                <a:gd name="connsiteY30" fmla="*/ 339163 h 1581568"/>
                <a:gd name="connsiteX31" fmla="*/ 1368253 w 1492315"/>
                <a:gd name="connsiteY31" fmla="*/ 335592 h 1581568"/>
                <a:gd name="connsiteX32" fmla="*/ 1370038 w 1492315"/>
                <a:gd name="connsiteY32" fmla="*/ 332915 h 1581568"/>
                <a:gd name="connsiteX33" fmla="*/ 1370931 w 1492315"/>
                <a:gd name="connsiteY33" fmla="*/ 330237 h 1581568"/>
                <a:gd name="connsiteX34" fmla="*/ 1370931 w 1492315"/>
                <a:gd name="connsiteY34" fmla="*/ 324882 h 1581568"/>
                <a:gd name="connsiteX35" fmla="*/ 1370931 w 1492315"/>
                <a:gd name="connsiteY35" fmla="*/ 318634 h 1581568"/>
                <a:gd name="connsiteX36" fmla="*/ 1369146 w 1492315"/>
                <a:gd name="connsiteY36" fmla="*/ 307031 h 1581568"/>
                <a:gd name="connsiteX37" fmla="*/ 1366468 w 1492315"/>
                <a:gd name="connsiteY37" fmla="*/ 301676 h 1581568"/>
                <a:gd name="connsiteX38" fmla="*/ 1364683 w 1492315"/>
                <a:gd name="connsiteY38" fmla="*/ 298106 h 1581568"/>
                <a:gd name="connsiteX39" fmla="*/ 1362005 w 1492315"/>
                <a:gd name="connsiteY39" fmla="*/ 296321 h 1581568"/>
                <a:gd name="connsiteX40" fmla="*/ 1360220 w 1492315"/>
                <a:gd name="connsiteY40" fmla="*/ 295428 h 1581568"/>
                <a:gd name="connsiteX41" fmla="*/ 1353973 w 1492315"/>
                <a:gd name="connsiteY41" fmla="*/ 293643 h 1581568"/>
                <a:gd name="connsiteX42" fmla="*/ 1350402 w 1492315"/>
                <a:gd name="connsiteY42" fmla="*/ 292751 h 1581568"/>
                <a:gd name="connsiteX43" fmla="*/ 1347725 w 1492315"/>
                <a:gd name="connsiteY43" fmla="*/ 292751 h 1581568"/>
                <a:gd name="connsiteX44" fmla="*/ 1341477 w 1492315"/>
                <a:gd name="connsiteY44" fmla="*/ 294536 h 1581568"/>
                <a:gd name="connsiteX45" fmla="*/ 1327197 w 1492315"/>
                <a:gd name="connsiteY45" fmla="*/ 303461 h 1581568"/>
                <a:gd name="connsiteX46" fmla="*/ 1321841 w 1492315"/>
                <a:gd name="connsiteY46" fmla="*/ 305246 h 1581568"/>
                <a:gd name="connsiteX47" fmla="*/ 1315594 w 1492315"/>
                <a:gd name="connsiteY47" fmla="*/ 305246 h 1581568"/>
                <a:gd name="connsiteX48" fmla="*/ 1304883 w 1492315"/>
                <a:gd name="connsiteY48" fmla="*/ 304354 h 1581568"/>
                <a:gd name="connsiteX49" fmla="*/ 1297743 w 1492315"/>
                <a:gd name="connsiteY49" fmla="*/ 300784 h 1581568"/>
                <a:gd name="connsiteX50" fmla="*/ 1294173 w 1492315"/>
                <a:gd name="connsiteY50" fmla="*/ 292751 h 1581568"/>
                <a:gd name="connsiteX51" fmla="*/ 1295065 w 1492315"/>
                <a:gd name="connsiteY51" fmla="*/ 268652 h 1581568"/>
                <a:gd name="connsiteX52" fmla="*/ 1294173 w 1492315"/>
                <a:gd name="connsiteY52" fmla="*/ 259727 h 1581568"/>
                <a:gd name="connsiteX53" fmla="*/ 1293280 w 1492315"/>
                <a:gd name="connsiteY53" fmla="*/ 257050 h 1581568"/>
                <a:gd name="connsiteX54" fmla="*/ 1291495 w 1492315"/>
                <a:gd name="connsiteY54" fmla="*/ 253479 h 1581568"/>
                <a:gd name="connsiteX55" fmla="*/ 1288818 w 1492315"/>
                <a:gd name="connsiteY55" fmla="*/ 250802 h 1581568"/>
                <a:gd name="connsiteX56" fmla="*/ 1286140 w 1492315"/>
                <a:gd name="connsiteY56" fmla="*/ 249017 h 1581568"/>
                <a:gd name="connsiteX57" fmla="*/ 1283462 w 1492315"/>
                <a:gd name="connsiteY57" fmla="*/ 247232 h 1581568"/>
                <a:gd name="connsiteX58" fmla="*/ 1280785 w 1492315"/>
                <a:gd name="connsiteY58" fmla="*/ 247232 h 1581568"/>
                <a:gd name="connsiteX59" fmla="*/ 1278107 w 1492315"/>
                <a:gd name="connsiteY59" fmla="*/ 247232 h 1581568"/>
                <a:gd name="connsiteX60" fmla="*/ 1262042 w 1492315"/>
                <a:gd name="connsiteY60" fmla="*/ 249909 h 1581568"/>
                <a:gd name="connsiteX61" fmla="*/ 1251331 w 1492315"/>
                <a:gd name="connsiteY61" fmla="*/ 244554 h 1581568"/>
                <a:gd name="connsiteX62" fmla="*/ 1236158 w 1492315"/>
                <a:gd name="connsiteY62" fmla="*/ 234736 h 1581568"/>
                <a:gd name="connsiteX63" fmla="*/ 1229018 w 1492315"/>
                <a:gd name="connsiteY63" fmla="*/ 231166 h 1581568"/>
                <a:gd name="connsiteX64" fmla="*/ 1223663 w 1492315"/>
                <a:gd name="connsiteY64" fmla="*/ 229381 h 1581568"/>
                <a:gd name="connsiteX65" fmla="*/ 1222770 w 1492315"/>
                <a:gd name="connsiteY65" fmla="*/ 232059 h 1581568"/>
                <a:gd name="connsiteX66" fmla="*/ 1221878 w 1492315"/>
                <a:gd name="connsiteY66" fmla="*/ 234736 h 1581568"/>
                <a:gd name="connsiteX67" fmla="*/ 1222770 w 1492315"/>
                <a:gd name="connsiteY67" fmla="*/ 244554 h 1581568"/>
                <a:gd name="connsiteX68" fmla="*/ 1219200 w 1492315"/>
                <a:gd name="connsiteY68" fmla="*/ 247232 h 1581568"/>
                <a:gd name="connsiteX69" fmla="*/ 1212952 w 1492315"/>
                <a:gd name="connsiteY69" fmla="*/ 248124 h 1581568"/>
                <a:gd name="connsiteX70" fmla="*/ 1179036 w 1492315"/>
                <a:gd name="connsiteY70" fmla="*/ 242769 h 1581568"/>
                <a:gd name="connsiteX71" fmla="*/ 1166541 w 1492315"/>
                <a:gd name="connsiteY71" fmla="*/ 244554 h 1581568"/>
                <a:gd name="connsiteX72" fmla="*/ 1161185 w 1492315"/>
                <a:gd name="connsiteY72" fmla="*/ 247232 h 1581568"/>
                <a:gd name="connsiteX73" fmla="*/ 1156723 w 1492315"/>
                <a:gd name="connsiteY73" fmla="*/ 249017 h 1581568"/>
                <a:gd name="connsiteX74" fmla="*/ 1152260 w 1492315"/>
                <a:gd name="connsiteY74" fmla="*/ 252587 h 1581568"/>
                <a:gd name="connsiteX75" fmla="*/ 1146905 w 1492315"/>
                <a:gd name="connsiteY75" fmla="*/ 253479 h 1581568"/>
                <a:gd name="connsiteX76" fmla="*/ 1138872 w 1492315"/>
                <a:gd name="connsiteY76" fmla="*/ 254372 h 1581568"/>
                <a:gd name="connsiteX77" fmla="*/ 1112096 w 1492315"/>
                <a:gd name="connsiteY77" fmla="*/ 251694 h 1581568"/>
                <a:gd name="connsiteX78" fmla="*/ 1106741 w 1492315"/>
                <a:gd name="connsiteY78" fmla="*/ 249909 h 1581568"/>
                <a:gd name="connsiteX79" fmla="*/ 1104063 w 1492315"/>
                <a:gd name="connsiteY79" fmla="*/ 249017 h 1581568"/>
                <a:gd name="connsiteX80" fmla="*/ 1102278 w 1492315"/>
                <a:gd name="connsiteY80" fmla="*/ 247232 h 1581568"/>
                <a:gd name="connsiteX81" fmla="*/ 1101386 w 1492315"/>
                <a:gd name="connsiteY81" fmla="*/ 244554 h 1581568"/>
                <a:gd name="connsiteX82" fmla="*/ 1101386 w 1492315"/>
                <a:gd name="connsiteY82" fmla="*/ 240984 h 1581568"/>
                <a:gd name="connsiteX83" fmla="*/ 1101386 w 1492315"/>
                <a:gd name="connsiteY83" fmla="*/ 234736 h 1581568"/>
                <a:gd name="connsiteX84" fmla="*/ 1098708 w 1492315"/>
                <a:gd name="connsiteY84" fmla="*/ 229381 h 1581568"/>
                <a:gd name="connsiteX85" fmla="*/ 1093353 w 1492315"/>
                <a:gd name="connsiteY85" fmla="*/ 224026 h 1581568"/>
                <a:gd name="connsiteX86" fmla="*/ 1071040 w 1492315"/>
                <a:gd name="connsiteY86" fmla="*/ 210638 h 1581568"/>
                <a:gd name="connsiteX87" fmla="*/ 1067470 w 1492315"/>
                <a:gd name="connsiteY87" fmla="*/ 207068 h 1581568"/>
                <a:gd name="connsiteX88" fmla="*/ 1066577 w 1492315"/>
                <a:gd name="connsiteY88" fmla="*/ 204390 h 1581568"/>
                <a:gd name="connsiteX89" fmla="*/ 1067470 w 1492315"/>
                <a:gd name="connsiteY89" fmla="*/ 200820 h 1581568"/>
                <a:gd name="connsiteX90" fmla="*/ 1066577 w 1492315"/>
                <a:gd name="connsiteY90" fmla="*/ 197250 h 1581568"/>
                <a:gd name="connsiteX91" fmla="*/ 1064792 w 1492315"/>
                <a:gd name="connsiteY91" fmla="*/ 193680 h 1581568"/>
                <a:gd name="connsiteX92" fmla="*/ 1062114 w 1492315"/>
                <a:gd name="connsiteY92" fmla="*/ 191895 h 1581568"/>
                <a:gd name="connsiteX93" fmla="*/ 1058544 w 1492315"/>
                <a:gd name="connsiteY93" fmla="*/ 191002 h 1581568"/>
                <a:gd name="connsiteX94" fmla="*/ 1041586 w 1492315"/>
                <a:gd name="connsiteY94" fmla="*/ 191002 h 1581568"/>
                <a:gd name="connsiteX95" fmla="*/ 1037123 w 1492315"/>
                <a:gd name="connsiteY95" fmla="*/ 189217 h 1581568"/>
                <a:gd name="connsiteX96" fmla="*/ 1034446 w 1492315"/>
                <a:gd name="connsiteY96" fmla="*/ 187432 h 1581568"/>
                <a:gd name="connsiteX97" fmla="*/ 1031768 w 1492315"/>
                <a:gd name="connsiteY97" fmla="*/ 181184 h 1581568"/>
                <a:gd name="connsiteX98" fmla="*/ 1029983 w 1492315"/>
                <a:gd name="connsiteY98" fmla="*/ 178507 h 1581568"/>
                <a:gd name="connsiteX99" fmla="*/ 1027306 w 1492315"/>
                <a:gd name="connsiteY99" fmla="*/ 174044 h 1581568"/>
                <a:gd name="connsiteX100" fmla="*/ 1023735 w 1492315"/>
                <a:gd name="connsiteY100" fmla="*/ 172259 h 1581568"/>
                <a:gd name="connsiteX101" fmla="*/ 1021058 w 1492315"/>
                <a:gd name="connsiteY101" fmla="*/ 173151 h 1581568"/>
                <a:gd name="connsiteX102" fmla="*/ 1019273 w 1492315"/>
                <a:gd name="connsiteY102" fmla="*/ 174937 h 1581568"/>
                <a:gd name="connsiteX103" fmla="*/ 1018380 w 1492315"/>
                <a:gd name="connsiteY103" fmla="*/ 177614 h 1581568"/>
                <a:gd name="connsiteX104" fmla="*/ 1017488 w 1492315"/>
                <a:gd name="connsiteY104" fmla="*/ 180292 h 1581568"/>
                <a:gd name="connsiteX105" fmla="*/ 1017488 w 1492315"/>
                <a:gd name="connsiteY105" fmla="*/ 187432 h 1581568"/>
                <a:gd name="connsiteX106" fmla="*/ 1017488 w 1492315"/>
                <a:gd name="connsiteY106" fmla="*/ 190110 h 1581568"/>
                <a:gd name="connsiteX107" fmla="*/ 1016595 w 1492315"/>
                <a:gd name="connsiteY107" fmla="*/ 192787 h 1581568"/>
                <a:gd name="connsiteX108" fmla="*/ 1014810 w 1492315"/>
                <a:gd name="connsiteY108" fmla="*/ 195465 h 1581568"/>
                <a:gd name="connsiteX109" fmla="*/ 1012132 w 1492315"/>
                <a:gd name="connsiteY109" fmla="*/ 198142 h 1581568"/>
                <a:gd name="connsiteX110" fmla="*/ 1008562 w 1492315"/>
                <a:gd name="connsiteY110" fmla="*/ 199035 h 1581568"/>
                <a:gd name="connsiteX111" fmla="*/ 1001422 w 1492315"/>
                <a:gd name="connsiteY111" fmla="*/ 199927 h 1581568"/>
                <a:gd name="connsiteX112" fmla="*/ 997852 w 1492315"/>
                <a:gd name="connsiteY112" fmla="*/ 198142 h 1581568"/>
                <a:gd name="connsiteX113" fmla="*/ 995174 w 1492315"/>
                <a:gd name="connsiteY113" fmla="*/ 196357 h 1581568"/>
                <a:gd name="connsiteX114" fmla="*/ 994282 w 1492315"/>
                <a:gd name="connsiteY114" fmla="*/ 192787 h 1581568"/>
                <a:gd name="connsiteX115" fmla="*/ 995174 w 1492315"/>
                <a:gd name="connsiteY115" fmla="*/ 190110 h 1581568"/>
                <a:gd name="connsiteX116" fmla="*/ 996067 w 1492315"/>
                <a:gd name="connsiteY116" fmla="*/ 183862 h 1581568"/>
                <a:gd name="connsiteX117" fmla="*/ 996067 w 1492315"/>
                <a:gd name="connsiteY117" fmla="*/ 180292 h 1581568"/>
                <a:gd name="connsiteX118" fmla="*/ 996067 w 1492315"/>
                <a:gd name="connsiteY118" fmla="*/ 177614 h 1581568"/>
                <a:gd name="connsiteX119" fmla="*/ 995174 w 1492315"/>
                <a:gd name="connsiteY119" fmla="*/ 174937 h 1581568"/>
                <a:gd name="connsiteX120" fmla="*/ 992497 w 1492315"/>
                <a:gd name="connsiteY120" fmla="*/ 171366 h 1581568"/>
                <a:gd name="connsiteX121" fmla="*/ 970183 w 1492315"/>
                <a:gd name="connsiteY121" fmla="*/ 153516 h 1581568"/>
                <a:gd name="connsiteX122" fmla="*/ 968398 w 1492315"/>
                <a:gd name="connsiteY122" fmla="*/ 151731 h 1581568"/>
                <a:gd name="connsiteX123" fmla="*/ 966613 w 1492315"/>
                <a:gd name="connsiteY123" fmla="*/ 149053 h 1581568"/>
                <a:gd name="connsiteX124" fmla="*/ 966613 w 1492315"/>
                <a:gd name="connsiteY124" fmla="*/ 146375 h 1581568"/>
                <a:gd name="connsiteX125" fmla="*/ 967506 w 1492315"/>
                <a:gd name="connsiteY125" fmla="*/ 143698 h 1581568"/>
                <a:gd name="connsiteX126" fmla="*/ 968398 w 1492315"/>
                <a:gd name="connsiteY126" fmla="*/ 141913 h 1581568"/>
                <a:gd name="connsiteX127" fmla="*/ 971076 w 1492315"/>
                <a:gd name="connsiteY127" fmla="*/ 140128 h 1581568"/>
                <a:gd name="connsiteX128" fmla="*/ 973754 w 1492315"/>
                <a:gd name="connsiteY128" fmla="*/ 139235 h 1581568"/>
                <a:gd name="connsiteX129" fmla="*/ 999637 w 1492315"/>
                <a:gd name="connsiteY129" fmla="*/ 132095 h 1581568"/>
                <a:gd name="connsiteX130" fmla="*/ 1004992 w 1492315"/>
                <a:gd name="connsiteY130" fmla="*/ 129417 h 1581568"/>
                <a:gd name="connsiteX131" fmla="*/ 1008562 w 1492315"/>
                <a:gd name="connsiteY131" fmla="*/ 125847 h 1581568"/>
                <a:gd name="connsiteX132" fmla="*/ 1010347 w 1492315"/>
                <a:gd name="connsiteY132" fmla="*/ 124062 h 1581568"/>
                <a:gd name="connsiteX133" fmla="*/ 1012132 w 1492315"/>
                <a:gd name="connsiteY133" fmla="*/ 121385 h 1581568"/>
                <a:gd name="connsiteX134" fmla="*/ 1013025 w 1492315"/>
                <a:gd name="connsiteY134" fmla="*/ 117814 h 1581568"/>
                <a:gd name="connsiteX135" fmla="*/ 1013025 w 1492315"/>
                <a:gd name="connsiteY135" fmla="*/ 115137 h 1581568"/>
                <a:gd name="connsiteX136" fmla="*/ 1013025 w 1492315"/>
                <a:gd name="connsiteY136" fmla="*/ 111567 h 1581568"/>
                <a:gd name="connsiteX137" fmla="*/ 1013025 w 1492315"/>
                <a:gd name="connsiteY137" fmla="*/ 108889 h 1581568"/>
                <a:gd name="connsiteX138" fmla="*/ 1012132 w 1492315"/>
                <a:gd name="connsiteY138" fmla="*/ 106212 h 1581568"/>
                <a:gd name="connsiteX139" fmla="*/ 1009455 w 1492315"/>
                <a:gd name="connsiteY139" fmla="*/ 100856 h 1581568"/>
                <a:gd name="connsiteX140" fmla="*/ 993389 w 1492315"/>
                <a:gd name="connsiteY140" fmla="*/ 83006 h 1581568"/>
                <a:gd name="connsiteX141" fmla="*/ 990712 w 1492315"/>
                <a:gd name="connsiteY141" fmla="*/ 81221 h 1581568"/>
                <a:gd name="connsiteX142" fmla="*/ 988034 w 1492315"/>
                <a:gd name="connsiteY142" fmla="*/ 79436 h 1581568"/>
                <a:gd name="connsiteX143" fmla="*/ 982679 w 1492315"/>
                <a:gd name="connsiteY143" fmla="*/ 78543 h 1581568"/>
                <a:gd name="connsiteX144" fmla="*/ 979109 w 1492315"/>
                <a:gd name="connsiteY144" fmla="*/ 78543 h 1581568"/>
                <a:gd name="connsiteX145" fmla="*/ 970183 w 1492315"/>
                <a:gd name="connsiteY145" fmla="*/ 82113 h 1581568"/>
                <a:gd name="connsiteX146" fmla="*/ 963936 w 1492315"/>
                <a:gd name="connsiteY146" fmla="*/ 82113 h 1581568"/>
                <a:gd name="connsiteX147" fmla="*/ 960366 w 1492315"/>
                <a:gd name="connsiteY147" fmla="*/ 81221 h 1581568"/>
                <a:gd name="connsiteX148" fmla="*/ 957688 w 1492315"/>
                <a:gd name="connsiteY148" fmla="*/ 80328 h 1581568"/>
                <a:gd name="connsiteX149" fmla="*/ 942515 w 1492315"/>
                <a:gd name="connsiteY149" fmla="*/ 64262 h 1581568"/>
                <a:gd name="connsiteX150" fmla="*/ 940730 w 1492315"/>
                <a:gd name="connsiteY150" fmla="*/ 62477 h 1581568"/>
                <a:gd name="connsiteX151" fmla="*/ 940730 w 1492315"/>
                <a:gd name="connsiteY151" fmla="*/ 58907 h 1581568"/>
                <a:gd name="connsiteX152" fmla="*/ 941622 w 1492315"/>
                <a:gd name="connsiteY152" fmla="*/ 56230 h 1581568"/>
                <a:gd name="connsiteX153" fmla="*/ 940730 w 1492315"/>
                <a:gd name="connsiteY153" fmla="*/ 51767 h 1581568"/>
                <a:gd name="connsiteX154" fmla="*/ 938052 w 1492315"/>
                <a:gd name="connsiteY154" fmla="*/ 46412 h 1581568"/>
                <a:gd name="connsiteX155" fmla="*/ 928234 w 1492315"/>
                <a:gd name="connsiteY155" fmla="*/ 36594 h 1581568"/>
                <a:gd name="connsiteX156" fmla="*/ 921987 w 1492315"/>
                <a:gd name="connsiteY156" fmla="*/ 32131 h 1581568"/>
                <a:gd name="connsiteX157" fmla="*/ 917524 w 1492315"/>
                <a:gd name="connsiteY157" fmla="*/ 29454 h 1581568"/>
                <a:gd name="connsiteX158" fmla="*/ 914846 w 1492315"/>
                <a:gd name="connsiteY158" fmla="*/ 28561 h 1581568"/>
                <a:gd name="connsiteX159" fmla="*/ 913061 w 1492315"/>
                <a:gd name="connsiteY159" fmla="*/ 28561 h 1581568"/>
                <a:gd name="connsiteX160" fmla="*/ 910384 w 1492315"/>
                <a:gd name="connsiteY160" fmla="*/ 29454 h 1581568"/>
                <a:gd name="connsiteX161" fmla="*/ 908599 w 1492315"/>
                <a:gd name="connsiteY161" fmla="*/ 31239 h 1581568"/>
                <a:gd name="connsiteX162" fmla="*/ 906814 w 1492315"/>
                <a:gd name="connsiteY162" fmla="*/ 33916 h 1581568"/>
                <a:gd name="connsiteX163" fmla="*/ 904136 w 1492315"/>
                <a:gd name="connsiteY163" fmla="*/ 38379 h 1581568"/>
                <a:gd name="connsiteX164" fmla="*/ 902351 w 1492315"/>
                <a:gd name="connsiteY164" fmla="*/ 41057 h 1581568"/>
                <a:gd name="connsiteX165" fmla="*/ 899673 w 1492315"/>
                <a:gd name="connsiteY165" fmla="*/ 41949 h 1581568"/>
                <a:gd name="connsiteX166" fmla="*/ 897888 w 1492315"/>
                <a:gd name="connsiteY166" fmla="*/ 43734 h 1581568"/>
                <a:gd name="connsiteX167" fmla="*/ 884500 w 1492315"/>
                <a:gd name="connsiteY167" fmla="*/ 45519 h 1581568"/>
                <a:gd name="connsiteX168" fmla="*/ 878252 w 1492315"/>
                <a:gd name="connsiteY168" fmla="*/ 46412 h 1581568"/>
                <a:gd name="connsiteX169" fmla="*/ 872897 w 1492315"/>
                <a:gd name="connsiteY169" fmla="*/ 49982 h 1581568"/>
                <a:gd name="connsiteX170" fmla="*/ 863972 w 1492315"/>
                <a:gd name="connsiteY170" fmla="*/ 51767 h 1581568"/>
                <a:gd name="connsiteX171" fmla="*/ 863972 w 1492315"/>
                <a:gd name="connsiteY171" fmla="*/ 58015 h 1581568"/>
                <a:gd name="connsiteX172" fmla="*/ 857724 w 1492315"/>
                <a:gd name="connsiteY172" fmla="*/ 52660 h 1581568"/>
                <a:gd name="connsiteX173" fmla="*/ 847906 w 1492315"/>
                <a:gd name="connsiteY173" fmla="*/ 49089 h 1581568"/>
                <a:gd name="connsiteX174" fmla="*/ 842551 w 1492315"/>
                <a:gd name="connsiteY174" fmla="*/ 46412 h 1581568"/>
                <a:gd name="connsiteX175" fmla="*/ 837196 w 1492315"/>
                <a:gd name="connsiteY175" fmla="*/ 40164 h 1581568"/>
                <a:gd name="connsiteX176" fmla="*/ 833626 w 1492315"/>
                <a:gd name="connsiteY176" fmla="*/ 32131 h 1581568"/>
                <a:gd name="connsiteX177" fmla="*/ 829163 w 1492315"/>
                <a:gd name="connsiteY177" fmla="*/ 25884 h 1581568"/>
                <a:gd name="connsiteX178" fmla="*/ 822023 w 1492315"/>
                <a:gd name="connsiteY178" fmla="*/ 23206 h 1581568"/>
                <a:gd name="connsiteX179" fmla="*/ 816668 w 1492315"/>
                <a:gd name="connsiteY179" fmla="*/ 19636 h 1581568"/>
                <a:gd name="connsiteX180" fmla="*/ 813990 w 1492315"/>
                <a:gd name="connsiteY180" fmla="*/ 3570 h 1581568"/>
                <a:gd name="connsiteX181" fmla="*/ 806850 w 1492315"/>
                <a:gd name="connsiteY181" fmla="*/ 0 h 1581568"/>
                <a:gd name="connsiteX182" fmla="*/ 799710 w 1492315"/>
                <a:gd name="connsiteY182" fmla="*/ 0 h 1581568"/>
                <a:gd name="connsiteX183" fmla="*/ 792569 w 1492315"/>
                <a:gd name="connsiteY183" fmla="*/ 1785 h 1581568"/>
                <a:gd name="connsiteX184" fmla="*/ 787214 w 1492315"/>
                <a:gd name="connsiteY184" fmla="*/ 6248 h 1581568"/>
                <a:gd name="connsiteX185" fmla="*/ 783644 w 1492315"/>
                <a:gd name="connsiteY185" fmla="*/ 11603 h 1581568"/>
                <a:gd name="connsiteX186" fmla="*/ 783644 w 1492315"/>
                <a:gd name="connsiteY186" fmla="*/ 12496 h 1581568"/>
                <a:gd name="connsiteX187" fmla="*/ 771148 w 1492315"/>
                <a:gd name="connsiteY187" fmla="*/ 33916 h 1581568"/>
                <a:gd name="connsiteX188" fmla="*/ 776504 w 1492315"/>
                <a:gd name="connsiteY188" fmla="*/ 73188 h 1581568"/>
                <a:gd name="connsiteX189" fmla="*/ 780966 w 1492315"/>
                <a:gd name="connsiteY189" fmla="*/ 84791 h 1581568"/>
                <a:gd name="connsiteX190" fmla="*/ 783644 w 1492315"/>
                <a:gd name="connsiteY190" fmla="*/ 86576 h 1581568"/>
                <a:gd name="connsiteX191" fmla="*/ 782751 w 1492315"/>
                <a:gd name="connsiteY191" fmla="*/ 88361 h 1581568"/>
                <a:gd name="connsiteX192" fmla="*/ 775611 w 1492315"/>
                <a:gd name="connsiteY192" fmla="*/ 98179 h 1581568"/>
                <a:gd name="connsiteX193" fmla="*/ 765793 w 1492315"/>
                <a:gd name="connsiteY193" fmla="*/ 108889 h 1581568"/>
                <a:gd name="connsiteX194" fmla="*/ 731877 w 1492315"/>
                <a:gd name="connsiteY194" fmla="*/ 126740 h 1581568"/>
                <a:gd name="connsiteX195" fmla="*/ 730092 w 1492315"/>
                <a:gd name="connsiteY195" fmla="*/ 137450 h 1581568"/>
                <a:gd name="connsiteX196" fmla="*/ 730984 w 1492315"/>
                <a:gd name="connsiteY196" fmla="*/ 153516 h 1581568"/>
                <a:gd name="connsiteX197" fmla="*/ 730092 w 1492315"/>
                <a:gd name="connsiteY197" fmla="*/ 164226 h 1581568"/>
                <a:gd name="connsiteX198" fmla="*/ 727414 w 1492315"/>
                <a:gd name="connsiteY198" fmla="*/ 173151 h 1581568"/>
                <a:gd name="connsiteX199" fmla="*/ 715811 w 1492315"/>
                <a:gd name="connsiteY199" fmla="*/ 200820 h 1581568"/>
                <a:gd name="connsiteX200" fmla="*/ 687250 w 1492315"/>
                <a:gd name="connsiteY200" fmla="*/ 212423 h 1581568"/>
                <a:gd name="connsiteX201" fmla="*/ 590857 w 1492315"/>
                <a:gd name="connsiteY201" fmla="*/ 213315 h 1581568"/>
                <a:gd name="connsiteX202" fmla="*/ 572114 w 1492315"/>
                <a:gd name="connsiteY202" fmla="*/ 219563 h 1581568"/>
                <a:gd name="connsiteX203" fmla="*/ 563188 w 1492315"/>
                <a:gd name="connsiteY203" fmla="*/ 224026 h 1581568"/>
                <a:gd name="connsiteX204" fmla="*/ 556048 w 1492315"/>
                <a:gd name="connsiteY204" fmla="*/ 231166 h 1581568"/>
                <a:gd name="connsiteX205" fmla="*/ 549800 w 1492315"/>
                <a:gd name="connsiteY205" fmla="*/ 243662 h 1581568"/>
                <a:gd name="connsiteX206" fmla="*/ 543553 w 1492315"/>
                <a:gd name="connsiteY206" fmla="*/ 265975 h 1581568"/>
                <a:gd name="connsiteX207" fmla="*/ 542660 w 1492315"/>
                <a:gd name="connsiteY207" fmla="*/ 266867 h 1581568"/>
                <a:gd name="connsiteX208" fmla="*/ 535520 w 1492315"/>
                <a:gd name="connsiteY208" fmla="*/ 277578 h 1581568"/>
                <a:gd name="connsiteX209" fmla="*/ 493571 w 1492315"/>
                <a:gd name="connsiteY209" fmla="*/ 323097 h 1581568"/>
                <a:gd name="connsiteX210" fmla="*/ 478398 w 1492315"/>
                <a:gd name="connsiteY210" fmla="*/ 335592 h 1581568"/>
                <a:gd name="connsiteX211" fmla="*/ 478398 w 1492315"/>
                <a:gd name="connsiteY211" fmla="*/ 335592 h 1581568"/>
                <a:gd name="connsiteX212" fmla="*/ 477505 w 1492315"/>
                <a:gd name="connsiteY212" fmla="*/ 336485 h 1581568"/>
                <a:gd name="connsiteX213" fmla="*/ 477505 w 1492315"/>
                <a:gd name="connsiteY213" fmla="*/ 336485 h 1581568"/>
                <a:gd name="connsiteX214" fmla="*/ 448944 w 1492315"/>
                <a:gd name="connsiteY214" fmla="*/ 358798 h 1581568"/>
                <a:gd name="connsiteX215" fmla="*/ 424846 w 1492315"/>
                <a:gd name="connsiteY215" fmla="*/ 376649 h 1581568"/>
                <a:gd name="connsiteX216" fmla="*/ 302569 w 1492315"/>
                <a:gd name="connsiteY216" fmla="*/ 509636 h 1581568"/>
                <a:gd name="connsiteX217" fmla="*/ 286503 w 1492315"/>
                <a:gd name="connsiteY217" fmla="*/ 534627 h 1581568"/>
                <a:gd name="connsiteX218" fmla="*/ 266867 w 1492315"/>
                <a:gd name="connsiteY218" fmla="*/ 549800 h 1581568"/>
                <a:gd name="connsiteX219" fmla="*/ 245447 w 1492315"/>
                <a:gd name="connsiteY219" fmla="*/ 573006 h 1581568"/>
                <a:gd name="connsiteX220" fmla="*/ 187432 w 1492315"/>
                <a:gd name="connsiteY220" fmla="*/ 658689 h 1581568"/>
                <a:gd name="connsiteX221" fmla="*/ 165119 w 1492315"/>
                <a:gd name="connsiteY221" fmla="*/ 681003 h 1581568"/>
                <a:gd name="connsiteX222" fmla="*/ 162441 w 1492315"/>
                <a:gd name="connsiteY222" fmla="*/ 688143 h 1581568"/>
                <a:gd name="connsiteX223" fmla="*/ 157978 w 1492315"/>
                <a:gd name="connsiteY223" fmla="*/ 705101 h 1581568"/>
                <a:gd name="connsiteX224" fmla="*/ 155301 w 1492315"/>
                <a:gd name="connsiteY224" fmla="*/ 710456 h 1581568"/>
                <a:gd name="connsiteX225" fmla="*/ 150838 w 1492315"/>
                <a:gd name="connsiteY225" fmla="*/ 714919 h 1581568"/>
                <a:gd name="connsiteX226" fmla="*/ 141913 w 1492315"/>
                <a:gd name="connsiteY226" fmla="*/ 718489 h 1581568"/>
                <a:gd name="connsiteX227" fmla="*/ 136558 w 1492315"/>
                <a:gd name="connsiteY227" fmla="*/ 722059 h 1581568"/>
                <a:gd name="connsiteX228" fmla="*/ 132095 w 1492315"/>
                <a:gd name="connsiteY228" fmla="*/ 728307 h 1581568"/>
                <a:gd name="connsiteX229" fmla="*/ 99071 w 1492315"/>
                <a:gd name="connsiteY229" fmla="*/ 788107 h 1581568"/>
                <a:gd name="connsiteX230" fmla="*/ 90146 w 1492315"/>
                <a:gd name="connsiteY230" fmla="*/ 797032 h 1581568"/>
                <a:gd name="connsiteX231" fmla="*/ 83898 w 1492315"/>
                <a:gd name="connsiteY231" fmla="*/ 799709 h 1581568"/>
                <a:gd name="connsiteX232" fmla="*/ 72295 w 1492315"/>
                <a:gd name="connsiteY232" fmla="*/ 801495 h 1581568"/>
                <a:gd name="connsiteX233" fmla="*/ 66940 w 1492315"/>
                <a:gd name="connsiteY233" fmla="*/ 806850 h 1581568"/>
                <a:gd name="connsiteX234" fmla="*/ 62477 w 1492315"/>
                <a:gd name="connsiteY234" fmla="*/ 813990 h 1581568"/>
                <a:gd name="connsiteX235" fmla="*/ 53552 w 1492315"/>
                <a:gd name="connsiteY235" fmla="*/ 839873 h 1581568"/>
                <a:gd name="connsiteX236" fmla="*/ 12495 w 1492315"/>
                <a:gd name="connsiteY236" fmla="*/ 895211 h 1581568"/>
                <a:gd name="connsiteX237" fmla="*/ 0 w 1492315"/>
                <a:gd name="connsiteY237" fmla="*/ 926449 h 1581568"/>
                <a:gd name="connsiteX238" fmla="*/ 9818 w 1492315"/>
                <a:gd name="connsiteY238" fmla="*/ 955903 h 1581568"/>
                <a:gd name="connsiteX239" fmla="*/ 13388 w 1492315"/>
                <a:gd name="connsiteY239" fmla="*/ 967506 h 1581568"/>
                <a:gd name="connsiteX240" fmla="*/ 16958 w 1492315"/>
                <a:gd name="connsiteY240" fmla="*/ 1002315 h 1581568"/>
                <a:gd name="connsiteX241" fmla="*/ 18743 w 1492315"/>
                <a:gd name="connsiteY241" fmla="*/ 1012132 h 1581568"/>
                <a:gd name="connsiteX242" fmla="*/ 20528 w 1492315"/>
                <a:gd name="connsiteY242" fmla="*/ 1016595 h 1581568"/>
                <a:gd name="connsiteX243" fmla="*/ 26776 w 1492315"/>
                <a:gd name="connsiteY243" fmla="*/ 1027305 h 1581568"/>
                <a:gd name="connsiteX244" fmla="*/ 38379 w 1492315"/>
                <a:gd name="connsiteY244" fmla="*/ 1039801 h 1581568"/>
                <a:gd name="connsiteX245" fmla="*/ 41949 w 1492315"/>
                <a:gd name="connsiteY245" fmla="*/ 1046049 h 1581568"/>
                <a:gd name="connsiteX246" fmla="*/ 43734 w 1492315"/>
                <a:gd name="connsiteY246" fmla="*/ 1059437 h 1581568"/>
                <a:gd name="connsiteX247" fmla="*/ 50874 w 1492315"/>
                <a:gd name="connsiteY247" fmla="*/ 1133517 h 1581568"/>
                <a:gd name="connsiteX248" fmla="*/ 49089 w 1492315"/>
                <a:gd name="connsiteY248" fmla="*/ 1146012 h 1581568"/>
                <a:gd name="connsiteX249" fmla="*/ 40164 w 1492315"/>
                <a:gd name="connsiteY249" fmla="*/ 1171003 h 1581568"/>
                <a:gd name="connsiteX250" fmla="*/ 33024 w 1492315"/>
                <a:gd name="connsiteY250" fmla="*/ 1199564 h 1581568"/>
                <a:gd name="connsiteX251" fmla="*/ 24098 w 1492315"/>
                <a:gd name="connsiteY251" fmla="*/ 1217415 h 1581568"/>
                <a:gd name="connsiteX252" fmla="*/ 21421 w 1492315"/>
                <a:gd name="connsiteY252" fmla="*/ 1227233 h 1581568"/>
                <a:gd name="connsiteX253" fmla="*/ 24991 w 1492315"/>
                <a:gd name="connsiteY253" fmla="*/ 1231696 h 1581568"/>
                <a:gd name="connsiteX254" fmla="*/ 26776 w 1492315"/>
                <a:gd name="connsiteY254" fmla="*/ 1229910 h 1581568"/>
                <a:gd name="connsiteX255" fmla="*/ 33916 w 1492315"/>
                <a:gd name="connsiteY255" fmla="*/ 1220985 h 1581568"/>
                <a:gd name="connsiteX256" fmla="*/ 42842 w 1492315"/>
                <a:gd name="connsiteY256" fmla="*/ 1226340 h 1581568"/>
                <a:gd name="connsiteX257" fmla="*/ 41949 w 1492315"/>
                <a:gd name="connsiteY257" fmla="*/ 1227233 h 1581568"/>
                <a:gd name="connsiteX258" fmla="*/ 40164 w 1492315"/>
                <a:gd name="connsiteY258" fmla="*/ 1227233 h 1581568"/>
                <a:gd name="connsiteX259" fmla="*/ 57122 w 1492315"/>
                <a:gd name="connsiteY259" fmla="*/ 1239728 h 1581568"/>
                <a:gd name="connsiteX260" fmla="*/ 73188 w 1492315"/>
                <a:gd name="connsiteY260" fmla="*/ 1260257 h 1581568"/>
                <a:gd name="connsiteX261" fmla="*/ 83006 w 1492315"/>
                <a:gd name="connsiteY261" fmla="*/ 1267397 h 1581568"/>
                <a:gd name="connsiteX262" fmla="*/ 106211 w 1492315"/>
                <a:gd name="connsiteY262" fmla="*/ 1280785 h 1581568"/>
                <a:gd name="connsiteX263" fmla="*/ 113352 w 1492315"/>
                <a:gd name="connsiteY263" fmla="*/ 1289710 h 1581568"/>
                <a:gd name="connsiteX264" fmla="*/ 113352 w 1492315"/>
                <a:gd name="connsiteY264" fmla="*/ 1295958 h 1581568"/>
                <a:gd name="connsiteX265" fmla="*/ 107997 w 1492315"/>
                <a:gd name="connsiteY265" fmla="*/ 1312024 h 1581568"/>
                <a:gd name="connsiteX266" fmla="*/ 107997 w 1492315"/>
                <a:gd name="connsiteY266" fmla="*/ 1323626 h 1581568"/>
                <a:gd name="connsiteX267" fmla="*/ 109782 w 1492315"/>
                <a:gd name="connsiteY267" fmla="*/ 1330767 h 1581568"/>
                <a:gd name="connsiteX268" fmla="*/ 118707 w 1492315"/>
                <a:gd name="connsiteY268" fmla="*/ 1345940 h 1581568"/>
                <a:gd name="connsiteX269" fmla="*/ 119599 w 1492315"/>
                <a:gd name="connsiteY269" fmla="*/ 1347725 h 1581568"/>
                <a:gd name="connsiteX270" fmla="*/ 129417 w 1492315"/>
                <a:gd name="connsiteY270" fmla="*/ 1353080 h 1581568"/>
                <a:gd name="connsiteX271" fmla="*/ 138343 w 1492315"/>
                <a:gd name="connsiteY271" fmla="*/ 1365576 h 1581568"/>
                <a:gd name="connsiteX272" fmla="*/ 139235 w 1492315"/>
                <a:gd name="connsiteY272" fmla="*/ 1371823 h 1581568"/>
                <a:gd name="connsiteX273" fmla="*/ 133880 w 1492315"/>
                <a:gd name="connsiteY273" fmla="*/ 1382534 h 1581568"/>
                <a:gd name="connsiteX274" fmla="*/ 132987 w 1492315"/>
                <a:gd name="connsiteY274" fmla="*/ 1387889 h 1581568"/>
                <a:gd name="connsiteX275" fmla="*/ 132095 w 1492315"/>
                <a:gd name="connsiteY275" fmla="*/ 1391459 h 1581568"/>
                <a:gd name="connsiteX276" fmla="*/ 132095 w 1492315"/>
                <a:gd name="connsiteY276" fmla="*/ 1398599 h 1581568"/>
                <a:gd name="connsiteX277" fmla="*/ 132095 w 1492315"/>
                <a:gd name="connsiteY277" fmla="*/ 1401277 h 1581568"/>
                <a:gd name="connsiteX278" fmla="*/ 133880 w 1492315"/>
                <a:gd name="connsiteY278" fmla="*/ 1411095 h 1581568"/>
                <a:gd name="connsiteX279" fmla="*/ 135665 w 1492315"/>
                <a:gd name="connsiteY279" fmla="*/ 1415557 h 1581568"/>
                <a:gd name="connsiteX280" fmla="*/ 138343 w 1492315"/>
                <a:gd name="connsiteY280" fmla="*/ 1420020 h 1581568"/>
                <a:gd name="connsiteX281" fmla="*/ 151731 w 1492315"/>
                <a:gd name="connsiteY281" fmla="*/ 1436086 h 1581568"/>
                <a:gd name="connsiteX282" fmla="*/ 170474 w 1492315"/>
                <a:gd name="connsiteY282" fmla="*/ 1452151 h 1581568"/>
                <a:gd name="connsiteX283" fmla="*/ 174044 w 1492315"/>
                <a:gd name="connsiteY283" fmla="*/ 1456614 h 1581568"/>
                <a:gd name="connsiteX284" fmla="*/ 175829 w 1492315"/>
                <a:gd name="connsiteY284" fmla="*/ 1460184 h 1581568"/>
                <a:gd name="connsiteX285" fmla="*/ 176722 w 1492315"/>
                <a:gd name="connsiteY285" fmla="*/ 1463754 h 1581568"/>
                <a:gd name="connsiteX286" fmla="*/ 177614 w 1492315"/>
                <a:gd name="connsiteY286" fmla="*/ 1466432 h 1581568"/>
                <a:gd name="connsiteX287" fmla="*/ 180292 w 1492315"/>
                <a:gd name="connsiteY287" fmla="*/ 1470894 h 1581568"/>
                <a:gd name="connsiteX288" fmla="*/ 182077 w 1492315"/>
                <a:gd name="connsiteY288" fmla="*/ 1472680 h 1581568"/>
                <a:gd name="connsiteX289" fmla="*/ 184754 w 1492315"/>
                <a:gd name="connsiteY289" fmla="*/ 1474464 h 1581568"/>
                <a:gd name="connsiteX290" fmla="*/ 189217 w 1492315"/>
                <a:gd name="connsiteY290" fmla="*/ 1475357 h 1581568"/>
                <a:gd name="connsiteX291" fmla="*/ 197250 w 1492315"/>
                <a:gd name="connsiteY291" fmla="*/ 1476250 h 1581568"/>
                <a:gd name="connsiteX292" fmla="*/ 202605 w 1492315"/>
                <a:gd name="connsiteY292" fmla="*/ 1475357 h 1581568"/>
                <a:gd name="connsiteX293" fmla="*/ 206175 w 1492315"/>
                <a:gd name="connsiteY293" fmla="*/ 1474464 h 1581568"/>
                <a:gd name="connsiteX294" fmla="*/ 210638 w 1492315"/>
                <a:gd name="connsiteY294" fmla="*/ 1471787 h 1581568"/>
                <a:gd name="connsiteX295" fmla="*/ 232059 w 1492315"/>
                <a:gd name="connsiteY295" fmla="*/ 1464647 h 1581568"/>
                <a:gd name="connsiteX296" fmla="*/ 247232 w 1492315"/>
                <a:gd name="connsiteY296" fmla="*/ 1462862 h 1581568"/>
                <a:gd name="connsiteX297" fmla="*/ 251694 w 1492315"/>
                <a:gd name="connsiteY297" fmla="*/ 1463754 h 1581568"/>
                <a:gd name="connsiteX298" fmla="*/ 255264 w 1492315"/>
                <a:gd name="connsiteY298" fmla="*/ 1465539 h 1581568"/>
                <a:gd name="connsiteX299" fmla="*/ 260620 w 1492315"/>
                <a:gd name="connsiteY299" fmla="*/ 1470894 h 1581568"/>
                <a:gd name="connsiteX300" fmla="*/ 265082 w 1492315"/>
                <a:gd name="connsiteY300" fmla="*/ 1478035 h 1581568"/>
                <a:gd name="connsiteX301" fmla="*/ 277578 w 1492315"/>
                <a:gd name="connsiteY301" fmla="*/ 1509273 h 1581568"/>
                <a:gd name="connsiteX302" fmla="*/ 287396 w 1492315"/>
                <a:gd name="connsiteY302" fmla="*/ 1528016 h 1581568"/>
                <a:gd name="connsiteX303" fmla="*/ 290966 w 1492315"/>
                <a:gd name="connsiteY303" fmla="*/ 1532479 h 1581568"/>
                <a:gd name="connsiteX304" fmla="*/ 294536 w 1492315"/>
                <a:gd name="connsiteY304" fmla="*/ 1536049 h 1581568"/>
                <a:gd name="connsiteX305" fmla="*/ 298999 w 1492315"/>
                <a:gd name="connsiteY305" fmla="*/ 1538727 h 1581568"/>
                <a:gd name="connsiteX306" fmla="*/ 304354 w 1492315"/>
                <a:gd name="connsiteY306" fmla="*/ 1540512 h 1581568"/>
                <a:gd name="connsiteX307" fmla="*/ 329345 w 1492315"/>
                <a:gd name="connsiteY307" fmla="*/ 1543190 h 1581568"/>
                <a:gd name="connsiteX308" fmla="*/ 336485 w 1492315"/>
                <a:gd name="connsiteY308" fmla="*/ 1542297 h 1581568"/>
                <a:gd name="connsiteX309" fmla="*/ 341840 w 1492315"/>
                <a:gd name="connsiteY309" fmla="*/ 1540512 h 1581568"/>
                <a:gd name="connsiteX310" fmla="*/ 347195 w 1492315"/>
                <a:gd name="connsiteY310" fmla="*/ 1536049 h 1581568"/>
                <a:gd name="connsiteX311" fmla="*/ 348980 w 1492315"/>
                <a:gd name="connsiteY311" fmla="*/ 1535157 h 1581568"/>
                <a:gd name="connsiteX312" fmla="*/ 350765 w 1492315"/>
                <a:gd name="connsiteY312" fmla="*/ 1535157 h 1581568"/>
                <a:gd name="connsiteX313" fmla="*/ 352551 w 1492315"/>
                <a:gd name="connsiteY313" fmla="*/ 1539620 h 1581568"/>
                <a:gd name="connsiteX314" fmla="*/ 352551 w 1492315"/>
                <a:gd name="connsiteY314" fmla="*/ 1542297 h 1581568"/>
                <a:gd name="connsiteX315" fmla="*/ 352551 w 1492315"/>
                <a:gd name="connsiteY315" fmla="*/ 1551222 h 1581568"/>
                <a:gd name="connsiteX316" fmla="*/ 353443 w 1492315"/>
                <a:gd name="connsiteY316" fmla="*/ 1553900 h 1581568"/>
                <a:gd name="connsiteX317" fmla="*/ 354336 w 1492315"/>
                <a:gd name="connsiteY317" fmla="*/ 1556578 h 1581568"/>
                <a:gd name="connsiteX318" fmla="*/ 354336 w 1492315"/>
                <a:gd name="connsiteY318" fmla="*/ 1558362 h 1581568"/>
                <a:gd name="connsiteX319" fmla="*/ 355228 w 1492315"/>
                <a:gd name="connsiteY319" fmla="*/ 1559255 h 1581568"/>
                <a:gd name="connsiteX320" fmla="*/ 356121 w 1492315"/>
                <a:gd name="connsiteY320" fmla="*/ 1560148 h 1581568"/>
                <a:gd name="connsiteX321" fmla="*/ 356121 w 1492315"/>
                <a:gd name="connsiteY321" fmla="*/ 1560148 h 1581568"/>
                <a:gd name="connsiteX322" fmla="*/ 358798 w 1492315"/>
                <a:gd name="connsiteY322" fmla="*/ 1560148 h 1581568"/>
                <a:gd name="connsiteX323" fmla="*/ 363261 w 1492315"/>
                <a:gd name="connsiteY323" fmla="*/ 1558362 h 1581568"/>
                <a:gd name="connsiteX324" fmla="*/ 365939 w 1492315"/>
                <a:gd name="connsiteY324" fmla="*/ 1556578 h 1581568"/>
                <a:gd name="connsiteX325" fmla="*/ 373971 w 1492315"/>
                <a:gd name="connsiteY325" fmla="*/ 1544975 h 1581568"/>
                <a:gd name="connsiteX326" fmla="*/ 375756 w 1492315"/>
                <a:gd name="connsiteY326" fmla="*/ 1543190 h 1581568"/>
                <a:gd name="connsiteX327" fmla="*/ 378434 w 1492315"/>
                <a:gd name="connsiteY327" fmla="*/ 1543190 h 1581568"/>
                <a:gd name="connsiteX328" fmla="*/ 382004 w 1492315"/>
                <a:gd name="connsiteY328" fmla="*/ 1544082 h 1581568"/>
                <a:gd name="connsiteX329" fmla="*/ 386467 w 1492315"/>
                <a:gd name="connsiteY329" fmla="*/ 1549437 h 1581568"/>
                <a:gd name="connsiteX330" fmla="*/ 389144 w 1492315"/>
                <a:gd name="connsiteY330" fmla="*/ 1553008 h 1581568"/>
                <a:gd name="connsiteX331" fmla="*/ 389144 w 1492315"/>
                <a:gd name="connsiteY331" fmla="*/ 1556578 h 1581568"/>
                <a:gd name="connsiteX332" fmla="*/ 389144 w 1492315"/>
                <a:gd name="connsiteY332" fmla="*/ 1561040 h 1581568"/>
                <a:gd name="connsiteX333" fmla="*/ 390037 w 1492315"/>
                <a:gd name="connsiteY333" fmla="*/ 1564610 h 1581568"/>
                <a:gd name="connsiteX334" fmla="*/ 390929 w 1492315"/>
                <a:gd name="connsiteY334" fmla="*/ 1566396 h 1581568"/>
                <a:gd name="connsiteX335" fmla="*/ 391822 w 1492315"/>
                <a:gd name="connsiteY335" fmla="*/ 1569073 h 1581568"/>
                <a:gd name="connsiteX336" fmla="*/ 393607 w 1492315"/>
                <a:gd name="connsiteY336" fmla="*/ 1570858 h 1581568"/>
                <a:gd name="connsiteX337" fmla="*/ 397177 w 1492315"/>
                <a:gd name="connsiteY337" fmla="*/ 1573536 h 1581568"/>
                <a:gd name="connsiteX338" fmla="*/ 403425 w 1492315"/>
                <a:gd name="connsiteY338" fmla="*/ 1575321 h 1581568"/>
                <a:gd name="connsiteX339" fmla="*/ 418598 w 1492315"/>
                <a:gd name="connsiteY339" fmla="*/ 1578891 h 1581568"/>
                <a:gd name="connsiteX340" fmla="*/ 429308 w 1492315"/>
                <a:gd name="connsiteY340" fmla="*/ 1579784 h 1581568"/>
                <a:gd name="connsiteX341" fmla="*/ 457869 w 1492315"/>
                <a:gd name="connsiteY341" fmla="*/ 1576213 h 1581568"/>
                <a:gd name="connsiteX342" fmla="*/ 463225 w 1492315"/>
                <a:gd name="connsiteY342" fmla="*/ 1576213 h 1581568"/>
                <a:gd name="connsiteX343" fmla="*/ 475720 w 1492315"/>
                <a:gd name="connsiteY343" fmla="*/ 1581568 h 1581568"/>
                <a:gd name="connsiteX344" fmla="*/ 498926 w 1492315"/>
                <a:gd name="connsiteY344" fmla="*/ 1493208 h 1581568"/>
                <a:gd name="connsiteX345" fmla="*/ 498926 w 1492315"/>
                <a:gd name="connsiteY345" fmla="*/ 1486068 h 1581568"/>
                <a:gd name="connsiteX346" fmla="*/ 497141 w 1492315"/>
                <a:gd name="connsiteY346" fmla="*/ 1477142 h 1581568"/>
                <a:gd name="connsiteX347" fmla="*/ 496248 w 1492315"/>
                <a:gd name="connsiteY347" fmla="*/ 1474464 h 1581568"/>
                <a:gd name="connsiteX348" fmla="*/ 495356 w 1492315"/>
                <a:gd name="connsiteY348" fmla="*/ 1471787 h 1581568"/>
                <a:gd name="connsiteX349" fmla="*/ 492678 w 1492315"/>
                <a:gd name="connsiteY349" fmla="*/ 1467324 h 1581568"/>
                <a:gd name="connsiteX350" fmla="*/ 487323 w 1492315"/>
                <a:gd name="connsiteY350" fmla="*/ 1460184 h 1581568"/>
                <a:gd name="connsiteX351" fmla="*/ 484645 w 1492315"/>
                <a:gd name="connsiteY351" fmla="*/ 1454829 h 1581568"/>
                <a:gd name="connsiteX352" fmla="*/ 484645 w 1492315"/>
                <a:gd name="connsiteY352" fmla="*/ 1451259 h 1581568"/>
                <a:gd name="connsiteX353" fmla="*/ 484645 w 1492315"/>
                <a:gd name="connsiteY353" fmla="*/ 1448581 h 1581568"/>
                <a:gd name="connsiteX354" fmla="*/ 487323 w 1492315"/>
                <a:gd name="connsiteY354" fmla="*/ 1443226 h 1581568"/>
                <a:gd name="connsiteX355" fmla="*/ 499818 w 1492315"/>
                <a:gd name="connsiteY355" fmla="*/ 1383426 h 1581568"/>
                <a:gd name="connsiteX356" fmla="*/ 502496 w 1492315"/>
                <a:gd name="connsiteY356" fmla="*/ 1376286 h 1581568"/>
                <a:gd name="connsiteX357" fmla="*/ 510529 w 1492315"/>
                <a:gd name="connsiteY357" fmla="*/ 1370931 h 1581568"/>
                <a:gd name="connsiteX358" fmla="*/ 522132 w 1492315"/>
                <a:gd name="connsiteY358" fmla="*/ 1360220 h 1581568"/>
                <a:gd name="connsiteX359" fmla="*/ 524809 w 1492315"/>
                <a:gd name="connsiteY359" fmla="*/ 1357543 h 1581568"/>
                <a:gd name="connsiteX360" fmla="*/ 534627 w 1492315"/>
                <a:gd name="connsiteY360" fmla="*/ 1349510 h 1581568"/>
                <a:gd name="connsiteX361" fmla="*/ 537305 w 1492315"/>
                <a:gd name="connsiteY361" fmla="*/ 1343262 h 1581568"/>
                <a:gd name="connsiteX362" fmla="*/ 541768 w 1492315"/>
                <a:gd name="connsiteY362" fmla="*/ 1333444 h 1581568"/>
                <a:gd name="connsiteX363" fmla="*/ 556048 w 1492315"/>
                <a:gd name="connsiteY363" fmla="*/ 1290603 h 1581568"/>
                <a:gd name="connsiteX364" fmla="*/ 556941 w 1492315"/>
                <a:gd name="connsiteY364" fmla="*/ 1287925 h 1581568"/>
                <a:gd name="connsiteX365" fmla="*/ 558726 w 1492315"/>
                <a:gd name="connsiteY365" fmla="*/ 1284355 h 1581568"/>
                <a:gd name="connsiteX366" fmla="*/ 562296 w 1492315"/>
                <a:gd name="connsiteY366" fmla="*/ 1281677 h 1581568"/>
                <a:gd name="connsiteX367" fmla="*/ 571221 w 1492315"/>
                <a:gd name="connsiteY367" fmla="*/ 1273645 h 1581568"/>
                <a:gd name="connsiteX368" fmla="*/ 581039 w 1492315"/>
                <a:gd name="connsiteY368" fmla="*/ 1268289 h 1581568"/>
                <a:gd name="connsiteX369" fmla="*/ 586394 w 1492315"/>
                <a:gd name="connsiteY369" fmla="*/ 1266504 h 1581568"/>
                <a:gd name="connsiteX370" fmla="*/ 594427 w 1492315"/>
                <a:gd name="connsiteY370" fmla="*/ 1264719 h 1581568"/>
                <a:gd name="connsiteX371" fmla="*/ 647979 w 1492315"/>
                <a:gd name="connsiteY371" fmla="*/ 1272752 h 1581568"/>
                <a:gd name="connsiteX372" fmla="*/ 675647 w 1492315"/>
                <a:gd name="connsiteY372" fmla="*/ 1270967 h 1581568"/>
                <a:gd name="connsiteX373" fmla="*/ 679218 w 1492315"/>
                <a:gd name="connsiteY373" fmla="*/ 1269182 h 1581568"/>
                <a:gd name="connsiteX374" fmla="*/ 683680 w 1492315"/>
                <a:gd name="connsiteY374" fmla="*/ 1266504 h 1581568"/>
                <a:gd name="connsiteX375" fmla="*/ 695283 w 1492315"/>
                <a:gd name="connsiteY375" fmla="*/ 1256686 h 1581568"/>
                <a:gd name="connsiteX376" fmla="*/ 698853 w 1492315"/>
                <a:gd name="connsiteY376" fmla="*/ 1254901 h 1581568"/>
                <a:gd name="connsiteX377" fmla="*/ 702423 w 1492315"/>
                <a:gd name="connsiteY377" fmla="*/ 1254009 h 1581568"/>
                <a:gd name="connsiteX378" fmla="*/ 708671 w 1492315"/>
                <a:gd name="connsiteY378" fmla="*/ 1254901 h 1581568"/>
                <a:gd name="connsiteX379" fmla="*/ 727414 w 1492315"/>
                <a:gd name="connsiteY379" fmla="*/ 1263827 h 1581568"/>
                <a:gd name="connsiteX380" fmla="*/ 731877 w 1492315"/>
                <a:gd name="connsiteY380" fmla="*/ 1262042 h 1581568"/>
                <a:gd name="connsiteX381" fmla="*/ 738125 w 1492315"/>
                <a:gd name="connsiteY381" fmla="*/ 1259364 h 1581568"/>
                <a:gd name="connsiteX382" fmla="*/ 762223 w 1492315"/>
                <a:gd name="connsiteY382" fmla="*/ 1241513 h 1581568"/>
                <a:gd name="connsiteX383" fmla="*/ 767578 w 1492315"/>
                <a:gd name="connsiteY383" fmla="*/ 1240621 h 1581568"/>
                <a:gd name="connsiteX384" fmla="*/ 771148 w 1492315"/>
                <a:gd name="connsiteY384" fmla="*/ 1239728 h 1581568"/>
                <a:gd name="connsiteX385" fmla="*/ 777396 w 1492315"/>
                <a:gd name="connsiteY385" fmla="*/ 1240621 h 1581568"/>
                <a:gd name="connsiteX386" fmla="*/ 800602 w 1492315"/>
                <a:gd name="connsiteY386" fmla="*/ 1248654 h 1581568"/>
                <a:gd name="connsiteX387" fmla="*/ 804172 w 1492315"/>
                <a:gd name="connsiteY387" fmla="*/ 1248654 h 1581568"/>
                <a:gd name="connsiteX388" fmla="*/ 810420 w 1492315"/>
                <a:gd name="connsiteY388" fmla="*/ 1248654 h 1581568"/>
                <a:gd name="connsiteX389" fmla="*/ 835411 w 1492315"/>
                <a:gd name="connsiteY389" fmla="*/ 1237051 h 1581568"/>
                <a:gd name="connsiteX390" fmla="*/ 841659 w 1492315"/>
                <a:gd name="connsiteY390" fmla="*/ 1236158 h 1581568"/>
                <a:gd name="connsiteX391" fmla="*/ 855047 w 1492315"/>
                <a:gd name="connsiteY391" fmla="*/ 1237051 h 1581568"/>
                <a:gd name="connsiteX392" fmla="*/ 866650 w 1492315"/>
                <a:gd name="connsiteY392" fmla="*/ 1234373 h 1581568"/>
                <a:gd name="connsiteX393" fmla="*/ 872005 w 1492315"/>
                <a:gd name="connsiteY393" fmla="*/ 1231696 h 1581568"/>
                <a:gd name="connsiteX394" fmla="*/ 894318 w 1492315"/>
                <a:gd name="connsiteY394" fmla="*/ 1218308 h 1581568"/>
                <a:gd name="connsiteX395" fmla="*/ 915739 w 1492315"/>
                <a:gd name="connsiteY395" fmla="*/ 1210275 h 1581568"/>
                <a:gd name="connsiteX396" fmla="*/ 921987 w 1492315"/>
                <a:gd name="connsiteY396" fmla="*/ 1209382 h 1581568"/>
                <a:gd name="connsiteX397" fmla="*/ 924664 w 1492315"/>
                <a:gd name="connsiteY397" fmla="*/ 1209382 h 1581568"/>
                <a:gd name="connsiteX398" fmla="*/ 928234 w 1492315"/>
                <a:gd name="connsiteY398" fmla="*/ 1209382 h 1581568"/>
                <a:gd name="connsiteX399" fmla="*/ 930912 w 1492315"/>
                <a:gd name="connsiteY399" fmla="*/ 1210275 h 1581568"/>
                <a:gd name="connsiteX400" fmla="*/ 933590 w 1492315"/>
                <a:gd name="connsiteY400" fmla="*/ 1211167 h 1581568"/>
                <a:gd name="connsiteX401" fmla="*/ 937160 w 1492315"/>
                <a:gd name="connsiteY401" fmla="*/ 1212060 h 1581568"/>
                <a:gd name="connsiteX402" fmla="*/ 942515 w 1492315"/>
                <a:gd name="connsiteY402" fmla="*/ 1211167 h 1581568"/>
                <a:gd name="connsiteX403" fmla="*/ 953225 w 1492315"/>
                <a:gd name="connsiteY403" fmla="*/ 1207597 h 1581568"/>
                <a:gd name="connsiteX404" fmla="*/ 957688 w 1492315"/>
                <a:gd name="connsiteY404" fmla="*/ 1203134 h 1581568"/>
                <a:gd name="connsiteX405" fmla="*/ 961258 w 1492315"/>
                <a:gd name="connsiteY405" fmla="*/ 1200457 h 1581568"/>
                <a:gd name="connsiteX406" fmla="*/ 963043 w 1492315"/>
                <a:gd name="connsiteY406" fmla="*/ 1197779 h 1581568"/>
                <a:gd name="connsiteX407" fmla="*/ 963936 w 1492315"/>
                <a:gd name="connsiteY407" fmla="*/ 1195102 h 1581568"/>
                <a:gd name="connsiteX408" fmla="*/ 964828 w 1492315"/>
                <a:gd name="connsiteY408" fmla="*/ 1191532 h 1581568"/>
                <a:gd name="connsiteX409" fmla="*/ 963936 w 1492315"/>
                <a:gd name="connsiteY409" fmla="*/ 1188854 h 1581568"/>
                <a:gd name="connsiteX410" fmla="*/ 963043 w 1492315"/>
                <a:gd name="connsiteY410" fmla="*/ 1186176 h 1581568"/>
                <a:gd name="connsiteX411" fmla="*/ 953225 w 1492315"/>
                <a:gd name="connsiteY411" fmla="*/ 1172788 h 1581568"/>
                <a:gd name="connsiteX412" fmla="*/ 948762 w 1492315"/>
                <a:gd name="connsiteY412" fmla="*/ 1166541 h 1581568"/>
                <a:gd name="connsiteX413" fmla="*/ 942515 w 1492315"/>
                <a:gd name="connsiteY413" fmla="*/ 1170111 h 1581568"/>
                <a:gd name="connsiteX414" fmla="*/ 932697 w 1492315"/>
                <a:gd name="connsiteY414" fmla="*/ 1169218 h 1581568"/>
                <a:gd name="connsiteX415" fmla="*/ 920202 w 1492315"/>
                <a:gd name="connsiteY415" fmla="*/ 1165648 h 1581568"/>
                <a:gd name="connsiteX416" fmla="*/ 916631 w 1492315"/>
                <a:gd name="connsiteY416" fmla="*/ 1162078 h 1581568"/>
                <a:gd name="connsiteX417" fmla="*/ 914846 w 1492315"/>
                <a:gd name="connsiteY417" fmla="*/ 1142442 h 1581568"/>
                <a:gd name="connsiteX418" fmla="*/ 914846 w 1492315"/>
                <a:gd name="connsiteY418" fmla="*/ 1138872 h 1581568"/>
                <a:gd name="connsiteX419" fmla="*/ 915739 w 1492315"/>
                <a:gd name="connsiteY419" fmla="*/ 1135302 h 1581568"/>
                <a:gd name="connsiteX420" fmla="*/ 917524 w 1492315"/>
                <a:gd name="connsiteY420" fmla="*/ 1132624 h 1581568"/>
                <a:gd name="connsiteX421" fmla="*/ 920202 w 1492315"/>
                <a:gd name="connsiteY421" fmla="*/ 1127269 h 1581568"/>
                <a:gd name="connsiteX422" fmla="*/ 921094 w 1492315"/>
                <a:gd name="connsiteY422" fmla="*/ 1123699 h 1581568"/>
                <a:gd name="connsiteX423" fmla="*/ 921987 w 1492315"/>
                <a:gd name="connsiteY423" fmla="*/ 1121021 h 1581568"/>
                <a:gd name="connsiteX424" fmla="*/ 921094 w 1492315"/>
                <a:gd name="connsiteY424" fmla="*/ 1118344 h 1581568"/>
                <a:gd name="connsiteX425" fmla="*/ 919309 w 1492315"/>
                <a:gd name="connsiteY425" fmla="*/ 1115666 h 1581568"/>
                <a:gd name="connsiteX426" fmla="*/ 917524 w 1492315"/>
                <a:gd name="connsiteY426" fmla="*/ 1113881 h 1581568"/>
                <a:gd name="connsiteX427" fmla="*/ 913061 w 1492315"/>
                <a:gd name="connsiteY427" fmla="*/ 1111204 h 1581568"/>
                <a:gd name="connsiteX428" fmla="*/ 910384 w 1492315"/>
                <a:gd name="connsiteY428" fmla="*/ 1110311 h 1581568"/>
                <a:gd name="connsiteX429" fmla="*/ 906814 w 1492315"/>
                <a:gd name="connsiteY429" fmla="*/ 1111204 h 1581568"/>
                <a:gd name="connsiteX430" fmla="*/ 904136 w 1492315"/>
                <a:gd name="connsiteY430" fmla="*/ 1112096 h 1581568"/>
                <a:gd name="connsiteX431" fmla="*/ 893426 w 1492315"/>
                <a:gd name="connsiteY431" fmla="*/ 1122807 h 1581568"/>
                <a:gd name="connsiteX432" fmla="*/ 890748 w 1492315"/>
                <a:gd name="connsiteY432" fmla="*/ 1123699 h 1581568"/>
                <a:gd name="connsiteX433" fmla="*/ 888963 w 1492315"/>
                <a:gd name="connsiteY433" fmla="*/ 1125484 h 1581568"/>
                <a:gd name="connsiteX434" fmla="*/ 886285 w 1492315"/>
                <a:gd name="connsiteY434" fmla="*/ 1125484 h 1581568"/>
                <a:gd name="connsiteX435" fmla="*/ 882715 w 1492315"/>
                <a:gd name="connsiteY435" fmla="*/ 1125484 h 1581568"/>
                <a:gd name="connsiteX436" fmla="*/ 880930 w 1492315"/>
                <a:gd name="connsiteY436" fmla="*/ 1124592 h 1581568"/>
                <a:gd name="connsiteX437" fmla="*/ 879145 w 1492315"/>
                <a:gd name="connsiteY437" fmla="*/ 1121914 h 1581568"/>
                <a:gd name="connsiteX438" fmla="*/ 877360 w 1492315"/>
                <a:gd name="connsiteY438" fmla="*/ 1120129 h 1581568"/>
                <a:gd name="connsiteX439" fmla="*/ 876467 w 1492315"/>
                <a:gd name="connsiteY439" fmla="*/ 1116559 h 1581568"/>
                <a:gd name="connsiteX440" fmla="*/ 876467 w 1492315"/>
                <a:gd name="connsiteY440" fmla="*/ 1112989 h 1581568"/>
                <a:gd name="connsiteX441" fmla="*/ 877360 w 1492315"/>
                <a:gd name="connsiteY441" fmla="*/ 1107633 h 1581568"/>
                <a:gd name="connsiteX442" fmla="*/ 879145 w 1492315"/>
                <a:gd name="connsiteY442" fmla="*/ 1104956 h 1581568"/>
                <a:gd name="connsiteX443" fmla="*/ 880930 w 1492315"/>
                <a:gd name="connsiteY443" fmla="*/ 1102278 h 1581568"/>
                <a:gd name="connsiteX444" fmla="*/ 891640 w 1492315"/>
                <a:gd name="connsiteY444" fmla="*/ 1098708 h 1581568"/>
                <a:gd name="connsiteX445" fmla="*/ 897888 w 1492315"/>
                <a:gd name="connsiteY445" fmla="*/ 1097816 h 1581568"/>
                <a:gd name="connsiteX446" fmla="*/ 909491 w 1492315"/>
                <a:gd name="connsiteY446" fmla="*/ 1097816 h 1581568"/>
                <a:gd name="connsiteX447" fmla="*/ 916631 w 1492315"/>
                <a:gd name="connsiteY447" fmla="*/ 1096031 h 1581568"/>
                <a:gd name="connsiteX448" fmla="*/ 922879 w 1492315"/>
                <a:gd name="connsiteY448" fmla="*/ 1092460 h 1581568"/>
                <a:gd name="connsiteX449" fmla="*/ 926449 w 1492315"/>
                <a:gd name="connsiteY449" fmla="*/ 1088890 h 1581568"/>
                <a:gd name="connsiteX450" fmla="*/ 931804 w 1492315"/>
                <a:gd name="connsiteY450" fmla="*/ 1080857 h 1581568"/>
                <a:gd name="connsiteX451" fmla="*/ 949655 w 1492315"/>
                <a:gd name="connsiteY451" fmla="*/ 1063007 h 1581568"/>
                <a:gd name="connsiteX452" fmla="*/ 951440 w 1492315"/>
                <a:gd name="connsiteY452" fmla="*/ 1059437 h 1581568"/>
                <a:gd name="connsiteX453" fmla="*/ 952333 w 1492315"/>
                <a:gd name="connsiteY453" fmla="*/ 1056759 h 1581568"/>
                <a:gd name="connsiteX454" fmla="*/ 952333 w 1492315"/>
                <a:gd name="connsiteY454" fmla="*/ 1053189 h 1581568"/>
                <a:gd name="connsiteX455" fmla="*/ 950548 w 1492315"/>
                <a:gd name="connsiteY455" fmla="*/ 1051404 h 1581568"/>
                <a:gd name="connsiteX456" fmla="*/ 948762 w 1492315"/>
                <a:gd name="connsiteY456" fmla="*/ 1048726 h 1581568"/>
                <a:gd name="connsiteX457" fmla="*/ 932697 w 1492315"/>
                <a:gd name="connsiteY457" fmla="*/ 1038908 h 1581568"/>
                <a:gd name="connsiteX458" fmla="*/ 930912 w 1492315"/>
                <a:gd name="connsiteY458" fmla="*/ 1037123 h 1581568"/>
                <a:gd name="connsiteX459" fmla="*/ 930912 w 1492315"/>
                <a:gd name="connsiteY459" fmla="*/ 1031768 h 1581568"/>
                <a:gd name="connsiteX460" fmla="*/ 934482 w 1492315"/>
                <a:gd name="connsiteY460" fmla="*/ 1023735 h 1581568"/>
                <a:gd name="connsiteX461" fmla="*/ 950548 w 1492315"/>
                <a:gd name="connsiteY461" fmla="*/ 997852 h 1581568"/>
                <a:gd name="connsiteX462" fmla="*/ 953225 w 1492315"/>
                <a:gd name="connsiteY462" fmla="*/ 991604 h 1581568"/>
                <a:gd name="connsiteX463" fmla="*/ 954118 w 1492315"/>
                <a:gd name="connsiteY463" fmla="*/ 988034 h 1581568"/>
                <a:gd name="connsiteX464" fmla="*/ 954118 w 1492315"/>
                <a:gd name="connsiteY464" fmla="*/ 984464 h 1581568"/>
                <a:gd name="connsiteX465" fmla="*/ 954118 w 1492315"/>
                <a:gd name="connsiteY465" fmla="*/ 981786 h 1581568"/>
                <a:gd name="connsiteX466" fmla="*/ 953225 w 1492315"/>
                <a:gd name="connsiteY466" fmla="*/ 979109 h 1581568"/>
                <a:gd name="connsiteX467" fmla="*/ 951440 w 1492315"/>
                <a:gd name="connsiteY467" fmla="*/ 973753 h 1581568"/>
                <a:gd name="connsiteX468" fmla="*/ 946978 w 1492315"/>
                <a:gd name="connsiteY468" fmla="*/ 966613 h 1581568"/>
                <a:gd name="connsiteX469" fmla="*/ 946978 w 1492315"/>
                <a:gd name="connsiteY469" fmla="*/ 963936 h 1581568"/>
                <a:gd name="connsiteX470" fmla="*/ 946978 w 1492315"/>
                <a:gd name="connsiteY470" fmla="*/ 959473 h 1581568"/>
                <a:gd name="connsiteX471" fmla="*/ 949655 w 1492315"/>
                <a:gd name="connsiteY471" fmla="*/ 954118 h 1581568"/>
                <a:gd name="connsiteX472" fmla="*/ 954118 w 1492315"/>
                <a:gd name="connsiteY472" fmla="*/ 944300 h 1581568"/>
                <a:gd name="connsiteX473" fmla="*/ 956795 w 1492315"/>
                <a:gd name="connsiteY473" fmla="*/ 939837 h 1581568"/>
                <a:gd name="connsiteX474" fmla="*/ 960366 w 1492315"/>
                <a:gd name="connsiteY474" fmla="*/ 937160 h 1581568"/>
                <a:gd name="connsiteX475" fmla="*/ 963043 w 1492315"/>
                <a:gd name="connsiteY475" fmla="*/ 936267 h 1581568"/>
                <a:gd name="connsiteX476" fmla="*/ 965721 w 1492315"/>
                <a:gd name="connsiteY476" fmla="*/ 936267 h 1581568"/>
                <a:gd name="connsiteX477" fmla="*/ 985356 w 1492315"/>
                <a:gd name="connsiteY477" fmla="*/ 940730 h 1581568"/>
                <a:gd name="connsiteX478" fmla="*/ 990712 w 1492315"/>
                <a:gd name="connsiteY478" fmla="*/ 940730 h 1581568"/>
                <a:gd name="connsiteX479" fmla="*/ 1031768 w 1492315"/>
                <a:gd name="connsiteY479" fmla="*/ 930019 h 1581568"/>
                <a:gd name="connsiteX480" fmla="*/ 1038016 w 1492315"/>
                <a:gd name="connsiteY480" fmla="*/ 930019 h 1581568"/>
                <a:gd name="connsiteX481" fmla="*/ 1044264 w 1492315"/>
                <a:gd name="connsiteY481" fmla="*/ 931805 h 1581568"/>
                <a:gd name="connsiteX482" fmla="*/ 1049619 w 1492315"/>
                <a:gd name="connsiteY482" fmla="*/ 933589 h 1581568"/>
                <a:gd name="connsiteX483" fmla="*/ 1054082 w 1492315"/>
                <a:gd name="connsiteY483" fmla="*/ 937160 h 1581568"/>
                <a:gd name="connsiteX484" fmla="*/ 1066577 w 1492315"/>
                <a:gd name="connsiteY484" fmla="*/ 946977 h 1581568"/>
                <a:gd name="connsiteX485" fmla="*/ 1068362 w 1492315"/>
                <a:gd name="connsiteY485" fmla="*/ 949655 h 1581568"/>
                <a:gd name="connsiteX486" fmla="*/ 1071040 w 1492315"/>
                <a:gd name="connsiteY486" fmla="*/ 951440 h 1581568"/>
                <a:gd name="connsiteX487" fmla="*/ 1072825 w 1492315"/>
                <a:gd name="connsiteY487" fmla="*/ 952333 h 1581568"/>
                <a:gd name="connsiteX488" fmla="*/ 1075502 w 1492315"/>
                <a:gd name="connsiteY488" fmla="*/ 953225 h 1581568"/>
                <a:gd name="connsiteX489" fmla="*/ 1080858 w 1492315"/>
                <a:gd name="connsiteY489" fmla="*/ 951440 h 1581568"/>
                <a:gd name="connsiteX490" fmla="*/ 1082642 w 1492315"/>
                <a:gd name="connsiteY490" fmla="*/ 952333 h 1581568"/>
                <a:gd name="connsiteX491" fmla="*/ 1085320 w 1492315"/>
                <a:gd name="connsiteY491" fmla="*/ 953225 h 1581568"/>
                <a:gd name="connsiteX492" fmla="*/ 1089783 w 1492315"/>
                <a:gd name="connsiteY492" fmla="*/ 955903 h 1581568"/>
                <a:gd name="connsiteX493" fmla="*/ 1093353 w 1492315"/>
                <a:gd name="connsiteY493" fmla="*/ 956795 h 1581568"/>
                <a:gd name="connsiteX494" fmla="*/ 1096030 w 1492315"/>
                <a:gd name="connsiteY494" fmla="*/ 957688 h 1581568"/>
                <a:gd name="connsiteX495" fmla="*/ 1103171 w 1492315"/>
                <a:gd name="connsiteY495" fmla="*/ 956795 h 1581568"/>
                <a:gd name="connsiteX496" fmla="*/ 1110311 w 1492315"/>
                <a:gd name="connsiteY496" fmla="*/ 941622 h 1581568"/>
                <a:gd name="connsiteX497" fmla="*/ 1112096 w 1492315"/>
                <a:gd name="connsiteY497" fmla="*/ 931805 h 1581568"/>
                <a:gd name="connsiteX498" fmla="*/ 1115666 w 1492315"/>
                <a:gd name="connsiteY498" fmla="*/ 905029 h 1581568"/>
                <a:gd name="connsiteX499" fmla="*/ 1117451 w 1492315"/>
                <a:gd name="connsiteY499" fmla="*/ 900566 h 1581568"/>
                <a:gd name="connsiteX500" fmla="*/ 1120129 w 1492315"/>
                <a:gd name="connsiteY500" fmla="*/ 898781 h 1581568"/>
                <a:gd name="connsiteX501" fmla="*/ 1127269 w 1492315"/>
                <a:gd name="connsiteY501" fmla="*/ 898781 h 1581568"/>
                <a:gd name="connsiteX502" fmla="*/ 1130839 w 1492315"/>
                <a:gd name="connsiteY502" fmla="*/ 899673 h 1581568"/>
                <a:gd name="connsiteX503" fmla="*/ 1134409 w 1492315"/>
                <a:gd name="connsiteY503" fmla="*/ 899673 h 1581568"/>
                <a:gd name="connsiteX504" fmla="*/ 1139765 w 1492315"/>
                <a:gd name="connsiteY504" fmla="*/ 897888 h 1581568"/>
                <a:gd name="connsiteX505" fmla="*/ 1232588 w 1492315"/>
                <a:gd name="connsiteY505" fmla="*/ 845229 h 1581568"/>
                <a:gd name="connsiteX506" fmla="*/ 1235266 w 1492315"/>
                <a:gd name="connsiteY506" fmla="*/ 843444 h 1581568"/>
                <a:gd name="connsiteX507" fmla="*/ 1250439 w 1492315"/>
                <a:gd name="connsiteY507" fmla="*/ 814883 h 1581568"/>
                <a:gd name="connsiteX508" fmla="*/ 1254009 w 1492315"/>
                <a:gd name="connsiteY508" fmla="*/ 805957 h 1581568"/>
                <a:gd name="connsiteX509" fmla="*/ 1254901 w 1492315"/>
                <a:gd name="connsiteY509" fmla="*/ 803280 h 1581568"/>
                <a:gd name="connsiteX510" fmla="*/ 1256686 w 1492315"/>
                <a:gd name="connsiteY510" fmla="*/ 797032 h 1581568"/>
                <a:gd name="connsiteX511" fmla="*/ 1268289 w 1492315"/>
                <a:gd name="connsiteY511" fmla="*/ 774719 h 1581568"/>
                <a:gd name="connsiteX512" fmla="*/ 1271860 w 1492315"/>
                <a:gd name="connsiteY512" fmla="*/ 771149 h 1581568"/>
                <a:gd name="connsiteX513" fmla="*/ 1274537 w 1492315"/>
                <a:gd name="connsiteY513" fmla="*/ 769363 h 1581568"/>
                <a:gd name="connsiteX514" fmla="*/ 1277215 w 1492315"/>
                <a:gd name="connsiteY514" fmla="*/ 769363 h 1581568"/>
                <a:gd name="connsiteX515" fmla="*/ 1278107 w 1492315"/>
                <a:gd name="connsiteY515" fmla="*/ 771149 h 1581568"/>
                <a:gd name="connsiteX516" fmla="*/ 1279892 w 1492315"/>
                <a:gd name="connsiteY516" fmla="*/ 773826 h 1581568"/>
                <a:gd name="connsiteX517" fmla="*/ 1281677 w 1492315"/>
                <a:gd name="connsiteY517" fmla="*/ 775611 h 1581568"/>
                <a:gd name="connsiteX518" fmla="*/ 1284355 w 1492315"/>
                <a:gd name="connsiteY518" fmla="*/ 776504 h 1581568"/>
                <a:gd name="connsiteX519" fmla="*/ 1290603 w 1492315"/>
                <a:gd name="connsiteY519" fmla="*/ 777396 h 1581568"/>
                <a:gd name="connsiteX520" fmla="*/ 1295958 w 1492315"/>
                <a:gd name="connsiteY520" fmla="*/ 776504 h 1581568"/>
                <a:gd name="connsiteX521" fmla="*/ 1298635 w 1492315"/>
                <a:gd name="connsiteY521" fmla="*/ 775611 h 1581568"/>
                <a:gd name="connsiteX522" fmla="*/ 1310238 w 1492315"/>
                <a:gd name="connsiteY522" fmla="*/ 768471 h 1581568"/>
                <a:gd name="connsiteX523" fmla="*/ 1313809 w 1492315"/>
                <a:gd name="connsiteY523" fmla="*/ 764901 h 1581568"/>
                <a:gd name="connsiteX524" fmla="*/ 1316486 w 1492315"/>
                <a:gd name="connsiteY524" fmla="*/ 761331 h 1581568"/>
                <a:gd name="connsiteX525" fmla="*/ 1317379 w 1492315"/>
                <a:gd name="connsiteY525" fmla="*/ 758653 h 1581568"/>
                <a:gd name="connsiteX526" fmla="*/ 1318271 w 1492315"/>
                <a:gd name="connsiteY526" fmla="*/ 755083 h 1581568"/>
                <a:gd name="connsiteX527" fmla="*/ 1317379 w 1492315"/>
                <a:gd name="connsiteY527" fmla="*/ 752405 h 1581568"/>
                <a:gd name="connsiteX528" fmla="*/ 1317379 w 1492315"/>
                <a:gd name="connsiteY528" fmla="*/ 748835 h 1581568"/>
                <a:gd name="connsiteX529" fmla="*/ 1316486 w 1492315"/>
                <a:gd name="connsiteY529" fmla="*/ 747050 h 1581568"/>
                <a:gd name="connsiteX530" fmla="*/ 1314701 w 1492315"/>
                <a:gd name="connsiteY530" fmla="*/ 744373 h 1581568"/>
                <a:gd name="connsiteX531" fmla="*/ 1305776 w 1492315"/>
                <a:gd name="connsiteY531" fmla="*/ 730092 h 1581568"/>
                <a:gd name="connsiteX532" fmla="*/ 1302206 w 1492315"/>
                <a:gd name="connsiteY532" fmla="*/ 722952 h 1581568"/>
                <a:gd name="connsiteX533" fmla="*/ 1301313 w 1492315"/>
                <a:gd name="connsiteY533" fmla="*/ 720274 h 1581568"/>
                <a:gd name="connsiteX534" fmla="*/ 1301313 w 1492315"/>
                <a:gd name="connsiteY534" fmla="*/ 716704 h 1581568"/>
                <a:gd name="connsiteX535" fmla="*/ 1302206 w 1492315"/>
                <a:gd name="connsiteY535" fmla="*/ 713134 h 1581568"/>
                <a:gd name="connsiteX536" fmla="*/ 1305776 w 1492315"/>
                <a:gd name="connsiteY536" fmla="*/ 698853 h 1581568"/>
                <a:gd name="connsiteX537" fmla="*/ 1307561 w 1492315"/>
                <a:gd name="connsiteY537" fmla="*/ 692606 h 1581568"/>
                <a:gd name="connsiteX538" fmla="*/ 1309346 w 1492315"/>
                <a:gd name="connsiteY538" fmla="*/ 689928 h 1581568"/>
                <a:gd name="connsiteX539" fmla="*/ 1312916 w 1492315"/>
                <a:gd name="connsiteY539" fmla="*/ 689035 h 1581568"/>
                <a:gd name="connsiteX540" fmla="*/ 1337907 w 1492315"/>
                <a:gd name="connsiteY540" fmla="*/ 685465 h 1581568"/>
                <a:gd name="connsiteX541" fmla="*/ 1344155 w 1492315"/>
                <a:gd name="connsiteY541" fmla="*/ 684573 h 1581568"/>
                <a:gd name="connsiteX542" fmla="*/ 1348617 w 1492315"/>
                <a:gd name="connsiteY542" fmla="*/ 681895 h 1581568"/>
                <a:gd name="connsiteX543" fmla="*/ 1387889 w 1492315"/>
                <a:gd name="connsiteY543" fmla="*/ 673863 h 1581568"/>
                <a:gd name="connsiteX544" fmla="*/ 1391459 w 1492315"/>
                <a:gd name="connsiteY544" fmla="*/ 672970 h 1581568"/>
                <a:gd name="connsiteX545" fmla="*/ 1410202 w 1492315"/>
                <a:gd name="connsiteY545" fmla="*/ 663152 h 1581568"/>
                <a:gd name="connsiteX546" fmla="*/ 1421805 w 1492315"/>
                <a:gd name="connsiteY546" fmla="*/ 659582 h 1581568"/>
                <a:gd name="connsiteX547" fmla="*/ 1425375 w 1492315"/>
                <a:gd name="connsiteY547" fmla="*/ 657797 h 1581568"/>
                <a:gd name="connsiteX548" fmla="*/ 1435193 w 1492315"/>
                <a:gd name="connsiteY548" fmla="*/ 651549 h 1581568"/>
                <a:gd name="connsiteX549" fmla="*/ 1437871 w 1492315"/>
                <a:gd name="connsiteY549" fmla="*/ 650657 h 1581568"/>
                <a:gd name="connsiteX550" fmla="*/ 1445903 w 1492315"/>
                <a:gd name="connsiteY550" fmla="*/ 649764 h 1581568"/>
                <a:gd name="connsiteX551" fmla="*/ 1452151 w 1492315"/>
                <a:gd name="connsiteY551" fmla="*/ 647979 h 1581568"/>
                <a:gd name="connsiteX552" fmla="*/ 1461077 w 1492315"/>
                <a:gd name="connsiteY552" fmla="*/ 643516 h 1581568"/>
                <a:gd name="connsiteX553" fmla="*/ 1465539 w 1492315"/>
                <a:gd name="connsiteY553" fmla="*/ 639946 h 1581568"/>
                <a:gd name="connsiteX554" fmla="*/ 1468217 w 1492315"/>
                <a:gd name="connsiteY554" fmla="*/ 637269 h 1581568"/>
                <a:gd name="connsiteX555" fmla="*/ 1470002 w 1492315"/>
                <a:gd name="connsiteY555" fmla="*/ 634591 h 1581568"/>
                <a:gd name="connsiteX556" fmla="*/ 1470894 w 1492315"/>
                <a:gd name="connsiteY556" fmla="*/ 631913 h 1581568"/>
                <a:gd name="connsiteX557" fmla="*/ 1471787 w 1492315"/>
                <a:gd name="connsiteY557" fmla="*/ 629236 h 1581568"/>
                <a:gd name="connsiteX558" fmla="*/ 1471787 w 1492315"/>
                <a:gd name="connsiteY558" fmla="*/ 625666 h 1581568"/>
                <a:gd name="connsiteX559" fmla="*/ 1471787 w 1492315"/>
                <a:gd name="connsiteY559" fmla="*/ 622988 h 1581568"/>
                <a:gd name="connsiteX560" fmla="*/ 1470894 w 1492315"/>
                <a:gd name="connsiteY560" fmla="*/ 620311 h 1581568"/>
                <a:gd name="connsiteX561" fmla="*/ 1470002 w 1492315"/>
                <a:gd name="connsiteY561" fmla="*/ 617633 h 1581568"/>
                <a:gd name="connsiteX562" fmla="*/ 1467324 w 1492315"/>
                <a:gd name="connsiteY562" fmla="*/ 612278 h 1581568"/>
                <a:gd name="connsiteX563" fmla="*/ 1467324 w 1492315"/>
                <a:gd name="connsiteY563" fmla="*/ 608707 h 1581568"/>
                <a:gd name="connsiteX564" fmla="*/ 1467324 w 1492315"/>
                <a:gd name="connsiteY564" fmla="*/ 605137 h 1581568"/>
                <a:gd name="connsiteX565" fmla="*/ 1470002 w 1492315"/>
                <a:gd name="connsiteY565" fmla="*/ 597997 h 1581568"/>
                <a:gd name="connsiteX566" fmla="*/ 1472679 w 1492315"/>
                <a:gd name="connsiteY566" fmla="*/ 595319 h 1581568"/>
                <a:gd name="connsiteX567" fmla="*/ 1475357 w 1492315"/>
                <a:gd name="connsiteY567" fmla="*/ 593535 h 1581568"/>
                <a:gd name="connsiteX568" fmla="*/ 1483390 w 1492315"/>
                <a:gd name="connsiteY568" fmla="*/ 593535 h 1581568"/>
                <a:gd name="connsiteX569" fmla="*/ 1488745 w 1492315"/>
                <a:gd name="connsiteY569" fmla="*/ 591749 h 1581568"/>
                <a:gd name="connsiteX570" fmla="*/ 1490530 w 1492315"/>
                <a:gd name="connsiteY570" fmla="*/ 589072 h 1581568"/>
                <a:gd name="connsiteX571" fmla="*/ 1492315 w 1492315"/>
                <a:gd name="connsiteY571" fmla="*/ 586394 h 15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</a:cxnLst>
              <a:rect l="l" t="t" r="r" b="b"/>
              <a:pathLst>
                <a:path w="1492315" h="1581568">
                  <a:moveTo>
                    <a:pt x="1491423" y="582824"/>
                  </a:moveTo>
                  <a:lnTo>
                    <a:pt x="1491423" y="580146"/>
                  </a:lnTo>
                  <a:lnTo>
                    <a:pt x="1489637" y="577469"/>
                  </a:lnTo>
                  <a:lnTo>
                    <a:pt x="1488745" y="574791"/>
                  </a:lnTo>
                  <a:lnTo>
                    <a:pt x="1482497" y="566758"/>
                  </a:lnTo>
                  <a:lnTo>
                    <a:pt x="1480712" y="564081"/>
                  </a:lnTo>
                  <a:lnTo>
                    <a:pt x="1478927" y="558726"/>
                  </a:lnTo>
                  <a:lnTo>
                    <a:pt x="1478035" y="556048"/>
                  </a:lnTo>
                  <a:lnTo>
                    <a:pt x="1475357" y="554263"/>
                  </a:lnTo>
                  <a:lnTo>
                    <a:pt x="1464647" y="546230"/>
                  </a:lnTo>
                  <a:lnTo>
                    <a:pt x="1461969" y="544445"/>
                  </a:lnTo>
                  <a:lnTo>
                    <a:pt x="1459291" y="540875"/>
                  </a:lnTo>
                  <a:lnTo>
                    <a:pt x="1457506" y="538197"/>
                  </a:lnTo>
                  <a:lnTo>
                    <a:pt x="1457506" y="536412"/>
                  </a:lnTo>
                  <a:lnTo>
                    <a:pt x="1456614" y="532842"/>
                  </a:lnTo>
                  <a:lnTo>
                    <a:pt x="1456614" y="526594"/>
                  </a:lnTo>
                  <a:lnTo>
                    <a:pt x="1418235" y="503389"/>
                  </a:lnTo>
                  <a:lnTo>
                    <a:pt x="1368253" y="458762"/>
                  </a:lnTo>
                  <a:lnTo>
                    <a:pt x="1362898" y="452514"/>
                  </a:lnTo>
                  <a:lnTo>
                    <a:pt x="1359328" y="431986"/>
                  </a:lnTo>
                  <a:lnTo>
                    <a:pt x="1358435" y="428416"/>
                  </a:lnTo>
                  <a:lnTo>
                    <a:pt x="1358435" y="421276"/>
                  </a:lnTo>
                  <a:lnTo>
                    <a:pt x="1359328" y="406995"/>
                  </a:lnTo>
                  <a:lnTo>
                    <a:pt x="1362898" y="387359"/>
                  </a:lnTo>
                  <a:lnTo>
                    <a:pt x="1362898" y="382897"/>
                  </a:lnTo>
                  <a:lnTo>
                    <a:pt x="1360220" y="378434"/>
                  </a:lnTo>
                  <a:lnTo>
                    <a:pt x="1350402" y="365939"/>
                  </a:lnTo>
                  <a:lnTo>
                    <a:pt x="1348617" y="361476"/>
                  </a:lnTo>
                  <a:lnTo>
                    <a:pt x="1348617" y="357013"/>
                  </a:lnTo>
                  <a:lnTo>
                    <a:pt x="1349510" y="355228"/>
                  </a:lnTo>
                  <a:lnTo>
                    <a:pt x="1364683" y="339163"/>
                  </a:lnTo>
                  <a:lnTo>
                    <a:pt x="1368253" y="335592"/>
                  </a:lnTo>
                  <a:lnTo>
                    <a:pt x="1370038" y="332915"/>
                  </a:lnTo>
                  <a:lnTo>
                    <a:pt x="1370931" y="330237"/>
                  </a:lnTo>
                  <a:lnTo>
                    <a:pt x="1370931" y="324882"/>
                  </a:lnTo>
                  <a:lnTo>
                    <a:pt x="1370931" y="318634"/>
                  </a:lnTo>
                  <a:lnTo>
                    <a:pt x="1369146" y="307031"/>
                  </a:lnTo>
                  <a:lnTo>
                    <a:pt x="1366468" y="301676"/>
                  </a:lnTo>
                  <a:lnTo>
                    <a:pt x="1364683" y="298106"/>
                  </a:lnTo>
                  <a:lnTo>
                    <a:pt x="1362005" y="296321"/>
                  </a:lnTo>
                  <a:lnTo>
                    <a:pt x="1360220" y="295428"/>
                  </a:lnTo>
                  <a:lnTo>
                    <a:pt x="1353973" y="293643"/>
                  </a:lnTo>
                  <a:lnTo>
                    <a:pt x="1350402" y="292751"/>
                  </a:lnTo>
                  <a:lnTo>
                    <a:pt x="1347725" y="292751"/>
                  </a:lnTo>
                  <a:lnTo>
                    <a:pt x="1341477" y="294536"/>
                  </a:lnTo>
                  <a:lnTo>
                    <a:pt x="1327197" y="303461"/>
                  </a:lnTo>
                  <a:lnTo>
                    <a:pt x="1321841" y="305246"/>
                  </a:lnTo>
                  <a:lnTo>
                    <a:pt x="1315594" y="305246"/>
                  </a:lnTo>
                  <a:lnTo>
                    <a:pt x="1304883" y="304354"/>
                  </a:lnTo>
                  <a:lnTo>
                    <a:pt x="1297743" y="300784"/>
                  </a:lnTo>
                  <a:lnTo>
                    <a:pt x="1294173" y="292751"/>
                  </a:lnTo>
                  <a:lnTo>
                    <a:pt x="1295065" y="268652"/>
                  </a:lnTo>
                  <a:lnTo>
                    <a:pt x="1294173" y="259727"/>
                  </a:lnTo>
                  <a:lnTo>
                    <a:pt x="1293280" y="257050"/>
                  </a:lnTo>
                  <a:lnTo>
                    <a:pt x="1291495" y="253479"/>
                  </a:lnTo>
                  <a:lnTo>
                    <a:pt x="1288818" y="250802"/>
                  </a:lnTo>
                  <a:lnTo>
                    <a:pt x="1286140" y="249017"/>
                  </a:lnTo>
                  <a:lnTo>
                    <a:pt x="1283462" y="247232"/>
                  </a:lnTo>
                  <a:lnTo>
                    <a:pt x="1280785" y="247232"/>
                  </a:lnTo>
                  <a:lnTo>
                    <a:pt x="1278107" y="247232"/>
                  </a:lnTo>
                  <a:lnTo>
                    <a:pt x="1262042" y="249909"/>
                  </a:lnTo>
                  <a:lnTo>
                    <a:pt x="1251331" y="244554"/>
                  </a:lnTo>
                  <a:lnTo>
                    <a:pt x="1236158" y="234736"/>
                  </a:lnTo>
                  <a:lnTo>
                    <a:pt x="1229018" y="231166"/>
                  </a:lnTo>
                  <a:lnTo>
                    <a:pt x="1223663" y="229381"/>
                  </a:lnTo>
                  <a:lnTo>
                    <a:pt x="1222770" y="232059"/>
                  </a:lnTo>
                  <a:lnTo>
                    <a:pt x="1221878" y="234736"/>
                  </a:lnTo>
                  <a:lnTo>
                    <a:pt x="1222770" y="244554"/>
                  </a:lnTo>
                  <a:lnTo>
                    <a:pt x="1219200" y="247232"/>
                  </a:lnTo>
                  <a:lnTo>
                    <a:pt x="1212952" y="248124"/>
                  </a:lnTo>
                  <a:lnTo>
                    <a:pt x="1179036" y="242769"/>
                  </a:lnTo>
                  <a:lnTo>
                    <a:pt x="1166541" y="244554"/>
                  </a:lnTo>
                  <a:lnTo>
                    <a:pt x="1161185" y="247232"/>
                  </a:lnTo>
                  <a:lnTo>
                    <a:pt x="1156723" y="249017"/>
                  </a:lnTo>
                  <a:lnTo>
                    <a:pt x="1152260" y="252587"/>
                  </a:lnTo>
                  <a:lnTo>
                    <a:pt x="1146905" y="253479"/>
                  </a:lnTo>
                  <a:lnTo>
                    <a:pt x="1138872" y="254372"/>
                  </a:lnTo>
                  <a:lnTo>
                    <a:pt x="1112096" y="251694"/>
                  </a:lnTo>
                  <a:lnTo>
                    <a:pt x="1106741" y="249909"/>
                  </a:lnTo>
                  <a:lnTo>
                    <a:pt x="1104063" y="249017"/>
                  </a:lnTo>
                  <a:lnTo>
                    <a:pt x="1102278" y="247232"/>
                  </a:lnTo>
                  <a:lnTo>
                    <a:pt x="1101386" y="244554"/>
                  </a:lnTo>
                  <a:lnTo>
                    <a:pt x="1101386" y="240984"/>
                  </a:lnTo>
                  <a:lnTo>
                    <a:pt x="1101386" y="234736"/>
                  </a:lnTo>
                  <a:lnTo>
                    <a:pt x="1098708" y="229381"/>
                  </a:lnTo>
                  <a:lnTo>
                    <a:pt x="1093353" y="224026"/>
                  </a:lnTo>
                  <a:lnTo>
                    <a:pt x="1071040" y="210638"/>
                  </a:lnTo>
                  <a:lnTo>
                    <a:pt x="1067470" y="207068"/>
                  </a:lnTo>
                  <a:lnTo>
                    <a:pt x="1066577" y="204390"/>
                  </a:lnTo>
                  <a:lnTo>
                    <a:pt x="1067470" y="200820"/>
                  </a:lnTo>
                  <a:lnTo>
                    <a:pt x="1066577" y="197250"/>
                  </a:lnTo>
                  <a:lnTo>
                    <a:pt x="1064792" y="193680"/>
                  </a:lnTo>
                  <a:lnTo>
                    <a:pt x="1062114" y="191895"/>
                  </a:lnTo>
                  <a:lnTo>
                    <a:pt x="1058544" y="191002"/>
                  </a:lnTo>
                  <a:lnTo>
                    <a:pt x="1041586" y="191002"/>
                  </a:lnTo>
                  <a:lnTo>
                    <a:pt x="1037123" y="189217"/>
                  </a:lnTo>
                  <a:lnTo>
                    <a:pt x="1034446" y="187432"/>
                  </a:lnTo>
                  <a:lnTo>
                    <a:pt x="1031768" y="181184"/>
                  </a:lnTo>
                  <a:lnTo>
                    <a:pt x="1029983" y="178507"/>
                  </a:lnTo>
                  <a:lnTo>
                    <a:pt x="1027306" y="174044"/>
                  </a:lnTo>
                  <a:lnTo>
                    <a:pt x="1023735" y="172259"/>
                  </a:lnTo>
                  <a:lnTo>
                    <a:pt x="1021058" y="173151"/>
                  </a:lnTo>
                  <a:lnTo>
                    <a:pt x="1019273" y="174937"/>
                  </a:lnTo>
                  <a:lnTo>
                    <a:pt x="1018380" y="177614"/>
                  </a:lnTo>
                  <a:lnTo>
                    <a:pt x="1017488" y="180292"/>
                  </a:lnTo>
                  <a:lnTo>
                    <a:pt x="1017488" y="187432"/>
                  </a:lnTo>
                  <a:lnTo>
                    <a:pt x="1017488" y="190110"/>
                  </a:lnTo>
                  <a:lnTo>
                    <a:pt x="1016595" y="192787"/>
                  </a:lnTo>
                  <a:lnTo>
                    <a:pt x="1014810" y="195465"/>
                  </a:lnTo>
                  <a:lnTo>
                    <a:pt x="1012132" y="198142"/>
                  </a:lnTo>
                  <a:lnTo>
                    <a:pt x="1008562" y="199035"/>
                  </a:lnTo>
                  <a:lnTo>
                    <a:pt x="1001422" y="199927"/>
                  </a:lnTo>
                  <a:lnTo>
                    <a:pt x="997852" y="198142"/>
                  </a:lnTo>
                  <a:lnTo>
                    <a:pt x="995174" y="196357"/>
                  </a:lnTo>
                  <a:lnTo>
                    <a:pt x="994282" y="192787"/>
                  </a:lnTo>
                  <a:lnTo>
                    <a:pt x="995174" y="190110"/>
                  </a:lnTo>
                  <a:lnTo>
                    <a:pt x="996067" y="183862"/>
                  </a:lnTo>
                  <a:lnTo>
                    <a:pt x="996067" y="180292"/>
                  </a:lnTo>
                  <a:lnTo>
                    <a:pt x="996067" y="177614"/>
                  </a:lnTo>
                  <a:lnTo>
                    <a:pt x="995174" y="174937"/>
                  </a:lnTo>
                  <a:lnTo>
                    <a:pt x="992497" y="171366"/>
                  </a:lnTo>
                  <a:lnTo>
                    <a:pt x="970183" y="153516"/>
                  </a:lnTo>
                  <a:lnTo>
                    <a:pt x="968398" y="151731"/>
                  </a:lnTo>
                  <a:lnTo>
                    <a:pt x="966613" y="149053"/>
                  </a:lnTo>
                  <a:lnTo>
                    <a:pt x="966613" y="146375"/>
                  </a:lnTo>
                  <a:lnTo>
                    <a:pt x="967506" y="143698"/>
                  </a:lnTo>
                  <a:lnTo>
                    <a:pt x="968398" y="141913"/>
                  </a:lnTo>
                  <a:lnTo>
                    <a:pt x="971076" y="140128"/>
                  </a:lnTo>
                  <a:lnTo>
                    <a:pt x="973754" y="139235"/>
                  </a:lnTo>
                  <a:lnTo>
                    <a:pt x="999637" y="132095"/>
                  </a:lnTo>
                  <a:lnTo>
                    <a:pt x="1004992" y="129417"/>
                  </a:lnTo>
                  <a:lnTo>
                    <a:pt x="1008562" y="125847"/>
                  </a:lnTo>
                  <a:lnTo>
                    <a:pt x="1010347" y="124062"/>
                  </a:lnTo>
                  <a:lnTo>
                    <a:pt x="1012132" y="121385"/>
                  </a:lnTo>
                  <a:lnTo>
                    <a:pt x="1013025" y="117814"/>
                  </a:lnTo>
                  <a:lnTo>
                    <a:pt x="1013025" y="115137"/>
                  </a:lnTo>
                  <a:lnTo>
                    <a:pt x="1013025" y="111567"/>
                  </a:lnTo>
                  <a:lnTo>
                    <a:pt x="1013025" y="108889"/>
                  </a:lnTo>
                  <a:lnTo>
                    <a:pt x="1012132" y="106212"/>
                  </a:lnTo>
                  <a:lnTo>
                    <a:pt x="1009455" y="100856"/>
                  </a:lnTo>
                  <a:lnTo>
                    <a:pt x="993389" y="83006"/>
                  </a:lnTo>
                  <a:lnTo>
                    <a:pt x="990712" y="81221"/>
                  </a:lnTo>
                  <a:lnTo>
                    <a:pt x="988034" y="79436"/>
                  </a:lnTo>
                  <a:lnTo>
                    <a:pt x="982679" y="78543"/>
                  </a:lnTo>
                  <a:lnTo>
                    <a:pt x="979109" y="78543"/>
                  </a:lnTo>
                  <a:lnTo>
                    <a:pt x="970183" y="82113"/>
                  </a:lnTo>
                  <a:lnTo>
                    <a:pt x="963936" y="82113"/>
                  </a:lnTo>
                  <a:lnTo>
                    <a:pt x="960366" y="81221"/>
                  </a:lnTo>
                  <a:lnTo>
                    <a:pt x="957688" y="80328"/>
                  </a:lnTo>
                  <a:lnTo>
                    <a:pt x="942515" y="64262"/>
                  </a:lnTo>
                  <a:lnTo>
                    <a:pt x="940730" y="62477"/>
                  </a:lnTo>
                  <a:lnTo>
                    <a:pt x="940730" y="58907"/>
                  </a:lnTo>
                  <a:lnTo>
                    <a:pt x="941622" y="56230"/>
                  </a:lnTo>
                  <a:lnTo>
                    <a:pt x="940730" y="51767"/>
                  </a:lnTo>
                  <a:lnTo>
                    <a:pt x="938052" y="46412"/>
                  </a:lnTo>
                  <a:lnTo>
                    <a:pt x="928234" y="36594"/>
                  </a:lnTo>
                  <a:lnTo>
                    <a:pt x="921987" y="32131"/>
                  </a:lnTo>
                  <a:lnTo>
                    <a:pt x="917524" y="29454"/>
                  </a:lnTo>
                  <a:lnTo>
                    <a:pt x="914846" y="28561"/>
                  </a:lnTo>
                  <a:lnTo>
                    <a:pt x="913061" y="28561"/>
                  </a:lnTo>
                  <a:lnTo>
                    <a:pt x="910384" y="29454"/>
                  </a:lnTo>
                  <a:lnTo>
                    <a:pt x="908599" y="31239"/>
                  </a:lnTo>
                  <a:lnTo>
                    <a:pt x="906814" y="33916"/>
                  </a:lnTo>
                  <a:lnTo>
                    <a:pt x="904136" y="38379"/>
                  </a:lnTo>
                  <a:lnTo>
                    <a:pt x="902351" y="41057"/>
                  </a:lnTo>
                  <a:lnTo>
                    <a:pt x="899673" y="41949"/>
                  </a:lnTo>
                  <a:lnTo>
                    <a:pt x="897888" y="43734"/>
                  </a:lnTo>
                  <a:lnTo>
                    <a:pt x="884500" y="45519"/>
                  </a:lnTo>
                  <a:lnTo>
                    <a:pt x="878252" y="46412"/>
                  </a:lnTo>
                  <a:lnTo>
                    <a:pt x="872897" y="49982"/>
                  </a:lnTo>
                  <a:lnTo>
                    <a:pt x="863972" y="51767"/>
                  </a:lnTo>
                  <a:lnTo>
                    <a:pt x="863972" y="58015"/>
                  </a:lnTo>
                  <a:lnTo>
                    <a:pt x="857724" y="52660"/>
                  </a:lnTo>
                  <a:lnTo>
                    <a:pt x="847906" y="49089"/>
                  </a:lnTo>
                  <a:lnTo>
                    <a:pt x="842551" y="46412"/>
                  </a:lnTo>
                  <a:lnTo>
                    <a:pt x="837196" y="40164"/>
                  </a:lnTo>
                  <a:lnTo>
                    <a:pt x="833626" y="32131"/>
                  </a:lnTo>
                  <a:lnTo>
                    <a:pt x="829163" y="25884"/>
                  </a:lnTo>
                  <a:lnTo>
                    <a:pt x="822023" y="23206"/>
                  </a:lnTo>
                  <a:lnTo>
                    <a:pt x="816668" y="19636"/>
                  </a:lnTo>
                  <a:lnTo>
                    <a:pt x="813990" y="3570"/>
                  </a:lnTo>
                  <a:lnTo>
                    <a:pt x="806850" y="0"/>
                  </a:lnTo>
                  <a:lnTo>
                    <a:pt x="799710" y="0"/>
                  </a:lnTo>
                  <a:lnTo>
                    <a:pt x="792569" y="1785"/>
                  </a:lnTo>
                  <a:lnTo>
                    <a:pt x="787214" y="6248"/>
                  </a:lnTo>
                  <a:lnTo>
                    <a:pt x="783644" y="11603"/>
                  </a:lnTo>
                  <a:lnTo>
                    <a:pt x="783644" y="12496"/>
                  </a:lnTo>
                  <a:lnTo>
                    <a:pt x="771148" y="33916"/>
                  </a:lnTo>
                  <a:lnTo>
                    <a:pt x="776504" y="73188"/>
                  </a:lnTo>
                  <a:lnTo>
                    <a:pt x="780966" y="84791"/>
                  </a:lnTo>
                  <a:lnTo>
                    <a:pt x="783644" y="86576"/>
                  </a:lnTo>
                  <a:lnTo>
                    <a:pt x="782751" y="88361"/>
                  </a:lnTo>
                  <a:lnTo>
                    <a:pt x="775611" y="98179"/>
                  </a:lnTo>
                  <a:lnTo>
                    <a:pt x="765793" y="108889"/>
                  </a:lnTo>
                  <a:lnTo>
                    <a:pt x="731877" y="126740"/>
                  </a:lnTo>
                  <a:lnTo>
                    <a:pt x="730092" y="137450"/>
                  </a:lnTo>
                  <a:lnTo>
                    <a:pt x="730984" y="153516"/>
                  </a:lnTo>
                  <a:lnTo>
                    <a:pt x="730092" y="164226"/>
                  </a:lnTo>
                  <a:lnTo>
                    <a:pt x="727414" y="173151"/>
                  </a:lnTo>
                  <a:lnTo>
                    <a:pt x="715811" y="200820"/>
                  </a:lnTo>
                  <a:lnTo>
                    <a:pt x="687250" y="212423"/>
                  </a:lnTo>
                  <a:lnTo>
                    <a:pt x="590857" y="213315"/>
                  </a:lnTo>
                  <a:lnTo>
                    <a:pt x="572114" y="219563"/>
                  </a:lnTo>
                  <a:lnTo>
                    <a:pt x="563188" y="224026"/>
                  </a:lnTo>
                  <a:lnTo>
                    <a:pt x="556048" y="231166"/>
                  </a:lnTo>
                  <a:lnTo>
                    <a:pt x="549800" y="243662"/>
                  </a:lnTo>
                  <a:lnTo>
                    <a:pt x="543553" y="265975"/>
                  </a:lnTo>
                  <a:lnTo>
                    <a:pt x="542660" y="266867"/>
                  </a:lnTo>
                  <a:lnTo>
                    <a:pt x="535520" y="277578"/>
                  </a:lnTo>
                  <a:lnTo>
                    <a:pt x="493571" y="323097"/>
                  </a:lnTo>
                  <a:lnTo>
                    <a:pt x="478398" y="335592"/>
                  </a:lnTo>
                  <a:lnTo>
                    <a:pt x="478398" y="335592"/>
                  </a:lnTo>
                  <a:lnTo>
                    <a:pt x="477505" y="336485"/>
                  </a:lnTo>
                  <a:lnTo>
                    <a:pt x="477505" y="336485"/>
                  </a:lnTo>
                  <a:lnTo>
                    <a:pt x="448944" y="358798"/>
                  </a:lnTo>
                  <a:lnTo>
                    <a:pt x="424846" y="376649"/>
                  </a:lnTo>
                  <a:lnTo>
                    <a:pt x="302569" y="509636"/>
                  </a:lnTo>
                  <a:lnTo>
                    <a:pt x="286503" y="534627"/>
                  </a:lnTo>
                  <a:lnTo>
                    <a:pt x="266867" y="549800"/>
                  </a:lnTo>
                  <a:lnTo>
                    <a:pt x="245447" y="573006"/>
                  </a:lnTo>
                  <a:lnTo>
                    <a:pt x="187432" y="658689"/>
                  </a:lnTo>
                  <a:lnTo>
                    <a:pt x="165119" y="681003"/>
                  </a:lnTo>
                  <a:lnTo>
                    <a:pt x="162441" y="688143"/>
                  </a:lnTo>
                  <a:lnTo>
                    <a:pt x="157978" y="705101"/>
                  </a:lnTo>
                  <a:lnTo>
                    <a:pt x="155301" y="710456"/>
                  </a:lnTo>
                  <a:lnTo>
                    <a:pt x="150838" y="714919"/>
                  </a:lnTo>
                  <a:lnTo>
                    <a:pt x="141913" y="718489"/>
                  </a:lnTo>
                  <a:lnTo>
                    <a:pt x="136558" y="722059"/>
                  </a:lnTo>
                  <a:lnTo>
                    <a:pt x="132095" y="728307"/>
                  </a:lnTo>
                  <a:lnTo>
                    <a:pt x="99071" y="788107"/>
                  </a:lnTo>
                  <a:lnTo>
                    <a:pt x="90146" y="797032"/>
                  </a:lnTo>
                  <a:lnTo>
                    <a:pt x="83898" y="799709"/>
                  </a:lnTo>
                  <a:lnTo>
                    <a:pt x="72295" y="801495"/>
                  </a:lnTo>
                  <a:lnTo>
                    <a:pt x="66940" y="806850"/>
                  </a:lnTo>
                  <a:lnTo>
                    <a:pt x="62477" y="813990"/>
                  </a:lnTo>
                  <a:lnTo>
                    <a:pt x="53552" y="839873"/>
                  </a:lnTo>
                  <a:lnTo>
                    <a:pt x="12495" y="895211"/>
                  </a:lnTo>
                  <a:lnTo>
                    <a:pt x="0" y="926449"/>
                  </a:lnTo>
                  <a:lnTo>
                    <a:pt x="9818" y="955903"/>
                  </a:lnTo>
                  <a:lnTo>
                    <a:pt x="13388" y="967506"/>
                  </a:lnTo>
                  <a:lnTo>
                    <a:pt x="16958" y="1002315"/>
                  </a:lnTo>
                  <a:lnTo>
                    <a:pt x="18743" y="1012132"/>
                  </a:lnTo>
                  <a:lnTo>
                    <a:pt x="20528" y="1016595"/>
                  </a:lnTo>
                  <a:lnTo>
                    <a:pt x="26776" y="1027305"/>
                  </a:lnTo>
                  <a:lnTo>
                    <a:pt x="38379" y="1039801"/>
                  </a:lnTo>
                  <a:lnTo>
                    <a:pt x="41949" y="1046049"/>
                  </a:lnTo>
                  <a:lnTo>
                    <a:pt x="43734" y="1059437"/>
                  </a:lnTo>
                  <a:lnTo>
                    <a:pt x="50874" y="1133517"/>
                  </a:lnTo>
                  <a:lnTo>
                    <a:pt x="49089" y="1146012"/>
                  </a:lnTo>
                  <a:lnTo>
                    <a:pt x="40164" y="1171003"/>
                  </a:lnTo>
                  <a:lnTo>
                    <a:pt x="33024" y="1199564"/>
                  </a:lnTo>
                  <a:lnTo>
                    <a:pt x="24098" y="1217415"/>
                  </a:lnTo>
                  <a:lnTo>
                    <a:pt x="21421" y="1227233"/>
                  </a:lnTo>
                  <a:lnTo>
                    <a:pt x="24991" y="1231696"/>
                  </a:lnTo>
                  <a:lnTo>
                    <a:pt x="26776" y="1229910"/>
                  </a:lnTo>
                  <a:lnTo>
                    <a:pt x="33916" y="1220985"/>
                  </a:lnTo>
                  <a:lnTo>
                    <a:pt x="42842" y="1226340"/>
                  </a:lnTo>
                  <a:lnTo>
                    <a:pt x="41949" y="1227233"/>
                  </a:lnTo>
                  <a:lnTo>
                    <a:pt x="40164" y="1227233"/>
                  </a:lnTo>
                  <a:lnTo>
                    <a:pt x="57122" y="1239728"/>
                  </a:lnTo>
                  <a:lnTo>
                    <a:pt x="73188" y="1260257"/>
                  </a:lnTo>
                  <a:lnTo>
                    <a:pt x="83006" y="1267397"/>
                  </a:lnTo>
                  <a:lnTo>
                    <a:pt x="106211" y="1280785"/>
                  </a:lnTo>
                  <a:lnTo>
                    <a:pt x="113352" y="1289710"/>
                  </a:lnTo>
                  <a:lnTo>
                    <a:pt x="113352" y="1295958"/>
                  </a:lnTo>
                  <a:lnTo>
                    <a:pt x="107997" y="1312024"/>
                  </a:lnTo>
                  <a:lnTo>
                    <a:pt x="107997" y="1323626"/>
                  </a:lnTo>
                  <a:lnTo>
                    <a:pt x="109782" y="1330767"/>
                  </a:lnTo>
                  <a:lnTo>
                    <a:pt x="118707" y="1345940"/>
                  </a:lnTo>
                  <a:lnTo>
                    <a:pt x="119599" y="1347725"/>
                  </a:lnTo>
                  <a:lnTo>
                    <a:pt x="129417" y="1353080"/>
                  </a:lnTo>
                  <a:lnTo>
                    <a:pt x="138343" y="1365576"/>
                  </a:lnTo>
                  <a:lnTo>
                    <a:pt x="139235" y="1371823"/>
                  </a:lnTo>
                  <a:lnTo>
                    <a:pt x="133880" y="1382534"/>
                  </a:lnTo>
                  <a:lnTo>
                    <a:pt x="132987" y="1387889"/>
                  </a:lnTo>
                  <a:lnTo>
                    <a:pt x="132095" y="1391459"/>
                  </a:lnTo>
                  <a:lnTo>
                    <a:pt x="132095" y="1398599"/>
                  </a:lnTo>
                  <a:lnTo>
                    <a:pt x="132095" y="1401277"/>
                  </a:lnTo>
                  <a:lnTo>
                    <a:pt x="133880" y="1411095"/>
                  </a:lnTo>
                  <a:lnTo>
                    <a:pt x="135665" y="1415557"/>
                  </a:lnTo>
                  <a:lnTo>
                    <a:pt x="138343" y="1420020"/>
                  </a:lnTo>
                  <a:lnTo>
                    <a:pt x="151731" y="1436086"/>
                  </a:lnTo>
                  <a:lnTo>
                    <a:pt x="170474" y="1452151"/>
                  </a:lnTo>
                  <a:lnTo>
                    <a:pt x="174044" y="1456614"/>
                  </a:lnTo>
                  <a:lnTo>
                    <a:pt x="175829" y="1460184"/>
                  </a:lnTo>
                  <a:lnTo>
                    <a:pt x="176722" y="1463754"/>
                  </a:lnTo>
                  <a:lnTo>
                    <a:pt x="177614" y="1466432"/>
                  </a:lnTo>
                  <a:lnTo>
                    <a:pt x="180292" y="1470894"/>
                  </a:lnTo>
                  <a:lnTo>
                    <a:pt x="182077" y="1472680"/>
                  </a:lnTo>
                  <a:lnTo>
                    <a:pt x="184754" y="1474464"/>
                  </a:lnTo>
                  <a:lnTo>
                    <a:pt x="189217" y="1475357"/>
                  </a:lnTo>
                  <a:lnTo>
                    <a:pt x="197250" y="1476250"/>
                  </a:lnTo>
                  <a:lnTo>
                    <a:pt x="202605" y="1475357"/>
                  </a:lnTo>
                  <a:lnTo>
                    <a:pt x="206175" y="1474464"/>
                  </a:lnTo>
                  <a:lnTo>
                    <a:pt x="210638" y="1471787"/>
                  </a:lnTo>
                  <a:lnTo>
                    <a:pt x="232059" y="1464647"/>
                  </a:lnTo>
                  <a:lnTo>
                    <a:pt x="247232" y="1462862"/>
                  </a:lnTo>
                  <a:lnTo>
                    <a:pt x="251694" y="1463754"/>
                  </a:lnTo>
                  <a:lnTo>
                    <a:pt x="255264" y="1465539"/>
                  </a:lnTo>
                  <a:lnTo>
                    <a:pt x="260620" y="1470894"/>
                  </a:lnTo>
                  <a:lnTo>
                    <a:pt x="265082" y="1478035"/>
                  </a:lnTo>
                  <a:lnTo>
                    <a:pt x="277578" y="1509273"/>
                  </a:lnTo>
                  <a:lnTo>
                    <a:pt x="287396" y="1528016"/>
                  </a:lnTo>
                  <a:lnTo>
                    <a:pt x="290966" y="1532479"/>
                  </a:lnTo>
                  <a:lnTo>
                    <a:pt x="294536" y="1536049"/>
                  </a:lnTo>
                  <a:lnTo>
                    <a:pt x="298999" y="1538727"/>
                  </a:lnTo>
                  <a:lnTo>
                    <a:pt x="304354" y="1540512"/>
                  </a:lnTo>
                  <a:lnTo>
                    <a:pt x="329345" y="1543190"/>
                  </a:lnTo>
                  <a:lnTo>
                    <a:pt x="336485" y="1542297"/>
                  </a:lnTo>
                  <a:lnTo>
                    <a:pt x="341840" y="1540512"/>
                  </a:lnTo>
                  <a:lnTo>
                    <a:pt x="347195" y="1536049"/>
                  </a:lnTo>
                  <a:lnTo>
                    <a:pt x="348980" y="1535157"/>
                  </a:lnTo>
                  <a:lnTo>
                    <a:pt x="350765" y="1535157"/>
                  </a:lnTo>
                  <a:lnTo>
                    <a:pt x="352551" y="1539620"/>
                  </a:lnTo>
                  <a:lnTo>
                    <a:pt x="352551" y="1542297"/>
                  </a:lnTo>
                  <a:lnTo>
                    <a:pt x="352551" y="1551222"/>
                  </a:lnTo>
                  <a:lnTo>
                    <a:pt x="353443" y="1553900"/>
                  </a:lnTo>
                  <a:lnTo>
                    <a:pt x="354336" y="1556578"/>
                  </a:lnTo>
                  <a:lnTo>
                    <a:pt x="354336" y="1558362"/>
                  </a:lnTo>
                  <a:lnTo>
                    <a:pt x="355228" y="1559255"/>
                  </a:lnTo>
                  <a:lnTo>
                    <a:pt x="356121" y="1560148"/>
                  </a:lnTo>
                  <a:lnTo>
                    <a:pt x="356121" y="1560148"/>
                  </a:lnTo>
                  <a:lnTo>
                    <a:pt x="358798" y="1560148"/>
                  </a:lnTo>
                  <a:lnTo>
                    <a:pt x="363261" y="1558362"/>
                  </a:lnTo>
                  <a:lnTo>
                    <a:pt x="365939" y="1556578"/>
                  </a:lnTo>
                  <a:lnTo>
                    <a:pt x="373971" y="1544975"/>
                  </a:lnTo>
                  <a:lnTo>
                    <a:pt x="375756" y="1543190"/>
                  </a:lnTo>
                  <a:lnTo>
                    <a:pt x="378434" y="1543190"/>
                  </a:lnTo>
                  <a:lnTo>
                    <a:pt x="382004" y="1544082"/>
                  </a:lnTo>
                  <a:lnTo>
                    <a:pt x="386467" y="1549437"/>
                  </a:lnTo>
                  <a:lnTo>
                    <a:pt x="389144" y="1553008"/>
                  </a:lnTo>
                  <a:lnTo>
                    <a:pt x="389144" y="1556578"/>
                  </a:lnTo>
                  <a:lnTo>
                    <a:pt x="389144" y="1561040"/>
                  </a:lnTo>
                  <a:lnTo>
                    <a:pt x="390037" y="1564610"/>
                  </a:lnTo>
                  <a:lnTo>
                    <a:pt x="390929" y="1566396"/>
                  </a:lnTo>
                  <a:lnTo>
                    <a:pt x="391822" y="1569073"/>
                  </a:lnTo>
                  <a:lnTo>
                    <a:pt x="393607" y="1570858"/>
                  </a:lnTo>
                  <a:lnTo>
                    <a:pt x="397177" y="1573536"/>
                  </a:lnTo>
                  <a:lnTo>
                    <a:pt x="403425" y="1575321"/>
                  </a:lnTo>
                  <a:lnTo>
                    <a:pt x="418598" y="1578891"/>
                  </a:lnTo>
                  <a:lnTo>
                    <a:pt x="429308" y="1579784"/>
                  </a:lnTo>
                  <a:lnTo>
                    <a:pt x="457869" y="1576213"/>
                  </a:lnTo>
                  <a:lnTo>
                    <a:pt x="463225" y="1576213"/>
                  </a:lnTo>
                  <a:lnTo>
                    <a:pt x="475720" y="1581568"/>
                  </a:lnTo>
                  <a:lnTo>
                    <a:pt x="498926" y="1493208"/>
                  </a:lnTo>
                  <a:lnTo>
                    <a:pt x="498926" y="1486068"/>
                  </a:lnTo>
                  <a:lnTo>
                    <a:pt x="497141" y="1477142"/>
                  </a:lnTo>
                  <a:lnTo>
                    <a:pt x="496248" y="1474464"/>
                  </a:lnTo>
                  <a:lnTo>
                    <a:pt x="495356" y="1471787"/>
                  </a:lnTo>
                  <a:lnTo>
                    <a:pt x="492678" y="1467324"/>
                  </a:lnTo>
                  <a:lnTo>
                    <a:pt x="487323" y="1460184"/>
                  </a:lnTo>
                  <a:lnTo>
                    <a:pt x="484645" y="1454829"/>
                  </a:lnTo>
                  <a:lnTo>
                    <a:pt x="484645" y="1451259"/>
                  </a:lnTo>
                  <a:lnTo>
                    <a:pt x="484645" y="1448581"/>
                  </a:lnTo>
                  <a:lnTo>
                    <a:pt x="487323" y="1443226"/>
                  </a:lnTo>
                  <a:lnTo>
                    <a:pt x="499818" y="1383426"/>
                  </a:lnTo>
                  <a:lnTo>
                    <a:pt x="502496" y="1376286"/>
                  </a:lnTo>
                  <a:lnTo>
                    <a:pt x="510529" y="1370931"/>
                  </a:lnTo>
                  <a:lnTo>
                    <a:pt x="522132" y="1360220"/>
                  </a:lnTo>
                  <a:lnTo>
                    <a:pt x="524809" y="1357543"/>
                  </a:lnTo>
                  <a:lnTo>
                    <a:pt x="534627" y="1349510"/>
                  </a:lnTo>
                  <a:lnTo>
                    <a:pt x="537305" y="1343262"/>
                  </a:lnTo>
                  <a:lnTo>
                    <a:pt x="541768" y="1333444"/>
                  </a:lnTo>
                  <a:lnTo>
                    <a:pt x="556048" y="1290603"/>
                  </a:lnTo>
                  <a:lnTo>
                    <a:pt x="556941" y="1287925"/>
                  </a:lnTo>
                  <a:lnTo>
                    <a:pt x="558726" y="1284355"/>
                  </a:lnTo>
                  <a:lnTo>
                    <a:pt x="562296" y="1281677"/>
                  </a:lnTo>
                  <a:lnTo>
                    <a:pt x="571221" y="1273645"/>
                  </a:lnTo>
                  <a:lnTo>
                    <a:pt x="581039" y="1268289"/>
                  </a:lnTo>
                  <a:lnTo>
                    <a:pt x="586394" y="1266504"/>
                  </a:lnTo>
                  <a:lnTo>
                    <a:pt x="594427" y="1264719"/>
                  </a:lnTo>
                  <a:lnTo>
                    <a:pt x="647979" y="1272752"/>
                  </a:lnTo>
                  <a:lnTo>
                    <a:pt x="675647" y="1270967"/>
                  </a:lnTo>
                  <a:lnTo>
                    <a:pt x="679218" y="1269182"/>
                  </a:lnTo>
                  <a:lnTo>
                    <a:pt x="683680" y="1266504"/>
                  </a:lnTo>
                  <a:lnTo>
                    <a:pt x="695283" y="1256686"/>
                  </a:lnTo>
                  <a:lnTo>
                    <a:pt x="698853" y="1254901"/>
                  </a:lnTo>
                  <a:lnTo>
                    <a:pt x="702423" y="1254009"/>
                  </a:lnTo>
                  <a:lnTo>
                    <a:pt x="708671" y="1254901"/>
                  </a:lnTo>
                  <a:lnTo>
                    <a:pt x="727414" y="1263827"/>
                  </a:lnTo>
                  <a:lnTo>
                    <a:pt x="731877" y="1262042"/>
                  </a:lnTo>
                  <a:lnTo>
                    <a:pt x="738125" y="1259364"/>
                  </a:lnTo>
                  <a:lnTo>
                    <a:pt x="762223" y="1241513"/>
                  </a:lnTo>
                  <a:lnTo>
                    <a:pt x="767578" y="1240621"/>
                  </a:lnTo>
                  <a:lnTo>
                    <a:pt x="771148" y="1239728"/>
                  </a:lnTo>
                  <a:lnTo>
                    <a:pt x="777396" y="1240621"/>
                  </a:lnTo>
                  <a:lnTo>
                    <a:pt x="800602" y="1248654"/>
                  </a:lnTo>
                  <a:lnTo>
                    <a:pt x="804172" y="1248654"/>
                  </a:lnTo>
                  <a:lnTo>
                    <a:pt x="810420" y="1248654"/>
                  </a:lnTo>
                  <a:lnTo>
                    <a:pt x="835411" y="1237051"/>
                  </a:lnTo>
                  <a:lnTo>
                    <a:pt x="841659" y="1236158"/>
                  </a:lnTo>
                  <a:lnTo>
                    <a:pt x="855047" y="1237051"/>
                  </a:lnTo>
                  <a:lnTo>
                    <a:pt x="866650" y="1234373"/>
                  </a:lnTo>
                  <a:lnTo>
                    <a:pt x="872005" y="1231696"/>
                  </a:lnTo>
                  <a:lnTo>
                    <a:pt x="894318" y="1218308"/>
                  </a:lnTo>
                  <a:lnTo>
                    <a:pt x="915739" y="1210275"/>
                  </a:lnTo>
                  <a:lnTo>
                    <a:pt x="921987" y="1209382"/>
                  </a:lnTo>
                  <a:lnTo>
                    <a:pt x="924664" y="1209382"/>
                  </a:lnTo>
                  <a:lnTo>
                    <a:pt x="928234" y="1209382"/>
                  </a:lnTo>
                  <a:lnTo>
                    <a:pt x="930912" y="1210275"/>
                  </a:lnTo>
                  <a:lnTo>
                    <a:pt x="933590" y="1211167"/>
                  </a:lnTo>
                  <a:lnTo>
                    <a:pt x="937160" y="1212060"/>
                  </a:lnTo>
                  <a:lnTo>
                    <a:pt x="942515" y="1211167"/>
                  </a:lnTo>
                  <a:lnTo>
                    <a:pt x="953225" y="1207597"/>
                  </a:lnTo>
                  <a:lnTo>
                    <a:pt x="957688" y="1203134"/>
                  </a:lnTo>
                  <a:lnTo>
                    <a:pt x="961258" y="1200457"/>
                  </a:lnTo>
                  <a:lnTo>
                    <a:pt x="963043" y="1197779"/>
                  </a:lnTo>
                  <a:lnTo>
                    <a:pt x="963936" y="1195102"/>
                  </a:lnTo>
                  <a:lnTo>
                    <a:pt x="964828" y="1191532"/>
                  </a:lnTo>
                  <a:lnTo>
                    <a:pt x="963936" y="1188854"/>
                  </a:lnTo>
                  <a:lnTo>
                    <a:pt x="963043" y="1186176"/>
                  </a:lnTo>
                  <a:lnTo>
                    <a:pt x="953225" y="1172788"/>
                  </a:lnTo>
                  <a:lnTo>
                    <a:pt x="948762" y="1166541"/>
                  </a:lnTo>
                  <a:lnTo>
                    <a:pt x="942515" y="1170111"/>
                  </a:lnTo>
                  <a:lnTo>
                    <a:pt x="932697" y="1169218"/>
                  </a:lnTo>
                  <a:lnTo>
                    <a:pt x="920202" y="1165648"/>
                  </a:lnTo>
                  <a:lnTo>
                    <a:pt x="916631" y="1162078"/>
                  </a:lnTo>
                  <a:lnTo>
                    <a:pt x="914846" y="1142442"/>
                  </a:lnTo>
                  <a:lnTo>
                    <a:pt x="914846" y="1138872"/>
                  </a:lnTo>
                  <a:lnTo>
                    <a:pt x="915739" y="1135302"/>
                  </a:lnTo>
                  <a:lnTo>
                    <a:pt x="917524" y="1132624"/>
                  </a:lnTo>
                  <a:lnTo>
                    <a:pt x="920202" y="1127269"/>
                  </a:lnTo>
                  <a:lnTo>
                    <a:pt x="921094" y="1123699"/>
                  </a:lnTo>
                  <a:lnTo>
                    <a:pt x="921987" y="1121021"/>
                  </a:lnTo>
                  <a:lnTo>
                    <a:pt x="921094" y="1118344"/>
                  </a:lnTo>
                  <a:lnTo>
                    <a:pt x="919309" y="1115666"/>
                  </a:lnTo>
                  <a:lnTo>
                    <a:pt x="917524" y="1113881"/>
                  </a:lnTo>
                  <a:lnTo>
                    <a:pt x="913061" y="1111204"/>
                  </a:lnTo>
                  <a:lnTo>
                    <a:pt x="910384" y="1110311"/>
                  </a:lnTo>
                  <a:lnTo>
                    <a:pt x="906814" y="1111204"/>
                  </a:lnTo>
                  <a:lnTo>
                    <a:pt x="904136" y="1112096"/>
                  </a:lnTo>
                  <a:lnTo>
                    <a:pt x="893426" y="1122807"/>
                  </a:lnTo>
                  <a:lnTo>
                    <a:pt x="890748" y="1123699"/>
                  </a:lnTo>
                  <a:lnTo>
                    <a:pt x="888963" y="1125484"/>
                  </a:lnTo>
                  <a:lnTo>
                    <a:pt x="886285" y="1125484"/>
                  </a:lnTo>
                  <a:lnTo>
                    <a:pt x="882715" y="1125484"/>
                  </a:lnTo>
                  <a:lnTo>
                    <a:pt x="880930" y="1124592"/>
                  </a:lnTo>
                  <a:lnTo>
                    <a:pt x="879145" y="1121914"/>
                  </a:lnTo>
                  <a:lnTo>
                    <a:pt x="877360" y="1120129"/>
                  </a:lnTo>
                  <a:lnTo>
                    <a:pt x="876467" y="1116559"/>
                  </a:lnTo>
                  <a:lnTo>
                    <a:pt x="876467" y="1112989"/>
                  </a:lnTo>
                  <a:lnTo>
                    <a:pt x="877360" y="1107633"/>
                  </a:lnTo>
                  <a:lnTo>
                    <a:pt x="879145" y="1104956"/>
                  </a:lnTo>
                  <a:lnTo>
                    <a:pt x="880930" y="1102278"/>
                  </a:lnTo>
                  <a:lnTo>
                    <a:pt x="891640" y="1098708"/>
                  </a:lnTo>
                  <a:lnTo>
                    <a:pt x="897888" y="1097816"/>
                  </a:lnTo>
                  <a:lnTo>
                    <a:pt x="909491" y="1097816"/>
                  </a:lnTo>
                  <a:lnTo>
                    <a:pt x="916631" y="1096031"/>
                  </a:lnTo>
                  <a:lnTo>
                    <a:pt x="922879" y="1092460"/>
                  </a:lnTo>
                  <a:lnTo>
                    <a:pt x="926449" y="1088890"/>
                  </a:lnTo>
                  <a:lnTo>
                    <a:pt x="931804" y="1080857"/>
                  </a:lnTo>
                  <a:lnTo>
                    <a:pt x="949655" y="1063007"/>
                  </a:lnTo>
                  <a:lnTo>
                    <a:pt x="951440" y="1059437"/>
                  </a:lnTo>
                  <a:lnTo>
                    <a:pt x="952333" y="1056759"/>
                  </a:lnTo>
                  <a:lnTo>
                    <a:pt x="952333" y="1053189"/>
                  </a:lnTo>
                  <a:lnTo>
                    <a:pt x="950548" y="1051404"/>
                  </a:lnTo>
                  <a:lnTo>
                    <a:pt x="948762" y="1048726"/>
                  </a:lnTo>
                  <a:lnTo>
                    <a:pt x="932697" y="1038908"/>
                  </a:lnTo>
                  <a:lnTo>
                    <a:pt x="930912" y="1037123"/>
                  </a:lnTo>
                  <a:lnTo>
                    <a:pt x="930912" y="1031768"/>
                  </a:lnTo>
                  <a:lnTo>
                    <a:pt x="934482" y="1023735"/>
                  </a:lnTo>
                  <a:lnTo>
                    <a:pt x="950548" y="997852"/>
                  </a:lnTo>
                  <a:lnTo>
                    <a:pt x="953225" y="991604"/>
                  </a:lnTo>
                  <a:lnTo>
                    <a:pt x="954118" y="988034"/>
                  </a:lnTo>
                  <a:lnTo>
                    <a:pt x="954118" y="984464"/>
                  </a:lnTo>
                  <a:lnTo>
                    <a:pt x="954118" y="981786"/>
                  </a:lnTo>
                  <a:lnTo>
                    <a:pt x="953225" y="979109"/>
                  </a:lnTo>
                  <a:lnTo>
                    <a:pt x="951440" y="973753"/>
                  </a:lnTo>
                  <a:lnTo>
                    <a:pt x="946978" y="966613"/>
                  </a:lnTo>
                  <a:lnTo>
                    <a:pt x="946978" y="963936"/>
                  </a:lnTo>
                  <a:lnTo>
                    <a:pt x="946978" y="959473"/>
                  </a:lnTo>
                  <a:lnTo>
                    <a:pt x="949655" y="954118"/>
                  </a:lnTo>
                  <a:lnTo>
                    <a:pt x="954118" y="944300"/>
                  </a:lnTo>
                  <a:lnTo>
                    <a:pt x="956795" y="939837"/>
                  </a:lnTo>
                  <a:lnTo>
                    <a:pt x="960366" y="937160"/>
                  </a:lnTo>
                  <a:lnTo>
                    <a:pt x="963043" y="936267"/>
                  </a:lnTo>
                  <a:lnTo>
                    <a:pt x="965721" y="936267"/>
                  </a:lnTo>
                  <a:lnTo>
                    <a:pt x="985356" y="940730"/>
                  </a:lnTo>
                  <a:lnTo>
                    <a:pt x="990712" y="940730"/>
                  </a:lnTo>
                  <a:lnTo>
                    <a:pt x="1031768" y="930019"/>
                  </a:lnTo>
                  <a:lnTo>
                    <a:pt x="1038016" y="930019"/>
                  </a:lnTo>
                  <a:lnTo>
                    <a:pt x="1044264" y="931805"/>
                  </a:lnTo>
                  <a:lnTo>
                    <a:pt x="1049619" y="933589"/>
                  </a:lnTo>
                  <a:lnTo>
                    <a:pt x="1054082" y="937160"/>
                  </a:lnTo>
                  <a:lnTo>
                    <a:pt x="1066577" y="946977"/>
                  </a:lnTo>
                  <a:lnTo>
                    <a:pt x="1068362" y="949655"/>
                  </a:lnTo>
                  <a:lnTo>
                    <a:pt x="1071040" y="951440"/>
                  </a:lnTo>
                  <a:lnTo>
                    <a:pt x="1072825" y="952333"/>
                  </a:lnTo>
                  <a:lnTo>
                    <a:pt x="1075502" y="953225"/>
                  </a:lnTo>
                  <a:lnTo>
                    <a:pt x="1080858" y="951440"/>
                  </a:lnTo>
                  <a:lnTo>
                    <a:pt x="1082642" y="952333"/>
                  </a:lnTo>
                  <a:lnTo>
                    <a:pt x="1085320" y="953225"/>
                  </a:lnTo>
                  <a:lnTo>
                    <a:pt x="1089783" y="955903"/>
                  </a:lnTo>
                  <a:lnTo>
                    <a:pt x="1093353" y="956795"/>
                  </a:lnTo>
                  <a:lnTo>
                    <a:pt x="1096030" y="957688"/>
                  </a:lnTo>
                  <a:lnTo>
                    <a:pt x="1103171" y="956795"/>
                  </a:lnTo>
                  <a:lnTo>
                    <a:pt x="1110311" y="941622"/>
                  </a:lnTo>
                  <a:lnTo>
                    <a:pt x="1112096" y="931805"/>
                  </a:lnTo>
                  <a:lnTo>
                    <a:pt x="1115666" y="905029"/>
                  </a:lnTo>
                  <a:lnTo>
                    <a:pt x="1117451" y="900566"/>
                  </a:lnTo>
                  <a:lnTo>
                    <a:pt x="1120129" y="898781"/>
                  </a:lnTo>
                  <a:lnTo>
                    <a:pt x="1127269" y="898781"/>
                  </a:lnTo>
                  <a:lnTo>
                    <a:pt x="1130839" y="899673"/>
                  </a:lnTo>
                  <a:lnTo>
                    <a:pt x="1134409" y="899673"/>
                  </a:lnTo>
                  <a:lnTo>
                    <a:pt x="1139765" y="897888"/>
                  </a:lnTo>
                  <a:lnTo>
                    <a:pt x="1232588" y="845229"/>
                  </a:lnTo>
                  <a:lnTo>
                    <a:pt x="1235266" y="843444"/>
                  </a:lnTo>
                  <a:lnTo>
                    <a:pt x="1250439" y="814883"/>
                  </a:lnTo>
                  <a:lnTo>
                    <a:pt x="1254009" y="805957"/>
                  </a:lnTo>
                  <a:lnTo>
                    <a:pt x="1254901" y="803280"/>
                  </a:lnTo>
                  <a:lnTo>
                    <a:pt x="1256686" y="797032"/>
                  </a:lnTo>
                  <a:lnTo>
                    <a:pt x="1268289" y="774719"/>
                  </a:lnTo>
                  <a:lnTo>
                    <a:pt x="1271860" y="771149"/>
                  </a:lnTo>
                  <a:lnTo>
                    <a:pt x="1274537" y="769363"/>
                  </a:lnTo>
                  <a:lnTo>
                    <a:pt x="1277215" y="769363"/>
                  </a:lnTo>
                  <a:lnTo>
                    <a:pt x="1278107" y="771149"/>
                  </a:lnTo>
                  <a:lnTo>
                    <a:pt x="1279892" y="773826"/>
                  </a:lnTo>
                  <a:lnTo>
                    <a:pt x="1281677" y="775611"/>
                  </a:lnTo>
                  <a:lnTo>
                    <a:pt x="1284355" y="776504"/>
                  </a:lnTo>
                  <a:lnTo>
                    <a:pt x="1290603" y="777396"/>
                  </a:lnTo>
                  <a:lnTo>
                    <a:pt x="1295958" y="776504"/>
                  </a:lnTo>
                  <a:lnTo>
                    <a:pt x="1298635" y="775611"/>
                  </a:lnTo>
                  <a:lnTo>
                    <a:pt x="1310238" y="768471"/>
                  </a:lnTo>
                  <a:lnTo>
                    <a:pt x="1313809" y="764901"/>
                  </a:lnTo>
                  <a:lnTo>
                    <a:pt x="1316486" y="761331"/>
                  </a:lnTo>
                  <a:lnTo>
                    <a:pt x="1317379" y="758653"/>
                  </a:lnTo>
                  <a:lnTo>
                    <a:pt x="1318271" y="755083"/>
                  </a:lnTo>
                  <a:lnTo>
                    <a:pt x="1317379" y="752405"/>
                  </a:lnTo>
                  <a:lnTo>
                    <a:pt x="1317379" y="748835"/>
                  </a:lnTo>
                  <a:lnTo>
                    <a:pt x="1316486" y="747050"/>
                  </a:lnTo>
                  <a:lnTo>
                    <a:pt x="1314701" y="744373"/>
                  </a:lnTo>
                  <a:lnTo>
                    <a:pt x="1305776" y="730092"/>
                  </a:lnTo>
                  <a:lnTo>
                    <a:pt x="1302206" y="722952"/>
                  </a:lnTo>
                  <a:lnTo>
                    <a:pt x="1301313" y="720274"/>
                  </a:lnTo>
                  <a:lnTo>
                    <a:pt x="1301313" y="716704"/>
                  </a:lnTo>
                  <a:lnTo>
                    <a:pt x="1302206" y="713134"/>
                  </a:lnTo>
                  <a:lnTo>
                    <a:pt x="1305776" y="698853"/>
                  </a:lnTo>
                  <a:lnTo>
                    <a:pt x="1307561" y="692606"/>
                  </a:lnTo>
                  <a:lnTo>
                    <a:pt x="1309346" y="689928"/>
                  </a:lnTo>
                  <a:lnTo>
                    <a:pt x="1312916" y="689035"/>
                  </a:lnTo>
                  <a:lnTo>
                    <a:pt x="1337907" y="685465"/>
                  </a:lnTo>
                  <a:lnTo>
                    <a:pt x="1344155" y="684573"/>
                  </a:lnTo>
                  <a:lnTo>
                    <a:pt x="1348617" y="681895"/>
                  </a:lnTo>
                  <a:lnTo>
                    <a:pt x="1387889" y="673863"/>
                  </a:lnTo>
                  <a:lnTo>
                    <a:pt x="1391459" y="672970"/>
                  </a:lnTo>
                  <a:lnTo>
                    <a:pt x="1410202" y="663152"/>
                  </a:lnTo>
                  <a:lnTo>
                    <a:pt x="1421805" y="659582"/>
                  </a:lnTo>
                  <a:lnTo>
                    <a:pt x="1425375" y="657797"/>
                  </a:lnTo>
                  <a:lnTo>
                    <a:pt x="1435193" y="651549"/>
                  </a:lnTo>
                  <a:lnTo>
                    <a:pt x="1437871" y="650657"/>
                  </a:lnTo>
                  <a:lnTo>
                    <a:pt x="1445903" y="649764"/>
                  </a:lnTo>
                  <a:lnTo>
                    <a:pt x="1452151" y="647979"/>
                  </a:lnTo>
                  <a:lnTo>
                    <a:pt x="1461077" y="643516"/>
                  </a:lnTo>
                  <a:lnTo>
                    <a:pt x="1465539" y="639946"/>
                  </a:lnTo>
                  <a:lnTo>
                    <a:pt x="1468217" y="637269"/>
                  </a:lnTo>
                  <a:lnTo>
                    <a:pt x="1470002" y="634591"/>
                  </a:lnTo>
                  <a:lnTo>
                    <a:pt x="1470894" y="631913"/>
                  </a:lnTo>
                  <a:lnTo>
                    <a:pt x="1471787" y="629236"/>
                  </a:lnTo>
                  <a:lnTo>
                    <a:pt x="1471787" y="625666"/>
                  </a:lnTo>
                  <a:lnTo>
                    <a:pt x="1471787" y="622988"/>
                  </a:lnTo>
                  <a:lnTo>
                    <a:pt x="1470894" y="620311"/>
                  </a:lnTo>
                  <a:lnTo>
                    <a:pt x="1470002" y="617633"/>
                  </a:lnTo>
                  <a:lnTo>
                    <a:pt x="1467324" y="612278"/>
                  </a:lnTo>
                  <a:lnTo>
                    <a:pt x="1467324" y="608707"/>
                  </a:lnTo>
                  <a:lnTo>
                    <a:pt x="1467324" y="605137"/>
                  </a:lnTo>
                  <a:lnTo>
                    <a:pt x="1470002" y="597997"/>
                  </a:lnTo>
                  <a:lnTo>
                    <a:pt x="1472679" y="595319"/>
                  </a:lnTo>
                  <a:lnTo>
                    <a:pt x="1475357" y="593535"/>
                  </a:lnTo>
                  <a:lnTo>
                    <a:pt x="1483390" y="593535"/>
                  </a:lnTo>
                  <a:lnTo>
                    <a:pt x="1488745" y="591749"/>
                  </a:lnTo>
                  <a:lnTo>
                    <a:pt x="1490530" y="589072"/>
                  </a:lnTo>
                  <a:lnTo>
                    <a:pt x="1492315" y="586394"/>
                  </a:ln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49" name="Полілінія: фігура 48">
              <a:extLst>
                <a:ext uri="{FF2B5EF4-FFF2-40B4-BE49-F238E27FC236}">
                  <a16:creationId xmlns:a16="http://schemas.microsoft.com/office/drawing/2014/main" id="{704C9A33-CA99-43EB-BBCE-B410D061CBBE}"/>
                </a:ext>
              </a:extLst>
            </p:cNvPr>
            <p:cNvSpPr/>
            <p:nvPr/>
          </p:nvSpPr>
          <p:spPr>
            <a:xfrm>
              <a:off x="9481377" y="2189271"/>
              <a:ext cx="1235264" cy="1826122"/>
            </a:xfrm>
            <a:custGeom>
              <a:avLst/>
              <a:gdLst>
                <a:gd name="connsiteX0" fmla="*/ 1229017 w 1235264"/>
                <a:gd name="connsiteY0" fmla="*/ 588179 h 1826122"/>
                <a:gd name="connsiteX1" fmla="*/ 1204026 w 1235264"/>
                <a:gd name="connsiteY1" fmla="*/ 558726 h 1826122"/>
                <a:gd name="connsiteX2" fmla="*/ 1182606 w 1235264"/>
                <a:gd name="connsiteY2" fmla="*/ 525702 h 1826122"/>
                <a:gd name="connsiteX3" fmla="*/ 1171895 w 1235264"/>
                <a:gd name="connsiteY3" fmla="*/ 500711 h 1826122"/>
                <a:gd name="connsiteX4" fmla="*/ 1168325 w 1235264"/>
                <a:gd name="connsiteY4" fmla="*/ 474827 h 1826122"/>
                <a:gd name="connsiteX5" fmla="*/ 1179036 w 1235264"/>
                <a:gd name="connsiteY5" fmla="*/ 448051 h 1826122"/>
                <a:gd name="connsiteX6" fmla="*/ 1187961 w 1235264"/>
                <a:gd name="connsiteY6" fmla="*/ 439126 h 1826122"/>
                <a:gd name="connsiteX7" fmla="*/ 1209382 w 1235264"/>
                <a:gd name="connsiteY7" fmla="*/ 427523 h 1826122"/>
                <a:gd name="connsiteX8" fmla="*/ 1217414 w 1235264"/>
                <a:gd name="connsiteY8" fmla="*/ 415920 h 1826122"/>
                <a:gd name="connsiteX9" fmla="*/ 1220092 w 1235264"/>
                <a:gd name="connsiteY9" fmla="*/ 398962 h 1826122"/>
                <a:gd name="connsiteX10" fmla="*/ 1212951 w 1235264"/>
                <a:gd name="connsiteY10" fmla="*/ 391822 h 1826122"/>
                <a:gd name="connsiteX11" fmla="*/ 1212059 w 1235264"/>
                <a:gd name="connsiteY11" fmla="*/ 390037 h 1826122"/>
                <a:gd name="connsiteX12" fmla="*/ 1159399 w 1235264"/>
                <a:gd name="connsiteY12" fmla="*/ 375756 h 1826122"/>
                <a:gd name="connsiteX13" fmla="*/ 1148690 w 1235264"/>
                <a:gd name="connsiteY13" fmla="*/ 375756 h 1826122"/>
                <a:gd name="connsiteX14" fmla="*/ 1136194 w 1235264"/>
                <a:gd name="connsiteY14" fmla="*/ 380219 h 1826122"/>
                <a:gd name="connsiteX15" fmla="*/ 1104063 w 1235264"/>
                <a:gd name="connsiteY15" fmla="*/ 413243 h 1826122"/>
                <a:gd name="connsiteX16" fmla="*/ 1090675 w 1235264"/>
                <a:gd name="connsiteY16" fmla="*/ 421275 h 1826122"/>
                <a:gd name="connsiteX17" fmla="*/ 1074609 w 1235264"/>
                <a:gd name="connsiteY17" fmla="*/ 427523 h 1826122"/>
                <a:gd name="connsiteX18" fmla="*/ 1058544 w 1235264"/>
                <a:gd name="connsiteY18" fmla="*/ 430201 h 1826122"/>
                <a:gd name="connsiteX19" fmla="*/ 1044264 w 1235264"/>
                <a:gd name="connsiteY19" fmla="*/ 430201 h 1826122"/>
                <a:gd name="connsiteX20" fmla="*/ 1032660 w 1235264"/>
                <a:gd name="connsiteY20" fmla="*/ 424846 h 1826122"/>
                <a:gd name="connsiteX21" fmla="*/ 1004992 w 1235264"/>
                <a:gd name="connsiteY21" fmla="*/ 398070 h 1826122"/>
                <a:gd name="connsiteX22" fmla="*/ 983571 w 1235264"/>
                <a:gd name="connsiteY22" fmla="*/ 388252 h 1826122"/>
                <a:gd name="connsiteX23" fmla="*/ 964828 w 1235264"/>
                <a:gd name="connsiteY23" fmla="*/ 382897 h 1826122"/>
                <a:gd name="connsiteX24" fmla="*/ 948762 w 1235264"/>
                <a:gd name="connsiteY24" fmla="*/ 371294 h 1826122"/>
                <a:gd name="connsiteX25" fmla="*/ 934482 w 1235264"/>
                <a:gd name="connsiteY25" fmla="*/ 342733 h 1826122"/>
                <a:gd name="connsiteX26" fmla="*/ 926449 w 1235264"/>
                <a:gd name="connsiteY26" fmla="*/ 307924 h 1826122"/>
                <a:gd name="connsiteX27" fmla="*/ 920201 w 1235264"/>
                <a:gd name="connsiteY27" fmla="*/ 289181 h 1826122"/>
                <a:gd name="connsiteX28" fmla="*/ 913061 w 1235264"/>
                <a:gd name="connsiteY28" fmla="*/ 280255 h 1826122"/>
                <a:gd name="connsiteX29" fmla="*/ 882714 w 1235264"/>
                <a:gd name="connsiteY29" fmla="*/ 276685 h 1826122"/>
                <a:gd name="connsiteX30" fmla="*/ 872004 w 1235264"/>
                <a:gd name="connsiteY30" fmla="*/ 272223 h 1826122"/>
                <a:gd name="connsiteX31" fmla="*/ 852369 w 1235264"/>
                <a:gd name="connsiteY31" fmla="*/ 259727 h 1826122"/>
                <a:gd name="connsiteX32" fmla="*/ 832733 w 1235264"/>
                <a:gd name="connsiteY32" fmla="*/ 263297 h 1826122"/>
                <a:gd name="connsiteX33" fmla="*/ 812205 w 1235264"/>
                <a:gd name="connsiteY33" fmla="*/ 274007 h 1826122"/>
                <a:gd name="connsiteX34" fmla="*/ 790784 w 1235264"/>
                <a:gd name="connsiteY34" fmla="*/ 278470 h 1826122"/>
                <a:gd name="connsiteX35" fmla="*/ 770255 w 1235264"/>
                <a:gd name="connsiteY35" fmla="*/ 274007 h 1826122"/>
                <a:gd name="connsiteX36" fmla="*/ 755083 w 1235264"/>
                <a:gd name="connsiteY36" fmla="*/ 263297 h 1826122"/>
                <a:gd name="connsiteX37" fmla="*/ 742587 w 1235264"/>
                <a:gd name="connsiteY37" fmla="*/ 246339 h 1826122"/>
                <a:gd name="connsiteX38" fmla="*/ 713133 w 1235264"/>
                <a:gd name="connsiteY38" fmla="*/ 169581 h 1826122"/>
                <a:gd name="connsiteX39" fmla="*/ 712241 w 1235264"/>
                <a:gd name="connsiteY39" fmla="*/ 168689 h 1826122"/>
                <a:gd name="connsiteX40" fmla="*/ 698853 w 1235264"/>
                <a:gd name="connsiteY40" fmla="*/ 157086 h 1826122"/>
                <a:gd name="connsiteX41" fmla="*/ 678325 w 1235264"/>
                <a:gd name="connsiteY41" fmla="*/ 164226 h 1826122"/>
                <a:gd name="connsiteX42" fmla="*/ 669400 w 1235264"/>
                <a:gd name="connsiteY42" fmla="*/ 174937 h 1826122"/>
                <a:gd name="connsiteX43" fmla="*/ 652441 w 1235264"/>
                <a:gd name="connsiteY43" fmla="*/ 199927 h 1826122"/>
                <a:gd name="connsiteX44" fmla="*/ 641730 w 1235264"/>
                <a:gd name="connsiteY44" fmla="*/ 208853 h 1826122"/>
                <a:gd name="connsiteX45" fmla="*/ 632805 w 1235264"/>
                <a:gd name="connsiteY45" fmla="*/ 211530 h 1826122"/>
                <a:gd name="connsiteX46" fmla="*/ 581931 w 1235264"/>
                <a:gd name="connsiteY46" fmla="*/ 215101 h 1826122"/>
                <a:gd name="connsiteX47" fmla="*/ 567651 w 1235264"/>
                <a:gd name="connsiteY47" fmla="*/ 200820 h 1826122"/>
                <a:gd name="connsiteX48" fmla="*/ 555155 w 1235264"/>
                <a:gd name="connsiteY48" fmla="*/ 180291 h 1826122"/>
                <a:gd name="connsiteX49" fmla="*/ 536412 w 1235264"/>
                <a:gd name="connsiteY49" fmla="*/ 163333 h 1826122"/>
                <a:gd name="connsiteX50" fmla="*/ 481074 w 1235264"/>
                <a:gd name="connsiteY50" fmla="*/ 147268 h 1826122"/>
                <a:gd name="connsiteX51" fmla="*/ 448943 w 1235264"/>
                <a:gd name="connsiteY51" fmla="*/ 124062 h 1826122"/>
                <a:gd name="connsiteX52" fmla="*/ 445373 w 1235264"/>
                <a:gd name="connsiteY52" fmla="*/ 119599 h 1826122"/>
                <a:gd name="connsiteX53" fmla="*/ 442696 w 1235264"/>
                <a:gd name="connsiteY53" fmla="*/ 112459 h 1826122"/>
                <a:gd name="connsiteX54" fmla="*/ 440910 w 1235264"/>
                <a:gd name="connsiteY54" fmla="*/ 99071 h 1826122"/>
                <a:gd name="connsiteX55" fmla="*/ 436448 w 1235264"/>
                <a:gd name="connsiteY55" fmla="*/ 83005 h 1826122"/>
                <a:gd name="connsiteX56" fmla="*/ 436448 w 1235264"/>
                <a:gd name="connsiteY56" fmla="*/ 81220 h 1826122"/>
                <a:gd name="connsiteX57" fmla="*/ 434663 w 1235264"/>
                <a:gd name="connsiteY57" fmla="*/ 83005 h 1826122"/>
                <a:gd name="connsiteX58" fmla="*/ 422167 w 1235264"/>
                <a:gd name="connsiteY58" fmla="*/ 87468 h 1826122"/>
                <a:gd name="connsiteX59" fmla="*/ 417705 w 1235264"/>
                <a:gd name="connsiteY59" fmla="*/ 91038 h 1826122"/>
                <a:gd name="connsiteX60" fmla="*/ 412350 w 1235264"/>
                <a:gd name="connsiteY60" fmla="*/ 92823 h 1826122"/>
                <a:gd name="connsiteX61" fmla="*/ 385574 w 1235264"/>
                <a:gd name="connsiteY61" fmla="*/ 88361 h 1826122"/>
                <a:gd name="connsiteX62" fmla="*/ 347194 w 1235264"/>
                <a:gd name="connsiteY62" fmla="*/ 95501 h 1826122"/>
                <a:gd name="connsiteX63" fmla="*/ 327559 w 1235264"/>
                <a:gd name="connsiteY63" fmla="*/ 88361 h 1826122"/>
                <a:gd name="connsiteX64" fmla="*/ 315063 w 1235264"/>
                <a:gd name="connsiteY64" fmla="*/ 79435 h 1826122"/>
                <a:gd name="connsiteX65" fmla="*/ 306138 w 1235264"/>
                <a:gd name="connsiteY65" fmla="*/ 75865 h 1826122"/>
                <a:gd name="connsiteX66" fmla="*/ 282040 w 1235264"/>
                <a:gd name="connsiteY66" fmla="*/ 73188 h 1826122"/>
                <a:gd name="connsiteX67" fmla="*/ 271329 w 1235264"/>
                <a:gd name="connsiteY67" fmla="*/ 68725 h 1826122"/>
                <a:gd name="connsiteX68" fmla="*/ 265082 w 1235264"/>
                <a:gd name="connsiteY68" fmla="*/ 58907 h 1826122"/>
                <a:gd name="connsiteX69" fmla="*/ 249016 w 1235264"/>
                <a:gd name="connsiteY69" fmla="*/ 11603 h 1826122"/>
                <a:gd name="connsiteX70" fmla="*/ 241876 w 1235264"/>
                <a:gd name="connsiteY70" fmla="*/ 1785 h 1826122"/>
                <a:gd name="connsiteX71" fmla="*/ 231165 w 1235264"/>
                <a:gd name="connsiteY71" fmla="*/ 892 h 1826122"/>
                <a:gd name="connsiteX72" fmla="*/ 216885 w 1235264"/>
                <a:gd name="connsiteY72" fmla="*/ 3570 h 1826122"/>
                <a:gd name="connsiteX73" fmla="*/ 182969 w 1235264"/>
                <a:gd name="connsiteY73" fmla="*/ 0 h 1826122"/>
                <a:gd name="connsiteX74" fmla="*/ 174044 w 1235264"/>
                <a:gd name="connsiteY74" fmla="*/ 2677 h 1826122"/>
                <a:gd name="connsiteX75" fmla="*/ 168688 w 1235264"/>
                <a:gd name="connsiteY75" fmla="*/ 26776 h 1826122"/>
                <a:gd name="connsiteX76" fmla="*/ 173151 w 1235264"/>
                <a:gd name="connsiteY76" fmla="*/ 65155 h 1826122"/>
                <a:gd name="connsiteX77" fmla="*/ 170474 w 1235264"/>
                <a:gd name="connsiteY77" fmla="*/ 101749 h 1826122"/>
                <a:gd name="connsiteX78" fmla="*/ 144590 w 1235264"/>
                <a:gd name="connsiteY78" fmla="*/ 119599 h 1826122"/>
                <a:gd name="connsiteX79" fmla="*/ 139235 w 1235264"/>
                <a:gd name="connsiteY79" fmla="*/ 117814 h 1826122"/>
                <a:gd name="connsiteX80" fmla="*/ 129417 w 1235264"/>
                <a:gd name="connsiteY80" fmla="*/ 111567 h 1826122"/>
                <a:gd name="connsiteX81" fmla="*/ 123169 w 1235264"/>
                <a:gd name="connsiteY81" fmla="*/ 110674 h 1826122"/>
                <a:gd name="connsiteX82" fmla="*/ 116922 w 1235264"/>
                <a:gd name="connsiteY82" fmla="*/ 112459 h 1826122"/>
                <a:gd name="connsiteX83" fmla="*/ 93716 w 1235264"/>
                <a:gd name="connsiteY83" fmla="*/ 127632 h 1826122"/>
                <a:gd name="connsiteX84" fmla="*/ 94608 w 1235264"/>
                <a:gd name="connsiteY84" fmla="*/ 132095 h 1826122"/>
                <a:gd name="connsiteX85" fmla="*/ 96393 w 1235264"/>
                <a:gd name="connsiteY85" fmla="*/ 140128 h 1826122"/>
                <a:gd name="connsiteX86" fmla="*/ 104426 w 1235264"/>
                <a:gd name="connsiteY86" fmla="*/ 160656 h 1826122"/>
                <a:gd name="connsiteX87" fmla="*/ 106211 w 1235264"/>
                <a:gd name="connsiteY87" fmla="*/ 162441 h 1826122"/>
                <a:gd name="connsiteX88" fmla="*/ 108889 w 1235264"/>
                <a:gd name="connsiteY88" fmla="*/ 166904 h 1826122"/>
                <a:gd name="connsiteX89" fmla="*/ 110673 w 1235264"/>
                <a:gd name="connsiteY89" fmla="*/ 168689 h 1826122"/>
                <a:gd name="connsiteX90" fmla="*/ 113351 w 1235264"/>
                <a:gd name="connsiteY90" fmla="*/ 170474 h 1826122"/>
                <a:gd name="connsiteX91" fmla="*/ 123169 w 1235264"/>
                <a:gd name="connsiteY91" fmla="*/ 177614 h 1826122"/>
                <a:gd name="connsiteX92" fmla="*/ 124955 w 1235264"/>
                <a:gd name="connsiteY92" fmla="*/ 179399 h 1826122"/>
                <a:gd name="connsiteX93" fmla="*/ 124061 w 1235264"/>
                <a:gd name="connsiteY93" fmla="*/ 182077 h 1826122"/>
                <a:gd name="connsiteX94" fmla="*/ 121384 w 1235264"/>
                <a:gd name="connsiteY94" fmla="*/ 184754 h 1826122"/>
                <a:gd name="connsiteX95" fmla="*/ 118706 w 1235264"/>
                <a:gd name="connsiteY95" fmla="*/ 186539 h 1826122"/>
                <a:gd name="connsiteX96" fmla="*/ 116029 w 1235264"/>
                <a:gd name="connsiteY96" fmla="*/ 186539 h 1826122"/>
                <a:gd name="connsiteX97" fmla="*/ 104426 w 1235264"/>
                <a:gd name="connsiteY97" fmla="*/ 187432 h 1826122"/>
                <a:gd name="connsiteX98" fmla="*/ 93716 w 1235264"/>
                <a:gd name="connsiteY98" fmla="*/ 191002 h 1826122"/>
                <a:gd name="connsiteX99" fmla="*/ 83897 w 1235264"/>
                <a:gd name="connsiteY99" fmla="*/ 195465 h 1826122"/>
                <a:gd name="connsiteX100" fmla="*/ 81220 w 1235264"/>
                <a:gd name="connsiteY100" fmla="*/ 199035 h 1826122"/>
                <a:gd name="connsiteX101" fmla="*/ 80328 w 1235264"/>
                <a:gd name="connsiteY101" fmla="*/ 200820 h 1826122"/>
                <a:gd name="connsiteX102" fmla="*/ 80328 w 1235264"/>
                <a:gd name="connsiteY102" fmla="*/ 203497 h 1826122"/>
                <a:gd name="connsiteX103" fmla="*/ 81220 w 1235264"/>
                <a:gd name="connsiteY103" fmla="*/ 206175 h 1826122"/>
                <a:gd name="connsiteX104" fmla="*/ 82113 w 1235264"/>
                <a:gd name="connsiteY104" fmla="*/ 207960 h 1826122"/>
                <a:gd name="connsiteX105" fmla="*/ 104426 w 1235264"/>
                <a:gd name="connsiteY105" fmla="*/ 224918 h 1826122"/>
                <a:gd name="connsiteX106" fmla="*/ 105318 w 1235264"/>
                <a:gd name="connsiteY106" fmla="*/ 227596 h 1826122"/>
                <a:gd name="connsiteX107" fmla="*/ 105318 w 1235264"/>
                <a:gd name="connsiteY107" fmla="*/ 230273 h 1826122"/>
                <a:gd name="connsiteX108" fmla="*/ 103534 w 1235264"/>
                <a:gd name="connsiteY108" fmla="*/ 232951 h 1826122"/>
                <a:gd name="connsiteX109" fmla="*/ 100856 w 1235264"/>
                <a:gd name="connsiteY109" fmla="*/ 234736 h 1826122"/>
                <a:gd name="connsiteX110" fmla="*/ 93716 w 1235264"/>
                <a:gd name="connsiteY110" fmla="*/ 239199 h 1826122"/>
                <a:gd name="connsiteX111" fmla="*/ 91930 w 1235264"/>
                <a:gd name="connsiteY111" fmla="*/ 240984 h 1826122"/>
                <a:gd name="connsiteX112" fmla="*/ 90146 w 1235264"/>
                <a:gd name="connsiteY112" fmla="*/ 243661 h 1826122"/>
                <a:gd name="connsiteX113" fmla="*/ 88360 w 1235264"/>
                <a:gd name="connsiteY113" fmla="*/ 246339 h 1826122"/>
                <a:gd name="connsiteX114" fmla="*/ 87468 w 1235264"/>
                <a:gd name="connsiteY114" fmla="*/ 249017 h 1826122"/>
                <a:gd name="connsiteX115" fmla="*/ 86575 w 1235264"/>
                <a:gd name="connsiteY115" fmla="*/ 252587 h 1826122"/>
                <a:gd name="connsiteX116" fmla="*/ 83897 w 1235264"/>
                <a:gd name="connsiteY116" fmla="*/ 258835 h 1826122"/>
                <a:gd name="connsiteX117" fmla="*/ 82113 w 1235264"/>
                <a:gd name="connsiteY117" fmla="*/ 259727 h 1826122"/>
                <a:gd name="connsiteX118" fmla="*/ 80328 w 1235264"/>
                <a:gd name="connsiteY118" fmla="*/ 259727 h 1826122"/>
                <a:gd name="connsiteX119" fmla="*/ 66940 w 1235264"/>
                <a:gd name="connsiteY119" fmla="*/ 256157 h 1826122"/>
                <a:gd name="connsiteX120" fmla="*/ 64262 w 1235264"/>
                <a:gd name="connsiteY120" fmla="*/ 257049 h 1826122"/>
                <a:gd name="connsiteX121" fmla="*/ 62477 w 1235264"/>
                <a:gd name="connsiteY121" fmla="*/ 257942 h 1826122"/>
                <a:gd name="connsiteX122" fmla="*/ 60692 w 1235264"/>
                <a:gd name="connsiteY122" fmla="*/ 259727 h 1826122"/>
                <a:gd name="connsiteX123" fmla="*/ 57121 w 1235264"/>
                <a:gd name="connsiteY123" fmla="*/ 265082 h 1826122"/>
                <a:gd name="connsiteX124" fmla="*/ 49982 w 1235264"/>
                <a:gd name="connsiteY124" fmla="*/ 274900 h 1826122"/>
                <a:gd name="connsiteX125" fmla="*/ 49089 w 1235264"/>
                <a:gd name="connsiteY125" fmla="*/ 277578 h 1826122"/>
                <a:gd name="connsiteX126" fmla="*/ 49089 w 1235264"/>
                <a:gd name="connsiteY126" fmla="*/ 281148 h 1826122"/>
                <a:gd name="connsiteX127" fmla="*/ 49982 w 1235264"/>
                <a:gd name="connsiteY127" fmla="*/ 285611 h 1826122"/>
                <a:gd name="connsiteX128" fmla="*/ 52659 w 1235264"/>
                <a:gd name="connsiteY128" fmla="*/ 288288 h 1826122"/>
                <a:gd name="connsiteX129" fmla="*/ 55337 w 1235264"/>
                <a:gd name="connsiteY129" fmla="*/ 288288 h 1826122"/>
                <a:gd name="connsiteX130" fmla="*/ 69617 w 1235264"/>
                <a:gd name="connsiteY130" fmla="*/ 282040 h 1826122"/>
                <a:gd name="connsiteX131" fmla="*/ 72295 w 1235264"/>
                <a:gd name="connsiteY131" fmla="*/ 282040 h 1826122"/>
                <a:gd name="connsiteX132" fmla="*/ 74972 w 1235264"/>
                <a:gd name="connsiteY132" fmla="*/ 282040 h 1826122"/>
                <a:gd name="connsiteX133" fmla="*/ 77650 w 1235264"/>
                <a:gd name="connsiteY133" fmla="*/ 283825 h 1826122"/>
                <a:gd name="connsiteX134" fmla="*/ 79435 w 1235264"/>
                <a:gd name="connsiteY134" fmla="*/ 285611 h 1826122"/>
                <a:gd name="connsiteX135" fmla="*/ 80328 w 1235264"/>
                <a:gd name="connsiteY135" fmla="*/ 287395 h 1826122"/>
                <a:gd name="connsiteX136" fmla="*/ 81220 w 1235264"/>
                <a:gd name="connsiteY136" fmla="*/ 290073 h 1826122"/>
                <a:gd name="connsiteX137" fmla="*/ 81220 w 1235264"/>
                <a:gd name="connsiteY137" fmla="*/ 290966 h 1826122"/>
                <a:gd name="connsiteX138" fmla="*/ 82113 w 1235264"/>
                <a:gd name="connsiteY138" fmla="*/ 293643 h 1826122"/>
                <a:gd name="connsiteX139" fmla="*/ 81220 w 1235264"/>
                <a:gd name="connsiteY139" fmla="*/ 315957 h 1826122"/>
                <a:gd name="connsiteX140" fmla="*/ 81220 w 1235264"/>
                <a:gd name="connsiteY140" fmla="*/ 325775 h 1826122"/>
                <a:gd name="connsiteX141" fmla="*/ 82113 w 1235264"/>
                <a:gd name="connsiteY141" fmla="*/ 330237 h 1826122"/>
                <a:gd name="connsiteX142" fmla="*/ 82113 w 1235264"/>
                <a:gd name="connsiteY142" fmla="*/ 332915 h 1826122"/>
                <a:gd name="connsiteX143" fmla="*/ 81220 w 1235264"/>
                <a:gd name="connsiteY143" fmla="*/ 335592 h 1826122"/>
                <a:gd name="connsiteX144" fmla="*/ 80328 w 1235264"/>
                <a:gd name="connsiteY144" fmla="*/ 340055 h 1826122"/>
                <a:gd name="connsiteX145" fmla="*/ 77650 w 1235264"/>
                <a:gd name="connsiteY145" fmla="*/ 344518 h 1826122"/>
                <a:gd name="connsiteX146" fmla="*/ 71403 w 1235264"/>
                <a:gd name="connsiteY146" fmla="*/ 351658 h 1826122"/>
                <a:gd name="connsiteX147" fmla="*/ 69617 w 1235264"/>
                <a:gd name="connsiteY147" fmla="*/ 356121 h 1826122"/>
                <a:gd name="connsiteX148" fmla="*/ 64262 w 1235264"/>
                <a:gd name="connsiteY148" fmla="*/ 370401 h 1826122"/>
                <a:gd name="connsiteX149" fmla="*/ 61584 w 1235264"/>
                <a:gd name="connsiteY149" fmla="*/ 374864 h 1826122"/>
                <a:gd name="connsiteX150" fmla="*/ 58907 w 1235264"/>
                <a:gd name="connsiteY150" fmla="*/ 377541 h 1826122"/>
                <a:gd name="connsiteX151" fmla="*/ 54444 w 1235264"/>
                <a:gd name="connsiteY151" fmla="*/ 379327 h 1826122"/>
                <a:gd name="connsiteX152" fmla="*/ 52659 w 1235264"/>
                <a:gd name="connsiteY152" fmla="*/ 381111 h 1826122"/>
                <a:gd name="connsiteX153" fmla="*/ 52659 w 1235264"/>
                <a:gd name="connsiteY153" fmla="*/ 382897 h 1826122"/>
                <a:gd name="connsiteX154" fmla="*/ 51766 w 1235264"/>
                <a:gd name="connsiteY154" fmla="*/ 384682 h 1826122"/>
                <a:gd name="connsiteX155" fmla="*/ 52659 w 1235264"/>
                <a:gd name="connsiteY155" fmla="*/ 389144 h 1826122"/>
                <a:gd name="connsiteX156" fmla="*/ 56229 w 1235264"/>
                <a:gd name="connsiteY156" fmla="*/ 400747 h 1826122"/>
                <a:gd name="connsiteX157" fmla="*/ 57121 w 1235264"/>
                <a:gd name="connsiteY157" fmla="*/ 403425 h 1826122"/>
                <a:gd name="connsiteX158" fmla="*/ 60692 w 1235264"/>
                <a:gd name="connsiteY158" fmla="*/ 407887 h 1826122"/>
                <a:gd name="connsiteX159" fmla="*/ 61584 w 1235264"/>
                <a:gd name="connsiteY159" fmla="*/ 409673 h 1826122"/>
                <a:gd name="connsiteX160" fmla="*/ 61584 w 1235264"/>
                <a:gd name="connsiteY160" fmla="*/ 412350 h 1826122"/>
                <a:gd name="connsiteX161" fmla="*/ 61584 w 1235264"/>
                <a:gd name="connsiteY161" fmla="*/ 415028 h 1826122"/>
                <a:gd name="connsiteX162" fmla="*/ 58015 w 1235264"/>
                <a:gd name="connsiteY162" fmla="*/ 416813 h 1826122"/>
                <a:gd name="connsiteX163" fmla="*/ 56229 w 1235264"/>
                <a:gd name="connsiteY163" fmla="*/ 418598 h 1826122"/>
                <a:gd name="connsiteX164" fmla="*/ 56229 w 1235264"/>
                <a:gd name="connsiteY164" fmla="*/ 423061 h 1826122"/>
                <a:gd name="connsiteX165" fmla="*/ 61584 w 1235264"/>
                <a:gd name="connsiteY165" fmla="*/ 439126 h 1826122"/>
                <a:gd name="connsiteX166" fmla="*/ 62477 w 1235264"/>
                <a:gd name="connsiteY166" fmla="*/ 441804 h 1826122"/>
                <a:gd name="connsiteX167" fmla="*/ 62477 w 1235264"/>
                <a:gd name="connsiteY167" fmla="*/ 444481 h 1826122"/>
                <a:gd name="connsiteX168" fmla="*/ 61584 w 1235264"/>
                <a:gd name="connsiteY168" fmla="*/ 448051 h 1826122"/>
                <a:gd name="connsiteX169" fmla="*/ 58907 w 1235264"/>
                <a:gd name="connsiteY169" fmla="*/ 452514 h 1826122"/>
                <a:gd name="connsiteX170" fmla="*/ 56229 w 1235264"/>
                <a:gd name="connsiteY170" fmla="*/ 455192 h 1826122"/>
                <a:gd name="connsiteX171" fmla="*/ 45519 w 1235264"/>
                <a:gd name="connsiteY171" fmla="*/ 462332 h 1826122"/>
                <a:gd name="connsiteX172" fmla="*/ 42841 w 1235264"/>
                <a:gd name="connsiteY172" fmla="*/ 465010 h 1826122"/>
                <a:gd name="connsiteX173" fmla="*/ 41949 w 1235264"/>
                <a:gd name="connsiteY173" fmla="*/ 467687 h 1826122"/>
                <a:gd name="connsiteX174" fmla="*/ 39271 w 1235264"/>
                <a:gd name="connsiteY174" fmla="*/ 480183 h 1826122"/>
                <a:gd name="connsiteX175" fmla="*/ 36594 w 1235264"/>
                <a:gd name="connsiteY175" fmla="*/ 493571 h 1826122"/>
                <a:gd name="connsiteX176" fmla="*/ 33916 w 1235264"/>
                <a:gd name="connsiteY176" fmla="*/ 501603 h 1826122"/>
                <a:gd name="connsiteX177" fmla="*/ 30345 w 1235264"/>
                <a:gd name="connsiteY177" fmla="*/ 506066 h 1826122"/>
                <a:gd name="connsiteX178" fmla="*/ 27668 w 1235264"/>
                <a:gd name="connsiteY178" fmla="*/ 506959 h 1826122"/>
                <a:gd name="connsiteX179" fmla="*/ 19635 w 1235264"/>
                <a:gd name="connsiteY179" fmla="*/ 508744 h 1826122"/>
                <a:gd name="connsiteX180" fmla="*/ 16957 w 1235264"/>
                <a:gd name="connsiteY180" fmla="*/ 510529 h 1826122"/>
                <a:gd name="connsiteX181" fmla="*/ 15173 w 1235264"/>
                <a:gd name="connsiteY181" fmla="*/ 511421 h 1826122"/>
                <a:gd name="connsiteX182" fmla="*/ 8925 w 1235264"/>
                <a:gd name="connsiteY182" fmla="*/ 522132 h 1826122"/>
                <a:gd name="connsiteX183" fmla="*/ 7140 w 1235264"/>
                <a:gd name="connsiteY183" fmla="*/ 524809 h 1826122"/>
                <a:gd name="connsiteX184" fmla="*/ 7140 w 1235264"/>
                <a:gd name="connsiteY184" fmla="*/ 527487 h 1826122"/>
                <a:gd name="connsiteX185" fmla="*/ 8032 w 1235264"/>
                <a:gd name="connsiteY185" fmla="*/ 532842 h 1826122"/>
                <a:gd name="connsiteX186" fmla="*/ 10710 w 1235264"/>
                <a:gd name="connsiteY186" fmla="*/ 535520 h 1826122"/>
                <a:gd name="connsiteX187" fmla="*/ 16065 w 1235264"/>
                <a:gd name="connsiteY187" fmla="*/ 541767 h 1826122"/>
                <a:gd name="connsiteX188" fmla="*/ 16957 w 1235264"/>
                <a:gd name="connsiteY188" fmla="*/ 544445 h 1826122"/>
                <a:gd name="connsiteX189" fmla="*/ 18743 w 1235264"/>
                <a:gd name="connsiteY189" fmla="*/ 548908 h 1826122"/>
                <a:gd name="connsiteX190" fmla="*/ 20528 w 1235264"/>
                <a:gd name="connsiteY190" fmla="*/ 554263 h 1826122"/>
                <a:gd name="connsiteX191" fmla="*/ 21420 w 1235264"/>
                <a:gd name="connsiteY191" fmla="*/ 560511 h 1826122"/>
                <a:gd name="connsiteX192" fmla="*/ 17851 w 1235264"/>
                <a:gd name="connsiteY192" fmla="*/ 601567 h 1826122"/>
                <a:gd name="connsiteX193" fmla="*/ 18743 w 1235264"/>
                <a:gd name="connsiteY193" fmla="*/ 611385 h 1826122"/>
                <a:gd name="connsiteX194" fmla="*/ 19635 w 1235264"/>
                <a:gd name="connsiteY194" fmla="*/ 617633 h 1826122"/>
                <a:gd name="connsiteX195" fmla="*/ 22313 w 1235264"/>
                <a:gd name="connsiteY195" fmla="*/ 618525 h 1826122"/>
                <a:gd name="connsiteX196" fmla="*/ 32131 w 1235264"/>
                <a:gd name="connsiteY196" fmla="*/ 620310 h 1826122"/>
                <a:gd name="connsiteX197" fmla="*/ 34808 w 1235264"/>
                <a:gd name="connsiteY197" fmla="*/ 621203 h 1826122"/>
                <a:gd name="connsiteX198" fmla="*/ 37486 w 1235264"/>
                <a:gd name="connsiteY198" fmla="*/ 622988 h 1826122"/>
                <a:gd name="connsiteX199" fmla="*/ 40164 w 1235264"/>
                <a:gd name="connsiteY199" fmla="*/ 624773 h 1826122"/>
                <a:gd name="connsiteX200" fmla="*/ 41949 w 1235264"/>
                <a:gd name="connsiteY200" fmla="*/ 626558 h 1826122"/>
                <a:gd name="connsiteX201" fmla="*/ 42841 w 1235264"/>
                <a:gd name="connsiteY201" fmla="*/ 629236 h 1826122"/>
                <a:gd name="connsiteX202" fmla="*/ 43733 w 1235264"/>
                <a:gd name="connsiteY202" fmla="*/ 631021 h 1826122"/>
                <a:gd name="connsiteX203" fmla="*/ 43733 w 1235264"/>
                <a:gd name="connsiteY203" fmla="*/ 635483 h 1826122"/>
                <a:gd name="connsiteX204" fmla="*/ 41949 w 1235264"/>
                <a:gd name="connsiteY204" fmla="*/ 641731 h 1826122"/>
                <a:gd name="connsiteX205" fmla="*/ 33916 w 1235264"/>
                <a:gd name="connsiteY205" fmla="*/ 654227 h 1826122"/>
                <a:gd name="connsiteX206" fmla="*/ 26776 w 1235264"/>
                <a:gd name="connsiteY206" fmla="*/ 662259 h 1826122"/>
                <a:gd name="connsiteX207" fmla="*/ 12495 w 1235264"/>
                <a:gd name="connsiteY207" fmla="*/ 672077 h 1826122"/>
                <a:gd name="connsiteX208" fmla="*/ 0 w 1235264"/>
                <a:gd name="connsiteY208" fmla="*/ 683680 h 1826122"/>
                <a:gd name="connsiteX209" fmla="*/ 6247 w 1235264"/>
                <a:gd name="connsiteY209" fmla="*/ 684573 h 1826122"/>
                <a:gd name="connsiteX210" fmla="*/ 10710 w 1235264"/>
                <a:gd name="connsiteY210" fmla="*/ 687250 h 1826122"/>
                <a:gd name="connsiteX211" fmla="*/ 16957 w 1235264"/>
                <a:gd name="connsiteY211" fmla="*/ 692606 h 1826122"/>
                <a:gd name="connsiteX212" fmla="*/ 20528 w 1235264"/>
                <a:gd name="connsiteY212" fmla="*/ 697068 h 1826122"/>
                <a:gd name="connsiteX213" fmla="*/ 23206 w 1235264"/>
                <a:gd name="connsiteY213" fmla="*/ 701531 h 1826122"/>
                <a:gd name="connsiteX214" fmla="*/ 24990 w 1235264"/>
                <a:gd name="connsiteY214" fmla="*/ 703316 h 1826122"/>
                <a:gd name="connsiteX215" fmla="*/ 27668 w 1235264"/>
                <a:gd name="connsiteY215" fmla="*/ 705101 h 1826122"/>
                <a:gd name="connsiteX216" fmla="*/ 30345 w 1235264"/>
                <a:gd name="connsiteY216" fmla="*/ 705101 h 1826122"/>
                <a:gd name="connsiteX217" fmla="*/ 40164 w 1235264"/>
                <a:gd name="connsiteY217" fmla="*/ 706886 h 1826122"/>
                <a:gd name="connsiteX218" fmla="*/ 43733 w 1235264"/>
                <a:gd name="connsiteY218" fmla="*/ 708671 h 1826122"/>
                <a:gd name="connsiteX219" fmla="*/ 45519 w 1235264"/>
                <a:gd name="connsiteY219" fmla="*/ 710456 h 1826122"/>
                <a:gd name="connsiteX220" fmla="*/ 46411 w 1235264"/>
                <a:gd name="connsiteY220" fmla="*/ 714919 h 1826122"/>
                <a:gd name="connsiteX221" fmla="*/ 44627 w 1235264"/>
                <a:gd name="connsiteY221" fmla="*/ 716704 h 1826122"/>
                <a:gd name="connsiteX222" fmla="*/ 41949 w 1235264"/>
                <a:gd name="connsiteY222" fmla="*/ 718489 h 1826122"/>
                <a:gd name="connsiteX223" fmla="*/ 26776 w 1235264"/>
                <a:gd name="connsiteY223" fmla="*/ 719382 h 1826122"/>
                <a:gd name="connsiteX224" fmla="*/ 24990 w 1235264"/>
                <a:gd name="connsiteY224" fmla="*/ 720274 h 1826122"/>
                <a:gd name="connsiteX225" fmla="*/ 23206 w 1235264"/>
                <a:gd name="connsiteY225" fmla="*/ 722952 h 1826122"/>
                <a:gd name="connsiteX226" fmla="*/ 22313 w 1235264"/>
                <a:gd name="connsiteY226" fmla="*/ 725629 h 1826122"/>
                <a:gd name="connsiteX227" fmla="*/ 18743 w 1235264"/>
                <a:gd name="connsiteY227" fmla="*/ 735447 h 1826122"/>
                <a:gd name="connsiteX228" fmla="*/ 18743 w 1235264"/>
                <a:gd name="connsiteY228" fmla="*/ 739017 h 1826122"/>
                <a:gd name="connsiteX229" fmla="*/ 20528 w 1235264"/>
                <a:gd name="connsiteY229" fmla="*/ 742587 h 1826122"/>
                <a:gd name="connsiteX230" fmla="*/ 24990 w 1235264"/>
                <a:gd name="connsiteY230" fmla="*/ 745265 h 1826122"/>
                <a:gd name="connsiteX231" fmla="*/ 48196 w 1235264"/>
                <a:gd name="connsiteY231" fmla="*/ 755083 h 1826122"/>
                <a:gd name="connsiteX232" fmla="*/ 63370 w 1235264"/>
                <a:gd name="connsiteY232" fmla="*/ 764901 h 1826122"/>
                <a:gd name="connsiteX233" fmla="*/ 66047 w 1235264"/>
                <a:gd name="connsiteY233" fmla="*/ 765793 h 1826122"/>
                <a:gd name="connsiteX234" fmla="*/ 68725 w 1235264"/>
                <a:gd name="connsiteY234" fmla="*/ 765793 h 1826122"/>
                <a:gd name="connsiteX235" fmla="*/ 71403 w 1235264"/>
                <a:gd name="connsiteY235" fmla="*/ 764901 h 1826122"/>
                <a:gd name="connsiteX236" fmla="*/ 73187 w 1235264"/>
                <a:gd name="connsiteY236" fmla="*/ 764008 h 1826122"/>
                <a:gd name="connsiteX237" fmla="*/ 87468 w 1235264"/>
                <a:gd name="connsiteY237" fmla="*/ 750620 h 1826122"/>
                <a:gd name="connsiteX238" fmla="*/ 90146 w 1235264"/>
                <a:gd name="connsiteY238" fmla="*/ 749728 h 1826122"/>
                <a:gd name="connsiteX239" fmla="*/ 91930 w 1235264"/>
                <a:gd name="connsiteY239" fmla="*/ 748835 h 1826122"/>
                <a:gd name="connsiteX240" fmla="*/ 114244 w 1235264"/>
                <a:gd name="connsiteY240" fmla="*/ 749728 h 1826122"/>
                <a:gd name="connsiteX241" fmla="*/ 116922 w 1235264"/>
                <a:gd name="connsiteY241" fmla="*/ 750620 h 1826122"/>
                <a:gd name="connsiteX242" fmla="*/ 118706 w 1235264"/>
                <a:gd name="connsiteY242" fmla="*/ 752405 h 1826122"/>
                <a:gd name="connsiteX243" fmla="*/ 118706 w 1235264"/>
                <a:gd name="connsiteY243" fmla="*/ 756868 h 1826122"/>
                <a:gd name="connsiteX244" fmla="*/ 115136 w 1235264"/>
                <a:gd name="connsiteY244" fmla="*/ 777396 h 1826122"/>
                <a:gd name="connsiteX245" fmla="*/ 114244 w 1235264"/>
                <a:gd name="connsiteY245" fmla="*/ 783644 h 1826122"/>
                <a:gd name="connsiteX246" fmla="*/ 114244 w 1235264"/>
                <a:gd name="connsiteY246" fmla="*/ 787214 h 1826122"/>
                <a:gd name="connsiteX247" fmla="*/ 115136 w 1235264"/>
                <a:gd name="connsiteY247" fmla="*/ 789892 h 1826122"/>
                <a:gd name="connsiteX248" fmla="*/ 115136 w 1235264"/>
                <a:gd name="connsiteY248" fmla="*/ 795247 h 1826122"/>
                <a:gd name="connsiteX249" fmla="*/ 114244 w 1235264"/>
                <a:gd name="connsiteY249" fmla="*/ 798817 h 1826122"/>
                <a:gd name="connsiteX250" fmla="*/ 113351 w 1235264"/>
                <a:gd name="connsiteY250" fmla="*/ 802387 h 1826122"/>
                <a:gd name="connsiteX251" fmla="*/ 112459 w 1235264"/>
                <a:gd name="connsiteY251" fmla="*/ 805065 h 1826122"/>
                <a:gd name="connsiteX252" fmla="*/ 110673 w 1235264"/>
                <a:gd name="connsiteY252" fmla="*/ 807742 h 1826122"/>
                <a:gd name="connsiteX253" fmla="*/ 104426 w 1235264"/>
                <a:gd name="connsiteY253" fmla="*/ 813098 h 1826122"/>
                <a:gd name="connsiteX254" fmla="*/ 103534 w 1235264"/>
                <a:gd name="connsiteY254" fmla="*/ 815775 h 1826122"/>
                <a:gd name="connsiteX255" fmla="*/ 104426 w 1235264"/>
                <a:gd name="connsiteY255" fmla="*/ 822023 h 1826122"/>
                <a:gd name="connsiteX256" fmla="*/ 107104 w 1235264"/>
                <a:gd name="connsiteY256" fmla="*/ 831841 h 1826122"/>
                <a:gd name="connsiteX257" fmla="*/ 123169 w 1235264"/>
                <a:gd name="connsiteY257" fmla="*/ 869327 h 1826122"/>
                <a:gd name="connsiteX258" fmla="*/ 123169 w 1235264"/>
                <a:gd name="connsiteY258" fmla="*/ 872005 h 1826122"/>
                <a:gd name="connsiteX259" fmla="*/ 123169 w 1235264"/>
                <a:gd name="connsiteY259" fmla="*/ 872897 h 1826122"/>
                <a:gd name="connsiteX260" fmla="*/ 122277 w 1235264"/>
                <a:gd name="connsiteY260" fmla="*/ 873790 h 1826122"/>
                <a:gd name="connsiteX261" fmla="*/ 122277 w 1235264"/>
                <a:gd name="connsiteY261" fmla="*/ 876467 h 1826122"/>
                <a:gd name="connsiteX262" fmla="*/ 120492 w 1235264"/>
                <a:gd name="connsiteY262" fmla="*/ 879145 h 1826122"/>
                <a:gd name="connsiteX263" fmla="*/ 118706 w 1235264"/>
                <a:gd name="connsiteY263" fmla="*/ 880930 h 1826122"/>
                <a:gd name="connsiteX264" fmla="*/ 116029 w 1235264"/>
                <a:gd name="connsiteY264" fmla="*/ 881822 h 1826122"/>
                <a:gd name="connsiteX265" fmla="*/ 107996 w 1235264"/>
                <a:gd name="connsiteY265" fmla="*/ 881822 h 1826122"/>
                <a:gd name="connsiteX266" fmla="*/ 105318 w 1235264"/>
                <a:gd name="connsiteY266" fmla="*/ 882715 h 1826122"/>
                <a:gd name="connsiteX267" fmla="*/ 104426 w 1235264"/>
                <a:gd name="connsiteY267" fmla="*/ 884500 h 1826122"/>
                <a:gd name="connsiteX268" fmla="*/ 104426 w 1235264"/>
                <a:gd name="connsiteY268" fmla="*/ 888070 h 1826122"/>
                <a:gd name="connsiteX269" fmla="*/ 103534 w 1235264"/>
                <a:gd name="connsiteY269" fmla="*/ 890748 h 1826122"/>
                <a:gd name="connsiteX270" fmla="*/ 102641 w 1235264"/>
                <a:gd name="connsiteY270" fmla="*/ 892533 h 1826122"/>
                <a:gd name="connsiteX271" fmla="*/ 100856 w 1235264"/>
                <a:gd name="connsiteY271" fmla="*/ 893426 h 1826122"/>
                <a:gd name="connsiteX272" fmla="*/ 94608 w 1235264"/>
                <a:gd name="connsiteY272" fmla="*/ 893426 h 1826122"/>
                <a:gd name="connsiteX273" fmla="*/ 91930 w 1235264"/>
                <a:gd name="connsiteY273" fmla="*/ 894318 h 1826122"/>
                <a:gd name="connsiteX274" fmla="*/ 90146 w 1235264"/>
                <a:gd name="connsiteY274" fmla="*/ 896103 h 1826122"/>
                <a:gd name="connsiteX275" fmla="*/ 88360 w 1235264"/>
                <a:gd name="connsiteY275" fmla="*/ 897888 h 1826122"/>
                <a:gd name="connsiteX276" fmla="*/ 86575 w 1235264"/>
                <a:gd name="connsiteY276" fmla="*/ 901458 h 1826122"/>
                <a:gd name="connsiteX277" fmla="*/ 85683 w 1235264"/>
                <a:gd name="connsiteY277" fmla="*/ 904136 h 1826122"/>
                <a:gd name="connsiteX278" fmla="*/ 85683 w 1235264"/>
                <a:gd name="connsiteY278" fmla="*/ 907706 h 1826122"/>
                <a:gd name="connsiteX279" fmla="*/ 86575 w 1235264"/>
                <a:gd name="connsiteY279" fmla="*/ 909491 h 1826122"/>
                <a:gd name="connsiteX280" fmla="*/ 90146 w 1235264"/>
                <a:gd name="connsiteY280" fmla="*/ 911276 h 1826122"/>
                <a:gd name="connsiteX281" fmla="*/ 92823 w 1235264"/>
                <a:gd name="connsiteY281" fmla="*/ 911276 h 1826122"/>
                <a:gd name="connsiteX282" fmla="*/ 96393 w 1235264"/>
                <a:gd name="connsiteY282" fmla="*/ 913061 h 1826122"/>
                <a:gd name="connsiteX283" fmla="*/ 99963 w 1235264"/>
                <a:gd name="connsiteY283" fmla="*/ 915739 h 1826122"/>
                <a:gd name="connsiteX284" fmla="*/ 105318 w 1235264"/>
                <a:gd name="connsiteY284" fmla="*/ 921094 h 1826122"/>
                <a:gd name="connsiteX285" fmla="*/ 108889 w 1235264"/>
                <a:gd name="connsiteY285" fmla="*/ 922879 h 1826122"/>
                <a:gd name="connsiteX286" fmla="*/ 112459 w 1235264"/>
                <a:gd name="connsiteY286" fmla="*/ 923772 h 1826122"/>
                <a:gd name="connsiteX287" fmla="*/ 173151 w 1235264"/>
                <a:gd name="connsiteY287" fmla="*/ 928234 h 1826122"/>
                <a:gd name="connsiteX288" fmla="*/ 193679 w 1235264"/>
                <a:gd name="connsiteY288" fmla="*/ 934482 h 1826122"/>
                <a:gd name="connsiteX289" fmla="*/ 195464 w 1235264"/>
                <a:gd name="connsiteY289" fmla="*/ 943407 h 1826122"/>
                <a:gd name="connsiteX290" fmla="*/ 201712 w 1235264"/>
                <a:gd name="connsiteY290" fmla="*/ 962150 h 1826122"/>
                <a:gd name="connsiteX291" fmla="*/ 203497 w 1235264"/>
                <a:gd name="connsiteY291" fmla="*/ 970183 h 1826122"/>
                <a:gd name="connsiteX292" fmla="*/ 204389 w 1235264"/>
                <a:gd name="connsiteY292" fmla="*/ 975538 h 1826122"/>
                <a:gd name="connsiteX293" fmla="*/ 204389 w 1235264"/>
                <a:gd name="connsiteY293" fmla="*/ 988034 h 1826122"/>
                <a:gd name="connsiteX294" fmla="*/ 204389 w 1235264"/>
                <a:gd name="connsiteY294" fmla="*/ 990712 h 1826122"/>
                <a:gd name="connsiteX295" fmla="*/ 207067 w 1235264"/>
                <a:gd name="connsiteY295" fmla="*/ 993389 h 1826122"/>
                <a:gd name="connsiteX296" fmla="*/ 211530 w 1235264"/>
                <a:gd name="connsiteY296" fmla="*/ 996959 h 1826122"/>
                <a:gd name="connsiteX297" fmla="*/ 218671 w 1235264"/>
                <a:gd name="connsiteY297" fmla="*/ 998744 h 1826122"/>
                <a:gd name="connsiteX298" fmla="*/ 222240 w 1235264"/>
                <a:gd name="connsiteY298" fmla="*/ 999637 h 1826122"/>
                <a:gd name="connsiteX299" fmla="*/ 228488 w 1235264"/>
                <a:gd name="connsiteY299" fmla="*/ 1000530 h 1826122"/>
                <a:gd name="connsiteX300" fmla="*/ 230273 w 1235264"/>
                <a:gd name="connsiteY300" fmla="*/ 1003207 h 1826122"/>
                <a:gd name="connsiteX301" fmla="*/ 232059 w 1235264"/>
                <a:gd name="connsiteY301" fmla="*/ 1005884 h 1826122"/>
                <a:gd name="connsiteX302" fmla="*/ 231165 w 1235264"/>
                <a:gd name="connsiteY302" fmla="*/ 1012132 h 1826122"/>
                <a:gd name="connsiteX303" fmla="*/ 230273 w 1235264"/>
                <a:gd name="connsiteY303" fmla="*/ 1015702 h 1826122"/>
                <a:gd name="connsiteX304" fmla="*/ 230273 w 1235264"/>
                <a:gd name="connsiteY304" fmla="*/ 1020165 h 1826122"/>
                <a:gd name="connsiteX305" fmla="*/ 232059 w 1235264"/>
                <a:gd name="connsiteY305" fmla="*/ 1025520 h 1826122"/>
                <a:gd name="connsiteX306" fmla="*/ 237414 w 1235264"/>
                <a:gd name="connsiteY306" fmla="*/ 1034446 h 1826122"/>
                <a:gd name="connsiteX307" fmla="*/ 239198 w 1235264"/>
                <a:gd name="connsiteY307" fmla="*/ 1042478 h 1826122"/>
                <a:gd name="connsiteX308" fmla="*/ 240090 w 1235264"/>
                <a:gd name="connsiteY308" fmla="*/ 1048726 h 1826122"/>
                <a:gd name="connsiteX309" fmla="*/ 239198 w 1235264"/>
                <a:gd name="connsiteY309" fmla="*/ 1052296 h 1826122"/>
                <a:gd name="connsiteX310" fmla="*/ 236521 w 1235264"/>
                <a:gd name="connsiteY310" fmla="*/ 1058544 h 1826122"/>
                <a:gd name="connsiteX311" fmla="*/ 232951 w 1235264"/>
                <a:gd name="connsiteY311" fmla="*/ 1063899 h 1826122"/>
                <a:gd name="connsiteX312" fmla="*/ 226703 w 1235264"/>
                <a:gd name="connsiteY312" fmla="*/ 1073717 h 1826122"/>
                <a:gd name="connsiteX313" fmla="*/ 225810 w 1235264"/>
                <a:gd name="connsiteY313" fmla="*/ 1076395 h 1826122"/>
                <a:gd name="connsiteX314" fmla="*/ 224918 w 1235264"/>
                <a:gd name="connsiteY314" fmla="*/ 1079072 h 1826122"/>
                <a:gd name="connsiteX315" fmla="*/ 224026 w 1235264"/>
                <a:gd name="connsiteY315" fmla="*/ 1082642 h 1826122"/>
                <a:gd name="connsiteX316" fmla="*/ 224026 w 1235264"/>
                <a:gd name="connsiteY316" fmla="*/ 1085320 h 1826122"/>
                <a:gd name="connsiteX317" fmla="*/ 224026 w 1235264"/>
                <a:gd name="connsiteY317" fmla="*/ 1088890 h 1826122"/>
                <a:gd name="connsiteX318" fmla="*/ 224026 w 1235264"/>
                <a:gd name="connsiteY318" fmla="*/ 1091568 h 1826122"/>
                <a:gd name="connsiteX319" fmla="*/ 224918 w 1235264"/>
                <a:gd name="connsiteY319" fmla="*/ 1093353 h 1826122"/>
                <a:gd name="connsiteX320" fmla="*/ 227596 w 1235264"/>
                <a:gd name="connsiteY320" fmla="*/ 1094246 h 1826122"/>
                <a:gd name="connsiteX321" fmla="*/ 238306 w 1235264"/>
                <a:gd name="connsiteY321" fmla="*/ 1091568 h 1826122"/>
                <a:gd name="connsiteX322" fmla="*/ 240984 w 1235264"/>
                <a:gd name="connsiteY322" fmla="*/ 1091568 h 1826122"/>
                <a:gd name="connsiteX323" fmla="*/ 243661 w 1235264"/>
                <a:gd name="connsiteY323" fmla="*/ 1092460 h 1826122"/>
                <a:gd name="connsiteX324" fmla="*/ 245447 w 1235264"/>
                <a:gd name="connsiteY324" fmla="*/ 1095138 h 1826122"/>
                <a:gd name="connsiteX325" fmla="*/ 244553 w 1235264"/>
                <a:gd name="connsiteY325" fmla="*/ 1099600 h 1826122"/>
                <a:gd name="connsiteX326" fmla="*/ 243661 w 1235264"/>
                <a:gd name="connsiteY326" fmla="*/ 1103171 h 1826122"/>
                <a:gd name="connsiteX327" fmla="*/ 241876 w 1235264"/>
                <a:gd name="connsiteY327" fmla="*/ 1106741 h 1826122"/>
                <a:gd name="connsiteX328" fmla="*/ 232951 w 1235264"/>
                <a:gd name="connsiteY328" fmla="*/ 1118344 h 1826122"/>
                <a:gd name="connsiteX329" fmla="*/ 221348 w 1235264"/>
                <a:gd name="connsiteY329" fmla="*/ 1129054 h 1826122"/>
                <a:gd name="connsiteX330" fmla="*/ 217777 w 1235264"/>
                <a:gd name="connsiteY330" fmla="*/ 1132624 h 1826122"/>
                <a:gd name="connsiteX331" fmla="*/ 216885 w 1235264"/>
                <a:gd name="connsiteY331" fmla="*/ 1133517 h 1826122"/>
                <a:gd name="connsiteX332" fmla="*/ 215993 w 1235264"/>
                <a:gd name="connsiteY332" fmla="*/ 1136194 h 1826122"/>
                <a:gd name="connsiteX333" fmla="*/ 215100 w 1235264"/>
                <a:gd name="connsiteY333" fmla="*/ 1138872 h 1826122"/>
                <a:gd name="connsiteX334" fmla="*/ 214208 w 1235264"/>
                <a:gd name="connsiteY334" fmla="*/ 1141550 h 1826122"/>
                <a:gd name="connsiteX335" fmla="*/ 214208 w 1235264"/>
                <a:gd name="connsiteY335" fmla="*/ 1145120 h 1826122"/>
                <a:gd name="connsiteX336" fmla="*/ 215993 w 1235264"/>
                <a:gd name="connsiteY336" fmla="*/ 1164756 h 1826122"/>
                <a:gd name="connsiteX337" fmla="*/ 217777 w 1235264"/>
                <a:gd name="connsiteY337" fmla="*/ 1178144 h 1826122"/>
                <a:gd name="connsiteX338" fmla="*/ 218671 w 1235264"/>
                <a:gd name="connsiteY338" fmla="*/ 1179928 h 1826122"/>
                <a:gd name="connsiteX339" fmla="*/ 217777 w 1235264"/>
                <a:gd name="connsiteY339" fmla="*/ 1181714 h 1826122"/>
                <a:gd name="connsiteX340" fmla="*/ 216885 w 1235264"/>
                <a:gd name="connsiteY340" fmla="*/ 1187961 h 1826122"/>
                <a:gd name="connsiteX341" fmla="*/ 216885 w 1235264"/>
                <a:gd name="connsiteY341" fmla="*/ 1191532 h 1826122"/>
                <a:gd name="connsiteX342" fmla="*/ 217777 w 1235264"/>
                <a:gd name="connsiteY342" fmla="*/ 1195102 h 1826122"/>
                <a:gd name="connsiteX343" fmla="*/ 224026 w 1235264"/>
                <a:gd name="connsiteY343" fmla="*/ 1212060 h 1826122"/>
                <a:gd name="connsiteX344" fmla="*/ 225810 w 1235264"/>
                <a:gd name="connsiteY344" fmla="*/ 1217415 h 1826122"/>
                <a:gd name="connsiteX345" fmla="*/ 225810 w 1235264"/>
                <a:gd name="connsiteY345" fmla="*/ 1221878 h 1826122"/>
                <a:gd name="connsiteX346" fmla="*/ 224918 w 1235264"/>
                <a:gd name="connsiteY346" fmla="*/ 1225448 h 1826122"/>
                <a:gd name="connsiteX347" fmla="*/ 221348 w 1235264"/>
                <a:gd name="connsiteY347" fmla="*/ 1234373 h 1826122"/>
                <a:gd name="connsiteX348" fmla="*/ 220455 w 1235264"/>
                <a:gd name="connsiteY348" fmla="*/ 1237943 h 1826122"/>
                <a:gd name="connsiteX349" fmla="*/ 220455 w 1235264"/>
                <a:gd name="connsiteY349" fmla="*/ 1240621 h 1826122"/>
                <a:gd name="connsiteX350" fmla="*/ 221348 w 1235264"/>
                <a:gd name="connsiteY350" fmla="*/ 1244191 h 1826122"/>
                <a:gd name="connsiteX351" fmla="*/ 224026 w 1235264"/>
                <a:gd name="connsiteY351" fmla="*/ 1247761 h 1826122"/>
                <a:gd name="connsiteX352" fmla="*/ 229381 w 1235264"/>
                <a:gd name="connsiteY352" fmla="*/ 1251331 h 1826122"/>
                <a:gd name="connsiteX353" fmla="*/ 236521 w 1235264"/>
                <a:gd name="connsiteY353" fmla="*/ 1254009 h 1826122"/>
                <a:gd name="connsiteX354" fmla="*/ 244553 w 1235264"/>
                <a:gd name="connsiteY354" fmla="*/ 1255794 h 1826122"/>
                <a:gd name="connsiteX355" fmla="*/ 247231 w 1235264"/>
                <a:gd name="connsiteY355" fmla="*/ 1257579 h 1826122"/>
                <a:gd name="connsiteX356" fmla="*/ 249016 w 1235264"/>
                <a:gd name="connsiteY356" fmla="*/ 1260256 h 1826122"/>
                <a:gd name="connsiteX357" fmla="*/ 249909 w 1235264"/>
                <a:gd name="connsiteY357" fmla="*/ 1263827 h 1826122"/>
                <a:gd name="connsiteX358" fmla="*/ 249909 w 1235264"/>
                <a:gd name="connsiteY358" fmla="*/ 1267397 h 1826122"/>
                <a:gd name="connsiteX359" fmla="*/ 249016 w 1235264"/>
                <a:gd name="connsiteY359" fmla="*/ 1273644 h 1826122"/>
                <a:gd name="connsiteX360" fmla="*/ 248124 w 1235264"/>
                <a:gd name="connsiteY360" fmla="*/ 1276322 h 1826122"/>
                <a:gd name="connsiteX361" fmla="*/ 247231 w 1235264"/>
                <a:gd name="connsiteY361" fmla="*/ 1277215 h 1826122"/>
                <a:gd name="connsiteX362" fmla="*/ 246339 w 1235264"/>
                <a:gd name="connsiteY362" fmla="*/ 1280785 h 1826122"/>
                <a:gd name="connsiteX363" fmla="*/ 244553 w 1235264"/>
                <a:gd name="connsiteY363" fmla="*/ 1287925 h 1826122"/>
                <a:gd name="connsiteX364" fmla="*/ 242769 w 1235264"/>
                <a:gd name="connsiteY364" fmla="*/ 1297743 h 1826122"/>
                <a:gd name="connsiteX365" fmla="*/ 242769 w 1235264"/>
                <a:gd name="connsiteY365" fmla="*/ 1303991 h 1826122"/>
                <a:gd name="connsiteX366" fmla="*/ 242769 w 1235264"/>
                <a:gd name="connsiteY366" fmla="*/ 1309346 h 1826122"/>
                <a:gd name="connsiteX367" fmla="*/ 244553 w 1235264"/>
                <a:gd name="connsiteY367" fmla="*/ 1312916 h 1826122"/>
                <a:gd name="connsiteX368" fmla="*/ 247231 w 1235264"/>
                <a:gd name="connsiteY368" fmla="*/ 1316486 h 1826122"/>
                <a:gd name="connsiteX369" fmla="*/ 254372 w 1235264"/>
                <a:gd name="connsiteY369" fmla="*/ 1322734 h 1826122"/>
                <a:gd name="connsiteX370" fmla="*/ 258835 w 1235264"/>
                <a:gd name="connsiteY370" fmla="*/ 1324519 h 1826122"/>
                <a:gd name="connsiteX371" fmla="*/ 263297 w 1235264"/>
                <a:gd name="connsiteY371" fmla="*/ 1325411 h 1826122"/>
                <a:gd name="connsiteX372" fmla="*/ 265974 w 1235264"/>
                <a:gd name="connsiteY372" fmla="*/ 1325411 h 1826122"/>
                <a:gd name="connsiteX373" fmla="*/ 268652 w 1235264"/>
                <a:gd name="connsiteY373" fmla="*/ 1326304 h 1826122"/>
                <a:gd name="connsiteX374" fmla="*/ 275792 w 1235264"/>
                <a:gd name="connsiteY374" fmla="*/ 1330767 h 1826122"/>
                <a:gd name="connsiteX375" fmla="*/ 279362 w 1235264"/>
                <a:gd name="connsiteY375" fmla="*/ 1331659 h 1826122"/>
                <a:gd name="connsiteX376" fmla="*/ 282040 w 1235264"/>
                <a:gd name="connsiteY376" fmla="*/ 1331659 h 1826122"/>
                <a:gd name="connsiteX377" fmla="*/ 283825 w 1235264"/>
                <a:gd name="connsiteY377" fmla="*/ 1329874 h 1826122"/>
                <a:gd name="connsiteX378" fmla="*/ 285611 w 1235264"/>
                <a:gd name="connsiteY378" fmla="*/ 1328089 h 1826122"/>
                <a:gd name="connsiteX379" fmla="*/ 289180 w 1235264"/>
                <a:gd name="connsiteY379" fmla="*/ 1323626 h 1826122"/>
                <a:gd name="connsiteX380" fmla="*/ 291858 w 1235264"/>
                <a:gd name="connsiteY380" fmla="*/ 1321841 h 1826122"/>
                <a:gd name="connsiteX381" fmla="*/ 294536 w 1235264"/>
                <a:gd name="connsiteY381" fmla="*/ 1322734 h 1826122"/>
                <a:gd name="connsiteX382" fmla="*/ 298105 w 1235264"/>
                <a:gd name="connsiteY382" fmla="*/ 1327196 h 1826122"/>
                <a:gd name="connsiteX383" fmla="*/ 304354 w 1235264"/>
                <a:gd name="connsiteY383" fmla="*/ 1337907 h 1826122"/>
                <a:gd name="connsiteX384" fmla="*/ 306138 w 1235264"/>
                <a:gd name="connsiteY384" fmla="*/ 1343262 h 1826122"/>
                <a:gd name="connsiteX385" fmla="*/ 307924 w 1235264"/>
                <a:gd name="connsiteY385" fmla="*/ 1347725 h 1826122"/>
                <a:gd name="connsiteX386" fmla="*/ 307924 w 1235264"/>
                <a:gd name="connsiteY386" fmla="*/ 1350402 h 1826122"/>
                <a:gd name="connsiteX387" fmla="*/ 308816 w 1235264"/>
                <a:gd name="connsiteY387" fmla="*/ 1353080 h 1826122"/>
                <a:gd name="connsiteX388" fmla="*/ 311493 w 1235264"/>
                <a:gd name="connsiteY388" fmla="*/ 1355758 h 1826122"/>
                <a:gd name="connsiteX389" fmla="*/ 314171 w 1235264"/>
                <a:gd name="connsiteY389" fmla="*/ 1359328 h 1826122"/>
                <a:gd name="connsiteX390" fmla="*/ 325775 w 1235264"/>
                <a:gd name="connsiteY390" fmla="*/ 1368253 h 1826122"/>
                <a:gd name="connsiteX391" fmla="*/ 331130 w 1235264"/>
                <a:gd name="connsiteY391" fmla="*/ 1376286 h 1826122"/>
                <a:gd name="connsiteX392" fmla="*/ 338269 w 1235264"/>
                <a:gd name="connsiteY392" fmla="*/ 1390566 h 1826122"/>
                <a:gd name="connsiteX393" fmla="*/ 339163 w 1235264"/>
                <a:gd name="connsiteY393" fmla="*/ 1395029 h 1826122"/>
                <a:gd name="connsiteX394" fmla="*/ 339163 w 1235264"/>
                <a:gd name="connsiteY394" fmla="*/ 1396814 h 1826122"/>
                <a:gd name="connsiteX395" fmla="*/ 339163 w 1235264"/>
                <a:gd name="connsiteY395" fmla="*/ 1398599 h 1826122"/>
                <a:gd name="connsiteX396" fmla="*/ 338269 w 1235264"/>
                <a:gd name="connsiteY396" fmla="*/ 1401277 h 1826122"/>
                <a:gd name="connsiteX397" fmla="*/ 336484 w 1235264"/>
                <a:gd name="connsiteY397" fmla="*/ 1403954 h 1826122"/>
                <a:gd name="connsiteX398" fmla="*/ 334700 w 1235264"/>
                <a:gd name="connsiteY398" fmla="*/ 1406632 h 1826122"/>
                <a:gd name="connsiteX399" fmla="*/ 332914 w 1235264"/>
                <a:gd name="connsiteY399" fmla="*/ 1408417 h 1826122"/>
                <a:gd name="connsiteX400" fmla="*/ 331130 w 1235264"/>
                <a:gd name="connsiteY400" fmla="*/ 1409310 h 1826122"/>
                <a:gd name="connsiteX401" fmla="*/ 328451 w 1235264"/>
                <a:gd name="connsiteY401" fmla="*/ 1410202 h 1826122"/>
                <a:gd name="connsiteX402" fmla="*/ 304354 w 1235264"/>
                <a:gd name="connsiteY402" fmla="*/ 1414665 h 1826122"/>
                <a:gd name="connsiteX403" fmla="*/ 302568 w 1235264"/>
                <a:gd name="connsiteY403" fmla="*/ 1414665 h 1826122"/>
                <a:gd name="connsiteX404" fmla="*/ 301675 w 1235264"/>
                <a:gd name="connsiteY404" fmla="*/ 1415557 h 1826122"/>
                <a:gd name="connsiteX405" fmla="*/ 299891 w 1235264"/>
                <a:gd name="connsiteY405" fmla="*/ 1418235 h 1826122"/>
                <a:gd name="connsiteX406" fmla="*/ 299891 w 1235264"/>
                <a:gd name="connsiteY406" fmla="*/ 1420020 h 1826122"/>
                <a:gd name="connsiteX407" fmla="*/ 300783 w 1235264"/>
                <a:gd name="connsiteY407" fmla="*/ 1422698 h 1826122"/>
                <a:gd name="connsiteX408" fmla="*/ 301675 w 1235264"/>
                <a:gd name="connsiteY408" fmla="*/ 1428945 h 1826122"/>
                <a:gd name="connsiteX409" fmla="*/ 305246 w 1235264"/>
                <a:gd name="connsiteY409" fmla="*/ 1437871 h 1826122"/>
                <a:gd name="connsiteX410" fmla="*/ 307924 w 1235264"/>
                <a:gd name="connsiteY410" fmla="*/ 1448581 h 1826122"/>
                <a:gd name="connsiteX411" fmla="*/ 309709 w 1235264"/>
                <a:gd name="connsiteY411" fmla="*/ 1451259 h 1826122"/>
                <a:gd name="connsiteX412" fmla="*/ 312387 w 1235264"/>
                <a:gd name="connsiteY412" fmla="*/ 1453936 h 1826122"/>
                <a:gd name="connsiteX413" fmla="*/ 319526 w 1235264"/>
                <a:gd name="connsiteY413" fmla="*/ 1457506 h 1826122"/>
                <a:gd name="connsiteX414" fmla="*/ 327559 w 1235264"/>
                <a:gd name="connsiteY414" fmla="*/ 1459291 h 1826122"/>
                <a:gd name="connsiteX415" fmla="*/ 381111 w 1235264"/>
                <a:gd name="connsiteY415" fmla="*/ 1453936 h 1826122"/>
                <a:gd name="connsiteX416" fmla="*/ 383789 w 1235264"/>
                <a:gd name="connsiteY416" fmla="*/ 1454829 h 1826122"/>
                <a:gd name="connsiteX417" fmla="*/ 386466 w 1235264"/>
                <a:gd name="connsiteY417" fmla="*/ 1457506 h 1826122"/>
                <a:gd name="connsiteX418" fmla="*/ 389144 w 1235264"/>
                <a:gd name="connsiteY418" fmla="*/ 1463754 h 1826122"/>
                <a:gd name="connsiteX419" fmla="*/ 391821 w 1235264"/>
                <a:gd name="connsiteY419" fmla="*/ 1471787 h 1826122"/>
                <a:gd name="connsiteX420" fmla="*/ 393607 w 1235264"/>
                <a:gd name="connsiteY420" fmla="*/ 1479820 h 1826122"/>
                <a:gd name="connsiteX421" fmla="*/ 396284 w 1235264"/>
                <a:gd name="connsiteY421" fmla="*/ 1487852 h 1826122"/>
                <a:gd name="connsiteX422" fmla="*/ 404317 w 1235264"/>
                <a:gd name="connsiteY422" fmla="*/ 1506596 h 1826122"/>
                <a:gd name="connsiteX423" fmla="*/ 405209 w 1235264"/>
                <a:gd name="connsiteY423" fmla="*/ 1509273 h 1826122"/>
                <a:gd name="connsiteX424" fmla="*/ 406103 w 1235264"/>
                <a:gd name="connsiteY424" fmla="*/ 1511951 h 1826122"/>
                <a:gd name="connsiteX425" fmla="*/ 405209 w 1235264"/>
                <a:gd name="connsiteY425" fmla="*/ 1514628 h 1826122"/>
                <a:gd name="connsiteX426" fmla="*/ 403424 w 1235264"/>
                <a:gd name="connsiteY426" fmla="*/ 1520876 h 1826122"/>
                <a:gd name="connsiteX427" fmla="*/ 402532 w 1235264"/>
                <a:gd name="connsiteY427" fmla="*/ 1527124 h 1826122"/>
                <a:gd name="connsiteX428" fmla="*/ 402532 w 1235264"/>
                <a:gd name="connsiteY428" fmla="*/ 1530694 h 1826122"/>
                <a:gd name="connsiteX429" fmla="*/ 403424 w 1235264"/>
                <a:gd name="connsiteY429" fmla="*/ 1534264 h 1826122"/>
                <a:gd name="connsiteX430" fmla="*/ 406995 w 1235264"/>
                <a:gd name="connsiteY430" fmla="*/ 1536942 h 1826122"/>
                <a:gd name="connsiteX431" fmla="*/ 418597 w 1235264"/>
                <a:gd name="connsiteY431" fmla="*/ 1544082 h 1826122"/>
                <a:gd name="connsiteX432" fmla="*/ 485537 w 1235264"/>
                <a:gd name="connsiteY432" fmla="*/ 1569965 h 1826122"/>
                <a:gd name="connsiteX433" fmla="*/ 515883 w 1235264"/>
                <a:gd name="connsiteY433" fmla="*/ 1587816 h 1826122"/>
                <a:gd name="connsiteX434" fmla="*/ 518561 w 1235264"/>
                <a:gd name="connsiteY434" fmla="*/ 1590494 h 1826122"/>
                <a:gd name="connsiteX435" fmla="*/ 520346 w 1235264"/>
                <a:gd name="connsiteY435" fmla="*/ 1594064 h 1826122"/>
                <a:gd name="connsiteX436" fmla="*/ 521238 w 1235264"/>
                <a:gd name="connsiteY436" fmla="*/ 1601204 h 1826122"/>
                <a:gd name="connsiteX437" fmla="*/ 520346 w 1235264"/>
                <a:gd name="connsiteY437" fmla="*/ 1605667 h 1826122"/>
                <a:gd name="connsiteX438" fmla="*/ 518561 w 1235264"/>
                <a:gd name="connsiteY438" fmla="*/ 1609237 h 1826122"/>
                <a:gd name="connsiteX439" fmla="*/ 514099 w 1235264"/>
                <a:gd name="connsiteY439" fmla="*/ 1616377 h 1826122"/>
                <a:gd name="connsiteX440" fmla="*/ 511421 w 1235264"/>
                <a:gd name="connsiteY440" fmla="*/ 1621732 h 1826122"/>
                <a:gd name="connsiteX441" fmla="*/ 510528 w 1235264"/>
                <a:gd name="connsiteY441" fmla="*/ 1625303 h 1826122"/>
                <a:gd name="connsiteX442" fmla="*/ 509636 w 1235264"/>
                <a:gd name="connsiteY442" fmla="*/ 1628873 h 1826122"/>
                <a:gd name="connsiteX443" fmla="*/ 508744 w 1235264"/>
                <a:gd name="connsiteY443" fmla="*/ 1631550 h 1826122"/>
                <a:gd name="connsiteX444" fmla="*/ 511421 w 1235264"/>
                <a:gd name="connsiteY444" fmla="*/ 1636905 h 1826122"/>
                <a:gd name="connsiteX445" fmla="*/ 516776 w 1235264"/>
                <a:gd name="connsiteY445" fmla="*/ 1642261 h 1826122"/>
                <a:gd name="connsiteX446" fmla="*/ 530164 w 1235264"/>
                <a:gd name="connsiteY446" fmla="*/ 1654756 h 1826122"/>
                <a:gd name="connsiteX447" fmla="*/ 537304 w 1235264"/>
                <a:gd name="connsiteY447" fmla="*/ 1658326 h 1826122"/>
                <a:gd name="connsiteX448" fmla="*/ 541767 w 1235264"/>
                <a:gd name="connsiteY448" fmla="*/ 1661004 h 1826122"/>
                <a:gd name="connsiteX449" fmla="*/ 580146 w 1235264"/>
                <a:gd name="connsiteY449" fmla="*/ 1660111 h 1826122"/>
                <a:gd name="connsiteX450" fmla="*/ 630128 w 1235264"/>
                <a:gd name="connsiteY450" fmla="*/ 1671714 h 1826122"/>
                <a:gd name="connsiteX451" fmla="*/ 631913 w 1235264"/>
                <a:gd name="connsiteY451" fmla="*/ 1676177 h 1826122"/>
                <a:gd name="connsiteX452" fmla="*/ 633698 w 1235264"/>
                <a:gd name="connsiteY452" fmla="*/ 1683317 h 1826122"/>
                <a:gd name="connsiteX453" fmla="*/ 631913 w 1235264"/>
                <a:gd name="connsiteY453" fmla="*/ 1709201 h 1826122"/>
                <a:gd name="connsiteX454" fmla="*/ 631913 w 1235264"/>
                <a:gd name="connsiteY454" fmla="*/ 1716341 h 1826122"/>
                <a:gd name="connsiteX455" fmla="*/ 634591 w 1235264"/>
                <a:gd name="connsiteY455" fmla="*/ 1722589 h 1826122"/>
                <a:gd name="connsiteX456" fmla="*/ 637268 w 1235264"/>
                <a:gd name="connsiteY456" fmla="*/ 1725266 h 1826122"/>
                <a:gd name="connsiteX457" fmla="*/ 639946 w 1235264"/>
                <a:gd name="connsiteY457" fmla="*/ 1727944 h 1826122"/>
                <a:gd name="connsiteX458" fmla="*/ 644408 w 1235264"/>
                <a:gd name="connsiteY458" fmla="*/ 1731514 h 1826122"/>
                <a:gd name="connsiteX459" fmla="*/ 645301 w 1235264"/>
                <a:gd name="connsiteY459" fmla="*/ 1737762 h 1826122"/>
                <a:gd name="connsiteX460" fmla="*/ 645301 w 1235264"/>
                <a:gd name="connsiteY460" fmla="*/ 1742224 h 1826122"/>
                <a:gd name="connsiteX461" fmla="*/ 636375 w 1235264"/>
                <a:gd name="connsiteY461" fmla="*/ 1783281 h 1826122"/>
                <a:gd name="connsiteX462" fmla="*/ 634591 w 1235264"/>
                <a:gd name="connsiteY462" fmla="*/ 1790421 h 1826122"/>
                <a:gd name="connsiteX463" fmla="*/ 634591 w 1235264"/>
                <a:gd name="connsiteY463" fmla="*/ 1790421 h 1826122"/>
                <a:gd name="connsiteX464" fmla="*/ 636375 w 1235264"/>
                <a:gd name="connsiteY464" fmla="*/ 1790421 h 1826122"/>
                <a:gd name="connsiteX465" fmla="*/ 664937 w 1235264"/>
                <a:gd name="connsiteY465" fmla="*/ 1810057 h 1826122"/>
                <a:gd name="connsiteX466" fmla="*/ 676539 w 1235264"/>
                <a:gd name="connsiteY466" fmla="*/ 1812735 h 1826122"/>
                <a:gd name="connsiteX467" fmla="*/ 687250 w 1235264"/>
                <a:gd name="connsiteY467" fmla="*/ 1811842 h 1826122"/>
                <a:gd name="connsiteX468" fmla="*/ 708670 w 1235264"/>
                <a:gd name="connsiteY468" fmla="*/ 1806487 h 1826122"/>
                <a:gd name="connsiteX469" fmla="*/ 786321 w 1235264"/>
                <a:gd name="connsiteY469" fmla="*/ 1799347 h 1826122"/>
                <a:gd name="connsiteX470" fmla="*/ 797031 w 1235264"/>
                <a:gd name="connsiteY470" fmla="*/ 1801131 h 1826122"/>
                <a:gd name="connsiteX471" fmla="*/ 814882 w 1235264"/>
                <a:gd name="connsiteY471" fmla="*/ 1812735 h 1826122"/>
                <a:gd name="connsiteX472" fmla="*/ 824700 w 1235264"/>
                <a:gd name="connsiteY472" fmla="*/ 1818090 h 1826122"/>
                <a:gd name="connsiteX473" fmla="*/ 837195 w 1235264"/>
                <a:gd name="connsiteY473" fmla="*/ 1817197 h 1826122"/>
                <a:gd name="connsiteX474" fmla="*/ 859509 w 1235264"/>
                <a:gd name="connsiteY474" fmla="*/ 1810949 h 1826122"/>
                <a:gd name="connsiteX475" fmla="*/ 872004 w 1235264"/>
                <a:gd name="connsiteY475" fmla="*/ 1814519 h 1826122"/>
                <a:gd name="connsiteX476" fmla="*/ 888070 w 1235264"/>
                <a:gd name="connsiteY476" fmla="*/ 1817197 h 1826122"/>
                <a:gd name="connsiteX477" fmla="*/ 920201 w 1235264"/>
                <a:gd name="connsiteY477" fmla="*/ 1810949 h 1826122"/>
                <a:gd name="connsiteX478" fmla="*/ 936266 w 1235264"/>
                <a:gd name="connsiteY478" fmla="*/ 1811842 h 1826122"/>
                <a:gd name="connsiteX479" fmla="*/ 989818 w 1235264"/>
                <a:gd name="connsiteY479" fmla="*/ 1826123 h 1826122"/>
                <a:gd name="connsiteX480" fmla="*/ 1007669 w 1235264"/>
                <a:gd name="connsiteY480" fmla="*/ 1822552 h 1826122"/>
                <a:gd name="connsiteX481" fmla="*/ 1021057 w 1235264"/>
                <a:gd name="connsiteY481" fmla="*/ 1809164 h 1826122"/>
                <a:gd name="connsiteX482" fmla="*/ 1029982 w 1235264"/>
                <a:gd name="connsiteY482" fmla="*/ 1789529 h 1826122"/>
                <a:gd name="connsiteX483" fmla="*/ 1033553 w 1235264"/>
                <a:gd name="connsiteY483" fmla="*/ 1767215 h 1826122"/>
                <a:gd name="connsiteX484" fmla="*/ 1033553 w 1235264"/>
                <a:gd name="connsiteY484" fmla="*/ 1761860 h 1826122"/>
                <a:gd name="connsiteX485" fmla="*/ 1030876 w 1235264"/>
                <a:gd name="connsiteY485" fmla="*/ 1751150 h 1826122"/>
                <a:gd name="connsiteX486" fmla="*/ 1030876 w 1235264"/>
                <a:gd name="connsiteY486" fmla="*/ 1744902 h 1826122"/>
                <a:gd name="connsiteX487" fmla="*/ 1032660 w 1235264"/>
                <a:gd name="connsiteY487" fmla="*/ 1738654 h 1826122"/>
                <a:gd name="connsiteX488" fmla="*/ 1038015 w 1235264"/>
                <a:gd name="connsiteY488" fmla="*/ 1726159 h 1826122"/>
                <a:gd name="connsiteX489" fmla="*/ 1039801 w 1235264"/>
                <a:gd name="connsiteY489" fmla="*/ 1719911 h 1826122"/>
                <a:gd name="connsiteX490" fmla="*/ 1040693 w 1235264"/>
                <a:gd name="connsiteY490" fmla="*/ 1707415 h 1826122"/>
                <a:gd name="connsiteX491" fmla="*/ 1039801 w 1235264"/>
                <a:gd name="connsiteY491" fmla="*/ 1699383 h 1826122"/>
                <a:gd name="connsiteX492" fmla="*/ 1032660 w 1235264"/>
                <a:gd name="connsiteY492" fmla="*/ 1682425 h 1826122"/>
                <a:gd name="connsiteX493" fmla="*/ 1027305 w 1235264"/>
                <a:gd name="connsiteY493" fmla="*/ 1673499 h 1826122"/>
                <a:gd name="connsiteX494" fmla="*/ 1022843 w 1235264"/>
                <a:gd name="connsiteY494" fmla="*/ 1669037 h 1826122"/>
                <a:gd name="connsiteX495" fmla="*/ 1021950 w 1235264"/>
                <a:gd name="connsiteY495" fmla="*/ 1664574 h 1826122"/>
                <a:gd name="connsiteX496" fmla="*/ 1026413 w 1235264"/>
                <a:gd name="connsiteY496" fmla="*/ 1657434 h 1826122"/>
                <a:gd name="connsiteX497" fmla="*/ 1031768 w 1235264"/>
                <a:gd name="connsiteY497" fmla="*/ 1653863 h 1826122"/>
                <a:gd name="connsiteX498" fmla="*/ 1061221 w 1235264"/>
                <a:gd name="connsiteY498" fmla="*/ 1647616 h 1826122"/>
                <a:gd name="connsiteX499" fmla="*/ 1064791 w 1235264"/>
                <a:gd name="connsiteY499" fmla="*/ 1648508 h 1826122"/>
                <a:gd name="connsiteX500" fmla="*/ 1065684 w 1235264"/>
                <a:gd name="connsiteY500" fmla="*/ 1647616 h 1826122"/>
                <a:gd name="connsiteX501" fmla="*/ 1066577 w 1235264"/>
                <a:gd name="connsiteY501" fmla="*/ 1640476 h 1826122"/>
                <a:gd name="connsiteX502" fmla="*/ 1058544 w 1235264"/>
                <a:gd name="connsiteY502" fmla="*/ 1615485 h 1826122"/>
                <a:gd name="connsiteX503" fmla="*/ 1059436 w 1235264"/>
                <a:gd name="connsiteY503" fmla="*/ 1596741 h 1826122"/>
                <a:gd name="connsiteX504" fmla="*/ 1065684 w 1235264"/>
                <a:gd name="connsiteY504" fmla="*/ 1581568 h 1826122"/>
                <a:gd name="connsiteX505" fmla="*/ 1093353 w 1235264"/>
                <a:gd name="connsiteY505" fmla="*/ 1530694 h 1826122"/>
                <a:gd name="connsiteX506" fmla="*/ 1103171 w 1235264"/>
                <a:gd name="connsiteY506" fmla="*/ 1519091 h 1826122"/>
                <a:gd name="connsiteX507" fmla="*/ 1129054 w 1235264"/>
                <a:gd name="connsiteY507" fmla="*/ 1499455 h 1826122"/>
                <a:gd name="connsiteX508" fmla="*/ 1137980 w 1235264"/>
                <a:gd name="connsiteY508" fmla="*/ 1488745 h 1826122"/>
                <a:gd name="connsiteX509" fmla="*/ 1145119 w 1235264"/>
                <a:gd name="connsiteY509" fmla="*/ 1474464 h 1826122"/>
                <a:gd name="connsiteX510" fmla="*/ 1146011 w 1235264"/>
                <a:gd name="connsiteY510" fmla="*/ 1458399 h 1826122"/>
                <a:gd name="connsiteX511" fmla="*/ 1138872 w 1235264"/>
                <a:gd name="connsiteY511" fmla="*/ 1445011 h 1826122"/>
                <a:gd name="connsiteX512" fmla="*/ 1127269 w 1235264"/>
                <a:gd name="connsiteY512" fmla="*/ 1442333 h 1826122"/>
                <a:gd name="connsiteX513" fmla="*/ 1099600 w 1235264"/>
                <a:gd name="connsiteY513" fmla="*/ 1453044 h 1826122"/>
                <a:gd name="connsiteX514" fmla="*/ 1087997 w 1235264"/>
                <a:gd name="connsiteY514" fmla="*/ 1453936 h 1826122"/>
                <a:gd name="connsiteX515" fmla="*/ 1051403 w 1235264"/>
                <a:gd name="connsiteY515" fmla="*/ 1430730 h 1826122"/>
                <a:gd name="connsiteX516" fmla="*/ 1087997 w 1235264"/>
                <a:gd name="connsiteY516" fmla="*/ 1400384 h 1826122"/>
                <a:gd name="connsiteX517" fmla="*/ 1096922 w 1235264"/>
                <a:gd name="connsiteY517" fmla="*/ 1387889 h 1826122"/>
                <a:gd name="connsiteX518" fmla="*/ 1109418 w 1235264"/>
                <a:gd name="connsiteY518" fmla="*/ 1376286 h 1826122"/>
                <a:gd name="connsiteX519" fmla="*/ 1104063 w 1235264"/>
                <a:gd name="connsiteY519" fmla="*/ 1369146 h 1826122"/>
                <a:gd name="connsiteX520" fmla="*/ 1100493 w 1235264"/>
                <a:gd name="connsiteY520" fmla="*/ 1358435 h 1826122"/>
                <a:gd name="connsiteX521" fmla="*/ 1094245 w 1235264"/>
                <a:gd name="connsiteY521" fmla="*/ 1337907 h 1826122"/>
                <a:gd name="connsiteX522" fmla="*/ 1077287 w 1235264"/>
                <a:gd name="connsiteY522" fmla="*/ 1301313 h 1826122"/>
                <a:gd name="connsiteX523" fmla="*/ 1071932 w 1235264"/>
                <a:gd name="connsiteY523" fmla="*/ 1296850 h 1826122"/>
                <a:gd name="connsiteX524" fmla="*/ 1066577 w 1235264"/>
                <a:gd name="connsiteY524" fmla="*/ 1289710 h 1826122"/>
                <a:gd name="connsiteX525" fmla="*/ 1065684 w 1235264"/>
                <a:gd name="connsiteY525" fmla="*/ 1277215 h 1826122"/>
                <a:gd name="connsiteX526" fmla="*/ 1068362 w 1235264"/>
                <a:gd name="connsiteY526" fmla="*/ 1277215 h 1826122"/>
                <a:gd name="connsiteX527" fmla="*/ 1072824 w 1235264"/>
                <a:gd name="connsiteY527" fmla="*/ 1277215 h 1826122"/>
                <a:gd name="connsiteX528" fmla="*/ 1078179 w 1235264"/>
                <a:gd name="connsiteY528" fmla="*/ 1275430 h 1826122"/>
                <a:gd name="connsiteX529" fmla="*/ 1079965 w 1235264"/>
                <a:gd name="connsiteY529" fmla="*/ 1268289 h 1826122"/>
                <a:gd name="connsiteX530" fmla="*/ 1079965 w 1235264"/>
                <a:gd name="connsiteY530" fmla="*/ 1266504 h 1826122"/>
                <a:gd name="connsiteX531" fmla="*/ 1078179 w 1235264"/>
                <a:gd name="connsiteY531" fmla="*/ 1262934 h 1826122"/>
                <a:gd name="connsiteX532" fmla="*/ 1077287 w 1235264"/>
                <a:gd name="connsiteY532" fmla="*/ 1258472 h 1826122"/>
                <a:gd name="connsiteX533" fmla="*/ 1076395 w 1235264"/>
                <a:gd name="connsiteY533" fmla="*/ 1252224 h 1826122"/>
                <a:gd name="connsiteX534" fmla="*/ 1072824 w 1235264"/>
                <a:gd name="connsiteY534" fmla="*/ 1231696 h 1826122"/>
                <a:gd name="connsiteX535" fmla="*/ 1062114 w 1235264"/>
                <a:gd name="connsiteY535" fmla="*/ 1217415 h 1826122"/>
                <a:gd name="connsiteX536" fmla="*/ 1047833 w 1235264"/>
                <a:gd name="connsiteY536" fmla="*/ 1209382 h 1826122"/>
                <a:gd name="connsiteX537" fmla="*/ 984463 w 1235264"/>
                <a:gd name="connsiteY537" fmla="*/ 1201349 h 1826122"/>
                <a:gd name="connsiteX538" fmla="*/ 973753 w 1235264"/>
                <a:gd name="connsiteY538" fmla="*/ 1205812 h 1826122"/>
                <a:gd name="connsiteX539" fmla="*/ 953225 w 1235264"/>
                <a:gd name="connsiteY539" fmla="*/ 1206704 h 1826122"/>
                <a:gd name="connsiteX540" fmla="*/ 958580 w 1235264"/>
                <a:gd name="connsiteY540" fmla="*/ 1187069 h 1826122"/>
                <a:gd name="connsiteX541" fmla="*/ 991604 w 1235264"/>
                <a:gd name="connsiteY541" fmla="*/ 1078180 h 1826122"/>
                <a:gd name="connsiteX542" fmla="*/ 996067 w 1235264"/>
                <a:gd name="connsiteY542" fmla="*/ 1071040 h 1826122"/>
                <a:gd name="connsiteX543" fmla="*/ 1009455 w 1235264"/>
                <a:gd name="connsiteY543" fmla="*/ 1065684 h 1826122"/>
                <a:gd name="connsiteX544" fmla="*/ 1013025 w 1235264"/>
                <a:gd name="connsiteY544" fmla="*/ 1058544 h 1826122"/>
                <a:gd name="connsiteX545" fmla="*/ 1016594 w 1235264"/>
                <a:gd name="connsiteY545" fmla="*/ 1049619 h 1826122"/>
                <a:gd name="connsiteX546" fmla="*/ 1021057 w 1235264"/>
                <a:gd name="connsiteY546" fmla="*/ 1040693 h 1826122"/>
                <a:gd name="connsiteX547" fmla="*/ 1031768 w 1235264"/>
                <a:gd name="connsiteY547" fmla="*/ 1028198 h 1826122"/>
                <a:gd name="connsiteX548" fmla="*/ 1043370 w 1235264"/>
                <a:gd name="connsiteY548" fmla="*/ 1022843 h 1826122"/>
                <a:gd name="connsiteX549" fmla="*/ 1055866 w 1235264"/>
                <a:gd name="connsiteY549" fmla="*/ 1021950 h 1826122"/>
                <a:gd name="connsiteX550" fmla="*/ 1114773 w 1235264"/>
                <a:gd name="connsiteY550" fmla="*/ 1045156 h 1826122"/>
                <a:gd name="connsiteX551" fmla="*/ 1137086 w 1235264"/>
                <a:gd name="connsiteY551" fmla="*/ 1043371 h 1826122"/>
                <a:gd name="connsiteX552" fmla="*/ 1160293 w 1235264"/>
                <a:gd name="connsiteY552" fmla="*/ 1023735 h 1826122"/>
                <a:gd name="connsiteX553" fmla="*/ 1171003 w 1235264"/>
                <a:gd name="connsiteY553" fmla="*/ 1010347 h 1826122"/>
                <a:gd name="connsiteX554" fmla="*/ 1178144 w 1235264"/>
                <a:gd name="connsiteY554" fmla="*/ 994282 h 1826122"/>
                <a:gd name="connsiteX555" fmla="*/ 1179036 w 1235264"/>
                <a:gd name="connsiteY555" fmla="*/ 979109 h 1826122"/>
                <a:gd name="connsiteX556" fmla="*/ 1168325 w 1235264"/>
                <a:gd name="connsiteY556" fmla="*/ 965721 h 1826122"/>
                <a:gd name="connsiteX557" fmla="*/ 1154937 w 1235264"/>
                <a:gd name="connsiteY557" fmla="*/ 963936 h 1826122"/>
                <a:gd name="connsiteX558" fmla="*/ 1144227 w 1235264"/>
                <a:gd name="connsiteY558" fmla="*/ 973754 h 1826122"/>
                <a:gd name="connsiteX559" fmla="*/ 1135302 w 1235264"/>
                <a:gd name="connsiteY559" fmla="*/ 986249 h 1826122"/>
                <a:gd name="connsiteX560" fmla="*/ 1123698 w 1235264"/>
                <a:gd name="connsiteY560" fmla="*/ 991604 h 1826122"/>
                <a:gd name="connsiteX561" fmla="*/ 1116559 w 1235264"/>
                <a:gd name="connsiteY561" fmla="*/ 988926 h 1826122"/>
                <a:gd name="connsiteX562" fmla="*/ 1106741 w 1235264"/>
                <a:gd name="connsiteY562" fmla="*/ 976431 h 1826122"/>
                <a:gd name="connsiteX563" fmla="*/ 1100493 w 1235264"/>
                <a:gd name="connsiteY563" fmla="*/ 971076 h 1826122"/>
                <a:gd name="connsiteX564" fmla="*/ 1094245 w 1235264"/>
                <a:gd name="connsiteY564" fmla="*/ 970183 h 1826122"/>
                <a:gd name="connsiteX565" fmla="*/ 1076395 w 1235264"/>
                <a:gd name="connsiteY565" fmla="*/ 972861 h 1826122"/>
                <a:gd name="connsiteX566" fmla="*/ 1033553 w 1235264"/>
                <a:gd name="connsiteY566" fmla="*/ 963043 h 1826122"/>
                <a:gd name="connsiteX567" fmla="*/ 1021057 w 1235264"/>
                <a:gd name="connsiteY567" fmla="*/ 957688 h 1826122"/>
                <a:gd name="connsiteX568" fmla="*/ 1014810 w 1235264"/>
                <a:gd name="connsiteY568" fmla="*/ 949655 h 1826122"/>
                <a:gd name="connsiteX569" fmla="*/ 1010347 w 1235264"/>
                <a:gd name="connsiteY569" fmla="*/ 938052 h 1826122"/>
                <a:gd name="connsiteX570" fmla="*/ 1003206 w 1235264"/>
                <a:gd name="connsiteY570" fmla="*/ 923772 h 1826122"/>
                <a:gd name="connsiteX571" fmla="*/ 993389 w 1235264"/>
                <a:gd name="connsiteY571" fmla="*/ 913954 h 1826122"/>
                <a:gd name="connsiteX572" fmla="*/ 982679 w 1235264"/>
                <a:gd name="connsiteY572" fmla="*/ 906814 h 1826122"/>
                <a:gd name="connsiteX573" fmla="*/ 975538 w 1235264"/>
                <a:gd name="connsiteY573" fmla="*/ 896996 h 1826122"/>
                <a:gd name="connsiteX574" fmla="*/ 979108 w 1235264"/>
                <a:gd name="connsiteY574" fmla="*/ 855939 h 1826122"/>
                <a:gd name="connsiteX575" fmla="*/ 988926 w 1235264"/>
                <a:gd name="connsiteY575" fmla="*/ 849691 h 1826122"/>
                <a:gd name="connsiteX576" fmla="*/ 1015702 w 1235264"/>
                <a:gd name="connsiteY576" fmla="*/ 851476 h 1826122"/>
                <a:gd name="connsiteX577" fmla="*/ 1060329 w 1235264"/>
                <a:gd name="connsiteY577" fmla="*/ 836303 h 1826122"/>
                <a:gd name="connsiteX578" fmla="*/ 1076395 w 1235264"/>
                <a:gd name="connsiteY578" fmla="*/ 836303 h 1826122"/>
                <a:gd name="connsiteX579" fmla="*/ 1091567 w 1235264"/>
                <a:gd name="connsiteY579" fmla="*/ 838981 h 1826122"/>
                <a:gd name="connsiteX580" fmla="*/ 1100493 w 1235264"/>
                <a:gd name="connsiteY580" fmla="*/ 838088 h 1826122"/>
                <a:gd name="connsiteX581" fmla="*/ 1106741 w 1235264"/>
                <a:gd name="connsiteY581" fmla="*/ 833626 h 1826122"/>
                <a:gd name="connsiteX582" fmla="*/ 1109418 w 1235264"/>
                <a:gd name="connsiteY582" fmla="*/ 825593 h 1826122"/>
                <a:gd name="connsiteX583" fmla="*/ 1110310 w 1235264"/>
                <a:gd name="connsiteY583" fmla="*/ 802387 h 1826122"/>
                <a:gd name="connsiteX584" fmla="*/ 1112988 w 1235264"/>
                <a:gd name="connsiteY584" fmla="*/ 790784 h 1826122"/>
                <a:gd name="connsiteX585" fmla="*/ 1124592 w 1235264"/>
                <a:gd name="connsiteY585" fmla="*/ 771148 h 1826122"/>
                <a:gd name="connsiteX586" fmla="*/ 1138872 w 1235264"/>
                <a:gd name="connsiteY586" fmla="*/ 756868 h 1826122"/>
                <a:gd name="connsiteX587" fmla="*/ 1170111 w 1235264"/>
                <a:gd name="connsiteY587" fmla="*/ 735447 h 1826122"/>
                <a:gd name="connsiteX588" fmla="*/ 1180820 w 1235264"/>
                <a:gd name="connsiteY588" fmla="*/ 723844 h 1826122"/>
                <a:gd name="connsiteX589" fmla="*/ 1198671 w 1235264"/>
                <a:gd name="connsiteY589" fmla="*/ 696176 h 1826122"/>
                <a:gd name="connsiteX590" fmla="*/ 1208489 w 1235264"/>
                <a:gd name="connsiteY590" fmla="*/ 687250 h 1826122"/>
                <a:gd name="connsiteX591" fmla="*/ 1221877 w 1235264"/>
                <a:gd name="connsiteY591" fmla="*/ 680110 h 1826122"/>
                <a:gd name="connsiteX592" fmla="*/ 1225447 w 1235264"/>
                <a:gd name="connsiteY592" fmla="*/ 672970 h 1826122"/>
                <a:gd name="connsiteX593" fmla="*/ 1226339 w 1235264"/>
                <a:gd name="connsiteY593" fmla="*/ 643516 h 1826122"/>
                <a:gd name="connsiteX594" fmla="*/ 1233480 w 1235264"/>
                <a:gd name="connsiteY594" fmla="*/ 614955 h 1826122"/>
                <a:gd name="connsiteX595" fmla="*/ 1235265 w 1235264"/>
                <a:gd name="connsiteY595" fmla="*/ 600675 h 182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</a:cxnLst>
              <a:rect l="l" t="t" r="r" b="b"/>
              <a:pathLst>
                <a:path w="1235264" h="1826122">
                  <a:moveTo>
                    <a:pt x="1229017" y="588179"/>
                  </a:moveTo>
                  <a:lnTo>
                    <a:pt x="1204026" y="558726"/>
                  </a:lnTo>
                  <a:lnTo>
                    <a:pt x="1182606" y="525702"/>
                  </a:lnTo>
                  <a:lnTo>
                    <a:pt x="1171895" y="500711"/>
                  </a:lnTo>
                  <a:lnTo>
                    <a:pt x="1168325" y="474827"/>
                  </a:lnTo>
                  <a:lnTo>
                    <a:pt x="1179036" y="448051"/>
                  </a:lnTo>
                  <a:lnTo>
                    <a:pt x="1187961" y="439126"/>
                  </a:lnTo>
                  <a:lnTo>
                    <a:pt x="1209382" y="427523"/>
                  </a:lnTo>
                  <a:lnTo>
                    <a:pt x="1217414" y="415920"/>
                  </a:lnTo>
                  <a:lnTo>
                    <a:pt x="1220092" y="398962"/>
                  </a:lnTo>
                  <a:lnTo>
                    <a:pt x="1212951" y="391822"/>
                  </a:lnTo>
                  <a:lnTo>
                    <a:pt x="1212059" y="390037"/>
                  </a:lnTo>
                  <a:lnTo>
                    <a:pt x="1159399" y="375756"/>
                  </a:lnTo>
                  <a:lnTo>
                    <a:pt x="1148690" y="375756"/>
                  </a:lnTo>
                  <a:lnTo>
                    <a:pt x="1136194" y="380219"/>
                  </a:lnTo>
                  <a:lnTo>
                    <a:pt x="1104063" y="413243"/>
                  </a:lnTo>
                  <a:lnTo>
                    <a:pt x="1090675" y="421275"/>
                  </a:lnTo>
                  <a:lnTo>
                    <a:pt x="1074609" y="427523"/>
                  </a:lnTo>
                  <a:lnTo>
                    <a:pt x="1058544" y="430201"/>
                  </a:lnTo>
                  <a:lnTo>
                    <a:pt x="1044264" y="430201"/>
                  </a:lnTo>
                  <a:lnTo>
                    <a:pt x="1032660" y="424846"/>
                  </a:lnTo>
                  <a:lnTo>
                    <a:pt x="1004992" y="398070"/>
                  </a:lnTo>
                  <a:lnTo>
                    <a:pt x="983571" y="388252"/>
                  </a:lnTo>
                  <a:lnTo>
                    <a:pt x="964828" y="382897"/>
                  </a:lnTo>
                  <a:lnTo>
                    <a:pt x="948762" y="371294"/>
                  </a:lnTo>
                  <a:lnTo>
                    <a:pt x="934482" y="342733"/>
                  </a:lnTo>
                  <a:lnTo>
                    <a:pt x="926449" y="307924"/>
                  </a:lnTo>
                  <a:lnTo>
                    <a:pt x="920201" y="289181"/>
                  </a:lnTo>
                  <a:lnTo>
                    <a:pt x="913061" y="280255"/>
                  </a:lnTo>
                  <a:lnTo>
                    <a:pt x="882714" y="276685"/>
                  </a:lnTo>
                  <a:lnTo>
                    <a:pt x="872004" y="272223"/>
                  </a:lnTo>
                  <a:lnTo>
                    <a:pt x="852369" y="259727"/>
                  </a:lnTo>
                  <a:lnTo>
                    <a:pt x="832733" y="263297"/>
                  </a:lnTo>
                  <a:lnTo>
                    <a:pt x="812205" y="274007"/>
                  </a:lnTo>
                  <a:lnTo>
                    <a:pt x="790784" y="278470"/>
                  </a:lnTo>
                  <a:lnTo>
                    <a:pt x="770255" y="274007"/>
                  </a:lnTo>
                  <a:lnTo>
                    <a:pt x="755083" y="263297"/>
                  </a:lnTo>
                  <a:lnTo>
                    <a:pt x="742587" y="246339"/>
                  </a:lnTo>
                  <a:lnTo>
                    <a:pt x="713133" y="169581"/>
                  </a:lnTo>
                  <a:lnTo>
                    <a:pt x="712241" y="168689"/>
                  </a:lnTo>
                  <a:lnTo>
                    <a:pt x="698853" y="157086"/>
                  </a:lnTo>
                  <a:lnTo>
                    <a:pt x="678325" y="164226"/>
                  </a:lnTo>
                  <a:lnTo>
                    <a:pt x="669400" y="174937"/>
                  </a:lnTo>
                  <a:lnTo>
                    <a:pt x="652441" y="199927"/>
                  </a:lnTo>
                  <a:lnTo>
                    <a:pt x="641730" y="208853"/>
                  </a:lnTo>
                  <a:lnTo>
                    <a:pt x="632805" y="211530"/>
                  </a:lnTo>
                  <a:lnTo>
                    <a:pt x="581931" y="215101"/>
                  </a:lnTo>
                  <a:lnTo>
                    <a:pt x="567651" y="200820"/>
                  </a:lnTo>
                  <a:lnTo>
                    <a:pt x="555155" y="180291"/>
                  </a:lnTo>
                  <a:lnTo>
                    <a:pt x="536412" y="163333"/>
                  </a:lnTo>
                  <a:lnTo>
                    <a:pt x="481074" y="147268"/>
                  </a:lnTo>
                  <a:lnTo>
                    <a:pt x="448943" y="124062"/>
                  </a:lnTo>
                  <a:lnTo>
                    <a:pt x="445373" y="119599"/>
                  </a:lnTo>
                  <a:lnTo>
                    <a:pt x="442696" y="112459"/>
                  </a:lnTo>
                  <a:lnTo>
                    <a:pt x="440910" y="99071"/>
                  </a:lnTo>
                  <a:lnTo>
                    <a:pt x="436448" y="83005"/>
                  </a:lnTo>
                  <a:lnTo>
                    <a:pt x="436448" y="81220"/>
                  </a:lnTo>
                  <a:lnTo>
                    <a:pt x="434663" y="83005"/>
                  </a:lnTo>
                  <a:lnTo>
                    <a:pt x="422167" y="87468"/>
                  </a:lnTo>
                  <a:lnTo>
                    <a:pt x="417705" y="91038"/>
                  </a:lnTo>
                  <a:lnTo>
                    <a:pt x="412350" y="92823"/>
                  </a:lnTo>
                  <a:lnTo>
                    <a:pt x="385574" y="88361"/>
                  </a:lnTo>
                  <a:lnTo>
                    <a:pt x="347194" y="95501"/>
                  </a:lnTo>
                  <a:lnTo>
                    <a:pt x="327559" y="88361"/>
                  </a:lnTo>
                  <a:lnTo>
                    <a:pt x="315063" y="79435"/>
                  </a:lnTo>
                  <a:lnTo>
                    <a:pt x="306138" y="75865"/>
                  </a:lnTo>
                  <a:lnTo>
                    <a:pt x="282040" y="73188"/>
                  </a:lnTo>
                  <a:lnTo>
                    <a:pt x="271329" y="68725"/>
                  </a:lnTo>
                  <a:lnTo>
                    <a:pt x="265082" y="58907"/>
                  </a:lnTo>
                  <a:lnTo>
                    <a:pt x="249016" y="11603"/>
                  </a:lnTo>
                  <a:lnTo>
                    <a:pt x="241876" y="1785"/>
                  </a:lnTo>
                  <a:lnTo>
                    <a:pt x="231165" y="892"/>
                  </a:lnTo>
                  <a:lnTo>
                    <a:pt x="216885" y="3570"/>
                  </a:lnTo>
                  <a:lnTo>
                    <a:pt x="182969" y="0"/>
                  </a:lnTo>
                  <a:lnTo>
                    <a:pt x="174044" y="2677"/>
                  </a:lnTo>
                  <a:lnTo>
                    <a:pt x="168688" y="26776"/>
                  </a:lnTo>
                  <a:lnTo>
                    <a:pt x="173151" y="65155"/>
                  </a:lnTo>
                  <a:lnTo>
                    <a:pt x="170474" y="101749"/>
                  </a:lnTo>
                  <a:lnTo>
                    <a:pt x="144590" y="119599"/>
                  </a:lnTo>
                  <a:lnTo>
                    <a:pt x="139235" y="117814"/>
                  </a:lnTo>
                  <a:lnTo>
                    <a:pt x="129417" y="111567"/>
                  </a:lnTo>
                  <a:lnTo>
                    <a:pt x="123169" y="110674"/>
                  </a:lnTo>
                  <a:lnTo>
                    <a:pt x="116922" y="112459"/>
                  </a:lnTo>
                  <a:lnTo>
                    <a:pt x="93716" y="127632"/>
                  </a:lnTo>
                  <a:lnTo>
                    <a:pt x="94608" y="132095"/>
                  </a:lnTo>
                  <a:lnTo>
                    <a:pt x="96393" y="140128"/>
                  </a:lnTo>
                  <a:lnTo>
                    <a:pt x="104426" y="160656"/>
                  </a:lnTo>
                  <a:lnTo>
                    <a:pt x="106211" y="162441"/>
                  </a:lnTo>
                  <a:lnTo>
                    <a:pt x="108889" y="166904"/>
                  </a:lnTo>
                  <a:lnTo>
                    <a:pt x="110673" y="168689"/>
                  </a:lnTo>
                  <a:lnTo>
                    <a:pt x="113351" y="170474"/>
                  </a:lnTo>
                  <a:lnTo>
                    <a:pt x="123169" y="177614"/>
                  </a:lnTo>
                  <a:lnTo>
                    <a:pt x="124955" y="179399"/>
                  </a:lnTo>
                  <a:lnTo>
                    <a:pt x="124061" y="182077"/>
                  </a:lnTo>
                  <a:lnTo>
                    <a:pt x="121384" y="184754"/>
                  </a:lnTo>
                  <a:lnTo>
                    <a:pt x="118706" y="186539"/>
                  </a:lnTo>
                  <a:lnTo>
                    <a:pt x="116029" y="186539"/>
                  </a:lnTo>
                  <a:lnTo>
                    <a:pt x="104426" y="187432"/>
                  </a:lnTo>
                  <a:lnTo>
                    <a:pt x="93716" y="191002"/>
                  </a:lnTo>
                  <a:lnTo>
                    <a:pt x="83897" y="195465"/>
                  </a:lnTo>
                  <a:lnTo>
                    <a:pt x="81220" y="199035"/>
                  </a:lnTo>
                  <a:lnTo>
                    <a:pt x="80328" y="200820"/>
                  </a:lnTo>
                  <a:lnTo>
                    <a:pt x="80328" y="203497"/>
                  </a:lnTo>
                  <a:lnTo>
                    <a:pt x="81220" y="206175"/>
                  </a:lnTo>
                  <a:lnTo>
                    <a:pt x="82113" y="207960"/>
                  </a:lnTo>
                  <a:lnTo>
                    <a:pt x="104426" y="224918"/>
                  </a:lnTo>
                  <a:lnTo>
                    <a:pt x="105318" y="227596"/>
                  </a:lnTo>
                  <a:lnTo>
                    <a:pt x="105318" y="230273"/>
                  </a:lnTo>
                  <a:lnTo>
                    <a:pt x="103534" y="232951"/>
                  </a:lnTo>
                  <a:lnTo>
                    <a:pt x="100856" y="234736"/>
                  </a:lnTo>
                  <a:lnTo>
                    <a:pt x="93716" y="239199"/>
                  </a:lnTo>
                  <a:lnTo>
                    <a:pt x="91930" y="240984"/>
                  </a:lnTo>
                  <a:lnTo>
                    <a:pt x="90146" y="243661"/>
                  </a:lnTo>
                  <a:lnTo>
                    <a:pt x="88360" y="246339"/>
                  </a:lnTo>
                  <a:lnTo>
                    <a:pt x="87468" y="249017"/>
                  </a:lnTo>
                  <a:lnTo>
                    <a:pt x="86575" y="252587"/>
                  </a:lnTo>
                  <a:lnTo>
                    <a:pt x="83897" y="258835"/>
                  </a:lnTo>
                  <a:lnTo>
                    <a:pt x="82113" y="259727"/>
                  </a:lnTo>
                  <a:lnTo>
                    <a:pt x="80328" y="259727"/>
                  </a:lnTo>
                  <a:lnTo>
                    <a:pt x="66940" y="256157"/>
                  </a:lnTo>
                  <a:lnTo>
                    <a:pt x="64262" y="257049"/>
                  </a:lnTo>
                  <a:lnTo>
                    <a:pt x="62477" y="257942"/>
                  </a:lnTo>
                  <a:lnTo>
                    <a:pt x="60692" y="259727"/>
                  </a:lnTo>
                  <a:lnTo>
                    <a:pt x="57121" y="265082"/>
                  </a:lnTo>
                  <a:lnTo>
                    <a:pt x="49982" y="274900"/>
                  </a:lnTo>
                  <a:lnTo>
                    <a:pt x="49089" y="277578"/>
                  </a:lnTo>
                  <a:lnTo>
                    <a:pt x="49089" y="281148"/>
                  </a:lnTo>
                  <a:lnTo>
                    <a:pt x="49982" y="285611"/>
                  </a:lnTo>
                  <a:lnTo>
                    <a:pt x="52659" y="288288"/>
                  </a:lnTo>
                  <a:lnTo>
                    <a:pt x="55337" y="288288"/>
                  </a:lnTo>
                  <a:lnTo>
                    <a:pt x="69617" y="282040"/>
                  </a:lnTo>
                  <a:lnTo>
                    <a:pt x="72295" y="282040"/>
                  </a:lnTo>
                  <a:lnTo>
                    <a:pt x="74972" y="282040"/>
                  </a:lnTo>
                  <a:lnTo>
                    <a:pt x="77650" y="283825"/>
                  </a:lnTo>
                  <a:lnTo>
                    <a:pt x="79435" y="285611"/>
                  </a:lnTo>
                  <a:lnTo>
                    <a:pt x="80328" y="287395"/>
                  </a:lnTo>
                  <a:lnTo>
                    <a:pt x="81220" y="290073"/>
                  </a:lnTo>
                  <a:lnTo>
                    <a:pt x="81220" y="290966"/>
                  </a:lnTo>
                  <a:lnTo>
                    <a:pt x="82113" y="293643"/>
                  </a:lnTo>
                  <a:lnTo>
                    <a:pt x="81220" y="315957"/>
                  </a:lnTo>
                  <a:lnTo>
                    <a:pt x="81220" y="325775"/>
                  </a:lnTo>
                  <a:lnTo>
                    <a:pt x="82113" y="330237"/>
                  </a:lnTo>
                  <a:lnTo>
                    <a:pt x="82113" y="332915"/>
                  </a:lnTo>
                  <a:lnTo>
                    <a:pt x="81220" y="335592"/>
                  </a:lnTo>
                  <a:lnTo>
                    <a:pt x="80328" y="340055"/>
                  </a:lnTo>
                  <a:lnTo>
                    <a:pt x="77650" y="344518"/>
                  </a:lnTo>
                  <a:lnTo>
                    <a:pt x="71403" y="351658"/>
                  </a:lnTo>
                  <a:lnTo>
                    <a:pt x="69617" y="356121"/>
                  </a:lnTo>
                  <a:lnTo>
                    <a:pt x="64262" y="370401"/>
                  </a:lnTo>
                  <a:lnTo>
                    <a:pt x="61584" y="374864"/>
                  </a:lnTo>
                  <a:lnTo>
                    <a:pt x="58907" y="377541"/>
                  </a:lnTo>
                  <a:lnTo>
                    <a:pt x="54444" y="379327"/>
                  </a:lnTo>
                  <a:lnTo>
                    <a:pt x="52659" y="381111"/>
                  </a:lnTo>
                  <a:lnTo>
                    <a:pt x="52659" y="382897"/>
                  </a:lnTo>
                  <a:lnTo>
                    <a:pt x="51766" y="384682"/>
                  </a:lnTo>
                  <a:lnTo>
                    <a:pt x="52659" y="389144"/>
                  </a:lnTo>
                  <a:lnTo>
                    <a:pt x="56229" y="400747"/>
                  </a:lnTo>
                  <a:lnTo>
                    <a:pt x="57121" y="403425"/>
                  </a:lnTo>
                  <a:lnTo>
                    <a:pt x="60692" y="407887"/>
                  </a:lnTo>
                  <a:lnTo>
                    <a:pt x="61584" y="409673"/>
                  </a:lnTo>
                  <a:lnTo>
                    <a:pt x="61584" y="412350"/>
                  </a:lnTo>
                  <a:lnTo>
                    <a:pt x="61584" y="415028"/>
                  </a:lnTo>
                  <a:lnTo>
                    <a:pt x="58015" y="416813"/>
                  </a:lnTo>
                  <a:lnTo>
                    <a:pt x="56229" y="418598"/>
                  </a:lnTo>
                  <a:lnTo>
                    <a:pt x="56229" y="423061"/>
                  </a:lnTo>
                  <a:lnTo>
                    <a:pt x="61584" y="439126"/>
                  </a:lnTo>
                  <a:lnTo>
                    <a:pt x="62477" y="441804"/>
                  </a:lnTo>
                  <a:lnTo>
                    <a:pt x="62477" y="444481"/>
                  </a:lnTo>
                  <a:lnTo>
                    <a:pt x="61584" y="448051"/>
                  </a:lnTo>
                  <a:lnTo>
                    <a:pt x="58907" y="452514"/>
                  </a:lnTo>
                  <a:lnTo>
                    <a:pt x="56229" y="455192"/>
                  </a:lnTo>
                  <a:lnTo>
                    <a:pt x="45519" y="462332"/>
                  </a:lnTo>
                  <a:lnTo>
                    <a:pt x="42841" y="465010"/>
                  </a:lnTo>
                  <a:lnTo>
                    <a:pt x="41949" y="467687"/>
                  </a:lnTo>
                  <a:lnTo>
                    <a:pt x="39271" y="480183"/>
                  </a:lnTo>
                  <a:lnTo>
                    <a:pt x="36594" y="493571"/>
                  </a:lnTo>
                  <a:lnTo>
                    <a:pt x="33916" y="501603"/>
                  </a:lnTo>
                  <a:lnTo>
                    <a:pt x="30345" y="506066"/>
                  </a:lnTo>
                  <a:lnTo>
                    <a:pt x="27668" y="506959"/>
                  </a:lnTo>
                  <a:lnTo>
                    <a:pt x="19635" y="508744"/>
                  </a:lnTo>
                  <a:lnTo>
                    <a:pt x="16957" y="510529"/>
                  </a:lnTo>
                  <a:lnTo>
                    <a:pt x="15173" y="511421"/>
                  </a:lnTo>
                  <a:lnTo>
                    <a:pt x="8925" y="522132"/>
                  </a:lnTo>
                  <a:lnTo>
                    <a:pt x="7140" y="524809"/>
                  </a:lnTo>
                  <a:lnTo>
                    <a:pt x="7140" y="527487"/>
                  </a:lnTo>
                  <a:lnTo>
                    <a:pt x="8032" y="532842"/>
                  </a:lnTo>
                  <a:lnTo>
                    <a:pt x="10710" y="535520"/>
                  </a:lnTo>
                  <a:lnTo>
                    <a:pt x="16065" y="541767"/>
                  </a:lnTo>
                  <a:lnTo>
                    <a:pt x="16957" y="544445"/>
                  </a:lnTo>
                  <a:lnTo>
                    <a:pt x="18743" y="548908"/>
                  </a:lnTo>
                  <a:lnTo>
                    <a:pt x="20528" y="554263"/>
                  </a:lnTo>
                  <a:lnTo>
                    <a:pt x="21420" y="560511"/>
                  </a:lnTo>
                  <a:lnTo>
                    <a:pt x="17851" y="601567"/>
                  </a:lnTo>
                  <a:lnTo>
                    <a:pt x="18743" y="611385"/>
                  </a:lnTo>
                  <a:lnTo>
                    <a:pt x="19635" y="617633"/>
                  </a:lnTo>
                  <a:lnTo>
                    <a:pt x="22313" y="618525"/>
                  </a:lnTo>
                  <a:lnTo>
                    <a:pt x="32131" y="620310"/>
                  </a:lnTo>
                  <a:lnTo>
                    <a:pt x="34808" y="621203"/>
                  </a:lnTo>
                  <a:lnTo>
                    <a:pt x="37486" y="622988"/>
                  </a:lnTo>
                  <a:lnTo>
                    <a:pt x="40164" y="624773"/>
                  </a:lnTo>
                  <a:lnTo>
                    <a:pt x="41949" y="626558"/>
                  </a:lnTo>
                  <a:lnTo>
                    <a:pt x="42841" y="629236"/>
                  </a:lnTo>
                  <a:lnTo>
                    <a:pt x="43733" y="631021"/>
                  </a:lnTo>
                  <a:lnTo>
                    <a:pt x="43733" y="635483"/>
                  </a:lnTo>
                  <a:lnTo>
                    <a:pt x="41949" y="641731"/>
                  </a:lnTo>
                  <a:lnTo>
                    <a:pt x="33916" y="654227"/>
                  </a:lnTo>
                  <a:lnTo>
                    <a:pt x="26776" y="662259"/>
                  </a:lnTo>
                  <a:lnTo>
                    <a:pt x="12495" y="672077"/>
                  </a:lnTo>
                  <a:lnTo>
                    <a:pt x="0" y="683680"/>
                  </a:lnTo>
                  <a:lnTo>
                    <a:pt x="6247" y="684573"/>
                  </a:lnTo>
                  <a:lnTo>
                    <a:pt x="10710" y="687250"/>
                  </a:lnTo>
                  <a:lnTo>
                    <a:pt x="16957" y="692606"/>
                  </a:lnTo>
                  <a:lnTo>
                    <a:pt x="20528" y="697068"/>
                  </a:lnTo>
                  <a:lnTo>
                    <a:pt x="23206" y="701531"/>
                  </a:lnTo>
                  <a:lnTo>
                    <a:pt x="24990" y="703316"/>
                  </a:lnTo>
                  <a:lnTo>
                    <a:pt x="27668" y="705101"/>
                  </a:lnTo>
                  <a:lnTo>
                    <a:pt x="30345" y="705101"/>
                  </a:lnTo>
                  <a:lnTo>
                    <a:pt x="40164" y="706886"/>
                  </a:lnTo>
                  <a:lnTo>
                    <a:pt x="43733" y="708671"/>
                  </a:lnTo>
                  <a:lnTo>
                    <a:pt x="45519" y="710456"/>
                  </a:lnTo>
                  <a:lnTo>
                    <a:pt x="46411" y="714919"/>
                  </a:lnTo>
                  <a:lnTo>
                    <a:pt x="44627" y="716704"/>
                  </a:lnTo>
                  <a:lnTo>
                    <a:pt x="41949" y="718489"/>
                  </a:lnTo>
                  <a:lnTo>
                    <a:pt x="26776" y="719382"/>
                  </a:lnTo>
                  <a:lnTo>
                    <a:pt x="24990" y="720274"/>
                  </a:lnTo>
                  <a:lnTo>
                    <a:pt x="23206" y="722952"/>
                  </a:lnTo>
                  <a:lnTo>
                    <a:pt x="22313" y="725629"/>
                  </a:lnTo>
                  <a:lnTo>
                    <a:pt x="18743" y="735447"/>
                  </a:lnTo>
                  <a:lnTo>
                    <a:pt x="18743" y="739017"/>
                  </a:lnTo>
                  <a:lnTo>
                    <a:pt x="20528" y="742587"/>
                  </a:lnTo>
                  <a:lnTo>
                    <a:pt x="24990" y="745265"/>
                  </a:lnTo>
                  <a:lnTo>
                    <a:pt x="48196" y="755083"/>
                  </a:lnTo>
                  <a:lnTo>
                    <a:pt x="63370" y="764901"/>
                  </a:lnTo>
                  <a:lnTo>
                    <a:pt x="66047" y="765793"/>
                  </a:lnTo>
                  <a:lnTo>
                    <a:pt x="68725" y="765793"/>
                  </a:lnTo>
                  <a:lnTo>
                    <a:pt x="71403" y="764901"/>
                  </a:lnTo>
                  <a:lnTo>
                    <a:pt x="73187" y="764008"/>
                  </a:lnTo>
                  <a:lnTo>
                    <a:pt x="87468" y="750620"/>
                  </a:lnTo>
                  <a:lnTo>
                    <a:pt x="90146" y="749728"/>
                  </a:lnTo>
                  <a:lnTo>
                    <a:pt x="91930" y="748835"/>
                  </a:lnTo>
                  <a:lnTo>
                    <a:pt x="114244" y="749728"/>
                  </a:lnTo>
                  <a:lnTo>
                    <a:pt x="116922" y="750620"/>
                  </a:lnTo>
                  <a:lnTo>
                    <a:pt x="118706" y="752405"/>
                  </a:lnTo>
                  <a:lnTo>
                    <a:pt x="118706" y="756868"/>
                  </a:lnTo>
                  <a:lnTo>
                    <a:pt x="115136" y="777396"/>
                  </a:lnTo>
                  <a:lnTo>
                    <a:pt x="114244" y="783644"/>
                  </a:lnTo>
                  <a:lnTo>
                    <a:pt x="114244" y="787214"/>
                  </a:lnTo>
                  <a:lnTo>
                    <a:pt x="115136" y="789892"/>
                  </a:lnTo>
                  <a:lnTo>
                    <a:pt x="115136" y="795247"/>
                  </a:lnTo>
                  <a:lnTo>
                    <a:pt x="114244" y="798817"/>
                  </a:lnTo>
                  <a:lnTo>
                    <a:pt x="113351" y="802387"/>
                  </a:lnTo>
                  <a:lnTo>
                    <a:pt x="112459" y="805065"/>
                  </a:lnTo>
                  <a:lnTo>
                    <a:pt x="110673" y="807742"/>
                  </a:lnTo>
                  <a:lnTo>
                    <a:pt x="104426" y="813098"/>
                  </a:lnTo>
                  <a:lnTo>
                    <a:pt x="103534" y="815775"/>
                  </a:lnTo>
                  <a:lnTo>
                    <a:pt x="104426" y="822023"/>
                  </a:lnTo>
                  <a:lnTo>
                    <a:pt x="107104" y="831841"/>
                  </a:lnTo>
                  <a:lnTo>
                    <a:pt x="123169" y="869327"/>
                  </a:lnTo>
                  <a:lnTo>
                    <a:pt x="123169" y="872005"/>
                  </a:lnTo>
                  <a:lnTo>
                    <a:pt x="123169" y="872897"/>
                  </a:lnTo>
                  <a:lnTo>
                    <a:pt x="122277" y="873790"/>
                  </a:lnTo>
                  <a:lnTo>
                    <a:pt x="122277" y="876467"/>
                  </a:lnTo>
                  <a:lnTo>
                    <a:pt x="120492" y="879145"/>
                  </a:lnTo>
                  <a:lnTo>
                    <a:pt x="118706" y="880930"/>
                  </a:lnTo>
                  <a:lnTo>
                    <a:pt x="116029" y="881822"/>
                  </a:lnTo>
                  <a:lnTo>
                    <a:pt x="107996" y="881822"/>
                  </a:lnTo>
                  <a:lnTo>
                    <a:pt x="105318" y="882715"/>
                  </a:lnTo>
                  <a:lnTo>
                    <a:pt x="104426" y="884500"/>
                  </a:lnTo>
                  <a:lnTo>
                    <a:pt x="104426" y="888070"/>
                  </a:lnTo>
                  <a:lnTo>
                    <a:pt x="103534" y="890748"/>
                  </a:lnTo>
                  <a:lnTo>
                    <a:pt x="102641" y="892533"/>
                  </a:lnTo>
                  <a:lnTo>
                    <a:pt x="100856" y="893426"/>
                  </a:lnTo>
                  <a:lnTo>
                    <a:pt x="94608" y="893426"/>
                  </a:lnTo>
                  <a:lnTo>
                    <a:pt x="91930" y="894318"/>
                  </a:lnTo>
                  <a:lnTo>
                    <a:pt x="90146" y="896103"/>
                  </a:lnTo>
                  <a:lnTo>
                    <a:pt x="88360" y="897888"/>
                  </a:lnTo>
                  <a:lnTo>
                    <a:pt x="86575" y="901458"/>
                  </a:lnTo>
                  <a:lnTo>
                    <a:pt x="85683" y="904136"/>
                  </a:lnTo>
                  <a:lnTo>
                    <a:pt x="85683" y="907706"/>
                  </a:lnTo>
                  <a:lnTo>
                    <a:pt x="86575" y="909491"/>
                  </a:lnTo>
                  <a:lnTo>
                    <a:pt x="90146" y="911276"/>
                  </a:lnTo>
                  <a:lnTo>
                    <a:pt x="92823" y="911276"/>
                  </a:lnTo>
                  <a:lnTo>
                    <a:pt x="96393" y="913061"/>
                  </a:lnTo>
                  <a:lnTo>
                    <a:pt x="99963" y="915739"/>
                  </a:lnTo>
                  <a:lnTo>
                    <a:pt x="105318" y="921094"/>
                  </a:lnTo>
                  <a:lnTo>
                    <a:pt x="108889" y="922879"/>
                  </a:lnTo>
                  <a:lnTo>
                    <a:pt x="112459" y="923772"/>
                  </a:lnTo>
                  <a:lnTo>
                    <a:pt x="173151" y="928234"/>
                  </a:lnTo>
                  <a:lnTo>
                    <a:pt x="193679" y="934482"/>
                  </a:lnTo>
                  <a:lnTo>
                    <a:pt x="195464" y="943407"/>
                  </a:lnTo>
                  <a:lnTo>
                    <a:pt x="201712" y="962150"/>
                  </a:lnTo>
                  <a:lnTo>
                    <a:pt x="203497" y="970183"/>
                  </a:lnTo>
                  <a:lnTo>
                    <a:pt x="204389" y="975538"/>
                  </a:lnTo>
                  <a:lnTo>
                    <a:pt x="204389" y="988034"/>
                  </a:lnTo>
                  <a:lnTo>
                    <a:pt x="204389" y="990712"/>
                  </a:lnTo>
                  <a:lnTo>
                    <a:pt x="207067" y="993389"/>
                  </a:lnTo>
                  <a:lnTo>
                    <a:pt x="211530" y="996959"/>
                  </a:lnTo>
                  <a:lnTo>
                    <a:pt x="218671" y="998744"/>
                  </a:lnTo>
                  <a:lnTo>
                    <a:pt x="222240" y="999637"/>
                  </a:lnTo>
                  <a:lnTo>
                    <a:pt x="228488" y="1000530"/>
                  </a:lnTo>
                  <a:lnTo>
                    <a:pt x="230273" y="1003207"/>
                  </a:lnTo>
                  <a:lnTo>
                    <a:pt x="232059" y="1005884"/>
                  </a:lnTo>
                  <a:lnTo>
                    <a:pt x="231165" y="1012132"/>
                  </a:lnTo>
                  <a:lnTo>
                    <a:pt x="230273" y="1015702"/>
                  </a:lnTo>
                  <a:lnTo>
                    <a:pt x="230273" y="1020165"/>
                  </a:lnTo>
                  <a:lnTo>
                    <a:pt x="232059" y="1025520"/>
                  </a:lnTo>
                  <a:lnTo>
                    <a:pt x="237414" y="1034446"/>
                  </a:lnTo>
                  <a:lnTo>
                    <a:pt x="239198" y="1042478"/>
                  </a:lnTo>
                  <a:lnTo>
                    <a:pt x="240090" y="1048726"/>
                  </a:lnTo>
                  <a:lnTo>
                    <a:pt x="239198" y="1052296"/>
                  </a:lnTo>
                  <a:lnTo>
                    <a:pt x="236521" y="1058544"/>
                  </a:lnTo>
                  <a:lnTo>
                    <a:pt x="232951" y="1063899"/>
                  </a:lnTo>
                  <a:lnTo>
                    <a:pt x="226703" y="1073717"/>
                  </a:lnTo>
                  <a:lnTo>
                    <a:pt x="225810" y="1076395"/>
                  </a:lnTo>
                  <a:lnTo>
                    <a:pt x="224918" y="1079072"/>
                  </a:lnTo>
                  <a:lnTo>
                    <a:pt x="224026" y="1082642"/>
                  </a:lnTo>
                  <a:lnTo>
                    <a:pt x="224026" y="1085320"/>
                  </a:lnTo>
                  <a:lnTo>
                    <a:pt x="224026" y="1088890"/>
                  </a:lnTo>
                  <a:lnTo>
                    <a:pt x="224026" y="1091568"/>
                  </a:lnTo>
                  <a:lnTo>
                    <a:pt x="224918" y="1093353"/>
                  </a:lnTo>
                  <a:lnTo>
                    <a:pt x="227596" y="1094246"/>
                  </a:lnTo>
                  <a:lnTo>
                    <a:pt x="238306" y="1091568"/>
                  </a:lnTo>
                  <a:lnTo>
                    <a:pt x="240984" y="1091568"/>
                  </a:lnTo>
                  <a:lnTo>
                    <a:pt x="243661" y="1092460"/>
                  </a:lnTo>
                  <a:lnTo>
                    <a:pt x="245447" y="1095138"/>
                  </a:lnTo>
                  <a:lnTo>
                    <a:pt x="244553" y="1099600"/>
                  </a:lnTo>
                  <a:lnTo>
                    <a:pt x="243661" y="1103171"/>
                  </a:lnTo>
                  <a:lnTo>
                    <a:pt x="241876" y="1106741"/>
                  </a:lnTo>
                  <a:lnTo>
                    <a:pt x="232951" y="1118344"/>
                  </a:lnTo>
                  <a:lnTo>
                    <a:pt x="221348" y="1129054"/>
                  </a:lnTo>
                  <a:lnTo>
                    <a:pt x="217777" y="1132624"/>
                  </a:lnTo>
                  <a:lnTo>
                    <a:pt x="216885" y="1133517"/>
                  </a:lnTo>
                  <a:lnTo>
                    <a:pt x="215993" y="1136194"/>
                  </a:lnTo>
                  <a:lnTo>
                    <a:pt x="215100" y="1138872"/>
                  </a:lnTo>
                  <a:lnTo>
                    <a:pt x="214208" y="1141550"/>
                  </a:lnTo>
                  <a:lnTo>
                    <a:pt x="214208" y="1145120"/>
                  </a:lnTo>
                  <a:lnTo>
                    <a:pt x="215993" y="1164756"/>
                  </a:lnTo>
                  <a:lnTo>
                    <a:pt x="217777" y="1178144"/>
                  </a:lnTo>
                  <a:lnTo>
                    <a:pt x="218671" y="1179928"/>
                  </a:lnTo>
                  <a:lnTo>
                    <a:pt x="217777" y="1181714"/>
                  </a:lnTo>
                  <a:lnTo>
                    <a:pt x="216885" y="1187961"/>
                  </a:lnTo>
                  <a:lnTo>
                    <a:pt x="216885" y="1191532"/>
                  </a:lnTo>
                  <a:lnTo>
                    <a:pt x="217777" y="1195102"/>
                  </a:lnTo>
                  <a:lnTo>
                    <a:pt x="224026" y="1212060"/>
                  </a:lnTo>
                  <a:lnTo>
                    <a:pt x="225810" y="1217415"/>
                  </a:lnTo>
                  <a:lnTo>
                    <a:pt x="225810" y="1221878"/>
                  </a:lnTo>
                  <a:lnTo>
                    <a:pt x="224918" y="1225448"/>
                  </a:lnTo>
                  <a:lnTo>
                    <a:pt x="221348" y="1234373"/>
                  </a:lnTo>
                  <a:lnTo>
                    <a:pt x="220455" y="1237943"/>
                  </a:lnTo>
                  <a:lnTo>
                    <a:pt x="220455" y="1240621"/>
                  </a:lnTo>
                  <a:lnTo>
                    <a:pt x="221348" y="1244191"/>
                  </a:lnTo>
                  <a:lnTo>
                    <a:pt x="224026" y="1247761"/>
                  </a:lnTo>
                  <a:lnTo>
                    <a:pt x="229381" y="1251331"/>
                  </a:lnTo>
                  <a:lnTo>
                    <a:pt x="236521" y="1254009"/>
                  </a:lnTo>
                  <a:lnTo>
                    <a:pt x="244553" y="1255794"/>
                  </a:lnTo>
                  <a:lnTo>
                    <a:pt x="247231" y="1257579"/>
                  </a:lnTo>
                  <a:lnTo>
                    <a:pt x="249016" y="1260256"/>
                  </a:lnTo>
                  <a:lnTo>
                    <a:pt x="249909" y="1263827"/>
                  </a:lnTo>
                  <a:lnTo>
                    <a:pt x="249909" y="1267397"/>
                  </a:lnTo>
                  <a:lnTo>
                    <a:pt x="249016" y="1273644"/>
                  </a:lnTo>
                  <a:lnTo>
                    <a:pt x="248124" y="1276322"/>
                  </a:lnTo>
                  <a:lnTo>
                    <a:pt x="247231" y="1277215"/>
                  </a:lnTo>
                  <a:lnTo>
                    <a:pt x="246339" y="1280785"/>
                  </a:lnTo>
                  <a:lnTo>
                    <a:pt x="244553" y="1287925"/>
                  </a:lnTo>
                  <a:lnTo>
                    <a:pt x="242769" y="1297743"/>
                  </a:lnTo>
                  <a:lnTo>
                    <a:pt x="242769" y="1303991"/>
                  </a:lnTo>
                  <a:lnTo>
                    <a:pt x="242769" y="1309346"/>
                  </a:lnTo>
                  <a:lnTo>
                    <a:pt x="244553" y="1312916"/>
                  </a:lnTo>
                  <a:lnTo>
                    <a:pt x="247231" y="1316486"/>
                  </a:lnTo>
                  <a:lnTo>
                    <a:pt x="254372" y="1322734"/>
                  </a:lnTo>
                  <a:lnTo>
                    <a:pt x="258835" y="1324519"/>
                  </a:lnTo>
                  <a:lnTo>
                    <a:pt x="263297" y="1325411"/>
                  </a:lnTo>
                  <a:lnTo>
                    <a:pt x="265974" y="1325411"/>
                  </a:lnTo>
                  <a:lnTo>
                    <a:pt x="268652" y="1326304"/>
                  </a:lnTo>
                  <a:lnTo>
                    <a:pt x="275792" y="1330767"/>
                  </a:lnTo>
                  <a:lnTo>
                    <a:pt x="279362" y="1331659"/>
                  </a:lnTo>
                  <a:lnTo>
                    <a:pt x="282040" y="1331659"/>
                  </a:lnTo>
                  <a:lnTo>
                    <a:pt x="283825" y="1329874"/>
                  </a:lnTo>
                  <a:lnTo>
                    <a:pt x="285611" y="1328089"/>
                  </a:lnTo>
                  <a:lnTo>
                    <a:pt x="289180" y="1323626"/>
                  </a:lnTo>
                  <a:lnTo>
                    <a:pt x="291858" y="1321841"/>
                  </a:lnTo>
                  <a:lnTo>
                    <a:pt x="294536" y="1322734"/>
                  </a:lnTo>
                  <a:lnTo>
                    <a:pt x="298105" y="1327196"/>
                  </a:lnTo>
                  <a:lnTo>
                    <a:pt x="304354" y="1337907"/>
                  </a:lnTo>
                  <a:lnTo>
                    <a:pt x="306138" y="1343262"/>
                  </a:lnTo>
                  <a:lnTo>
                    <a:pt x="307924" y="1347725"/>
                  </a:lnTo>
                  <a:lnTo>
                    <a:pt x="307924" y="1350402"/>
                  </a:lnTo>
                  <a:lnTo>
                    <a:pt x="308816" y="1353080"/>
                  </a:lnTo>
                  <a:lnTo>
                    <a:pt x="311493" y="1355758"/>
                  </a:lnTo>
                  <a:lnTo>
                    <a:pt x="314171" y="1359328"/>
                  </a:lnTo>
                  <a:lnTo>
                    <a:pt x="325775" y="1368253"/>
                  </a:lnTo>
                  <a:lnTo>
                    <a:pt x="331130" y="1376286"/>
                  </a:lnTo>
                  <a:lnTo>
                    <a:pt x="338269" y="1390566"/>
                  </a:lnTo>
                  <a:lnTo>
                    <a:pt x="339163" y="1395029"/>
                  </a:lnTo>
                  <a:lnTo>
                    <a:pt x="339163" y="1396814"/>
                  </a:lnTo>
                  <a:lnTo>
                    <a:pt x="339163" y="1398599"/>
                  </a:lnTo>
                  <a:lnTo>
                    <a:pt x="338269" y="1401277"/>
                  </a:lnTo>
                  <a:lnTo>
                    <a:pt x="336484" y="1403954"/>
                  </a:lnTo>
                  <a:lnTo>
                    <a:pt x="334700" y="1406632"/>
                  </a:lnTo>
                  <a:lnTo>
                    <a:pt x="332914" y="1408417"/>
                  </a:lnTo>
                  <a:lnTo>
                    <a:pt x="331130" y="1409310"/>
                  </a:lnTo>
                  <a:lnTo>
                    <a:pt x="328451" y="1410202"/>
                  </a:lnTo>
                  <a:lnTo>
                    <a:pt x="304354" y="1414665"/>
                  </a:lnTo>
                  <a:lnTo>
                    <a:pt x="302568" y="1414665"/>
                  </a:lnTo>
                  <a:lnTo>
                    <a:pt x="301675" y="1415557"/>
                  </a:lnTo>
                  <a:lnTo>
                    <a:pt x="299891" y="1418235"/>
                  </a:lnTo>
                  <a:lnTo>
                    <a:pt x="299891" y="1420020"/>
                  </a:lnTo>
                  <a:lnTo>
                    <a:pt x="300783" y="1422698"/>
                  </a:lnTo>
                  <a:lnTo>
                    <a:pt x="301675" y="1428945"/>
                  </a:lnTo>
                  <a:lnTo>
                    <a:pt x="305246" y="1437871"/>
                  </a:lnTo>
                  <a:lnTo>
                    <a:pt x="307924" y="1448581"/>
                  </a:lnTo>
                  <a:lnTo>
                    <a:pt x="309709" y="1451259"/>
                  </a:lnTo>
                  <a:lnTo>
                    <a:pt x="312387" y="1453936"/>
                  </a:lnTo>
                  <a:lnTo>
                    <a:pt x="319526" y="1457506"/>
                  </a:lnTo>
                  <a:lnTo>
                    <a:pt x="327559" y="1459291"/>
                  </a:lnTo>
                  <a:lnTo>
                    <a:pt x="381111" y="1453936"/>
                  </a:lnTo>
                  <a:lnTo>
                    <a:pt x="383789" y="1454829"/>
                  </a:lnTo>
                  <a:lnTo>
                    <a:pt x="386466" y="1457506"/>
                  </a:lnTo>
                  <a:lnTo>
                    <a:pt x="389144" y="1463754"/>
                  </a:lnTo>
                  <a:lnTo>
                    <a:pt x="391821" y="1471787"/>
                  </a:lnTo>
                  <a:lnTo>
                    <a:pt x="393607" y="1479820"/>
                  </a:lnTo>
                  <a:lnTo>
                    <a:pt x="396284" y="1487852"/>
                  </a:lnTo>
                  <a:lnTo>
                    <a:pt x="404317" y="1506596"/>
                  </a:lnTo>
                  <a:lnTo>
                    <a:pt x="405209" y="1509273"/>
                  </a:lnTo>
                  <a:lnTo>
                    <a:pt x="406103" y="1511951"/>
                  </a:lnTo>
                  <a:lnTo>
                    <a:pt x="405209" y="1514628"/>
                  </a:lnTo>
                  <a:lnTo>
                    <a:pt x="403424" y="1520876"/>
                  </a:lnTo>
                  <a:lnTo>
                    <a:pt x="402532" y="1527124"/>
                  </a:lnTo>
                  <a:lnTo>
                    <a:pt x="402532" y="1530694"/>
                  </a:lnTo>
                  <a:lnTo>
                    <a:pt x="403424" y="1534264"/>
                  </a:lnTo>
                  <a:lnTo>
                    <a:pt x="406995" y="1536942"/>
                  </a:lnTo>
                  <a:lnTo>
                    <a:pt x="418597" y="1544082"/>
                  </a:lnTo>
                  <a:lnTo>
                    <a:pt x="485537" y="1569965"/>
                  </a:lnTo>
                  <a:lnTo>
                    <a:pt x="515883" y="1587816"/>
                  </a:lnTo>
                  <a:lnTo>
                    <a:pt x="518561" y="1590494"/>
                  </a:lnTo>
                  <a:lnTo>
                    <a:pt x="520346" y="1594064"/>
                  </a:lnTo>
                  <a:lnTo>
                    <a:pt x="521238" y="1601204"/>
                  </a:lnTo>
                  <a:lnTo>
                    <a:pt x="520346" y="1605667"/>
                  </a:lnTo>
                  <a:lnTo>
                    <a:pt x="518561" y="1609237"/>
                  </a:lnTo>
                  <a:lnTo>
                    <a:pt x="514099" y="1616377"/>
                  </a:lnTo>
                  <a:lnTo>
                    <a:pt x="511421" y="1621732"/>
                  </a:lnTo>
                  <a:lnTo>
                    <a:pt x="510528" y="1625303"/>
                  </a:lnTo>
                  <a:lnTo>
                    <a:pt x="509636" y="1628873"/>
                  </a:lnTo>
                  <a:lnTo>
                    <a:pt x="508744" y="1631550"/>
                  </a:lnTo>
                  <a:lnTo>
                    <a:pt x="511421" y="1636905"/>
                  </a:lnTo>
                  <a:lnTo>
                    <a:pt x="516776" y="1642261"/>
                  </a:lnTo>
                  <a:lnTo>
                    <a:pt x="530164" y="1654756"/>
                  </a:lnTo>
                  <a:lnTo>
                    <a:pt x="537304" y="1658326"/>
                  </a:lnTo>
                  <a:lnTo>
                    <a:pt x="541767" y="1661004"/>
                  </a:lnTo>
                  <a:lnTo>
                    <a:pt x="580146" y="1660111"/>
                  </a:lnTo>
                  <a:lnTo>
                    <a:pt x="630128" y="1671714"/>
                  </a:lnTo>
                  <a:lnTo>
                    <a:pt x="631913" y="1676177"/>
                  </a:lnTo>
                  <a:lnTo>
                    <a:pt x="633698" y="1683317"/>
                  </a:lnTo>
                  <a:lnTo>
                    <a:pt x="631913" y="1709201"/>
                  </a:lnTo>
                  <a:lnTo>
                    <a:pt x="631913" y="1716341"/>
                  </a:lnTo>
                  <a:lnTo>
                    <a:pt x="634591" y="1722589"/>
                  </a:lnTo>
                  <a:lnTo>
                    <a:pt x="637268" y="1725266"/>
                  </a:lnTo>
                  <a:lnTo>
                    <a:pt x="639946" y="1727944"/>
                  </a:lnTo>
                  <a:lnTo>
                    <a:pt x="644408" y="1731514"/>
                  </a:lnTo>
                  <a:lnTo>
                    <a:pt x="645301" y="1737762"/>
                  </a:lnTo>
                  <a:lnTo>
                    <a:pt x="645301" y="1742224"/>
                  </a:lnTo>
                  <a:lnTo>
                    <a:pt x="636375" y="1783281"/>
                  </a:lnTo>
                  <a:lnTo>
                    <a:pt x="634591" y="1790421"/>
                  </a:lnTo>
                  <a:lnTo>
                    <a:pt x="634591" y="1790421"/>
                  </a:lnTo>
                  <a:lnTo>
                    <a:pt x="636375" y="1790421"/>
                  </a:lnTo>
                  <a:lnTo>
                    <a:pt x="664937" y="1810057"/>
                  </a:lnTo>
                  <a:lnTo>
                    <a:pt x="676539" y="1812735"/>
                  </a:lnTo>
                  <a:lnTo>
                    <a:pt x="687250" y="1811842"/>
                  </a:lnTo>
                  <a:lnTo>
                    <a:pt x="708670" y="1806487"/>
                  </a:lnTo>
                  <a:lnTo>
                    <a:pt x="786321" y="1799347"/>
                  </a:lnTo>
                  <a:lnTo>
                    <a:pt x="797031" y="1801131"/>
                  </a:lnTo>
                  <a:lnTo>
                    <a:pt x="814882" y="1812735"/>
                  </a:lnTo>
                  <a:lnTo>
                    <a:pt x="824700" y="1818090"/>
                  </a:lnTo>
                  <a:lnTo>
                    <a:pt x="837195" y="1817197"/>
                  </a:lnTo>
                  <a:lnTo>
                    <a:pt x="859509" y="1810949"/>
                  </a:lnTo>
                  <a:lnTo>
                    <a:pt x="872004" y="1814519"/>
                  </a:lnTo>
                  <a:lnTo>
                    <a:pt x="888070" y="1817197"/>
                  </a:lnTo>
                  <a:lnTo>
                    <a:pt x="920201" y="1810949"/>
                  </a:lnTo>
                  <a:lnTo>
                    <a:pt x="936266" y="1811842"/>
                  </a:lnTo>
                  <a:lnTo>
                    <a:pt x="989818" y="1826123"/>
                  </a:lnTo>
                  <a:lnTo>
                    <a:pt x="1007669" y="1822552"/>
                  </a:lnTo>
                  <a:lnTo>
                    <a:pt x="1021057" y="1809164"/>
                  </a:lnTo>
                  <a:lnTo>
                    <a:pt x="1029982" y="1789529"/>
                  </a:lnTo>
                  <a:lnTo>
                    <a:pt x="1033553" y="1767215"/>
                  </a:lnTo>
                  <a:lnTo>
                    <a:pt x="1033553" y="1761860"/>
                  </a:lnTo>
                  <a:lnTo>
                    <a:pt x="1030876" y="1751150"/>
                  </a:lnTo>
                  <a:lnTo>
                    <a:pt x="1030876" y="1744902"/>
                  </a:lnTo>
                  <a:lnTo>
                    <a:pt x="1032660" y="1738654"/>
                  </a:lnTo>
                  <a:lnTo>
                    <a:pt x="1038015" y="1726159"/>
                  </a:lnTo>
                  <a:lnTo>
                    <a:pt x="1039801" y="1719911"/>
                  </a:lnTo>
                  <a:lnTo>
                    <a:pt x="1040693" y="1707415"/>
                  </a:lnTo>
                  <a:lnTo>
                    <a:pt x="1039801" y="1699383"/>
                  </a:lnTo>
                  <a:lnTo>
                    <a:pt x="1032660" y="1682425"/>
                  </a:lnTo>
                  <a:lnTo>
                    <a:pt x="1027305" y="1673499"/>
                  </a:lnTo>
                  <a:lnTo>
                    <a:pt x="1022843" y="1669037"/>
                  </a:lnTo>
                  <a:lnTo>
                    <a:pt x="1021950" y="1664574"/>
                  </a:lnTo>
                  <a:lnTo>
                    <a:pt x="1026413" y="1657434"/>
                  </a:lnTo>
                  <a:lnTo>
                    <a:pt x="1031768" y="1653863"/>
                  </a:lnTo>
                  <a:lnTo>
                    <a:pt x="1061221" y="1647616"/>
                  </a:lnTo>
                  <a:lnTo>
                    <a:pt x="1064791" y="1648508"/>
                  </a:lnTo>
                  <a:lnTo>
                    <a:pt x="1065684" y="1647616"/>
                  </a:lnTo>
                  <a:lnTo>
                    <a:pt x="1066577" y="1640476"/>
                  </a:lnTo>
                  <a:lnTo>
                    <a:pt x="1058544" y="1615485"/>
                  </a:lnTo>
                  <a:lnTo>
                    <a:pt x="1059436" y="1596741"/>
                  </a:lnTo>
                  <a:lnTo>
                    <a:pt x="1065684" y="1581568"/>
                  </a:lnTo>
                  <a:lnTo>
                    <a:pt x="1093353" y="1530694"/>
                  </a:lnTo>
                  <a:lnTo>
                    <a:pt x="1103171" y="1519091"/>
                  </a:lnTo>
                  <a:lnTo>
                    <a:pt x="1129054" y="1499455"/>
                  </a:lnTo>
                  <a:lnTo>
                    <a:pt x="1137980" y="1488745"/>
                  </a:lnTo>
                  <a:lnTo>
                    <a:pt x="1145119" y="1474464"/>
                  </a:lnTo>
                  <a:lnTo>
                    <a:pt x="1146011" y="1458399"/>
                  </a:lnTo>
                  <a:lnTo>
                    <a:pt x="1138872" y="1445011"/>
                  </a:lnTo>
                  <a:lnTo>
                    <a:pt x="1127269" y="1442333"/>
                  </a:lnTo>
                  <a:lnTo>
                    <a:pt x="1099600" y="1453044"/>
                  </a:lnTo>
                  <a:lnTo>
                    <a:pt x="1087997" y="1453936"/>
                  </a:lnTo>
                  <a:lnTo>
                    <a:pt x="1051403" y="1430730"/>
                  </a:lnTo>
                  <a:lnTo>
                    <a:pt x="1087997" y="1400384"/>
                  </a:lnTo>
                  <a:lnTo>
                    <a:pt x="1096922" y="1387889"/>
                  </a:lnTo>
                  <a:lnTo>
                    <a:pt x="1109418" y="1376286"/>
                  </a:lnTo>
                  <a:lnTo>
                    <a:pt x="1104063" y="1369146"/>
                  </a:lnTo>
                  <a:lnTo>
                    <a:pt x="1100493" y="1358435"/>
                  </a:lnTo>
                  <a:lnTo>
                    <a:pt x="1094245" y="1337907"/>
                  </a:lnTo>
                  <a:lnTo>
                    <a:pt x="1077287" y="1301313"/>
                  </a:lnTo>
                  <a:lnTo>
                    <a:pt x="1071932" y="1296850"/>
                  </a:lnTo>
                  <a:lnTo>
                    <a:pt x="1066577" y="1289710"/>
                  </a:lnTo>
                  <a:lnTo>
                    <a:pt x="1065684" y="1277215"/>
                  </a:lnTo>
                  <a:lnTo>
                    <a:pt x="1068362" y="1277215"/>
                  </a:lnTo>
                  <a:lnTo>
                    <a:pt x="1072824" y="1277215"/>
                  </a:lnTo>
                  <a:lnTo>
                    <a:pt x="1078179" y="1275430"/>
                  </a:lnTo>
                  <a:lnTo>
                    <a:pt x="1079965" y="1268289"/>
                  </a:lnTo>
                  <a:lnTo>
                    <a:pt x="1079965" y="1266504"/>
                  </a:lnTo>
                  <a:lnTo>
                    <a:pt x="1078179" y="1262934"/>
                  </a:lnTo>
                  <a:lnTo>
                    <a:pt x="1077287" y="1258472"/>
                  </a:lnTo>
                  <a:lnTo>
                    <a:pt x="1076395" y="1252224"/>
                  </a:lnTo>
                  <a:lnTo>
                    <a:pt x="1072824" y="1231696"/>
                  </a:lnTo>
                  <a:lnTo>
                    <a:pt x="1062114" y="1217415"/>
                  </a:lnTo>
                  <a:lnTo>
                    <a:pt x="1047833" y="1209382"/>
                  </a:lnTo>
                  <a:lnTo>
                    <a:pt x="984463" y="1201349"/>
                  </a:lnTo>
                  <a:lnTo>
                    <a:pt x="973753" y="1205812"/>
                  </a:lnTo>
                  <a:lnTo>
                    <a:pt x="953225" y="1206704"/>
                  </a:lnTo>
                  <a:lnTo>
                    <a:pt x="958580" y="1187069"/>
                  </a:lnTo>
                  <a:lnTo>
                    <a:pt x="991604" y="1078180"/>
                  </a:lnTo>
                  <a:lnTo>
                    <a:pt x="996067" y="1071040"/>
                  </a:lnTo>
                  <a:lnTo>
                    <a:pt x="1009455" y="1065684"/>
                  </a:lnTo>
                  <a:lnTo>
                    <a:pt x="1013025" y="1058544"/>
                  </a:lnTo>
                  <a:lnTo>
                    <a:pt x="1016594" y="1049619"/>
                  </a:lnTo>
                  <a:lnTo>
                    <a:pt x="1021057" y="1040693"/>
                  </a:lnTo>
                  <a:lnTo>
                    <a:pt x="1031768" y="1028198"/>
                  </a:lnTo>
                  <a:lnTo>
                    <a:pt x="1043370" y="1022843"/>
                  </a:lnTo>
                  <a:lnTo>
                    <a:pt x="1055866" y="1021950"/>
                  </a:lnTo>
                  <a:lnTo>
                    <a:pt x="1114773" y="1045156"/>
                  </a:lnTo>
                  <a:lnTo>
                    <a:pt x="1137086" y="1043371"/>
                  </a:lnTo>
                  <a:lnTo>
                    <a:pt x="1160293" y="1023735"/>
                  </a:lnTo>
                  <a:lnTo>
                    <a:pt x="1171003" y="1010347"/>
                  </a:lnTo>
                  <a:lnTo>
                    <a:pt x="1178144" y="994282"/>
                  </a:lnTo>
                  <a:lnTo>
                    <a:pt x="1179036" y="979109"/>
                  </a:lnTo>
                  <a:lnTo>
                    <a:pt x="1168325" y="965721"/>
                  </a:lnTo>
                  <a:lnTo>
                    <a:pt x="1154937" y="963936"/>
                  </a:lnTo>
                  <a:lnTo>
                    <a:pt x="1144227" y="973754"/>
                  </a:lnTo>
                  <a:lnTo>
                    <a:pt x="1135302" y="986249"/>
                  </a:lnTo>
                  <a:lnTo>
                    <a:pt x="1123698" y="991604"/>
                  </a:lnTo>
                  <a:lnTo>
                    <a:pt x="1116559" y="988926"/>
                  </a:lnTo>
                  <a:lnTo>
                    <a:pt x="1106741" y="976431"/>
                  </a:lnTo>
                  <a:lnTo>
                    <a:pt x="1100493" y="971076"/>
                  </a:lnTo>
                  <a:lnTo>
                    <a:pt x="1094245" y="970183"/>
                  </a:lnTo>
                  <a:lnTo>
                    <a:pt x="1076395" y="972861"/>
                  </a:lnTo>
                  <a:lnTo>
                    <a:pt x="1033553" y="963043"/>
                  </a:lnTo>
                  <a:lnTo>
                    <a:pt x="1021057" y="957688"/>
                  </a:lnTo>
                  <a:lnTo>
                    <a:pt x="1014810" y="949655"/>
                  </a:lnTo>
                  <a:lnTo>
                    <a:pt x="1010347" y="938052"/>
                  </a:lnTo>
                  <a:lnTo>
                    <a:pt x="1003206" y="923772"/>
                  </a:lnTo>
                  <a:lnTo>
                    <a:pt x="993389" y="913954"/>
                  </a:lnTo>
                  <a:lnTo>
                    <a:pt x="982679" y="906814"/>
                  </a:lnTo>
                  <a:lnTo>
                    <a:pt x="975538" y="896996"/>
                  </a:lnTo>
                  <a:lnTo>
                    <a:pt x="979108" y="855939"/>
                  </a:lnTo>
                  <a:lnTo>
                    <a:pt x="988926" y="849691"/>
                  </a:lnTo>
                  <a:lnTo>
                    <a:pt x="1015702" y="851476"/>
                  </a:lnTo>
                  <a:lnTo>
                    <a:pt x="1060329" y="836303"/>
                  </a:lnTo>
                  <a:lnTo>
                    <a:pt x="1076395" y="836303"/>
                  </a:lnTo>
                  <a:lnTo>
                    <a:pt x="1091567" y="838981"/>
                  </a:lnTo>
                  <a:lnTo>
                    <a:pt x="1100493" y="838088"/>
                  </a:lnTo>
                  <a:lnTo>
                    <a:pt x="1106741" y="833626"/>
                  </a:lnTo>
                  <a:lnTo>
                    <a:pt x="1109418" y="825593"/>
                  </a:lnTo>
                  <a:lnTo>
                    <a:pt x="1110310" y="802387"/>
                  </a:lnTo>
                  <a:lnTo>
                    <a:pt x="1112988" y="790784"/>
                  </a:lnTo>
                  <a:lnTo>
                    <a:pt x="1124592" y="771148"/>
                  </a:lnTo>
                  <a:lnTo>
                    <a:pt x="1138872" y="756868"/>
                  </a:lnTo>
                  <a:lnTo>
                    <a:pt x="1170111" y="735447"/>
                  </a:lnTo>
                  <a:lnTo>
                    <a:pt x="1180820" y="723844"/>
                  </a:lnTo>
                  <a:lnTo>
                    <a:pt x="1198671" y="696176"/>
                  </a:lnTo>
                  <a:lnTo>
                    <a:pt x="1208489" y="687250"/>
                  </a:lnTo>
                  <a:lnTo>
                    <a:pt x="1221877" y="680110"/>
                  </a:lnTo>
                  <a:lnTo>
                    <a:pt x="1225447" y="672970"/>
                  </a:lnTo>
                  <a:lnTo>
                    <a:pt x="1226339" y="643516"/>
                  </a:lnTo>
                  <a:lnTo>
                    <a:pt x="1233480" y="614955"/>
                  </a:lnTo>
                  <a:lnTo>
                    <a:pt x="1235265" y="600675"/>
                  </a:lnTo>
                  <a:close/>
                </a:path>
              </a:pathLst>
            </a:custGeom>
            <a:solidFill>
              <a:srgbClr val="CFD1D7"/>
            </a:solidFill>
            <a:ln w="89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50" name="Полілінія: фігура 49">
              <a:extLst>
                <a:ext uri="{FF2B5EF4-FFF2-40B4-BE49-F238E27FC236}">
                  <a16:creationId xmlns:a16="http://schemas.microsoft.com/office/drawing/2014/main" id="{EE417874-6613-4943-A28B-BF034B3EB0C4}"/>
                </a:ext>
              </a:extLst>
            </p:cNvPr>
            <p:cNvSpPr/>
            <p:nvPr/>
          </p:nvSpPr>
          <p:spPr>
            <a:xfrm>
              <a:off x="5148129" y="2848853"/>
              <a:ext cx="2234009" cy="1217414"/>
            </a:xfrm>
            <a:custGeom>
              <a:avLst/>
              <a:gdLst>
                <a:gd name="connsiteX0" fmla="*/ 2224192 w 2234009"/>
                <a:gd name="connsiteY0" fmla="*/ 305246 h 1217414"/>
                <a:gd name="connsiteX1" fmla="*/ 2219730 w 2234009"/>
                <a:gd name="connsiteY1" fmla="*/ 300784 h 1217414"/>
                <a:gd name="connsiteX2" fmla="*/ 2210804 w 2234009"/>
                <a:gd name="connsiteY2" fmla="*/ 296321 h 1217414"/>
                <a:gd name="connsiteX3" fmla="*/ 2201879 w 2234009"/>
                <a:gd name="connsiteY3" fmla="*/ 294536 h 1217414"/>
                <a:gd name="connsiteX4" fmla="*/ 2184028 w 2234009"/>
                <a:gd name="connsiteY4" fmla="*/ 294536 h 1217414"/>
                <a:gd name="connsiteX5" fmla="*/ 2174211 w 2234009"/>
                <a:gd name="connsiteY5" fmla="*/ 291858 h 1217414"/>
                <a:gd name="connsiteX6" fmla="*/ 2159038 w 2234009"/>
                <a:gd name="connsiteY6" fmla="*/ 275793 h 1217414"/>
                <a:gd name="connsiteX7" fmla="*/ 2142079 w 2234009"/>
                <a:gd name="connsiteY7" fmla="*/ 279363 h 1217414"/>
                <a:gd name="connsiteX8" fmla="*/ 2141187 w 2234009"/>
                <a:gd name="connsiteY8" fmla="*/ 281148 h 1217414"/>
                <a:gd name="connsiteX9" fmla="*/ 2137617 w 2234009"/>
                <a:gd name="connsiteY9" fmla="*/ 283825 h 1217414"/>
                <a:gd name="connsiteX10" fmla="*/ 2133154 w 2234009"/>
                <a:gd name="connsiteY10" fmla="*/ 285611 h 1217414"/>
                <a:gd name="connsiteX11" fmla="*/ 2122443 w 2234009"/>
                <a:gd name="connsiteY11" fmla="*/ 286503 h 1217414"/>
                <a:gd name="connsiteX12" fmla="*/ 2117088 w 2234009"/>
                <a:gd name="connsiteY12" fmla="*/ 287396 h 1217414"/>
                <a:gd name="connsiteX13" fmla="*/ 2114411 w 2234009"/>
                <a:gd name="connsiteY13" fmla="*/ 289181 h 1217414"/>
                <a:gd name="connsiteX14" fmla="*/ 2112626 w 2234009"/>
                <a:gd name="connsiteY14" fmla="*/ 291858 h 1217414"/>
                <a:gd name="connsiteX15" fmla="*/ 2111733 w 2234009"/>
                <a:gd name="connsiteY15" fmla="*/ 295428 h 1217414"/>
                <a:gd name="connsiteX16" fmla="*/ 2109055 w 2234009"/>
                <a:gd name="connsiteY16" fmla="*/ 308816 h 1217414"/>
                <a:gd name="connsiteX17" fmla="*/ 2108163 w 2234009"/>
                <a:gd name="connsiteY17" fmla="*/ 313279 h 1217414"/>
                <a:gd name="connsiteX18" fmla="*/ 2106378 w 2234009"/>
                <a:gd name="connsiteY18" fmla="*/ 315957 h 1217414"/>
                <a:gd name="connsiteX19" fmla="*/ 2102808 w 2234009"/>
                <a:gd name="connsiteY19" fmla="*/ 319527 h 1217414"/>
                <a:gd name="connsiteX20" fmla="*/ 2100130 w 2234009"/>
                <a:gd name="connsiteY20" fmla="*/ 319527 h 1217414"/>
                <a:gd name="connsiteX21" fmla="*/ 2099238 w 2234009"/>
                <a:gd name="connsiteY21" fmla="*/ 317742 h 1217414"/>
                <a:gd name="connsiteX22" fmla="*/ 2098345 w 2234009"/>
                <a:gd name="connsiteY22" fmla="*/ 315064 h 1217414"/>
                <a:gd name="connsiteX23" fmla="*/ 2098345 w 2234009"/>
                <a:gd name="connsiteY23" fmla="*/ 312387 h 1217414"/>
                <a:gd name="connsiteX24" fmla="*/ 2097453 w 2234009"/>
                <a:gd name="connsiteY24" fmla="*/ 307031 h 1217414"/>
                <a:gd name="connsiteX25" fmla="*/ 2092990 w 2234009"/>
                <a:gd name="connsiteY25" fmla="*/ 297213 h 1217414"/>
                <a:gd name="connsiteX26" fmla="*/ 2091205 w 2234009"/>
                <a:gd name="connsiteY26" fmla="*/ 294536 h 1217414"/>
                <a:gd name="connsiteX27" fmla="*/ 2085850 w 2234009"/>
                <a:gd name="connsiteY27" fmla="*/ 289181 h 1217414"/>
                <a:gd name="connsiteX28" fmla="*/ 2081387 w 2234009"/>
                <a:gd name="connsiteY28" fmla="*/ 285611 h 1217414"/>
                <a:gd name="connsiteX29" fmla="*/ 2061751 w 2234009"/>
                <a:gd name="connsiteY29" fmla="*/ 275793 h 1217414"/>
                <a:gd name="connsiteX30" fmla="*/ 2057288 w 2234009"/>
                <a:gd name="connsiteY30" fmla="*/ 275793 h 1217414"/>
                <a:gd name="connsiteX31" fmla="*/ 2053719 w 2234009"/>
                <a:gd name="connsiteY31" fmla="*/ 276685 h 1217414"/>
                <a:gd name="connsiteX32" fmla="*/ 2048363 w 2234009"/>
                <a:gd name="connsiteY32" fmla="*/ 287396 h 1217414"/>
                <a:gd name="connsiteX33" fmla="*/ 2045686 w 2234009"/>
                <a:gd name="connsiteY33" fmla="*/ 289181 h 1217414"/>
                <a:gd name="connsiteX34" fmla="*/ 2042115 w 2234009"/>
                <a:gd name="connsiteY34" fmla="*/ 290966 h 1217414"/>
                <a:gd name="connsiteX35" fmla="*/ 2035868 w 2234009"/>
                <a:gd name="connsiteY35" fmla="*/ 292751 h 1217414"/>
                <a:gd name="connsiteX36" fmla="*/ 2033190 w 2234009"/>
                <a:gd name="connsiteY36" fmla="*/ 291858 h 1217414"/>
                <a:gd name="connsiteX37" fmla="*/ 2031405 w 2234009"/>
                <a:gd name="connsiteY37" fmla="*/ 289181 h 1217414"/>
                <a:gd name="connsiteX38" fmla="*/ 2028727 w 2234009"/>
                <a:gd name="connsiteY38" fmla="*/ 285611 h 1217414"/>
                <a:gd name="connsiteX39" fmla="*/ 2023372 w 2234009"/>
                <a:gd name="connsiteY39" fmla="*/ 281148 h 1217414"/>
                <a:gd name="connsiteX40" fmla="*/ 2000167 w 2234009"/>
                <a:gd name="connsiteY40" fmla="*/ 272223 h 1217414"/>
                <a:gd name="connsiteX41" fmla="*/ 1995704 w 2234009"/>
                <a:gd name="connsiteY41" fmla="*/ 268652 h 1217414"/>
                <a:gd name="connsiteX42" fmla="*/ 1993026 w 2234009"/>
                <a:gd name="connsiteY42" fmla="*/ 265082 h 1217414"/>
                <a:gd name="connsiteX43" fmla="*/ 1986779 w 2234009"/>
                <a:gd name="connsiteY43" fmla="*/ 260620 h 1217414"/>
                <a:gd name="connsiteX44" fmla="*/ 1969820 w 2234009"/>
                <a:gd name="connsiteY44" fmla="*/ 252587 h 1217414"/>
                <a:gd name="connsiteX45" fmla="*/ 1962680 w 2234009"/>
                <a:gd name="connsiteY45" fmla="*/ 250802 h 1217414"/>
                <a:gd name="connsiteX46" fmla="*/ 1957325 w 2234009"/>
                <a:gd name="connsiteY46" fmla="*/ 250802 h 1217414"/>
                <a:gd name="connsiteX47" fmla="*/ 1955540 w 2234009"/>
                <a:gd name="connsiteY47" fmla="*/ 253479 h 1217414"/>
                <a:gd name="connsiteX48" fmla="*/ 1953755 w 2234009"/>
                <a:gd name="connsiteY48" fmla="*/ 256157 h 1217414"/>
                <a:gd name="connsiteX49" fmla="*/ 1951970 w 2234009"/>
                <a:gd name="connsiteY49" fmla="*/ 259727 h 1217414"/>
                <a:gd name="connsiteX50" fmla="*/ 1947507 w 2234009"/>
                <a:gd name="connsiteY50" fmla="*/ 262405 h 1217414"/>
                <a:gd name="connsiteX51" fmla="*/ 1945722 w 2234009"/>
                <a:gd name="connsiteY51" fmla="*/ 261512 h 1217414"/>
                <a:gd name="connsiteX52" fmla="*/ 1943937 w 2234009"/>
                <a:gd name="connsiteY52" fmla="*/ 260620 h 1217414"/>
                <a:gd name="connsiteX53" fmla="*/ 1943044 w 2234009"/>
                <a:gd name="connsiteY53" fmla="*/ 259727 h 1217414"/>
                <a:gd name="connsiteX54" fmla="*/ 1941259 w 2234009"/>
                <a:gd name="connsiteY54" fmla="*/ 257049 h 1217414"/>
                <a:gd name="connsiteX55" fmla="*/ 1938582 w 2234009"/>
                <a:gd name="connsiteY55" fmla="*/ 254372 h 1217414"/>
                <a:gd name="connsiteX56" fmla="*/ 1929656 w 2234009"/>
                <a:gd name="connsiteY56" fmla="*/ 248124 h 1217414"/>
                <a:gd name="connsiteX57" fmla="*/ 1926979 w 2234009"/>
                <a:gd name="connsiteY57" fmla="*/ 245447 h 1217414"/>
                <a:gd name="connsiteX58" fmla="*/ 1926086 w 2234009"/>
                <a:gd name="connsiteY58" fmla="*/ 243661 h 1217414"/>
                <a:gd name="connsiteX59" fmla="*/ 1925194 w 2234009"/>
                <a:gd name="connsiteY59" fmla="*/ 240984 h 1217414"/>
                <a:gd name="connsiteX60" fmla="*/ 1915376 w 2234009"/>
                <a:gd name="connsiteY60" fmla="*/ 228488 h 1217414"/>
                <a:gd name="connsiteX61" fmla="*/ 1913591 w 2234009"/>
                <a:gd name="connsiteY61" fmla="*/ 226703 h 1217414"/>
                <a:gd name="connsiteX62" fmla="*/ 1905558 w 2234009"/>
                <a:gd name="connsiteY62" fmla="*/ 220456 h 1217414"/>
                <a:gd name="connsiteX63" fmla="*/ 1903773 w 2234009"/>
                <a:gd name="connsiteY63" fmla="*/ 218671 h 1217414"/>
                <a:gd name="connsiteX64" fmla="*/ 1902880 w 2234009"/>
                <a:gd name="connsiteY64" fmla="*/ 216885 h 1217414"/>
                <a:gd name="connsiteX65" fmla="*/ 1903773 w 2234009"/>
                <a:gd name="connsiteY65" fmla="*/ 215101 h 1217414"/>
                <a:gd name="connsiteX66" fmla="*/ 1909128 w 2234009"/>
                <a:gd name="connsiteY66" fmla="*/ 212423 h 1217414"/>
                <a:gd name="connsiteX67" fmla="*/ 1910913 w 2234009"/>
                <a:gd name="connsiteY67" fmla="*/ 210638 h 1217414"/>
                <a:gd name="connsiteX68" fmla="*/ 1911806 w 2234009"/>
                <a:gd name="connsiteY68" fmla="*/ 208853 h 1217414"/>
                <a:gd name="connsiteX69" fmla="*/ 1913591 w 2234009"/>
                <a:gd name="connsiteY69" fmla="*/ 206175 h 1217414"/>
                <a:gd name="connsiteX70" fmla="*/ 1913591 w 2234009"/>
                <a:gd name="connsiteY70" fmla="*/ 203497 h 1217414"/>
                <a:gd name="connsiteX71" fmla="*/ 1913591 w 2234009"/>
                <a:gd name="connsiteY71" fmla="*/ 199927 h 1217414"/>
                <a:gd name="connsiteX72" fmla="*/ 1912698 w 2234009"/>
                <a:gd name="connsiteY72" fmla="*/ 194572 h 1217414"/>
                <a:gd name="connsiteX73" fmla="*/ 1913591 w 2234009"/>
                <a:gd name="connsiteY73" fmla="*/ 191895 h 1217414"/>
                <a:gd name="connsiteX74" fmla="*/ 1915376 w 2234009"/>
                <a:gd name="connsiteY74" fmla="*/ 191002 h 1217414"/>
                <a:gd name="connsiteX75" fmla="*/ 1923409 w 2234009"/>
                <a:gd name="connsiteY75" fmla="*/ 189217 h 1217414"/>
                <a:gd name="connsiteX76" fmla="*/ 1926086 w 2234009"/>
                <a:gd name="connsiteY76" fmla="*/ 188325 h 1217414"/>
                <a:gd name="connsiteX77" fmla="*/ 1927871 w 2234009"/>
                <a:gd name="connsiteY77" fmla="*/ 186539 h 1217414"/>
                <a:gd name="connsiteX78" fmla="*/ 1928764 w 2234009"/>
                <a:gd name="connsiteY78" fmla="*/ 183862 h 1217414"/>
                <a:gd name="connsiteX79" fmla="*/ 1927871 w 2234009"/>
                <a:gd name="connsiteY79" fmla="*/ 181184 h 1217414"/>
                <a:gd name="connsiteX80" fmla="*/ 1925194 w 2234009"/>
                <a:gd name="connsiteY80" fmla="*/ 177614 h 1217414"/>
                <a:gd name="connsiteX81" fmla="*/ 1912698 w 2234009"/>
                <a:gd name="connsiteY81" fmla="*/ 173151 h 1217414"/>
                <a:gd name="connsiteX82" fmla="*/ 1908235 w 2234009"/>
                <a:gd name="connsiteY82" fmla="*/ 171366 h 1217414"/>
                <a:gd name="connsiteX83" fmla="*/ 1906451 w 2234009"/>
                <a:gd name="connsiteY83" fmla="*/ 168689 h 1217414"/>
                <a:gd name="connsiteX84" fmla="*/ 1903773 w 2234009"/>
                <a:gd name="connsiteY84" fmla="*/ 161549 h 1217414"/>
                <a:gd name="connsiteX85" fmla="*/ 1901988 w 2234009"/>
                <a:gd name="connsiteY85" fmla="*/ 160656 h 1217414"/>
                <a:gd name="connsiteX86" fmla="*/ 1852006 w 2234009"/>
                <a:gd name="connsiteY86" fmla="*/ 155301 h 1217414"/>
                <a:gd name="connsiteX87" fmla="*/ 1848436 w 2234009"/>
                <a:gd name="connsiteY87" fmla="*/ 152623 h 1217414"/>
                <a:gd name="connsiteX88" fmla="*/ 1845758 w 2234009"/>
                <a:gd name="connsiteY88" fmla="*/ 149945 h 1217414"/>
                <a:gd name="connsiteX89" fmla="*/ 1839511 w 2234009"/>
                <a:gd name="connsiteY89" fmla="*/ 140128 h 1217414"/>
                <a:gd name="connsiteX90" fmla="*/ 1838618 w 2234009"/>
                <a:gd name="connsiteY90" fmla="*/ 138343 h 1217414"/>
                <a:gd name="connsiteX91" fmla="*/ 1837726 w 2234009"/>
                <a:gd name="connsiteY91" fmla="*/ 135665 h 1217414"/>
                <a:gd name="connsiteX92" fmla="*/ 1835940 w 2234009"/>
                <a:gd name="connsiteY92" fmla="*/ 130310 h 1217414"/>
                <a:gd name="connsiteX93" fmla="*/ 1826123 w 2234009"/>
                <a:gd name="connsiteY93" fmla="*/ 115137 h 1217414"/>
                <a:gd name="connsiteX94" fmla="*/ 1822552 w 2234009"/>
                <a:gd name="connsiteY94" fmla="*/ 110674 h 1217414"/>
                <a:gd name="connsiteX95" fmla="*/ 1818982 w 2234009"/>
                <a:gd name="connsiteY95" fmla="*/ 107104 h 1217414"/>
                <a:gd name="connsiteX96" fmla="*/ 1763645 w 2234009"/>
                <a:gd name="connsiteY96" fmla="*/ 65155 h 1217414"/>
                <a:gd name="connsiteX97" fmla="*/ 1629766 w 2234009"/>
                <a:gd name="connsiteY97" fmla="*/ 0 h 1217414"/>
                <a:gd name="connsiteX98" fmla="*/ 1624410 w 2234009"/>
                <a:gd name="connsiteY98" fmla="*/ 23206 h 1217414"/>
                <a:gd name="connsiteX99" fmla="*/ 1622625 w 2234009"/>
                <a:gd name="connsiteY99" fmla="*/ 25883 h 1217414"/>
                <a:gd name="connsiteX100" fmla="*/ 1611022 w 2234009"/>
                <a:gd name="connsiteY100" fmla="*/ 59800 h 1217414"/>
                <a:gd name="connsiteX101" fmla="*/ 1610130 w 2234009"/>
                <a:gd name="connsiteY101" fmla="*/ 62477 h 1217414"/>
                <a:gd name="connsiteX102" fmla="*/ 1611022 w 2234009"/>
                <a:gd name="connsiteY102" fmla="*/ 66047 h 1217414"/>
                <a:gd name="connsiteX103" fmla="*/ 1614592 w 2234009"/>
                <a:gd name="connsiteY103" fmla="*/ 69617 h 1217414"/>
                <a:gd name="connsiteX104" fmla="*/ 1620840 w 2234009"/>
                <a:gd name="connsiteY104" fmla="*/ 74973 h 1217414"/>
                <a:gd name="connsiteX105" fmla="*/ 1622625 w 2234009"/>
                <a:gd name="connsiteY105" fmla="*/ 76758 h 1217414"/>
                <a:gd name="connsiteX106" fmla="*/ 1624410 w 2234009"/>
                <a:gd name="connsiteY106" fmla="*/ 79435 h 1217414"/>
                <a:gd name="connsiteX107" fmla="*/ 1625303 w 2234009"/>
                <a:gd name="connsiteY107" fmla="*/ 81221 h 1217414"/>
                <a:gd name="connsiteX108" fmla="*/ 1626195 w 2234009"/>
                <a:gd name="connsiteY108" fmla="*/ 83898 h 1217414"/>
                <a:gd name="connsiteX109" fmla="*/ 1630658 w 2234009"/>
                <a:gd name="connsiteY109" fmla="*/ 93716 h 1217414"/>
                <a:gd name="connsiteX110" fmla="*/ 1635121 w 2234009"/>
                <a:gd name="connsiteY110" fmla="*/ 113352 h 1217414"/>
                <a:gd name="connsiteX111" fmla="*/ 1636013 w 2234009"/>
                <a:gd name="connsiteY111" fmla="*/ 122277 h 1217414"/>
                <a:gd name="connsiteX112" fmla="*/ 1635121 w 2234009"/>
                <a:gd name="connsiteY112" fmla="*/ 143698 h 1217414"/>
                <a:gd name="connsiteX113" fmla="*/ 1636013 w 2234009"/>
                <a:gd name="connsiteY113" fmla="*/ 149053 h 1217414"/>
                <a:gd name="connsiteX114" fmla="*/ 1636013 w 2234009"/>
                <a:gd name="connsiteY114" fmla="*/ 151731 h 1217414"/>
                <a:gd name="connsiteX115" fmla="*/ 1636906 w 2234009"/>
                <a:gd name="connsiteY115" fmla="*/ 152623 h 1217414"/>
                <a:gd name="connsiteX116" fmla="*/ 1639583 w 2234009"/>
                <a:gd name="connsiteY116" fmla="*/ 159763 h 1217414"/>
                <a:gd name="connsiteX117" fmla="*/ 1640476 w 2234009"/>
                <a:gd name="connsiteY117" fmla="*/ 162441 h 1217414"/>
                <a:gd name="connsiteX118" fmla="*/ 1649401 w 2234009"/>
                <a:gd name="connsiteY118" fmla="*/ 188325 h 1217414"/>
                <a:gd name="connsiteX119" fmla="*/ 1650294 w 2234009"/>
                <a:gd name="connsiteY119" fmla="*/ 191002 h 1217414"/>
                <a:gd name="connsiteX120" fmla="*/ 1652971 w 2234009"/>
                <a:gd name="connsiteY120" fmla="*/ 191895 h 1217414"/>
                <a:gd name="connsiteX121" fmla="*/ 1662789 w 2234009"/>
                <a:gd name="connsiteY121" fmla="*/ 194572 h 1217414"/>
                <a:gd name="connsiteX122" fmla="*/ 1664574 w 2234009"/>
                <a:gd name="connsiteY122" fmla="*/ 195465 h 1217414"/>
                <a:gd name="connsiteX123" fmla="*/ 1665467 w 2234009"/>
                <a:gd name="connsiteY123" fmla="*/ 198142 h 1217414"/>
                <a:gd name="connsiteX124" fmla="*/ 1665467 w 2234009"/>
                <a:gd name="connsiteY124" fmla="*/ 201713 h 1217414"/>
                <a:gd name="connsiteX125" fmla="*/ 1665467 w 2234009"/>
                <a:gd name="connsiteY125" fmla="*/ 204390 h 1217414"/>
                <a:gd name="connsiteX126" fmla="*/ 1663682 w 2234009"/>
                <a:gd name="connsiteY126" fmla="*/ 207960 h 1217414"/>
                <a:gd name="connsiteX127" fmla="*/ 1660111 w 2234009"/>
                <a:gd name="connsiteY127" fmla="*/ 212423 h 1217414"/>
                <a:gd name="connsiteX128" fmla="*/ 1636013 w 2234009"/>
                <a:gd name="connsiteY128" fmla="*/ 232059 h 1217414"/>
                <a:gd name="connsiteX129" fmla="*/ 1632443 w 2234009"/>
                <a:gd name="connsiteY129" fmla="*/ 236521 h 1217414"/>
                <a:gd name="connsiteX130" fmla="*/ 1629766 w 2234009"/>
                <a:gd name="connsiteY130" fmla="*/ 240091 h 1217414"/>
                <a:gd name="connsiteX131" fmla="*/ 1627088 w 2234009"/>
                <a:gd name="connsiteY131" fmla="*/ 242769 h 1217414"/>
                <a:gd name="connsiteX132" fmla="*/ 1622625 w 2234009"/>
                <a:gd name="connsiteY132" fmla="*/ 244554 h 1217414"/>
                <a:gd name="connsiteX133" fmla="*/ 1614592 w 2234009"/>
                <a:gd name="connsiteY133" fmla="*/ 243661 h 1217414"/>
                <a:gd name="connsiteX134" fmla="*/ 1606559 w 2234009"/>
                <a:gd name="connsiteY134" fmla="*/ 240984 h 1217414"/>
                <a:gd name="connsiteX135" fmla="*/ 1603882 w 2234009"/>
                <a:gd name="connsiteY135" fmla="*/ 239199 h 1217414"/>
                <a:gd name="connsiteX136" fmla="*/ 1602097 w 2234009"/>
                <a:gd name="connsiteY136" fmla="*/ 237414 h 1217414"/>
                <a:gd name="connsiteX137" fmla="*/ 1600312 w 2234009"/>
                <a:gd name="connsiteY137" fmla="*/ 235629 h 1217414"/>
                <a:gd name="connsiteX138" fmla="*/ 1586031 w 2234009"/>
                <a:gd name="connsiteY138" fmla="*/ 225811 h 1217414"/>
                <a:gd name="connsiteX139" fmla="*/ 1580676 w 2234009"/>
                <a:gd name="connsiteY139" fmla="*/ 224026 h 1217414"/>
                <a:gd name="connsiteX140" fmla="*/ 1577106 w 2234009"/>
                <a:gd name="connsiteY140" fmla="*/ 223133 h 1217414"/>
                <a:gd name="connsiteX141" fmla="*/ 1573536 w 2234009"/>
                <a:gd name="connsiteY141" fmla="*/ 224026 h 1217414"/>
                <a:gd name="connsiteX142" fmla="*/ 1569966 w 2234009"/>
                <a:gd name="connsiteY142" fmla="*/ 227596 h 1217414"/>
                <a:gd name="connsiteX143" fmla="*/ 1568181 w 2234009"/>
                <a:gd name="connsiteY143" fmla="*/ 231166 h 1217414"/>
                <a:gd name="connsiteX144" fmla="*/ 1566395 w 2234009"/>
                <a:gd name="connsiteY144" fmla="*/ 233844 h 1217414"/>
                <a:gd name="connsiteX145" fmla="*/ 1565503 w 2234009"/>
                <a:gd name="connsiteY145" fmla="*/ 237414 h 1217414"/>
                <a:gd name="connsiteX146" fmla="*/ 1562826 w 2234009"/>
                <a:gd name="connsiteY146" fmla="*/ 242769 h 1217414"/>
                <a:gd name="connsiteX147" fmla="*/ 1557470 w 2234009"/>
                <a:gd name="connsiteY147" fmla="*/ 249017 h 1217414"/>
                <a:gd name="connsiteX148" fmla="*/ 1547652 w 2234009"/>
                <a:gd name="connsiteY148" fmla="*/ 257049 h 1217414"/>
                <a:gd name="connsiteX149" fmla="*/ 1544082 w 2234009"/>
                <a:gd name="connsiteY149" fmla="*/ 257942 h 1217414"/>
                <a:gd name="connsiteX150" fmla="*/ 1540512 w 2234009"/>
                <a:gd name="connsiteY150" fmla="*/ 258835 h 1217414"/>
                <a:gd name="connsiteX151" fmla="*/ 1533372 w 2234009"/>
                <a:gd name="connsiteY151" fmla="*/ 257942 h 1217414"/>
                <a:gd name="connsiteX152" fmla="*/ 1529802 w 2234009"/>
                <a:gd name="connsiteY152" fmla="*/ 257049 h 1217414"/>
                <a:gd name="connsiteX153" fmla="*/ 1526231 w 2234009"/>
                <a:gd name="connsiteY153" fmla="*/ 255264 h 1217414"/>
                <a:gd name="connsiteX154" fmla="*/ 1519984 w 2234009"/>
                <a:gd name="connsiteY154" fmla="*/ 250802 h 1217414"/>
                <a:gd name="connsiteX155" fmla="*/ 1515521 w 2234009"/>
                <a:gd name="connsiteY155" fmla="*/ 247232 h 1217414"/>
                <a:gd name="connsiteX156" fmla="*/ 1511951 w 2234009"/>
                <a:gd name="connsiteY156" fmla="*/ 247232 h 1217414"/>
                <a:gd name="connsiteX157" fmla="*/ 1509274 w 2234009"/>
                <a:gd name="connsiteY157" fmla="*/ 248124 h 1217414"/>
                <a:gd name="connsiteX158" fmla="*/ 1505703 w 2234009"/>
                <a:gd name="connsiteY158" fmla="*/ 251694 h 1217414"/>
                <a:gd name="connsiteX159" fmla="*/ 1504811 w 2234009"/>
                <a:gd name="connsiteY159" fmla="*/ 255264 h 1217414"/>
                <a:gd name="connsiteX160" fmla="*/ 1503918 w 2234009"/>
                <a:gd name="connsiteY160" fmla="*/ 257942 h 1217414"/>
                <a:gd name="connsiteX161" fmla="*/ 1503918 w 2234009"/>
                <a:gd name="connsiteY161" fmla="*/ 261512 h 1217414"/>
                <a:gd name="connsiteX162" fmla="*/ 1503918 w 2234009"/>
                <a:gd name="connsiteY162" fmla="*/ 264190 h 1217414"/>
                <a:gd name="connsiteX163" fmla="*/ 1503026 w 2234009"/>
                <a:gd name="connsiteY163" fmla="*/ 267760 h 1217414"/>
                <a:gd name="connsiteX164" fmla="*/ 1501241 w 2234009"/>
                <a:gd name="connsiteY164" fmla="*/ 270437 h 1217414"/>
                <a:gd name="connsiteX165" fmla="*/ 1497670 w 2234009"/>
                <a:gd name="connsiteY165" fmla="*/ 271330 h 1217414"/>
                <a:gd name="connsiteX166" fmla="*/ 1490530 w 2234009"/>
                <a:gd name="connsiteY166" fmla="*/ 271330 h 1217414"/>
                <a:gd name="connsiteX167" fmla="*/ 1486067 w 2234009"/>
                <a:gd name="connsiteY167" fmla="*/ 270437 h 1217414"/>
                <a:gd name="connsiteX168" fmla="*/ 1484282 w 2234009"/>
                <a:gd name="connsiteY168" fmla="*/ 268652 h 1217414"/>
                <a:gd name="connsiteX169" fmla="*/ 1483390 w 2234009"/>
                <a:gd name="connsiteY169" fmla="*/ 265975 h 1217414"/>
                <a:gd name="connsiteX170" fmla="*/ 1482498 w 2234009"/>
                <a:gd name="connsiteY170" fmla="*/ 263297 h 1217414"/>
                <a:gd name="connsiteX171" fmla="*/ 1481605 w 2234009"/>
                <a:gd name="connsiteY171" fmla="*/ 248124 h 1217414"/>
                <a:gd name="connsiteX172" fmla="*/ 1479820 w 2234009"/>
                <a:gd name="connsiteY172" fmla="*/ 240091 h 1217414"/>
                <a:gd name="connsiteX173" fmla="*/ 1478035 w 2234009"/>
                <a:gd name="connsiteY173" fmla="*/ 234736 h 1217414"/>
                <a:gd name="connsiteX174" fmla="*/ 1476250 w 2234009"/>
                <a:gd name="connsiteY174" fmla="*/ 232951 h 1217414"/>
                <a:gd name="connsiteX175" fmla="*/ 1455722 w 2234009"/>
                <a:gd name="connsiteY175" fmla="*/ 205283 h 1217414"/>
                <a:gd name="connsiteX176" fmla="*/ 1452151 w 2234009"/>
                <a:gd name="connsiteY176" fmla="*/ 198142 h 1217414"/>
                <a:gd name="connsiteX177" fmla="*/ 1451259 w 2234009"/>
                <a:gd name="connsiteY177" fmla="*/ 195465 h 1217414"/>
                <a:gd name="connsiteX178" fmla="*/ 1451259 w 2234009"/>
                <a:gd name="connsiteY178" fmla="*/ 192787 h 1217414"/>
                <a:gd name="connsiteX179" fmla="*/ 1452151 w 2234009"/>
                <a:gd name="connsiteY179" fmla="*/ 173151 h 1217414"/>
                <a:gd name="connsiteX180" fmla="*/ 1451259 w 2234009"/>
                <a:gd name="connsiteY180" fmla="*/ 170474 h 1217414"/>
                <a:gd name="connsiteX181" fmla="*/ 1450366 w 2234009"/>
                <a:gd name="connsiteY181" fmla="*/ 167796 h 1217414"/>
                <a:gd name="connsiteX182" fmla="*/ 1448581 w 2234009"/>
                <a:gd name="connsiteY182" fmla="*/ 166011 h 1217414"/>
                <a:gd name="connsiteX183" fmla="*/ 1445011 w 2234009"/>
                <a:gd name="connsiteY183" fmla="*/ 166904 h 1217414"/>
                <a:gd name="connsiteX184" fmla="*/ 1440548 w 2234009"/>
                <a:gd name="connsiteY184" fmla="*/ 170474 h 1217414"/>
                <a:gd name="connsiteX185" fmla="*/ 1433408 w 2234009"/>
                <a:gd name="connsiteY185" fmla="*/ 177614 h 1217414"/>
                <a:gd name="connsiteX186" fmla="*/ 1430730 w 2234009"/>
                <a:gd name="connsiteY186" fmla="*/ 178507 h 1217414"/>
                <a:gd name="connsiteX187" fmla="*/ 1427160 w 2234009"/>
                <a:gd name="connsiteY187" fmla="*/ 179399 h 1217414"/>
                <a:gd name="connsiteX188" fmla="*/ 1420913 w 2234009"/>
                <a:gd name="connsiteY188" fmla="*/ 179399 h 1217414"/>
                <a:gd name="connsiteX189" fmla="*/ 1411987 w 2234009"/>
                <a:gd name="connsiteY189" fmla="*/ 177614 h 1217414"/>
                <a:gd name="connsiteX190" fmla="*/ 1405739 w 2234009"/>
                <a:gd name="connsiteY190" fmla="*/ 175829 h 1217414"/>
                <a:gd name="connsiteX191" fmla="*/ 1403954 w 2234009"/>
                <a:gd name="connsiteY191" fmla="*/ 174044 h 1217414"/>
                <a:gd name="connsiteX192" fmla="*/ 1402170 w 2234009"/>
                <a:gd name="connsiteY192" fmla="*/ 172259 h 1217414"/>
                <a:gd name="connsiteX193" fmla="*/ 1401277 w 2234009"/>
                <a:gd name="connsiteY193" fmla="*/ 169581 h 1217414"/>
                <a:gd name="connsiteX194" fmla="*/ 1401277 w 2234009"/>
                <a:gd name="connsiteY194" fmla="*/ 166011 h 1217414"/>
                <a:gd name="connsiteX195" fmla="*/ 1400384 w 2234009"/>
                <a:gd name="connsiteY195" fmla="*/ 163333 h 1217414"/>
                <a:gd name="connsiteX196" fmla="*/ 1398599 w 2234009"/>
                <a:gd name="connsiteY196" fmla="*/ 161549 h 1217414"/>
                <a:gd name="connsiteX197" fmla="*/ 1394137 w 2234009"/>
                <a:gd name="connsiteY197" fmla="*/ 157978 h 1217414"/>
                <a:gd name="connsiteX198" fmla="*/ 1392351 w 2234009"/>
                <a:gd name="connsiteY198" fmla="*/ 156193 h 1217414"/>
                <a:gd name="connsiteX199" fmla="*/ 1391459 w 2234009"/>
                <a:gd name="connsiteY199" fmla="*/ 153516 h 1217414"/>
                <a:gd name="connsiteX200" fmla="*/ 1392351 w 2234009"/>
                <a:gd name="connsiteY200" fmla="*/ 147268 h 1217414"/>
                <a:gd name="connsiteX201" fmla="*/ 1392351 w 2234009"/>
                <a:gd name="connsiteY201" fmla="*/ 144590 h 1217414"/>
                <a:gd name="connsiteX202" fmla="*/ 1390566 w 2234009"/>
                <a:gd name="connsiteY202" fmla="*/ 141913 h 1217414"/>
                <a:gd name="connsiteX203" fmla="*/ 1388782 w 2234009"/>
                <a:gd name="connsiteY203" fmla="*/ 141020 h 1217414"/>
                <a:gd name="connsiteX204" fmla="*/ 1386104 w 2234009"/>
                <a:gd name="connsiteY204" fmla="*/ 140128 h 1217414"/>
                <a:gd name="connsiteX205" fmla="*/ 1383426 w 2234009"/>
                <a:gd name="connsiteY205" fmla="*/ 141020 h 1217414"/>
                <a:gd name="connsiteX206" fmla="*/ 1375394 w 2234009"/>
                <a:gd name="connsiteY206" fmla="*/ 148161 h 1217414"/>
                <a:gd name="connsiteX207" fmla="*/ 1370038 w 2234009"/>
                <a:gd name="connsiteY207" fmla="*/ 149945 h 1217414"/>
                <a:gd name="connsiteX208" fmla="*/ 1362898 w 2234009"/>
                <a:gd name="connsiteY208" fmla="*/ 156193 h 1217414"/>
                <a:gd name="connsiteX209" fmla="*/ 1361113 w 2234009"/>
                <a:gd name="connsiteY209" fmla="*/ 158871 h 1217414"/>
                <a:gd name="connsiteX210" fmla="*/ 1361113 w 2234009"/>
                <a:gd name="connsiteY210" fmla="*/ 161549 h 1217414"/>
                <a:gd name="connsiteX211" fmla="*/ 1361113 w 2234009"/>
                <a:gd name="connsiteY211" fmla="*/ 164226 h 1217414"/>
                <a:gd name="connsiteX212" fmla="*/ 1362006 w 2234009"/>
                <a:gd name="connsiteY212" fmla="*/ 166904 h 1217414"/>
                <a:gd name="connsiteX213" fmla="*/ 1362898 w 2234009"/>
                <a:gd name="connsiteY213" fmla="*/ 169581 h 1217414"/>
                <a:gd name="connsiteX214" fmla="*/ 1362898 w 2234009"/>
                <a:gd name="connsiteY214" fmla="*/ 172259 h 1217414"/>
                <a:gd name="connsiteX215" fmla="*/ 1361113 w 2234009"/>
                <a:gd name="connsiteY215" fmla="*/ 174044 h 1217414"/>
                <a:gd name="connsiteX216" fmla="*/ 1358435 w 2234009"/>
                <a:gd name="connsiteY216" fmla="*/ 174937 h 1217414"/>
                <a:gd name="connsiteX217" fmla="*/ 1350402 w 2234009"/>
                <a:gd name="connsiteY217" fmla="*/ 173151 h 1217414"/>
                <a:gd name="connsiteX218" fmla="*/ 1344155 w 2234009"/>
                <a:gd name="connsiteY218" fmla="*/ 170474 h 1217414"/>
                <a:gd name="connsiteX219" fmla="*/ 1340585 w 2234009"/>
                <a:gd name="connsiteY219" fmla="*/ 170474 h 1217414"/>
                <a:gd name="connsiteX220" fmla="*/ 1337907 w 2234009"/>
                <a:gd name="connsiteY220" fmla="*/ 170474 h 1217414"/>
                <a:gd name="connsiteX221" fmla="*/ 1334337 w 2234009"/>
                <a:gd name="connsiteY221" fmla="*/ 174044 h 1217414"/>
                <a:gd name="connsiteX222" fmla="*/ 1331659 w 2234009"/>
                <a:gd name="connsiteY222" fmla="*/ 176721 h 1217414"/>
                <a:gd name="connsiteX223" fmla="*/ 1323626 w 2234009"/>
                <a:gd name="connsiteY223" fmla="*/ 192787 h 1217414"/>
                <a:gd name="connsiteX224" fmla="*/ 1318271 w 2234009"/>
                <a:gd name="connsiteY224" fmla="*/ 200820 h 1217414"/>
                <a:gd name="connsiteX225" fmla="*/ 1312023 w 2234009"/>
                <a:gd name="connsiteY225" fmla="*/ 213315 h 1217414"/>
                <a:gd name="connsiteX226" fmla="*/ 1309346 w 2234009"/>
                <a:gd name="connsiteY226" fmla="*/ 215993 h 1217414"/>
                <a:gd name="connsiteX227" fmla="*/ 1307561 w 2234009"/>
                <a:gd name="connsiteY227" fmla="*/ 216885 h 1217414"/>
                <a:gd name="connsiteX228" fmla="*/ 1288818 w 2234009"/>
                <a:gd name="connsiteY228" fmla="*/ 229381 h 1217414"/>
                <a:gd name="connsiteX229" fmla="*/ 1285248 w 2234009"/>
                <a:gd name="connsiteY229" fmla="*/ 232951 h 1217414"/>
                <a:gd name="connsiteX230" fmla="*/ 1282570 w 2234009"/>
                <a:gd name="connsiteY230" fmla="*/ 236521 h 1217414"/>
                <a:gd name="connsiteX231" fmla="*/ 1279893 w 2234009"/>
                <a:gd name="connsiteY231" fmla="*/ 241876 h 1217414"/>
                <a:gd name="connsiteX232" fmla="*/ 1279893 w 2234009"/>
                <a:gd name="connsiteY232" fmla="*/ 244554 h 1217414"/>
                <a:gd name="connsiteX233" fmla="*/ 1280785 w 2234009"/>
                <a:gd name="connsiteY233" fmla="*/ 247232 h 1217414"/>
                <a:gd name="connsiteX234" fmla="*/ 1282570 w 2234009"/>
                <a:gd name="connsiteY234" fmla="*/ 249017 h 1217414"/>
                <a:gd name="connsiteX235" fmla="*/ 1284355 w 2234009"/>
                <a:gd name="connsiteY235" fmla="*/ 250802 h 1217414"/>
                <a:gd name="connsiteX236" fmla="*/ 1285248 w 2234009"/>
                <a:gd name="connsiteY236" fmla="*/ 252587 h 1217414"/>
                <a:gd name="connsiteX237" fmla="*/ 1287033 w 2234009"/>
                <a:gd name="connsiteY237" fmla="*/ 255264 h 1217414"/>
                <a:gd name="connsiteX238" fmla="*/ 1287033 w 2234009"/>
                <a:gd name="connsiteY238" fmla="*/ 258835 h 1217414"/>
                <a:gd name="connsiteX239" fmla="*/ 1286140 w 2234009"/>
                <a:gd name="connsiteY239" fmla="*/ 261512 h 1217414"/>
                <a:gd name="connsiteX240" fmla="*/ 1285248 w 2234009"/>
                <a:gd name="connsiteY240" fmla="*/ 265082 h 1217414"/>
                <a:gd name="connsiteX241" fmla="*/ 1281678 w 2234009"/>
                <a:gd name="connsiteY241" fmla="*/ 278470 h 1217414"/>
                <a:gd name="connsiteX242" fmla="*/ 1280785 w 2234009"/>
                <a:gd name="connsiteY242" fmla="*/ 281148 h 1217414"/>
                <a:gd name="connsiteX243" fmla="*/ 1278107 w 2234009"/>
                <a:gd name="connsiteY243" fmla="*/ 283825 h 1217414"/>
                <a:gd name="connsiteX244" fmla="*/ 1273645 w 2234009"/>
                <a:gd name="connsiteY244" fmla="*/ 285611 h 1217414"/>
                <a:gd name="connsiteX245" fmla="*/ 1264719 w 2234009"/>
                <a:gd name="connsiteY245" fmla="*/ 286503 h 1217414"/>
                <a:gd name="connsiteX246" fmla="*/ 1260257 w 2234009"/>
                <a:gd name="connsiteY246" fmla="*/ 285611 h 1217414"/>
                <a:gd name="connsiteX247" fmla="*/ 1256686 w 2234009"/>
                <a:gd name="connsiteY247" fmla="*/ 282933 h 1217414"/>
                <a:gd name="connsiteX248" fmla="*/ 1256686 w 2234009"/>
                <a:gd name="connsiteY248" fmla="*/ 281148 h 1217414"/>
                <a:gd name="connsiteX249" fmla="*/ 1254902 w 2234009"/>
                <a:gd name="connsiteY249" fmla="*/ 278470 h 1217414"/>
                <a:gd name="connsiteX250" fmla="*/ 1251331 w 2234009"/>
                <a:gd name="connsiteY250" fmla="*/ 278470 h 1217414"/>
                <a:gd name="connsiteX251" fmla="*/ 1236158 w 2234009"/>
                <a:gd name="connsiteY251" fmla="*/ 281148 h 1217414"/>
                <a:gd name="connsiteX252" fmla="*/ 1232588 w 2234009"/>
                <a:gd name="connsiteY252" fmla="*/ 280255 h 1217414"/>
                <a:gd name="connsiteX253" fmla="*/ 1231696 w 2234009"/>
                <a:gd name="connsiteY253" fmla="*/ 278470 h 1217414"/>
                <a:gd name="connsiteX254" fmla="*/ 1231696 w 2234009"/>
                <a:gd name="connsiteY254" fmla="*/ 276685 h 1217414"/>
                <a:gd name="connsiteX255" fmla="*/ 1229910 w 2234009"/>
                <a:gd name="connsiteY255" fmla="*/ 274900 h 1217414"/>
                <a:gd name="connsiteX256" fmla="*/ 1228126 w 2234009"/>
                <a:gd name="connsiteY256" fmla="*/ 273115 h 1217414"/>
                <a:gd name="connsiteX257" fmla="*/ 1225448 w 2234009"/>
                <a:gd name="connsiteY257" fmla="*/ 271330 h 1217414"/>
                <a:gd name="connsiteX258" fmla="*/ 1222770 w 2234009"/>
                <a:gd name="connsiteY258" fmla="*/ 271330 h 1217414"/>
                <a:gd name="connsiteX259" fmla="*/ 1220093 w 2234009"/>
                <a:gd name="connsiteY259" fmla="*/ 272223 h 1217414"/>
                <a:gd name="connsiteX260" fmla="*/ 1210275 w 2234009"/>
                <a:gd name="connsiteY260" fmla="*/ 282040 h 1217414"/>
                <a:gd name="connsiteX261" fmla="*/ 1207597 w 2234009"/>
                <a:gd name="connsiteY261" fmla="*/ 284718 h 1217414"/>
                <a:gd name="connsiteX262" fmla="*/ 1183499 w 2234009"/>
                <a:gd name="connsiteY262" fmla="*/ 292751 h 1217414"/>
                <a:gd name="connsiteX263" fmla="*/ 1176358 w 2234009"/>
                <a:gd name="connsiteY263" fmla="*/ 297213 h 1217414"/>
                <a:gd name="connsiteX264" fmla="*/ 1171896 w 2234009"/>
                <a:gd name="connsiteY264" fmla="*/ 300784 h 1217414"/>
                <a:gd name="connsiteX265" fmla="*/ 1169218 w 2234009"/>
                <a:gd name="connsiteY265" fmla="*/ 307031 h 1217414"/>
                <a:gd name="connsiteX266" fmla="*/ 1165648 w 2234009"/>
                <a:gd name="connsiteY266" fmla="*/ 310601 h 1217414"/>
                <a:gd name="connsiteX267" fmla="*/ 1159401 w 2234009"/>
                <a:gd name="connsiteY267" fmla="*/ 317742 h 1217414"/>
                <a:gd name="connsiteX268" fmla="*/ 1155830 w 2234009"/>
                <a:gd name="connsiteY268" fmla="*/ 322204 h 1217414"/>
                <a:gd name="connsiteX269" fmla="*/ 1152260 w 2234009"/>
                <a:gd name="connsiteY269" fmla="*/ 324882 h 1217414"/>
                <a:gd name="connsiteX270" fmla="*/ 1147798 w 2234009"/>
                <a:gd name="connsiteY270" fmla="*/ 326667 h 1217414"/>
                <a:gd name="connsiteX271" fmla="*/ 1141550 w 2234009"/>
                <a:gd name="connsiteY271" fmla="*/ 324882 h 1217414"/>
                <a:gd name="connsiteX272" fmla="*/ 1137980 w 2234009"/>
                <a:gd name="connsiteY272" fmla="*/ 322204 h 1217414"/>
                <a:gd name="connsiteX273" fmla="*/ 1136194 w 2234009"/>
                <a:gd name="connsiteY273" fmla="*/ 317742 h 1217414"/>
                <a:gd name="connsiteX274" fmla="*/ 1133517 w 2234009"/>
                <a:gd name="connsiteY274" fmla="*/ 304354 h 1217414"/>
                <a:gd name="connsiteX275" fmla="*/ 1132625 w 2234009"/>
                <a:gd name="connsiteY275" fmla="*/ 299891 h 1217414"/>
                <a:gd name="connsiteX276" fmla="*/ 1130839 w 2234009"/>
                <a:gd name="connsiteY276" fmla="*/ 295428 h 1217414"/>
                <a:gd name="connsiteX277" fmla="*/ 1129054 w 2234009"/>
                <a:gd name="connsiteY277" fmla="*/ 291858 h 1217414"/>
                <a:gd name="connsiteX278" fmla="*/ 1126377 w 2234009"/>
                <a:gd name="connsiteY278" fmla="*/ 289181 h 1217414"/>
                <a:gd name="connsiteX279" fmla="*/ 1123699 w 2234009"/>
                <a:gd name="connsiteY279" fmla="*/ 286503 h 1217414"/>
                <a:gd name="connsiteX280" fmla="*/ 1107634 w 2234009"/>
                <a:gd name="connsiteY280" fmla="*/ 274900 h 1217414"/>
                <a:gd name="connsiteX281" fmla="*/ 1065685 w 2234009"/>
                <a:gd name="connsiteY281" fmla="*/ 259727 h 1217414"/>
                <a:gd name="connsiteX282" fmla="*/ 1061222 w 2234009"/>
                <a:gd name="connsiteY282" fmla="*/ 258835 h 1217414"/>
                <a:gd name="connsiteX283" fmla="*/ 1042478 w 2234009"/>
                <a:gd name="connsiteY283" fmla="*/ 257942 h 1217414"/>
                <a:gd name="connsiteX284" fmla="*/ 1039801 w 2234009"/>
                <a:gd name="connsiteY284" fmla="*/ 259727 h 1217414"/>
                <a:gd name="connsiteX285" fmla="*/ 1036231 w 2234009"/>
                <a:gd name="connsiteY285" fmla="*/ 261512 h 1217414"/>
                <a:gd name="connsiteX286" fmla="*/ 1032661 w 2234009"/>
                <a:gd name="connsiteY286" fmla="*/ 268652 h 1217414"/>
                <a:gd name="connsiteX287" fmla="*/ 1030876 w 2234009"/>
                <a:gd name="connsiteY287" fmla="*/ 274008 h 1217414"/>
                <a:gd name="connsiteX288" fmla="*/ 1027306 w 2234009"/>
                <a:gd name="connsiteY288" fmla="*/ 278470 h 1217414"/>
                <a:gd name="connsiteX289" fmla="*/ 1021950 w 2234009"/>
                <a:gd name="connsiteY289" fmla="*/ 280255 h 1217414"/>
                <a:gd name="connsiteX290" fmla="*/ 990712 w 2234009"/>
                <a:gd name="connsiteY290" fmla="*/ 279363 h 1217414"/>
                <a:gd name="connsiteX291" fmla="*/ 974646 w 2234009"/>
                <a:gd name="connsiteY291" fmla="*/ 273115 h 1217414"/>
                <a:gd name="connsiteX292" fmla="*/ 970183 w 2234009"/>
                <a:gd name="connsiteY292" fmla="*/ 273115 h 1217414"/>
                <a:gd name="connsiteX293" fmla="*/ 964828 w 2234009"/>
                <a:gd name="connsiteY293" fmla="*/ 274900 h 1217414"/>
                <a:gd name="connsiteX294" fmla="*/ 960366 w 2234009"/>
                <a:gd name="connsiteY294" fmla="*/ 280255 h 1217414"/>
                <a:gd name="connsiteX295" fmla="*/ 958581 w 2234009"/>
                <a:gd name="connsiteY295" fmla="*/ 285611 h 1217414"/>
                <a:gd name="connsiteX296" fmla="*/ 957688 w 2234009"/>
                <a:gd name="connsiteY296" fmla="*/ 290966 h 1217414"/>
                <a:gd name="connsiteX297" fmla="*/ 957688 w 2234009"/>
                <a:gd name="connsiteY297" fmla="*/ 301676 h 1217414"/>
                <a:gd name="connsiteX298" fmla="*/ 958581 w 2234009"/>
                <a:gd name="connsiteY298" fmla="*/ 316849 h 1217414"/>
                <a:gd name="connsiteX299" fmla="*/ 958581 w 2234009"/>
                <a:gd name="connsiteY299" fmla="*/ 332022 h 1217414"/>
                <a:gd name="connsiteX300" fmla="*/ 958581 w 2234009"/>
                <a:gd name="connsiteY300" fmla="*/ 337377 h 1217414"/>
                <a:gd name="connsiteX301" fmla="*/ 955903 w 2234009"/>
                <a:gd name="connsiteY301" fmla="*/ 346303 h 1217414"/>
                <a:gd name="connsiteX302" fmla="*/ 954118 w 2234009"/>
                <a:gd name="connsiteY302" fmla="*/ 350765 h 1217414"/>
                <a:gd name="connsiteX303" fmla="*/ 950548 w 2234009"/>
                <a:gd name="connsiteY303" fmla="*/ 354336 h 1217414"/>
                <a:gd name="connsiteX304" fmla="*/ 936267 w 2234009"/>
                <a:gd name="connsiteY304" fmla="*/ 365939 h 1217414"/>
                <a:gd name="connsiteX305" fmla="*/ 931805 w 2234009"/>
                <a:gd name="connsiteY305" fmla="*/ 372186 h 1217414"/>
                <a:gd name="connsiteX306" fmla="*/ 930019 w 2234009"/>
                <a:gd name="connsiteY306" fmla="*/ 376649 h 1217414"/>
                <a:gd name="connsiteX307" fmla="*/ 928234 w 2234009"/>
                <a:gd name="connsiteY307" fmla="*/ 380219 h 1217414"/>
                <a:gd name="connsiteX308" fmla="*/ 928234 w 2234009"/>
                <a:gd name="connsiteY308" fmla="*/ 385574 h 1217414"/>
                <a:gd name="connsiteX309" fmla="*/ 925557 w 2234009"/>
                <a:gd name="connsiteY309" fmla="*/ 394500 h 1217414"/>
                <a:gd name="connsiteX310" fmla="*/ 921094 w 2234009"/>
                <a:gd name="connsiteY310" fmla="*/ 406995 h 1217414"/>
                <a:gd name="connsiteX311" fmla="*/ 917524 w 2234009"/>
                <a:gd name="connsiteY311" fmla="*/ 410565 h 1217414"/>
                <a:gd name="connsiteX312" fmla="*/ 910384 w 2234009"/>
                <a:gd name="connsiteY312" fmla="*/ 415028 h 1217414"/>
                <a:gd name="connsiteX313" fmla="*/ 893426 w 2234009"/>
                <a:gd name="connsiteY313" fmla="*/ 419490 h 1217414"/>
                <a:gd name="connsiteX314" fmla="*/ 882715 w 2234009"/>
                <a:gd name="connsiteY314" fmla="*/ 424846 h 1217414"/>
                <a:gd name="connsiteX315" fmla="*/ 870220 w 2234009"/>
                <a:gd name="connsiteY315" fmla="*/ 429308 h 1217414"/>
                <a:gd name="connsiteX316" fmla="*/ 863972 w 2234009"/>
                <a:gd name="connsiteY316" fmla="*/ 428416 h 1217414"/>
                <a:gd name="connsiteX317" fmla="*/ 859509 w 2234009"/>
                <a:gd name="connsiteY317" fmla="*/ 429308 h 1217414"/>
                <a:gd name="connsiteX318" fmla="*/ 854154 w 2234009"/>
                <a:gd name="connsiteY318" fmla="*/ 435556 h 1217414"/>
                <a:gd name="connsiteX319" fmla="*/ 852369 w 2234009"/>
                <a:gd name="connsiteY319" fmla="*/ 436449 h 1217414"/>
                <a:gd name="connsiteX320" fmla="*/ 849692 w 2234009"/>
                <a:gd name="connsiteY320" fmla="*/ 435556 h 1217414"/>
                <a:gd name="connsiteX321" fmla="*/ 847906 w 2234009"/>
                <a:gd name="connsiteY321" fmla="*/ 432878 h 1217414"/>
                <a:gd name="connsiteX322" fmla="*/ 844337 w 2234009"/>
                <a:gd name="connsiteY322" fmla="*/ 425738 h 1217414"/>
                <a:gd name="connsiteX323" fmla="*/ 842551 w 2234009"/>
                <a:gd name="connsiteY323" fmla="*/ 423953 h 1217414"/>
                <a:gd name="connsiteX324" fmla="*/ 841658 w 2234009"/>
                <a:gd name="connsiteY324" fmla="*/ 423061 h 1217414"/>
                <a:gd name="connsiteX325" fmla="*/ 839874 w 2234009"/>
                <a:gd name="connsiteY325" fmla="*/ 421276 h 1217414"/>
                <a:gd name="connsiteX326" fmla="*/ 830949 w 2234009"/>
                <a:gd name="connsiteY326" fmla="*/ 417705 h 1217414"/>
                <a:gd name="connsiteX327" fmla="*/ 824701 w 2234009"/>
                <a:gd name="connsiteY327" fmla="*/ 416813 h 1217414"/>
                <a:gd name="connsiteX328" fmla="*/ 814882 w 2234009"/>
                <a:gd name="connsiteY328" fmla="*/ 417705 h 1217414"/>
                <a:gd name="connsiteX329" fmla="*/ 812205 w 2234009"/>
                <a:gd name="connsiteY329" fmla="*/ 417705 h 1217414"/>
                <a:gd name="connsiteX330" fmla="*/ 800602 w 2234009"/>
                <a:gd name="connsiteY330" fmla="*/ 413243 h 1217414"/>
                <a:gd name="connsiteX331" fmla="*/ 794354 w 2234009"/>
                <a:gd name="connsiteY331" fmla="*/ 412350 h 1217414"/>
                <a:gd name="connsiteX332" fmla="*/ 774719 w 2234009"/>
                <a:gd name="connsiteY332" fmla="*/ 413243 h 1217414"/>
                <a:gd name="connsiteX333" fmla="*/ 770256 w 2234009"/>
                <a:gd name="connsiteY333" fmla="*/ 415028 h 1217414"/>
                <a:gd name="connsiteX334" fmla="*/ 745265 w 2234009"/>
                <a:gd name="connsiteY334" fmla="*/ 430201 h 1217414"/>
                <a:gd name="connsiteX335" fmla="*/ 736340 w 2234009"/>
                <a:gd name="connsiteY335" fmla="*/ 432878 h 1217414"/>
                <a:gd name="connsiteX336" fmla="*/ 714919 w 2234009"/>
                <a:gd name="connsiteY336" fmla="*/ 432878 h 1217414"/>
                <a:gd name="connsiteX337" fmla="*/ 710457 w 2234009"/>
                <a:gd name="connsiteY337" fmla="*/ 433771 h 1217414"/>
                <a:gd name="connsiteX338" fmla="*/ 706886 w 2234009"/>
                <a:gd name="connsiteY338" fmla="*/ 433771 h 1217414"/>
                <a:gd name="connsiteX339" fmla="*/ 703316 w 2234009"/>
                <a:gd name="connsiteY339" fmla="*/ 432878 h 1217414"/>
                <a:gd name="connsiteX340" fmla="*/ 701531 w 2234009"/>
                <a:gd name="connsiteY340" fmla="*/ 431986 h 1217414"/>
                <a:gd name="connsiteX341" fmla="*/ 695283 w 2234009"/>
                <a:gd name="connsiteY341" fmla="*/ 426631 h 1217414"/>
                <a:gd name="connsiteX342" fmla="*/ 685465 w 2234009"/>
                <a:gd name="connsiteY342" fmla="*/ 421276 h 1217414"/>
                <a:gd name="connsiteX343" fmla="*/ 669400 w 2234009"/>
                <a:gd name="connsiteY343" fmla="*/ 415920 h 1217414"/>
                <a:gd name="connsiteX344" fmla="*/ 656012 w 2234009"/>
                <a:gd name="connsiteY344" fmla="*/ 415028 h 1217414"/>
                <a:gd name="connsiteX345" fmla="*/ 647979 w 2234009"/>
                <a:gd name="connsiteY345" fmla="*/ 411458 h 1217414"/>
                <a:gd name="connsiteX346" fmla="*/ 641731 w 2234009"/>
                <a:gd name="connsiteY346" fmla="*/ 410565 h 1217414"/>
                <a:gd name="connsiteX347" fmla="*/ 614955 w 2234009"/>
                <a:gd name="connsiteY347" fmla="*/ 412350 h 1217414"/>
                <a:gd name="connsiteX348" fmla="*/ 608708 w 2234009"/>
                <a:gd name="connsiteY348" fmla="*/ 410565 h 1217414"/>
                <a:gd name="connsiteX349" fmla="*/ 603353 w 2234009"/>
                <a:gd name="connsiteY349" fmla="*/ 410565 h 1217414"/>
                <a:gd name="connsiteX350" fmla="*/ 584609 w 2234009"/>
                <a:gd name="connsiteY350" fmla="*/ 415028 h 1217414"/>
                <a:gd name="connsiteX351" fmla="*/ 578361 w 2234009"/>
                <a:gd name="connsiteY351" fmla="*/ 415920 h 1217414"/>
                <a:gd name="connsiteX352" fmla="*/ 573899 w 2234009"/>
                <a:gd name="connsiteY352" fmla="*/ 415028 h 1217414"/>
                <a:gd name="connsiteX353" fmla="*/ 572114 w 2234009"/>
                <a:gd name="connsiteY353" fmla="*/ 413243 h 1217414"/>
                <a:gd name="connsiteX354" fmla="*/ 569436 w 2234009"/>
                <a:gd name="connsiteY354" fmla="*/ 408780 h 1217414"/>
                <a:gd name="connsiteX355" fmla="*/ 566758 w 2234009"/>
                <a:gd name="connsiteY355" fmla="*/ 406995 h 1217414"/>
                <a:gd name="connsiteX356" fmla="*/ 563189 w 2234009"/>
                <a:gd name="connsiteY356" fmla="*/ 406995 h 1217414"/>
                <a:gd name="connsiteX357" fmla="*/ 555156 w 2234009"/>
                <a:gd name="connsiteY357" fmla="*/ 407888 h 1217414"/>
                <a:gd name="connsiteX358" fmla="*/ 551585 w 2234009"/>
                <a:gd name="connsiteY358" fmla="*/ 406995 h 1217414"/>
                <a:gd name="connsiteX359" fmla="*/ 548015 w 2234009"/>
                <a:gd name="connsiteY359" fmla="*/ 406103 h 1217414"/>
                <a:gd name="connsiteX360" fmla="*/ 545338 w 2234009"/>
                <a:gd name="connsiteY360" fmla="*/ 404317 h 1217414"/>
                <a:gd name="connsiteX361" fmla="*/ 542660 w 2234009"/>
                <a:gd name="connsiteY361" fmla="*/ 403425 h 1217414"/>
                <a:gd name="connsiteX362" fmla="*/ 539090 w 2234009"/>
                <a:gd name="connsiteY362" fmla="*/ 403425 h 1217414"/>
                <a:gd name="connsiteX363" fmla="*/ 531057 w 2234009"/>
                <a:gd name="connsiteY363" fmla="*/ 403425 h 1217414"/>
                <a:gd name="connsiteX364" fmla="*/ 524809 w 2234009"/>
                <a:gd name="connsiteY364" fmla="*/ 401640 h 1217414"/>
                <a:gd name="connsiteX365" fmla="*/ 521239 w 2234009"/>
                <a:gd name="connsiteY365" fmla="*/ 401640 h 1217414"/>
                <a:gd name="connsiteX366" fmla="*/ 514992 w 2234009"/>
                <a:gd name="connsiteY366" fmla="*/ 403425 h 1217414"/>
                <a:gd name="connsiteX367" fmla="*/ 497141 w 2234009"/>
                <a:gd name="connsiteY367" fmla="*/ 413243 h 1217414"/>
                <a:gd name="connsiteX368" fmla="*/ 481075 w 2234009"/>
                <a:gd name="connsiteY368" fmla="*/ 429308 h 1217414"/>
                <a:gd name="connsiteX369" fmla="*/ 468580 w 2234009"/>
                <a:gd name="connsiteY369" fmla="*/ 438234 h 1217414"/>
                <a:gd name="connsiteX370" fmla="*/ 464117 w 2234009"/>
                <a:gd name="connsiteY370" fmla="*/ 444481 h 1217414"/>
                <a:gd name="connsiteX371" fmla="*/ 463225 w 2234009"/>
                <a:gd name="connsiteY371" fmla="*/ 448052 h 1217414"/>
                <a:gd name="connsiteX372" fmla="*/ 465902 w 2234009"/>
                <a:gd name="connsiteY372" fmla="*/ 453407 h 1217414"/>
                <a:gd name="connsiteX373" fmla="*/ 465902 w 2234009"/>
                <a:gd name="connsiteY373" fmla="*/ 455192 h 1217414"/>
                <a:gd name="connsiteX374" fmla="*/ 466795 w 2234009"/>
                <a:gd name="connsiteY374" fmla="*/ 457869 h 1217414"/>
                <a:gd name="connsiteX375" fmla="*/ 466795 w 2234009"/>
                <a:gd name="connsiteY375" fmla="*/ 460547 h 1217414"/>
                <a:gd name="connsiteX376" fmla="*/ 466795 w 2234009"/>
                <a:gd name="connsiteY376" fmla="*/ 462332 h 1217414"/>
                <a:gd name="connsiteX377" fmla="*/ 461440 w 2234009"/>
                <a:gd name="connsiteY377" fmla="*/ 485538 h 1217414"/>
                <a:gd name="connsiteX378" fmla="*/ 460547 w 2234009"/>
                <a:gd name="connsiteY378" fmla="*/ 488216 h 1217414"/>
                <a:gd name="connsiteX379" fmla="*/ 456085 w 2234009"/>
                <a:gd name="connsiteY379" fmla="*/ 492678 h 1217414"/>
                <a:gd name="connsiteX380" fmla="*/ 436449 w 2234009"/>
                <a:gd name="connsiteY380" fmla="*/ 510529 h 1217414"/>
                <a:gd name="connsiteX381" fmla="*/ 431093 w 2234009"/>
                <a:gd name="connsiteY381" fmla="*/ 516777 h 1217414"/>
                <a:gd name="connsiteX382" fmla="*/ 429309 w 2234009"/>
                <a:gd name="connsiteY382" fmla="*/ 521239 h 1217414"/>
                <a:gd name="connsiteX383" fmla="*/ 430201 w 2234009"/>
                <a:gd name="connsiteY383" fmla="*/ 523024 h 1217414"/>
                <a:gd name="connsiteX384" fmla="*/ 432878 w 2234009"/>
                <a:gd name="connsiteY384" fmla="*/ 524809 h 1217414"/>
                <a:gd name="connsiteX385" fmla="*/ 443589 w 2234009"/>
                <a:gd name="connsiteY385" fmla="*/ 529272 h 1217414"/>
                <a:gd name="connsiteX386" fmla="*/ 446266 w 2234009"/>
                <a:gd name="connsiteY386" fmla="*/ 531057 h 1217414"/>
                <a:gd name="connsiteX387" fmla="*/ 448052 w 2234009"/>
                <a:gd name="connsiteY387" fmla="*/ 532842 h 1217414"/>
                <a:gd name="connsiteX388" fmla="*/ 448944 w 2234009"/>
                <a:gd name="connsiteY388" fmla="*/ 535520 h 1217414"/>
                <a:gd name="connsiteX389" fmla="*/ 448944 w 2234009"/>
                <a:gd name="connsiteY389" fmla="*/ 551585 h 1217414"/>
                <a:gd name="connsiteX390" fmla="*/ 448052 w 2234009"/>
                <a:gd name="connsiteY390" fmla="*/ 557833 h 1217414"/>
                <a:gd name="connsiteX391" fmla="*/ 447159 w 2234009"/>
                <a:gd name="connsiteY391" fmla="*/ 564973 h 1217414"/>
                <a:gd name="connsiteX392" fmla="*/ 443589 w 2234009"/>
                <a:gd name="connsiteY392" fmla="*/ 567651 h 1217414"/>
                <a:gd name="connsiteX393" fmla="*/ 438234 w 2234009"/>
                <a:gd name="connsiteY393" fmla="*/ 569436 h 1217414"/>
                <a:gd name="connsiteX394" fmla="*/ 398962 w 2234009"/>
                <a:gd name="connsiteY394" fmla="*/ 573899 h 1217414"/>
                <a:gd name="connsiteX395" fmla="*/ 396285 w 2234009"/>
                <a:gd name="connsiteY395" fmla="*/ 573899 h 1217414"/>
                <a:gd name="connsiteX396" fmla="*/ 393607 w 2234009"/>
                <a:gd name="connsiteY396" fmla="*/ 572114 h 1217414"/>
                <a:gd name="connsiteX397" fmla="*/ 392715 w 2234009"/>
                <a:gd name="connsiteY397" fmla="*/ 570329 h 1217414"/>
                <a:gd name="connsiteX398" fmla="*/ 391822 w 2234009"/>
                <a:gd name="connsiteY398" fmla="*/ 567651 h 1217414"/>
                <a:gd name="connsiteX399" fmla="*/ 388252 w 2234009"/>
                <a:gd name="connsiteY399" fmla="*/ 563188 h 1217414"/>
                <a:gd name="connsiteX400" fmla="*/ 386467 w 2234009"/>
                <a:gd name="connsiteY400" fmla="*/ 561403 h 1217414"/>
                <a:gd name="connsiteX401" fmla="*/ 383789 w 2234009"/>
                <a:gd name="connsiteY401" fmla="*/ 560511 h 1217414"/>
                <a:gd name="connsiteX402" fmla="*/ 373972 w 2234009"/>
                <a:gd name="connsiteY402" fmla="*/ 558726 h 1217414"/>
                <a:gd name="connsiteX403" fmla="*/ 361476 w 2234009"/>
                <a:gd name="connsiteY403" fmla="*/ 559618 h 1217414"/>
                <a:gd name="connsiteX404" fmla="*/ 358798 w 2234009"/>
                <a:gd name="connsiteY404" fmla="*/ 560511 h 1217414"/>
                <a:gd name="connsiteX405" fmla="*/ 355228 w 2234009"/>
                <a:gd name="connsiteY405" fmla="*/ 563188 h 1217414"/>
                <a:gd name="connsiteX406" fmla="*/ 351658 w 2234009"/>
                <a:gd name="connsiteY406" fmla="*/ 568544 h 1217414"/>
                <a:gd name="connsiteX407" fmla="*/ 349873 w 2234009"/>
                <a:gd name="connsiteY407" fmla="*/ 572114 h 1217414"/>
                <a:gd name="connsiteX408" fmla="*/ 348981 w 2234009"/>
                <a:gd name="connsiteY408" fmla="*/ 576576 h 1217414"/>
                <a:gd name="connsiteX409" fmla="*/ 348981 w 2234009"/>
                <a:gd name="connsiteY409" fmla="*/ 582824 h 1217414"/>
                <a:gd name="connsiteX410" fmla="*/ 348088 w 2234009"/>
                <a:gd name="connsiteY410" fmla="*/ 586394 h 1217414"/>
                <a:gd name="connsiteX411" fmla="*/ 347196 w 2234009"/>
                <a:gd name="connsiteY411" fmla="*/ 589964 h 1217414"/>
                <a:gd name="connsiteX412" fmla="*/ 345410 w 2234009"/>
                <a:gd name="connsiteY412" fmla="*/ 592642 h 1217414"/>
                <a:gd name="connsiteX413" fmla="*/ 276685 w 2234009"/>
                <a:gd name="connsiteY413" fmla="*/ 629236 h 1217414"/>
                <a:gd name="connsiteX414" fmla="*/ 274008 w 2234009"/>
                <a:gd name="connsiteY414" fmla="*/ 633698 h 1217414"/>
                <a:gd name="connsiteX415" fmla="*/ 272223 w 2234009"/>
                <a:gd name="connsiteY415" fmla="*/ 635484 h 1217414"/>
                <a:gd name="connsiteX416" fmla="*/ 269545 w 2234009"/>
                <a:gd name="connsiteY416" fmla="*/ 635484 h 1217414"/>
                <a:gd name="connsiteX417" fmla="*/ 265975 w 2234009"/>
                <a:gd name="connsiteY417" fmla="*/ 635484 h 1217414"/>
                <a:gd name="connsiteX418" fmla="*/ 257942 w 2234009"/>
                <a:gd name="connsiteY418" fmla="*/ 633698 h 1217414"/>
                <a:gd name="connsiteX419" fmla="*/ 254372 w 2234009"/>
                <a:gd name="connsiteY419" fmla="*/ 631913 h 1217414"/>
                <a:gd name="connsiteX420" fmla="*/ 251694 w 2234009"/>
                <a:gd name="connsiteY420" fmla="*/ 629236 h 1217414"/>
                <a:gd name="connsiteX421" fmla="*/ 249909 w 2234009"/>
                <a:gd name="connsiteY421" fmla="*/ 626558 h 1217414"/>
                <a:gd name="connsiteX422" fmla="*/ 249017 w 2234009"/>
                <a:gd name="connsiteY422" fmla="*/ 624773 h 1217414"/>
                <a:gd name="connsiteX423" fmla="*/ 246339 w 2234009"/>
                <a:gd name="connsiteY423" fmla="*/ 622988 h 1217414"/>
                <a:gd name="connsiteX424" fmla="*/ 243661 w 2234009"/>
                <a:gd name="connsiteY424" fmla="*/ 622096 h 1217414"/>
                <a:gd name="connsiteX425" fmla="*/ 239199 w 2234009"/>
                <a:gd name="connsiteY425" fmla="*/ 622988 h 1217414"/>
                <a:gd name="connsiteX426" fmla="*/ 232951 w 2234009"/>
                <a:gd name="connsiteY426" fmla="*/ 625666 h 1217414"/>
                <a:gd name="connsiteX427" fmla="*/ 217778 w 2234009"/>
                <a:gd name="connsiteY427" fmla="*/ 638161 h 1217414"/>
                <a:gd name="connsiteX428" fmla="*/ 204390 w 2234009"/>
                <a:gd name="connsiteY428" fmla="*/ 652442 h 1217414"/>
                <a:gd name="connsiteX429" fmla="*/ 198142 w 2234009"/>
                <a:gd name="connsiteY429" fmla="*/ 654227 h 1217414"/>
                <a:gd name="connsiteX430" fmla="*/ 181184 w 2234009"/>
                <a:gd name="connsiteY430" fmla="*/ 653334 h 1217414"/>
                <a:gd name="connsiteX431" fmla="*/ 167796 w 2234009"/>
                <a:gd name="connsiteY431" fmla="*/ 670292 h 1217414"/>
                <a:gd name="connsiteX432" fmla="*/ 160656 w 2234009"/>
                <a:gd name="connsiteY432" fmla="*/ 674755 h 1217414"/>
                <a:gd name="connsiteX433" fmla="*/ 142805 w 2234009"/>
                <a:gd name="connsiteY433" fmla="*/ 677432 h 1217414"/>
                <a:gd name="connsiteX434" fmla="*/ 139235 w 2234009"/>
                <a:gd name="connsiteY434" fmla="*/ 680110 h 1217414"/>
                <a:gd name="connsiteX435" fmla="*/ 136557 w 2234009"/>
                <a:gd name="connsiteY435" fmla="*/ 681895 h 1217414"/>
                <a:gd name="connsiteX436" fmla="*/ 129417 w 2234009"/>
                <a:gd name="connsiteY436" fmla="*/ 695283 h 1217414"/>
                <a:gd name="connsiteX437" fmla="*/ 117814 w 2234009"/>
                <a:gd name="connsiteY437" fmla="*/ 710456 h 1217414"/>
                <a:gd name="connsiteX438" fmla="*/ 111567 w 2234009"/>
                <a:gd name="connsiteY438" fmla="*/ 715812 h 1217414"/>
                <a:gd name="connsiteX439" fmla="*/ 107997 w 2234009"/>
                <a:gd name="connsiteY439" fmla="*/ 716704 h 1217414"/>
                <a:gd name="connsiteX440" fmla="*/ 106212 w 2234009"/>
                <a:gd name="connsiteY440" fmla="*/ 714919 h 1217414"/>
                <a:gd name="connsiteX441" fmla="*/ 105319 w 2234009"/>
                <a:gd name="connsiteY441" fmla="*/ 712241 h 1217414"/>
                <a:gd name="connsiteX442" fmla="*/ 104426 w 2234009"/>
                <a:gd name="connsiteY442" fmla="*/ 710456 h 1217414"/>
                <a:gd name="connsiteX443" fmla="*/ 100856 w 2234009"/>
                <a:gd name="connsiteY443" fmla="*/ 696176 h 1217414"/>
                <a:gd name="connsiteX444" fmla="*/ 99964 w 2234009"/>
                <a:gd name="connsiteY444" fmla="*/ 694391 h 1217414"/>
                <a:gd name="connsiteX445" fmla="*/ 97286 w 2234009"/>
                <a:gd name="connsiteY445" fmla="*/ 689928 h 1217414"/>
                <a:gd name="connsiteX446" fmla="*/ 96393 w 2234009"/>
                <a:gd name="connsiteY446" fmla="*/ 687250 h 1217414"/>
                <a:gd name="connsiteX447" fmla="*/ 95501 w 2234009"/>
                <a:gd name="connsiteY447" fmla="*/ 684573 h 1217414"/>
                <a:gd name="connsiteX448" fmla="*/ 95501 w 2234009"/>
                <a:gd name="connsiteY448" fmla="*/ 681003 h 1217414"/>
                <a:gd name="connsiteX449" fmla="*/ 96393 w 2234009"/>
                <a:gd name="connsiteY449" fmla="*/ 678325 h 1217414"/>
                <a:gd name="connsiteX450" fmla="*/ 95501 w 2234009"/>
                <a:gd name="connsiteY450" fmla="*/ 674755 h 1217414"/>
                <a:gd name="connsiteX451" fmla="*/ 93716 w 2234009"/>
                <a:gd name="connsiteY451" fmla="*/ 672077 h 1217414"/>
                <a:gd name="connsiteX452" fmla="*/ 85683 w 2234009"/>
                <a:gd name="connsiteY452" fmla="*/ 670292 h 1217414"/>
                <a:gd name="connsiteX453" fmla="*/ 81221 w 2234009"/>
                <a:gd name="connsiteY453" fmla="*/ 670292 h 1217414"/>
                <a:gd name="connsiteX454" fmla="*/ 77650 w 2234009"/>
                <a:gd name="connsiteY454" fmla="*/ 671185 h 1217414"/>
                <a:gd name="connsiteX455" fmla="*/ 67833 w 2234009"/>
                <a:gd name="connsiteY455" fmla="*/ 679218 h 1217414"/>
                <a:gd name="connsiteX456" fmla="*/ 64262 w 2234009"/>
                <a:gd name="connsiteY456" fmla="*/ 683680 h 1217414"/>
                <a:gd name="connsiteX457" fmla="*/ 58015 w 2234009"/>
                <a:gd name="connsiteY457" fmla="*/ 692606 h 1217414"/>
                <a:gd name="connsiteX458" fmla="*/ 55337 w 2234009"/>
                <a:gd name="connsiteY458" fmla="*/ 697961 h 1217414"/>
                <a:gd name="connsiteX459" fmla="*/ 43734 w 2234009"/>
                <a:gd name="connsiteY459" fmla="*/ 712241 h 1217414"/>
                <a:gd name="connsiteX460" fmla="*/ 26776 w 2234009"/>
                <a:gd name="connsiteY460" fmla="*/ 728307 h 1217414"/>
                <a:gd name="connsiteX461" fmla="*/ 24098 w 2234009"/>
                <a:gd name="connsiteY461" fmla="*/ 731877 h 1217414"/>
                <a:gd name="connsiteX462" fmla="*/ 22313 w 2234009"/>
                <a:gd name="connsiteY462" fmla="*/ 735447 h 1217414"/>
                <a:gd name="connsiteX463" fmla="*/ 21421 w 2234009"/>
                <a:gd name="connsiteY463" fmla="*/ 737232 h 1217414"/>
                <a:gd name="connsiteX464" fmla="*/ 21421 w 2234009"/>
                <a:gd name="connsiteY464" fmla="*/ 739017 h 1217414"/>
                <a:gd name="connsiteX465" fmla="*/ 21421 w 2234009"/>
                <a:gd name="connsiteY465" fmla="*/ 741695 h 1217414"/>
                <a:gd name="connsiteX466" fmla="*/ 21421 w 2234009"/>
                <a:gd name="connsiteY466" fmla="*/ 744372 h 1217414"/>
                <a:gd name="connsiteX467" fmla="*/ 21421 w 2234009"/>
                <a:gd name="connsiteY467" fmla="*/ 747050 h 1217414"/>
                <a:gd name="connsiteX468" fmla="*/ 21421 w 2234009"/>
                <a:gd name="connsiteY468" fmla="*/ 754190 h 1217414"/>
                <a:gd name="connsiteX469" fmla="*/ 20528 w 2234009"/>
                <a:gd name="connsiteY469" fmla="*/ 760438 h 1217414"/>
                <a:gd name="connsiteX470" fmla="*/ 20528 w 2234009"/>
                <a:gd name="connsiteY470" fmla="*/ 764008 h 1217414"/>
                <a:gd name="connsiteX471" fmla="*/ 16065 w 2234009"/>
                <a:gd name="connsiteY471" fmla="*/ 775611 h 1217414"/>
                <a:gd name="connsiteX472" fmla="*/ 12496 w 2234009"/>
                <a:gd name="connsiteY472" fmla="*/ 781859 h 1217414"/>
                <a:gd name="connsiteX473" fmla="*/ 2677 w 2234009"/>
                <a:gd name="connsiteY473" fmla="*/ 796140 h 1217414"/>
                <a:gd name="connsiteX474" fmla="*/ 893 w 2234009"/>
                <a:gd name="connsiteY474" fmla="*/ 798817 h 1217414"/>
                <a:gd name="connsiteX475" fmla="*/ 0 w 2234009"/>
                <a:gd name="connsiteY475" fmla="*/ 801495 h 1217414"/>
                <a:gd name="connsiteX476" fmla="*/ 893 w 2234009"/>
                <a:gd name="connsiteY476" fmla="*/ 804172 h 1217414"/>
                <a:gd name="connsiteX477" fmla="*/ 1785 w 2234009"/>
                <a:gd name="connsiteY477" fmla="*/ 805957 h 1217414"/>
                <a:gd name="connsiteX478" fmla="*/ 3570 w 2234009"/>
                <a:gd name="connsiteY478" fmla="*/ 807742 h 1217414"/>
                <a:gd name="connsiteX479" fmla="*/ 6248 w 2234009"/>
                <a:gd name="connsiteY479" fmla="*/ 808635 h 1217414"/>
                <a:gd name="connsiteX480" fmla="*/ 19636 w 2234009"/>
                <a:gd name="connsiteY480" fmla="*/ 812205 h 1217414"/>
                <a:gd name="connsiteX481" fmla="*/ 22313 w 2234009"/>
                <a:gd name="connsiteY481" fmla="*/ 813098 h 1217414"/>
                <a:gd name="connsiteX482" fmla="*/ 24098 w 2234009"/>
                <a:gd name="connsiteY482" fmla="*/ 814882 h 1217414"/>
                <a:gd name="connsiteX483" fmla="*/ 25884 w 2234009"/>
                <a:gd name="connsiteY483" fmla="*/ 815775 h 1217414"/>
                <a:gd name="connsiteX484" fmla="*/ 25884 w 2234009"/>
                <a:gd name="connsiteY484" fmla="*/ 816668 h 1217414"/>
                <a:gd name="connsiteX485" fmla="*/ 25884 w 2234009"/>
                <a:gd name="connsiteY485" fmla="*/ 817560 h 1217414"/>
                <a:gd name="connsiteX486" fmla="*/ 25884 w 2234009"/>
                <a:gd name="connsiteY486" fmla="*/ 817560 h 1217414"/>
                <a:gd name="connsiteX487" fmla="*/ 24991 w 2234009"/>
                <a:gd name="connsiteY487" fmla="*/ 822023 h 1217414"/>
                <a:gd name="connsiteX488" fmla="*/ 24098 w 2234009"/>
                <a:gd name="connsiteY488" fmla="*/ 824700 h 1217414"/>
                <a:gd name="connsiteX489" fmla="*/ 24991 w 2234009"/>
                <a:gd name="connsiteY489" fmla="*/ 827378 h 1217414"/>
                <a:gd name="connsiteX490" fmla="*/ 25884 w 2234009"/>
                <a:gd name="connsiteY490" fmla="*/ 829163 h 1217414"/>
                <a:gd name="connsiteX491" fmla="*/ 26776 w 2234009"/>
                <a:gd name="connsiteY491" fmla="*/ 831841 h 1217414"/>
                <a:gd name="connsiteX492" fmla="*/ 25884 w 2234009"/>
                <a:gd name="connsiteY492" fmla="*/ 834518 h 1217414"/>
                <a:gd name="connsiteX493" fmla="*/ 24991 w 2234009"/>
                <a:gd name="connsiteY493" fmla="*/ 838088 h 1217414"/>
                <a:gd name="connsiteX494" fmla="*/ 21421 w 2234009"/>
                <a:gd name="connsiteY494" fmla="*/ 842551 h 1217414"/>
                <a:gd name="connsiteX495" fmla="*/ 19636 w 2234009"/>
                <a:gd name="connsiteY495" fmla="*/ 846121 h 1217414"/>
                <a:gd name="connsiteX496" fmla="*/ 18744 w 2234009"/>
                <a:gd name="connsiteY496" fmla="*/ 848799 h 1217414"/>
                <a:gd name="connsiteX497" fmla="*/ 19636 w 2234009"/>
                <a:gd name="connsiteY497" fmla="*/ 855046 h 1217414"/>
                <a:gd name="connsiteX498" fmla="*/ 33024 w 2234009"/>
                <a:gd name="connsiteY498" fmla="*/ 852369 h 1217414"/>
                <a:gd name="connsiteX499" fmla="*/ 41949 w 2234009"/>
                <a:gd name="connsiteY499" fmla="*/ 849692 h 1217414"/>
                <a:gd name="connsiteX500" fmla="*/ 43734 w 2234009"/>
                <a:gd name="connsiteY500" fmla="*/ 848799 h 1217414"/>
                <a:gd name="connsiteX501" fmla="*/ 47304 w 2234009"/>
                <a:gd name="connsiteY501" fmla="*/ 849692 h 1217414"/>
                <a:gd name="connsiteX502" fmla="*/ 49982 w 2234009"/>
                <a:gd name="connsiteY502" fmla="*/ 851476 h 1217414"/>
                <a:gd name="connsiteX503" fmla="*/ 58908 w 2234009"/>
                <a:gd name="connsiteY503" fmla="*/ 857724 h 1217414"/>
                <a:gd name="connsiteX504" fmla="*/ 61585 w 2234009"/>
                <a:gd name="connsiteY504" fmla="*/ 860402 h 1217414"/>
                <a:gd name="connsiteX505" fmla="*/ 63370 w 2234009"/>
                <a:gd name="connsiteY505" fmla="*/ 863079 h 1217414"/>
                <a:gd name="connsiteX506" fmla="*/ 69617 w 2234009"/>
                <a:gd name="connsiteY506" fmla="*/ 871112 h 1217414"/>
                <a:gd name="connsiteX507" fmla="*/ 71403 w 2234009"/>
                <a:gd name="connsiteY507" fmla="*/ 872897 h 1217414"/>
                <a:gd name="connsiteX508" fmla="*/ 74080 w 2234009"/>
                <a:gd name="connsiteY508" fmla="*/ 873790 h 1217414"/>
                <a:gd name="connsiteX509" fmla="*/ 76758 w 2234009"/>
                <a:gd name="connsiteY509" fmla="*/ 873790 h 1217414"/>
                <a:gd name="connsiteX510" fmla="*/ 80328 w 2234009"/>
                <a:gd name="connsiteY510" fmla="*/ 872005 h 1217414"/>
                <a:gd name="connsiteX511" fmla="*/ 82113 w 2234009"/>
                <a:gd name="connsiteY511" fmla="*/ 869327 h 1217414"/>
                <a:gd name="connsiteX512" fmla="*/ 94609 w 2234009"/>
                <a:gd name="connsiteY512" fmla="*/ 847014 h 1217414"/>
                <a:gd name="connsiteX513" fmla="*/ 97286 w 2234009"/>
                <a:gd name="connsiteY513" fmla="*/ 842551 h 1217414"/>
                <a:gd name="connsiteX514" fmla="*/ 99964 w 2234009"/>
                <a:gd name="connsiteY514" fmla="*/ 840766 h 1217414"/>
                <a:gd name="connsiteX515" fmla="*/ 102641 w 2234009"/>
                <a:gd name="connsiteY515" fmla="*/ 839874 h 1217414"/>
                <a:gd name="connsiteX516" fmla="*/ 105319 w 2234009"/>
                <a:gd name="connsiteY516" fmla="*/ 840766 h 1217414"/>
                <a:gd name="connsiteX517" fmla="*/ 112459 w 2234009"/>
                <a:gd name="connsiteY517" fmla="*/ 847014 h 1217414"/>
                <a:gd name="connsiteX518" fmla="*/ 115137 w 2234009"/>
                <a:gd name="connsiteY518" fmla="*/ 849692 h 1217414"/>
                <a:gd name="connsiteX519" fmla="*/ 118707 w 2234009"/>
                <a:gd name="connsiteY519" fmla="*/ 849692 h 1217414"/>
                <a:gd name="connsiteX520" fmla="*/ 123169 w 2234009"/>
                <a:gd name="connsiteY520" fmla="*/ 848799 h 1217414"/>
                <a:gd name="connsiteX521" fmla="*/ 130310 w 2234009"/>
                <a:gd name="connsiteY521" fmla="*/ 844336 h 1217414"/>
                <a:gd name="connsiteX522" fmla="*/ 131202 w 2234009"/>
                <a:gd name="connsiteY522" fmla="*/ 843444 h 1217414"/>
                <a:gd name="connsiteX523" fmla="*/ 138343 w 2234009"/>
                <a:gd name="connsiteY523" fmla="*/ 840766 h 1217414"/>
                <a:gd name="connsiteX524" fmla="*/ 147268 w 2234009"/>
                <a:gd name="connsiteY524" fmla="*/ 857724 h 1217414"/>
                <a:gd name="connsiteX525" fmla="*/ 155301 w 2234009"/>
                <a:gd name="connsiteY525" fmla="*/ 877360 h 1217414"/>
                <a:gd name="connsiteX526" fmla="*/ 166011 w 2234009"/>
                <a:gd name="connsiteY526" fmla="*/ 893426 h 1217414"/>
                <a:gd name="connsiteX527" fmla="*/ 184754 w 2234009"/>
                <a:gd name="connsiteY527" fmla="*/ 902351 h 1217414"/>
                <a:gd name="connsiteX528" fmla="*/ 296321 w 2234009"/>
                <a:gd name="connsiteY528" fmla="*/ 908598 h 1217414"/>
                <a:gd name="connsiteX529" fmla="*/ 312387 w 2234009"/>
                <a:gd name="connsiteY529" fmla="*/ 909491 h 1217414"/>
                <a:gd name="connsiteX530" fmla="*/ 316849 w 2234009"/>
                <a:gd name="connsiteY530" fmla="*/ 908598 h 1217414"/>
                <a:gd name="connsiteX531" fmla="*/ 318634 w 2234009"/>
                <a:gd name="connsiteY531" fmla="*/ 904136 h 1217414"/>
                <a:gd name="connsiteX532" fmla="*/ 322205 w 2234009"/>
                <a:gd name="connsiteY532" fmla="*/ 889855 h 1217414"/>
                <a:gd name="connsiteX533" fmla="*/ 325775 w 2234009"/>
                <a:gd name="connsiteY533" fmla="*/ 886285 h 1217414"/>
                <a:gd name="connsiteX534" fmla="*/ 407888 w 2234009"/>
                <a:gd name="connsiteY534" fmla="*/ 886285 h 1217414"/>
                <a:gd name="connsiteX535" fmla="*/ 412350 w 2234009"/>
                <a:gd name="connsiteY535" fmla="*/ 888070 h 1217414"/>
                <a:gd name="connsiteX536" fmla="*/ 417705 w 2234009"/>
                <a:gd name="connsiteY536" fmla="*/ 888070 h 1217414"/>
                <a:gd name="connsiteX537" fmla="*/ 422168 w 2234009"/>
                <a:gd name="connsiteY537" fmla="*/ 888963 h 1217414"/>
                <a:gd name="connsiteX538" fmla="*/ 445374 w 2234009"/>
                <a:gd name="connsiteY538" fmla="*/ 896996 h 1217414"/>
                <a:gd name="connsiteX539" fmla="*/ 465902 w 2234009"/>
                <a:gd name="connsiteY539" fmla="*/ 901458 h 1217414"/>
                <a:gd name="connsiteX540" fmla="*/ 471257 w 2234009"/>
                <a:gd name="connsiteY540" fmla="*/ 901458 h 1217414"/>
                <a:gd name="connsiteX541" fmla="*/ 474828 w 2234009"/>
                <a:gd name="connsiteY541" fmla="*/ 900566 h 1217414"/>
                <a:gd name="connsiteX542" fmla="*/ 475720 w 2234009"/>
                <a:gd name="connsiteY542" fmla="*/ 897888 h 1217414"/>
                <a:gd name="connsiteX543" fmla="*/ 477505 w 2234009"/>
                <a:gd name="connsiteY543" fmla="*/ 896103 h 1217414"/>
                <a:gd name="connsiteX544" fmla="*/ 479290 w 2234009"/>
                <a:gd name="connsiteY544" fmla="*/ 889855 h 1217414"/>
                <a:gd name="connsiteX545" fmla="*/ 480183 w 2234009"/>
                <a:gd name="connsiteY545" fmla="*/ 887178 h 1217414"/>
                <a:gd name="connsiteX546" fmla="*/ 484645 w 2234009"/>
                <a:gd name="connsiteY546" fmla="*/ 884500 h 1217414"/>
                <a:gd name="connsiteX547" fmla="*/ 491786 w 2234009"/>
                <a:gd name="connsiteY547" fmla="*/ 880930 h 1217414"/>
                <a:gd name="connsiteX548" fmla="*/ 516777 w 2234009"/>
                <a:gd name="connsiteY548" fmla="*/ 872005 h 1217414"/>
                <a:gd name="connsiteX549" fmla="*/ 523025 w 2234009"/>
                <a:gd name="connsiteY549" fmla="*/ 871112 h 1217414"/>
                <a:gd name="connsiteX550" fmla="*/ 538197 w 2234009"/>
                <a:gd name="connsiteY550" fmla="*/ 874682 h 1217414"/>
                <a:gd name="connsiteX551" fmla="*/ 554263 w 2234009"/>
                <a:gd name="connsiteY551" fmla="*/ 874682 h 1217414"/>
                <a:gd name="connsiteX552" fmla="*/ 561403 w 2234009"/>
                <a:gd name="connsiteY552" fmla="*/ 875575 h 1217414"/>
                <a:gd name="connsiteX553" fmla="*/ 565866 w 2234009"/>
                <a:gd name="connsiteY553" fmla="*/ 877360 h 1217414"/>
                <a:gd name="connsiteX554" fmla="*/ 566758 w 2234009"/>
                <a:gd name="connsiteY554" fmla="*/ 879145 h 1217414"/>
                <a:gd name="connsiteX555" fmla="*/ 567651 w 2234009"/>
                <a:gd name="connsiteY555" fmla="*/ 881822 h 1217414"/>
                <a:gd name="connsiteX556" fmla="*/ 568544 w 2234009"/>
                <a:gd name="connsiteY556" fmla="*/ 885393 h 1217414"/>
                <a:gd name="connsiteX557" fmla="*/ 571221 w 2234009"/>
                <a:gd name="connsiteY557" fmla="*/ 888070 h 1217414"/>
                <a:gd name="connsiteX558" fmla="*/ 576577 w 2234009"/>
                <a:gd name="connsiteY558" fmla="*/ 889855 h 1217414"/>
                <a:gd name="connsiteX559" fmla="*/ 580146 w 2234009"/>
                <a:gd name="connsiteY559" fmla="*/ 889855 h 1217414"/>
                <a:gd name="connsiteX560" fmla="*/ 581932 w 2234009"/>
                <a:gd name="connsiteY560" fmla="*/ 888070 h 1217414"/>
                <a:gd name="connsiteX561" fmla="*/ 585502 w 2234009"/>
                <a:gd name="connsiteY561" fmla="*/ 878252 h 1217414"/>
                <a:gd name="connsiteX562" fmla="*/ 587287 w 2234009"/>
                <a:gd name="connsiteY562" fmla="*/ 875575 h 1217414"/>
                <a:gd name="connsiteX563" fmla="*/ 589072 w 2234009"/>
                <a:gd name="connsiteY563" fmla="*/ 872897 h 1217414"/>
                <a:gd name="connsiteX564" fmla="*/ 594427 w 2234009"/>
                <a:gd name="connsiteY564" fmla="*/ 869327 h 1217414"/>
                <a:gd name="connsiteX565" fmla="*/ 597997 w 2234009"/>
                <a:gd name="connsiteY565" fmla="*/ 868434 h 1217414"/>
                <a:gd name="connsiteX566" fmla="*/ 601567 w 2234009"/>
                <a:gd name="connsiteY566" fmla="*/ 869327 h 1217414"/>
                <a:gd name="connsiteX567" fmla="*/ 603353 w 2234009"/>
                <a:gd name="connsiteY567" fmla="*/ 870220 h 1217414"/>
                <a:gd name="connsiteX568" fmla="*/ 606030 w 2234009"/>
                <a:gd name="connsiteY568" fmla="*/ 872005 h 1217414"/>
                <a:gd name="connsiteX569" fmla="*/ 607815 w 2234009"/>
                <a:gd name="connsiteY569" fmla="*/ 873790 h 1217414"/>
                <a:gd name="connsiteX570" fmla="*/ 608708 w 2234009"/>
                <a:gd name="connsiteY570" fmla="*/ 876467 h 1217414"/>
                <a:gd name="connsiteX571" fmla="*/ 608708 w 2234009"/>
                <a:gd name="connsiteY571" fmla="*/ 879145 h 1217414"/>
                <a:gd name="connsiteX572" fmla="*/ 608708 w 2234009"/>
                <a:gd name="connsiteY572" fmla="*/ 882715 h 1217414"/>
                <a:gd name="connsiteX573" fmla="*/ 610493 w 2234009"/>
                <a:gd name="connsiteY573" fmla="*/ 885393 h 1217414"/>
                <a:gd name="connsiteX574" fmla="*/ 613170 w 2234009"/>
                <a:gd name="connsiteY574" fmla="*/ 888963 h 1217414"/>
                <a:gd name="connsiteX575" fmla="*/ 620310 w 2234009"/>
                <a:gd name="connsiteY575" fmla="*/ 891640 h 1217414"/>
                <a:gd name="connsiteX576" fmla="*/ 623881 w 2234009"/>
                <a:gd name="connsiteY576" fmla="*/ 891640 h 1217414"/>
                <a:gd name="connsiteX577" fmla="*/ 627451 w 2234009"/>
                <a:gd name="connsiteY577" fmla="*/ 891640 h 1217414"/>
                <a:gd name="connsiteX578" fmla="*/ 630129 w 2234009"/>
                <a:gd name="connsiteY578" fmla="*/ 889855 h 1217414"/>
                <a:gd name="connsiteX579" fmla="*/ 631913 w 2234009"/>
                <a:gd name="connsiteY579" fmla="*/ 888070 h 1217414"/>
                <a:gd name="connsiteX580" fmla="*/ 633698 w 2234009"/>
                <a:gd name="connsiteY580" fmla="*/ 886285 h 1217414"/>
                <a:gd name="connsiteX581" fmla="*/ 636376 w 2234009"/>
                <a:gd name="connsiteY581" fmla="*/ 882715 h 1217414"/>
                <a:gd name="connsiteX582" fmla="*/ 640839 w 2234009"/>
                <a:gd name="connsiteY582" fmla="*/ 879145 h 1217414"/>
                <a:gd name="connsiteX583" fmla="*/ 657797 w 2234009"/>
                <a:gd name="connsiteY583" fmla="*/ 873790 h 1217414"/>
                <a:gd name="connsiteX584" fmla="*/ 661367 w 2234009"/>
                <a:gd name="connsiteY584" fmla="*/ 872005 h 1217414"/>
                <a:gd name="connsiteX585" fmla="*/ 663152 w 2234009"/>
                <a:gd name="connsiteY585" fmla="*/ 870220 h 1217414"/>
                <a:gd name="connsiteX586" fmla="*/ 664937 w 2234009"/>
                <a:gd name="connsiteY586" fmla="*/ 867542 h 1217414"/>
                <a:gd name="connsiteX587" fmla="*/ 665830 w 2234009"/>
                <a:gd name="connsiteY587" fmla="*/ 864864 h 1217414"/>
                <a:gd name="connsiteX588" fmla="*/ 666722 w 2234009"/>
                <a:gd name="connsiteY588" fmla="*/ 857724 h 1217414"/>
                <a:gd name="connsiteX589" fmla="*/ 671185 w 2234009"/>
                <a:gd name="connsiteY589" fmla="*/ 853262 h 1217414"/>
                <a:gd name="connsiteX590" fmla="*/ 678325 w 2234009"/>
                <a:gd name="connsiteY590" fmla="*/ 848799 h 1217414"/>
                <a:gd name="connsiteX591" fmla="*/ 697069 w 2234009"/>
                <a:gd name="connsiteY591" fmla="*/ 842551 h 1217414"/>
                <a:gd name="connsiteX592" fmla="*/ 707779 w 2234009"/>
                <a:gd name="connsiteY592" fmla="*/ 840766 h 1217414"/>
                <a:gd name="connsiteX593" fmla="*/ 746158 w 2234009"/>
                <a:gd name="connsiteY593" fmla="*/ 844336 h 1217414"/>
                <a:gd name="connsiteX594" fmla="*/ 755083 w 2234009"/>
                <a:gd name="connsiteY594" fmla="*/ 847014 h 1217414"/>
                <a:gd name="connsiteX595" fmla="*/ 764901 w 2234009"/>
                <a:gd name="connsiteY595" fmla="*/ 847906 h 1217414"/>
                <a:gd name="connsiteX596" fmla="*/ 769364 w 2234009"/>
                <a:gd name="connsiteY596" fmla="*/ 849692 h 1217414"/>
                <a:gd name="connsiteX597" fmla="*/ 772041 w 2234009"/>
                <a:gd name="connsiteY597" fmla="*/ 851476 h 1217414"/>
                <a:gd name="connsiteX598" fmla="*/ 773826 w 2234009"/>
                <a:gd name="connsiteY598" fmla="*/ 853262 h 1217414"/>
                <a:gd name="connsiteX599" fmla="*/ 773826 w 2234009"/>
                <a:gd name="connsiteY599" fmla="*/ 855939 h 1217414"/>
                <a:gd name="connsiteX600" fmla="*/ 775611 w 2234009"/>
                <a:gd name="connsiteY600" fmla="*/ 877360 h 1217414"/>
                <a:gd name="connsiteX601" fmla="*/ 775611 w 2234009"/>
                <a:gd name="connsiteY601" fmla="*/ 880038 h 1217414"/>
                <a:gd name="connsiteX602" fmla="*/ 778289 w 2234009"/>
                <a:gd name="connsiteY602" fmla="*/ 882715 h 1217414"/>
                <a:gd name="connsiteX603" fmla="*/ 781859 w 2234009"/>
                <a:gd name="connsiteY603" fmla="*/ 885393 h 1217414"/>
                <a:gd name="connsiteX604" fmla="*/ 793462 w 2234009"/>
                <a:gd name="connsiteY604" fmla="*/ 888963 h 1217414"/>
                <a:gd name="connsiteX605" fmla="*/ 796140 w 2234009"/>
                <a:gd name="connsiteY605" fmla="*/ 890748 h 1217414"/>
                <a:gd name="connsiteX606" fmla="*/ 797032 w 2234009"/>
                <a:gd name="connsiteY606" fmla="*/ 891640 h 1217414"/>
                <a:gd name="connsiteX607" fmla="*/ 797032 w 2234009"/>
                <a:gd name="connsiteY607" fmla="*/ 894318 h 1217414"/>
                <a:gd name="connsiteX608" fmla="*/ 797032 w 2234009"/>
                <a:gd name="connsiteY608" fmla="*/ 906814 h 1217414"/>
                <a:gd name="connsiteX609" fmla="*/ 797032 w 2234009"/>
                <a:gd name="connsiteY609" fmla="*/ 909491 h 1217414"/>
                <a:gd name="connsiteX610" fmla="*/ 797925 w 2234009"/>
                <a:gd name="connsiteY610" fmla="*/ 912169 h 1217414"/>
                <a:gd name="connsiteX611" fmla="*/ 798817 w 2234009"/>
                <a:gd name="connsiteY611" fmla="*/ 913954 h 1217414"/>
                <a:gd name="connsiteX612" fmla="*/ 800602 w 2234009"/>
                <a:gd name="connsiteY612" fmla="*/ 915739 h 1217414"/>
                <a:gd name="connsiteX613" fmla="*/ 801495 w 2234009"/>
                <a:gd name="connsiteY613" fmla="*/ 916631 h 1217414"/>
                <a:gd name="connsiteX614" fmla="*/ 803280 w 2234009"/>
                <a:gd name="connsiteY614" fmla="*/ 918416 h 1217414"/>
                <a:gd name="connsiteX615" fmla="*/ 807742 w 2234009"/>
                <a:gd name="connsiteY615" fmla="*/ 921094 h 1217414"/>
                <a:gd name="connsiteX616" fmla="*/ 857725 w 2234009"/>
                <a:gd name="connsiteY616" fmla="*/ 928234 h 1217414"/>
                <a:gd name="connsiteX617" fmla="*/ 862187 w 2234009"/>
                <a:gd name="connsiteY617" fmla="*/ 927342 h 1217414"/>
                <a:gd name="connsiteX618" fmla="*/ 871113 w 2234009"/>
                <a:gd name="connsiteY618" fmla="*/ 921094 h 1217414"/>
                <a:gd name="connsiteX619" fmla="*/ 880038 w 2234009"/>
                <a:gd name="connsiteY619" fmla="*/ 917524 h 1217414"/>
                <a:gd name="connsiteX620" fmla="*/ 881822 w 2234009"/>
                <a:gd name="connsiteY620" fmla="*/ 918416 h 1217414"/>
                <a:gd name="connsiteX621" fmla="*/ 883608 w 2234009"/>
                <a:gd name="connsiteY621" fmla="*/ 920202 h 1217414"/>
                <a:gd name="connsiteX622" fmla="*/ 884501 w 2234009"/>
                <a:gd name="connsiteY622" fmla="*/ 922879 h 1217414"/>
                <a:gd name="connsiteX623" fmla="*/ 886285 w 2234009"/>
                <a:gd name="connsiteY623" fmla="*/ 925557 h 1217414"/>
                <a:gd name="connsiteX624" fmla="*/ 888070 w 2234009"/>
                <a:gd name="connsiteY624" fmla="*/ 928234 h 1217414"/>
                <a:gd name="connsiteX625" fmla="*/ 892533 w 2234009"/>
                <a:gd name="connsiteY625" fmla="*/ 930912 h 1217414"/>
                <a:gd name="connsiteX626" fmla="*/ 896103 w 2234009"/>
                <a:gd name="connsiteY626" fmla="*/ 930912 h 1217414"/>
                <a:gd name="connsiteX627" fmla="*/ 898781 w 2234009"/>
                <a:gd name="connsiteY627" fmla="*/ 930019 h 1217414"/>
                <a:gd name="connsiteX628" fmla="*/ 900566 w 2234009"/>
                <a:gd name="connsiteY628" fmla="*/ 929127 h 1217414"/>
                <a:gd name="connsiteX629" fmla="*/ 905029 w 2234009"/>
                <a:gd name="connsiteY629" fmla="*/ 926449 h 1217414"/>
                <a:gd name="connsiteX630" fmla="*/ 912169 w 2234009"/>
                <a:gd name="connsiteY630" fmla="*/ 924664 h 1217414"/>
                <a:gd name="connsiteX631" fmla="*/ 941622 w 2234009"/>
                <a:gd name="connsiteY631" fmla="*/ 921986 h 1217414"/>
                <a:gd name="connsiteX632" fmla="*/ 943407 w 2234009"/>
                <a:gd name="connsiteY632" fmla="*/ 922879 h 1217414"/>
                <a:gd name="connsiteX633" fmla="*/ 945193 w 2234009"/>
                <a:gd name="connsiteY633" fmla="*/ 924664 h 1217414"/>
                <a:gd name="connsiteX634" fmla="*/ 946978 w 2234009"/>
                <a:gd name="connsiteY634" fmla="*/ 926449 h 1217414"/>
                <a:gd name="connsiteX635" fmla="*/ 947870 w 2234009"/>
                <a:gd name="connsiteY635" fmla="*/ 929127 h 1217414"/>
                <a:gd name="connsiteX636" fmla="*/ 947870 w 2234009"/>
                <a:gd name="connsiteY636" fmla="*/ 935374 h 1217414"/>
                <a:gd name="connsiteX637" fmla="*/ 946978 w 2234009"/>
                <a:gd name="connsiteY637" fmla="*/ 951440 h 1217414"/>
                <a:gd name="connsiteX638" fmla="*/ 946085 w 2234009"/>
                <a:gd name="connsiteY638" fmla="*/ 955010 h 1217414"/>
                <a:gd name="connsiteX639" fmla="*/ 945193 w 2234009"/>
                <a:gd name="connsiteY639" fmla="*/ 957688 h 1217414"/>
                <a:gd name="connsiteX640" fmla="*/ 942515 w 2234009"/>
                <a:gd name="connsiteY640" fmla="*/ 962150 h 1217414"/>
                <a:gd name="connsiteX641" fmla="*/ 941622 w 2234009"/>
                <a:gd name="connsiteY641" fmla="*/ 963936 h 1217414"/>
                <a:gd name="connsiteX642" fmla="*/ 941622 w 2234009"/>
                <a:gd name="connsiteY642" fmla="*/ 966613 h 1217414"/>
                <a:gd name="connsiteX643" fmla="*/ 941622 w 2234009"/>
                <a:gd name="connsiteY643" fmla="*/ 969291 h 1217414"/>
                <a:gd name="connsiteX644" fmla="*/ 945193 w 2234009"/>
                <a:gd name="connsiteY644" fmla="*/ 971968 h 1217414"/>
                <a:gd name="connsiteX645" fmla="*/ 947870 w 2234009"/>
                <a:gd name="connsiteY645" fmla="*/ 972861 h 1217414"/>
                <a:gd name="connsiteX646" fmla="*/ 950548 w 2234009"/>
                <a:gd name="connsiteY646" fmla="*/ 973754 h 1217414"/>
                <a:gd name="connsiteX647" fmla="*/ 953225 w 2234009"/>
                <a:gd name="connsiteY647" fmla="*/ 972861 h 1217414"/>
                <a:gd name="connsiteX648" fmla="*/ 955010 w 2234009"/>
                <a:gd name="connsiteY648" fmla="*/ 970183 h 1217414"/>
                <a:gd name="connsiteX649" fmla="*/ 955903 w 2234009"/>
                <a:gd name="connsiteY649" fmla="*/ 967506 h 1217414"/>
                <a:gd name="connsiteX650" fmla="*/ 956795 w 2234009"/>
                <a:gd name="connsiteY650" fmla="*/ 964828 h 1217414"/>
                <a:gd name="connsiteX651" fmla="*/ 956795 w 2234009"/>
                <a:gd name="connsiteY651" fmla="*/ 955010 h 1217414"/>
                <a:gd name="connsiteX652" fmla="*/ 957688 w 2234009"/>
                <a:gd name="connsiteY652" fmla="*/ 951440 h 1217414"/>
                <a:gd name="connsiteX653" fmla="*/ 959473 w 2234009"/>
                <a:gd name="connsiteY653" fmla="*/ 947870 h 1217414"/>
                <a:gd name="connsiteX654" fmla="*/ 963936 w 2234009"/>
                <a:gd name="connsiteY654" fmla="*/ 945192 h 1217414"/>
                <a:gd name="connsiteX655" fmla="*/ 966613 w 2234009"/>
                <a:gd name="connsiteY655" fmla="*/ 945192 h 1217414"/>
                <a:gd name="connsiteX656" fmla="*/ 969291 w 2234009"/>
                <a:gd name="connsiteY656" fmla="*/ 946978 h 1217414"/>
                <a:gd name="connsiteX657" fmla="*/ 971076 w 2234009"/>
                <a:gd name="connsiteY657" fmla="*/ 950548 h 1217414"/>
                <a:gd name="connsiteX658" fmla="*/ 973754 w 2234009"/>
                <a:gd name="connsiteY658" fmla="*/ 951440 h 1217414"/>
                <a:gd name="connsiteX659" fmla="*/ 976431 w 2234009"/>
                <a:gd name="connsiteY659" fmla="*/ 951440 h 1217414"/>
                <a:gd name="connsiteX660" fmla="*/ 984464 w 2234009"/>
                <a:gd name="connsiteY660" fmla="*/ 949655 h 1217414"/>
                <a:gd name="connsiteX661" fmla="*/ 987142 w 2234009"/>
                <a:gd name="connsiteY661" fmla="*/ 948762 h 1217414"/>
                <a:gd name="connsiteX662" fmla="*/ 988926 w 2234009"/>
                <a:gd name="connsiteY662" fmla="*/ 946978 h 1217414"/>
                <a:gd name="connsiteX663" fmla="*/ 988926 w 2234009"/>
                <a:gd name="connsiteY663" fmla="*/ 944300 h 1217414"/>
                <a:gd name="connsiteX664" fmla="*/ 988926 w 2234009"/>
                <a:gd name="connsiteY664" fmla="*/ 935374 h 1217414"/>
                <a:gd name="connsiteX665" fmla="*/ 988926 w 2234009"/>
                <a:gd name="connsiteY665" fmla="*/ 932697 h 1217414"/>
                <a:gd name="connsiteX666" fmla="*/ 990712 w 2234009"/>
                <a:gd name="connsiteY666" fmla="*/ 930019 h 1217414"/>
                <a:gd name="connsiteX667" fmla="*/ 991604 w 2234009"/>
                <a:gd name="connsiteY667" fmla="*/ 928234 h 1217414"/>
                <a:gd name="connsiteX668" fmla="*/ 995174 w 2234009"/>
                <a:gd name="connsiteY668" fmla="*/ 926449 h 1217414"/>
                <a:gd name="connsiteX669" fmla="*/ 1004100 w 2234009"/>
                <a:gd name="connsiteY669" fmla="*/ 922879 h 1217414"/>
                <a:gd name="connsiteX670" fmla="*/ 1006777 w 2234009"/>
                <a:gd name="connsiteY670" fmla="*/ 922879 h 1217414"/>
                <a:gd name="connsiteX671" fmla="*/ 1009455 w 2234009"/>
                <a:gd name="connsiteY671" fmla="*/ 923772 h 1217414"/>
                <a:gd name="connsiteX672" fmla="*/ 1016595 w 2234009"/>
                <a:gd name="connsiteY672" fmla="*/ 932697 h 1217414"/>
                <a:gd name="connsiteX673" fmla="*/ 1019273 w 2234009"/>
                <a:gd name="connsiteY673" fmla="*/ 934482 h 1217414"/>
                <a:gd name="connsiteX674" fmla="*/ 1024628 w 2234009"/>
                <a:gd name="connsiteY674" fmla="*/ 936267 h 1217414"/>
                <a:gd name="connsiteX675" fmla="*/ 1030876 w 2234009"/>
                <a:gd name="connsiteY675" fmla="*/ 935374 h 1217414"/>
                <a:gd name="connsiteX676" fmla="*/ 1035338 w 2234009"/>
                <a:gd name="connsiteY676" fmla="*/ 936267 h 1217414"/>
                <a:gd name="connsiteX677" fmla="*/ 1038909 w 2234009"/>
                <a:gd name="connsiteY677" fmla="*/ 938052 h 1217414"/>
                <a:gd name="connsiteX678" fmla="*/ 1044264 w 2234009"/>
                <a:gd name="connsiteY678" fmla="*/ 941622 h 1217414"/>
                <a:gd name="connsiteX679" fmla="*/ 1047834 w 2234009"/>
                <a:gd name="connsiteY679" fmla="*/ 942515 h 1217414"/>
                <a:gd name="connsiteX680" fmla="*/ 1051404 w 2234009"/>
                <a:gd name="connsiteY680" fmla="*/ 942515 h 1217414"/>
                <a:gd name="connsiteX681" fmla="*/ 1071932 w 2234009"/>
                <a:gd name="connsiteY681" fmla="*/ 938945 h 1217414"/>
                <a:gd name="connsiteX682" fmla="*/ 1076395 w 2234009"/>
                <a:gd name="connsiteY682" fmla="*/ 939837 h 1217414"/>
                <a:gd name="connsiteX683" fmla="*/ 1079073 w 2234009"/>
                <a:gd name="connsiteY683" fmla="*/ 940730 h 1217414"/>
                <a:gd name="connsiteX684" fmla="*/ 1080858 w 2234009"/>
                <a:gd name="connsiteY684" fmla="*/ 943407 h 1217414"/>
                <a:gd name="connsiteX685" fmla="*/ 1084428 w 2234009"/>
                <a:gd name="connsiteY685" fmla="*/ 956795 h 1217414"/>
                <a:gd name="connsiteX686" fmla="*/ 1086213 w 2234009"/>
                <a:gd name="connsiteY686" fmla="*/ 961258 h 1217414"/>
                <a:gd name="connsiteX687" fmla="*/ 1087105 w 2234009"/>
                <a:gd name="connsiteY687" fmla="*/ 963936 h 1217414"/>
                <a:gd name="connsiteX688" fmla="*/ 1087105 w 2234009"/>
                <a:gd name="connsiteY688" fmla="*/ 966613 h 1217414"/>
                <a:gd name="connsiteX689" fmla="*/ 1087998 w 2234009"/>
                <a:gd name="connsiteY689" fmla="*/ 970183 h 1217414"/>
                <a:gd name="connsiteX690" fmla="*/ 1087105 w 2234009"/>
                <a:gd name="connsiteY690" fmla="*/ 972861 h 1217414"/>
                <a:gd name="connsiteX691" fmla="*/ 1086213 w 2234009"/>
                <a:gd name="connsiteY691" fmla="*/ 976431 h 1217414"/>
                <a:gd name="connsiteX692" fmla="*/ 1085320 w 2234009"/>
                <a:gd name="connsiteY692" fmla="*/ 980001 h 1217414"/>
                <a:gd name="connsiteX693" fmla="*/ 1083535 w 2234009"/>
                <a:gd name="connsiteY693" fmla="*/ 981786 h 1217414"/>
                <a:gd name="connsiteX694" fmla="*/ 1081750 w 2234009"/>
                <a:gd name="connsiteY694" fmla="*/ 983571 h 1217414"/>
                <a:gd name="connsiteX695" fmla="*/ 1075502 w 2234009"/>
                <a:gd name="connsiteY695" fmla="*/ 988034 h 1217414"/>
                <a:gd name="connsiteX696" fmla="*/ 1054082 w 2234009"/>
                <a:gd name="connsiteY696" fmla="*/ 997852 h 1217414"/>
                <a:gd name="connsiteX697" fmla="*/ 1052297 w 2234009"/>
                <a:gd name="connsiteY697" fmla="*/ 999637 h 1217414"/>
                <a:gd name="connsiteX698" fmla="*/ 1052297 w 2234009"/>
                <a:gd name="connsiteY698" fmla="*/ 1001422 h 1217414"/>
                <a:gd name="connsiteX699" fmla="*/ 1053189 w 2234009"/>
                <a:gd name="connsiteY699" fmla="*/ 1004100 h 1217414"/>
                <a:gd name="connsiteX700" fmla="*/ 1060329 w 2234009"/>
                <a:gd name="connsiteY700" fmla="*/ 1016595 h 1217414"/>
                <a:gd name="connsiteX701" fmla="*/ 1061222 w 2234009"/>
                <a:gd name="connsiteY701" fmla="*/ 1017488 h 1217414"/>
                <a:gd name="connsiteX702" fmla="*/ 1078180 w 2234009"/>
                <a:gd name="connsiteY702" fmla="*/ 1046049 h 1217414"/>
                <a:gd name="connsiteX703" fmla="*/ 1084428 w 2234009"/>
                <a:gd name="connsiteY703" fmla="*/ 1054974 h 1217414"/>
                <a:gd name="connsiteX704" fmla="*/ 1090675 w 2234009"/>
                <a:gd name="connsiteY704" fmla="*/ 1061222 h 1217414"/>
                <a:gd name="connsiteX705" fmla="*/ 1094246 w 2234009"/>
                <a:gd name="connsiteY705" fmla="*/ 1061222 h 1217414"/>
                <a:gd name="connsiteX706" fmla="*/ 1107634 w 2234009"/>
                <a:gd name="connsiteY706" fmla="*/ 1058544 h 1217414"/>
                <a:gd name="connsiteX707" fmla="*/ 1111204 w 2234009"/>
                <a:gd name="connsiteY707" fmla="*/ 1059437 h 1217414"/>
                <a:gd name="connsiteX708" fmla="*/ 1112989 w 2234009"/>
                <a:gd name="connsiteY708" fmla="*/ 1060329 h 1217414"/>
                <a:gd name="connsiteX709" fmla="*/ 1115666 w 2234009"/>
                <a:gd name="connsiteY709" fmla="*/ 1064792 h 1217414"/>
                <a:gd name="connsiteX710" fmla="*/ 1118344 w 2234009"/>
                <a:gd name="connsiteY710" fmla="*/ 1069254 h 1217414"/>
                <a:gd name="connsiteX711" fmla="*/ 1118344 w 2234009"/>
                <a:gd name="connsiteY711" fmla="*/ 1072825 h 1217414"/>
                <a:gd name="connsiteX712" fmla="*/ 1119237 w 2234009"/>
                <a:gd name="connsiteY712" fmla="*/ 1075502 h 1217414"/>
                <a:gd name="connsiteX713" fmla="*/ 1119237 w 2234009"/>
                <a:gd name="connsiteY713" fmla="*/ 1078180 h 1217414"/>
                <a:gd name="connsiteX714" fmla="*/ 1120129 w 2234009"/>
                <a:gd name="connsiteY714" fmla="*/ 1080858 h 1217414"/>
                <a:gd name="connsiteX715" fmla="*/ 1121914 w 2234009"/>
                <a:gd name="connsiteY715" fmla="*/ 1082642 h 1217414"/>
                <a:gd name="connsiteX716" fmla="*/ 1122806 w 2234009"/>
                <a:gd name="connsiteY716" fmla="*/ 1085320 h 1217414"/>
                <a:gd name="connsiteX717" fmla="*/ 1134410 w 2234009"/>
                <a:gd name="connsiteY717" fmla="*/ 1098708 h 1217414"/>
                <a:gd name="connsiteX718" fmla="*/ 1135302 w 2234009"/>
                <a:gd name="connsiteY718" fmla="*/ 1101386 h 1217414"/>
                <a:gd name="connsiteX719" fmla="*/ 1137087 w 2234009"/>
                <a:gd name="connsiteY719" fmla="*/ 1103171 h 1217414"/>
                <a:gd name="connsiteX720" fmla="*/ 1137087 w 2234009"/>
                <a:gd name="connsiteY720" fmla="*/ 1105848 h 1217414"/>
                <a:gd name="connsiteX721" fmla="*/ 1137087 w 2234009"/>
                <a:gd name="connsiteY721" fmla="*/ 1109418 h 1217414"/>
                <a:gd name="connsiteX722" fmla="*/ 1137087 w 2234009"/>
                <a:gd name="connsiteY722" fmla="*/ 1112096 h 1217414"/>
                <a:gd name="connsiteX723" fmla="*/ 1136194 w 2234009"/>
                <a:gd name="connsiteY723" fmla="*/ 1114774 h 1217414"/>
                <a:gd name="connsiteX724" fmla="*/ 1135302 w 2234009"/>
                <a:gd name="connsiteY724" fmla="*/ 1117451 h 1217414"/>
                <a:gd name="connsiteX725" fmla="*/ 1125484 w 2234009"/>
                <a:gd name="connsiteY725" fmla="*/ 1130839 h 1217414"/>
                <a:gd name="connsiteX726" fmla="*/ 1124592 w 2234009"/>
                <a:gd name="connsiteY726" fmla="*/ 1133517 h 1217414"/>
                <a:gd name="connsiteX727" fmla="*/ 1122806 w 2234009"/>
                <a:gd name="connsiteY727" fmla="*/ 1136194 h 1217414"/>
                <a:gd name="connsiteX728" fmla="*/ 1122806 w 2234009"/>
                <a:gd name="connsiteY728" fmla="*/ 1139765 h 1217414"/>
                <a:gd name="connsiteX729" fmla="*/ 1122806 w 2234009"/>
                <a:gd name="connsiteY729" fmla="*/ 1142442 h 1217414"/>
                <a:gd name="connsiteX730" fmla="*/ 1123699 w 2234009"/>
                <a:gd name="connsiteY730" fmla="*/ 1145120 h 1217414"/>
                <a:gd name="connsiteX731" fmla="*/ 1128162 w 2234009"/>
                <a:gd name="connsiteY731" fmla="*/ 1151368 h 1217414"/>
                <a:gd name="connsiteX732" fmla="*/ 1129054 w 2234009"/>
                <a:gd name="connsiteY732" fmla="*/ 1153153 h 1217414"/>
                <a:gd name="connsiteX733" fmla="*/ 1129947 w 2234009"/>
                <a:gd name="connsiteY733" fmla="*/ 1156723 h 1217414"/>
                <a:gd name="connsiteX734" fmla="*/ 1129947 w 2234009"/>
                <a:gd name="connsiteY734" fmla="*/ 1159400 h 1217414"/>
                <a:gd name="connsiteX735" fmla="*/ 1129947 w 2234009"/>
                <a:gd name="connsiteY735" fmla="*/ 1162970 h 1217414"/>
                <a:gd name="connsiteX736" fmla="*/ 1129054 w 2234009"/>
                <a:gd name="connsiteY736" fmla="*/ 1165648 h 1217414"/>
                <a:gd name="connsiteX737" fmla="*/ 1129054 w 2234009"/>
                <a:gd name="connsiteY737" fmla="*/ 1170111 h 1217414"/>
                <a:gd name="connsiteX738" fmla="*/ 1129947 w 2234009"/>
                <a:gd name="connsiteY738" fmla="*/ 1173681 h 1217414"/>
                <a:gd name="connsiteX739" fmla="*/ 1132625 w 2234009"/>
                <a:gd name="connsiteY739" fmla="*/ 1178144 h 1217414"/>
                <a:gd name="connsiteX740" fmla="*/ 1135302 w 2234009"/>
                <a:gd name="connsiteY740" fmla="*/ 1179036 h 1217414"/>
                <a:gd name="connsiteX741" fmla="*/ 1137980 w 2234009"/>
                <a:gd name="connsiteY741" fmla="*/ 1179929 h 1217414"/>
                <a:gd name="connsiteX742" fmla="*/ 1184391 w 2234009"/>
                <a:gd name="connsiteY742" fmla="*/ 1179036 h 1217414"/>
                <a:gd name="connsiteX743" fmla="*/ 1187069 w 2234009"/>
                <a:gd name="connsiteY743" fmla="*/ 1179036 h 1217414"/>
                <a:gd name="connsiteX744" fmla="*/ 1189746 w 2234009"/>
                <a:gd name="connsiteY744" fmla="*/ 1177251 h 1217414"/>
                <a:gd name="connsiteX745" fmla="*/ 1190639 w 2234009"/>
                <a:gd name="connsiteY745" fmla="*/ 1174573 h 1217414"/>
                <a:gd name="connsiteX746" fmla="*/ 1190639 w 2234009"/>
                <a:gd name="connsiteY746" fmla="*/ 1171896 h 1217414"/>
                <a:gd name="connsiteX747" fmla="*/ 1191532 w 2234009"/>
                <a:gd name="connsiteY747" fmla="*/ 1168326 h 1217414"/>
                <a:gd name="connsiteX748" fmla="*/ 1195102 w 2234009"/>
                <a:gd name="connsiteY748" fmla="*/ 1166541 h 1217414"/>
                <a:gd name="connsiteX749" fmla="*/ 1201350 w 2234009"/>
                <a:gd name="connsiteY749" fmla="*/ 1165648 h 1217414"/>
                <a:gd name="connsiteX750" fmla="*/ 1220093 w 2234009"/>
                <a:gd name="connsiteY750" fmla="*/ 1168326 h 1217414"/>
                <a:gd name="connsiteX751" fmla="*/ 1224555 w 2234009"/>
                <a:gd name="connsiteY751" fmla="*/ 1170111 h 1217414"/>
                <a:gd name="connsiteX752" fmla="*/ 1230803 w 2234009"/>
                <a:gd name="connsiteY752" fmla="*/ 1175466 h 1217414"/>
                <a:gd name="connsiteX753" fmla="*/ 1243298 w 2234009"/>
                <a:gd name="connsiteY753" fmla="*/ 1182606 h 1217414"/>
                <a:gd name="connsiteX754" fmla="*/ 1245084 w 2234009"/>
                <a:gd name="connsiteY754" fmla="*/ 1184391 h 1217414"/>
                <a:gd name="connsiteX755" fmla="*/ 1246869 w 2234009"/>
                <a:gd name="connsiteY755" fmla="*/ 1186176 h 1217414"/>
                <a:gd name="connsiteX756" fmla="*/ 1248654 w 2234009"/>
                <a:gd name="connsiteY756" fmla="*/ 1187961 h 1217414"/>
                <a:gd name="connsiteX757" fmla="*/ 1253117 w 2234009"/>
                <a:gd name="connsiteY757" fmla="*/ 1196887 h 1217414"/>
                <a:gd name="connsiteX758" fmla="*/ 1254902 w 2234009"/>
                <a:gd name="connsiteY758" fmla="*/ 1202242 h 1217414"/>
                <a:gd name="connsiteX759" fmla="*/ 1257579 w 2234009"/>
                <a:gd name="connsiteY759" fmla="*/ 1205812 h 1217414"/>
                <a:gd name="connsiteX760" fmla="*/ 1262042 w 2234009"/>
                <a:gd name="connsiteY760" fmla="*/ 1209382 h 1217414"/>
                <a:gd name="connsiteX761" fmla="*/ 1272752 w 2234009"/>
                <a:gd name="connsiteY761" fmla="*/ 1214737 h 1217414"/>
                <a:gd name="connsiteX762" fmla="*/ 1278107 w 2234009"/>
                <a:gd name="connsiteY762" fmla="*/ 1216522 h 1217414"/>
                <a:gd name="connsiteX763" fmla="*/ 1282570 w 2234009"/>
                <a:gd name="connsiteY763" fmla="*/ 1217415 h 1217414"/>
                <a:gd name="connsiteX764" fmla="*/ 1288818 w 2234009"/>
                <a:gd name="connsiteY764" fmla="*/ 1216522 h 1217414"/>
                <a:gd name="connsiteX765" fmla="*/ 1293281 w 2234009"/>
                <a:gd name="connsiteY765" fmla="*/ 1214737 h 1217414"/>
                <a:gd name="connsiteX766" fmla="*/ 1295066 w 2234009"/>
                <a:gd name="connsiteY766" fmla="*/ 1212952 h 1217414"/>
                <a:gd name="connsiteX767" fmla="*/ 1298635 w 2234009"/>
                <a:gd name="connsiteY767" fmla="*/ 1209382 h 1217414"/>
                <a:gd name="connsiteX768" fmla="*/ 1304883 w 2234009"/>
                <a:gd name="connsiteY768" fmla="*/ 1200457 h 1217414"/>
                <a:gd name="connsiteX769" fmla="*/ 1312023 w 2234009"/>
                <a:gd name="connsiteY769" fmla="*/ 1186176 h 1217414"/>
                <a:gd name="connsiteX770" fmla="*/ 1323626 w 2234009"/>
                <a:gd name="connsiteY770" fmla="*/ 1167433 h 1217414"/>
                <a:gd name="connsiteX771" fmla="*/ 1325411 w 2234009"/>
                <a:gd name="connsiteY771" fmla="*/ 1165648 h 1217414"/>
                <a:gd name="connsiteX772" fmla="*/ 1327197 w 2234009"/>
                <a:gd name="connsiteY772" fmla="*/ 1163863 h 1217414"/>
                <a:gd name="connsiteX773" fmla="*/ 1328982 w 2234009"/>
                <a:gd name="connsiteY773" fmla="*/ 1162078 h 1217414"/>
                <a:gd name="connsiteX774" fmla="*/ 1334337 w 2234009"/>
                <a:gd name="connsiteY774" fmla="*/ 1159400 h 1217414"/>
                <a:gd name="connsiteX775" fmla="*/ 1353080 w 2234009"/>
                <a:gd name="connsiteY775" fmla="*/ 1156723 h 1217414"/>
                <a:gd name="connsiteX776" fmla="*/ 1362006 w 2234009"/>
                <a:gd name="connsiteY776" fmla="*/ 1158508 h 1217414"/>
                <a:gd name="connsiteX777" fmla="*/ 1368253 w 2234009"/>
                <a:gd name="connsiteY777" fmla="*/ 1160293 h 1217414"/>
                <a:gd name="connsiteX778" fmla="*/ 1382534 w 2234009"/>
                <a:gd name="connsiteY778" fmla="*/ 1169218 h 1217414"/>
                <a:gd name="connsiteX779" fmla="*/ 1392351 w 2234009"/>
                <a:gd name="connsiteY779" fmla="*/ 1179036 h 1217414"/>
                <a:gd name="connsiteX780" fmla="*/ 1395029 w 2234009"/>
                <a:gd name="connsiteY780" fmla="*/ 1179929 h 1217414"/>
                <a:gd name="connsiteX781" fmla="*/ 1396814 w 2234009"/>
                <a:gd name="connsiteY781" fmla="*/ 1179036 h 1217414"/>
                <a:gd name="connsiteX782" fmla="*/ 1403062 w 2234009"/>
                <a:gd name="connsiteY782" fmla="*/ 1176358 h 1217414"/>
                <a:gd name="connsiteX783" fmla="*/ 1408417 w 2234009"/>
                <a:gd name="connsiteY783" fmla="*/ 1174573 h 1217414"/>
                <a:gd name="connsiteX784" fmla="*/ 1411987 w 2234009"/>
                <a:gd name="connsiteY784" fmla="*/ 1174573 h 1217414"/>
                <a:gd name="connsiteX785" fmla="*/ 1415558 w 2234009"/>
                <a:gd name="connsiteY785" fmla="*/ 1176358 h 1217414"/>
                <a:gd name="connsiteX786" fmla="*/ 1418235 w 2234009"/>
                <a:gd name="connsiteY786" fmla="*/ 1177251 h 1217414"/>
                <a:gd name="connsiteX787" fmla="*/ 1453044 w 2234009"/>
                <a:gd name="connsiteY787" fmla="*/ 1189746 h 1217414"/>
                <a:gd name="connsiteX788" fmla="*/ 1458399 w 2234009"/>
                <a:gd name="connsiteY788" fmla="*/ 1190639 h 1217414"/>
                <a:gd name="connsiteX789" fmla="*/ 1550330 w 2234009"/>
                <a:gd name="connsiteY789" fmla="*/ 1176358 h 1217414"/>
                <a:gd name="connsiteX790" fmla="*/ 1553007 w 2234009"/>
                <a:gd name="connsiteY790" fmla="*/ 1175466 h 1217414"/>
                <a:gd name="connsiteX791" fmla="*/ 1554793 w 2234009"/>
                <a:gd name="connsiteY791" fmla="*/ 1173681 h 1217414"/>
                <a:gd name="connsiteX792" fmla="*/ 1554793 w 2234009"/>
                <a:gd name="connsiteY792" fmla="*/ 1171003 h 1217414"/>
                <a:gd name="connsiteX793" fmla="*/ 1555685 w 2234009"/>
                <a:gd name="connsiteY793" fmla="*/ 1158508 h 1217414"/>
                <a:gd name="connsiteX794" fmla="*/ 1555685 w 2234009"/>
                <a:gd name="connsiteY794" fmla="*/ 1154938 h 1217414"/>
                <a:gd name="connsiteX795" fmla="*/ 1556578 w 2234009"/>
                <a:gd name="connsiteY795" fmla="*/ 1149582 h 1217414"/>
                <a:gd name="connsiteX796" fmla="*/ 1557470 w 2234009"/>
                <a:gd name="connsiteY796" fmla="*/ 1146012 h 1217414"/>
                <a:gd name="connsiteX797" fmla="*/ 1559255 w 2234009"/>
                <a:gd name="connsiteY797" fmla="*/ 1145120 h 1217414"/>
                <a:gd name="connsiteX798" fmla="*/ 1569966 w 2234009"/>
                <a:gd name="connsiteY798" fmla="*/ 1142442 h 1217414"/>
                <a:gd name="connsiteX799" fmla="*/ 1571751 w 2234009"/>
                <a:gd name="connsiteY799" fmla="*/ 1141550 h 1217414"/>
                <a:gd name="connsiteX800" fmla="*/ 1573536 w 2234009"/>
                <a:gd name="connsiteY800" fmla="*/ 1139765 h 1217414"/>
                <a:gd name="connsiteX801" fmla="*/ 1572643 w 2234009"/>
                <a:gd name="connsiteY801" fmla="*/ 1137087 h 1217414"/>
                <a:gd name="connsiteX802" fmla="*/ 1571751 w 2234009"/>
                <a:gd name="connsiteY802" fmla="*/ 1135302 h 1217414"/>
                <a:gd name="connsiteX803" fmla="*/ 1569966 w 2234009"/>
                <a:gd name="connsiteY803" fmla="*/ 1133517 h 1217414"/>
                <a:gd name="connsiteX804" fmla="*/ 1568181 w 2234009"/>
                <a:gd name="connsiteY804" fmla="*/ 1131732 h 1217414"/>
                <a:gd name="connsiteX805" fmla="*/ 1567288 w 2234009"/>
                <a:gd name="connsiteY805" fmla="*/ 1129054 h 1217414"/>
                <a:gd name="connsiteX806" fmla="*/ 1567288 w 2234009"/>
                <a:gd name="connsiteY806" fmla="*/ 1126377 h 1217414"/>
                <a:gd name="connsiteX807" fmla="*/ 1568181 w 2234009"/>
                <a:gd name="connsiteY807" fmla="*/ 1119236 h 1217414"/>
                <a:gd name="connsiteX808" fmla="*/ 1567288 w 2234009"/>
                <a:gd name="connsiteY808" fmla="*/ 1116559 h 1217414"/>
                <a:gd name="connsiteX809" fmla="*/ 1567288 w 2234009"/>
                <a:gd name="connsiteY809" fmla="*/ 1113881 h 1217414"/>
                <a:gd name="connsiteX810" fmla="*/ 1562826 w 2234009"/>
                <a:gd name="connsiteY810" fmla="*/ 1106741 h 1217414"/>
                <a:gd name="connsiteX811" fmla="*/ 1561933 w 2234009"/>
                <a:gd name="connsiteY811" fmla="*/ 1104063 h 1217414"/>
                <a:gd name="connsiteX812" fmla="*/ 1561933 w 2234009"/>
                <a:gd name="connsiteY812" fmla="*/ 1101386 h 1217414"/>
                <a:gd name="connsiteX813" fmla="*/ 1561933 w 2234009"/>
                <a:gd name="connsiteY813" fmla="*/ 1098708 h 1217414"/>
                <a:gd name="connsiteX814" fmla="*/ 1562826 w 2234009"/>
                <a:gd name="connsiteY814" fmla="*/ 1096030 h 1217414"/>
                <a:gd name="connsiteX815" fmla="*/ 1564610 w 2234009"/>
                <a:gd name="connsiteY815" fmla="*/ 1094246 h 1217414"/>
                <a:gd name="connsiteX816" fmla="*/ 1566395 w 2234009"/>
                <a:gd name="connsiteY816" fmla="*/ 1092460 h 1217414"/>
                <a:gd name="connsiteX817" fmla="*/ 1571751 w 2234009"/>
                <a:gd name="connsiteY817" fmla="*/ 1091568 h 1217414"/>
                <a:gd name="connsiteX818" fmla="*/ 1586031 w 2234009"/>
                <a:gd name="connsiteY818" fmla="*/ 1089783 h 1217414"/>
                <a:gd name="connsiteX819" fmla="*/ 1588709 w 2234009"/>
                <a:gd name="connsiteY819" fmla="*/ 1088890 h 1217414"/>
                <a:gd name="connsiteX820" fmla="*/ 1590494 w 2234009"/>
                <a:gd name="connsiteY820" fmla="*/ 1087105 h 1217414"/>
                <a:gd name="connsiteX821" fmla="*/ 1591386 w 2234009"/>
                <a:gd name="connsiteY821" fmla="*/ 1084428 h 1217414"/>
                <a:gd name="connsiteX822" fmla="*/ 1591386 w 2234009"/>
                <a:gd name="connsiteY822" fmla="*/ 1081750 h 1217414"/>
                <a:gd name="connsiteX823" fmla="*/ 1591386 w 2234009"/>
                <a:gd name="connsiteY823" fmla="*/ 1075502 h 1217414"/>
                <a:gd name="connsiteX824" fmla="*/ 1590494 w 2234009"/>
                <a:gd name="connsiteY824" fmla="*/ 1072825 h 1217414"/>
                <a:gd name="connsiteX825" fmla="*/ 1588709 w 2234009"/>
                <a:gd name="connsiteY825" fmla="*/ 1071932 h 1217414"/>
                <a:gd name="connsiteX826" fmla="*/ 1579783 w 2234009"/>
                <a:gd name="connsiteY826" fmla="*/ 1070147 h 1217414"/>
                <a:gd name="connsiteX827" fmla="*/ 1577106 w 2234009"/>
                <a:gd name="connsiteY827" fmla="*/ 1069254 h 1217414"/>
                <a:gd name="connsiteX828" fmla="*/ 1575321 w 2234009"/>
                <a:gd name="connsiteY828" fmla="*/ 1067470 h 1217414"/>
                <a:gd name="connsiteX829" fmla="*/ 1573536 w 2234009"/>
                <a:gd name="connsiteY829" fmla="*/ 1064792 h 1217414"/>
                <a:gd name="connsiteX830" fmla="*/ 1572643 w 2234009"/>
                <a:gd name="connsiteY830" fmla="*/ 1062114 h 1217414"/>
                <a:gd name="connsiteX831" fmla="*/ 1572643 w 2234009"/>
                <a:gd name="connsiteY831" fmla="*/ 1059437 h 1217414"/>
                <a:gd name="connsiteX832" fmla="*/ 1572643 w 2234009"/>
                <a:gd name="connsiteY832" fmla="*/ 1055866 h 1217414"/>
                <a:gd name="connsiteX833" fmla="*/ 1573536 w 2234009"/>
                <a:gd name="connsiteY833" fmla="*/ 1053189 h 1217414"/>
                <a:gd name="connsiteX834" fmla="*/ 1574428 w 2234009"/>
                <a:gd name="connsiteY834" fmla="*/ 1049619 h 1217414"/>
                <a:gd name="connsiteX835" fmla="*/ 1575321 w 2234009"/>
                <a:gd name="connsiteY835" fmla="*/ 1046941 h 1217414"/>
                <a:gd name="connsiteX836" fmla="*/ 1577106 w 2234009"/>
                <a:gd name="connsiteY836" fmla="*/ 1045156 h 1217414"/>
                <a:gd name="connsiteX837" fmla="*/ 1578891 w 2234009"/>
                <a:gd name="connsiteY837" fmla="*/ 1042478 h 1217414"/>
                <a:gd name="connsiteX838" fmla="*/ 1580676 w 2234009"/>
                <a:gd name="connsiteY838" fmla="*/ 1040693 h 1217414"/>
                <a:gd name="connsiteX839" fmla="*/ 1585139 w 2234009"/>
                <a:gd name="connsiteY839" fmla="*/ 1038016 h 1217414"/>
                <a:gd name="connsiteX840" fmla="*/ 1591386 w 2234009"/>
                <a:gd name="connsiteY840" fmla="*/ 1033553 h 1217414"/>
                <a:gd name="connsiteX841" fmla="*/ 1613700 w 2234009"/>
                <a:gd name="connsiteY841" fmla="*/ 1029983 h 1217414"/>
                <a:gd name="connsiteX842" fmla="*/ 1624410 w 2234009"/>
                <a:gd name="connsiteY842" fmla="*/ 1025520 h 1217414"/>
                <a:gd name="connsiteX843" fmla="*/ 1627088 w 2234009"/>
                <a:gd name="connsiteY843" fmla="*/ 1026413 h 1217414"/>
                <a:gd name="connsiteX844" fmla="*/ 1628873 w 2234009"/>
                <a:gd name="connsiteY844" fmla="*/ 1027306 h 1217414"/>
                <a:gd name="connsiteX845" fmla="*/ 1630658 w 2234009"/>
                <a:gd name="connsiteY845" fmla="*/ 1029090 h 1217414"/>
                <a:gd name="connsiteX846" fmla="*/ 1634228 w 2234009"/>
                <a:gd name="connsiteY846" fmla="*/ 1036231 h 1217414"/>
                <a:gd name="connsiteX847" fmla="*/ 1636906 w 2234009"/>
                <a:gd name="connsiteY847" fmla="*/ 1038908 h 1217414"/>
                <a:gd name="connsiteX848" fmla="*/ 1639583 w 2234009"/>
                <a:gd name="connsiteY848" fmla="*/ 1041586 h 1217414"/>
                <a:gd name="connsiteX849" fmla="*/ 1645831 w 2234009"/>
                <a:gd name="connsiteY849" fmla="*/ 1044264 h 1217414"/>
                <a:gd name="connsiteX850" fmla="*/ 1649401 w 2234009"/>
                <a:gd name="connsiteY850" fmla="*/ 1044264 h 1217414"/>
                <a:gd name="connsiteX851" fmla="*/ 1652079 w 2234009"/>
                <a:gd name="connsiteY851" fmla="*/ 1043371 h 1217414"/>
                <a:gd name="connsiteX852" fmla="*/ 1652971 w 2234009"/>
                <a:gd name="connsiteY852" fmla="*/ 1041586 h 1217414"/>
                <a:gd name="connsiteX853" fmla="*/ 1654756 w 2234009"/>
                <a:gd name="connsiteY853" fmla="*/ 1038908 h 1217414"/>
                <a:gd name="connsiteX854" fmla="*/ 1656542 w 2234009"/>
                <a:gd name="connsiteY854" fmla="*/ 1032661 h 1217414"/>
                <a:gd name="connsiteX855" fmla="*/ 1657434 w 2234009"/>
                <a:gd name="connsiteY855" fmla="*/ 1029983 h 1217414"/>
                <a:gd name="connsiteX856" fmla="*/ 1660111 w 2234009"/>
                <a:gd name="connsiteY856" fmla="*/ 1028198 h 1217414"/>
                <a:gd name="connsiteX857" fmla="*/ 1676177 w 2234009"/>
                <a:gd name="connsiteY857" fmla="*/ 1024628 h 1217414"/>
                <a:gd name="connsiteX858" fmla="*/ 1678855 w 2234009"/>
                <a:gd name="connsiteY858" fmla="*/ 1023735 h 1217414"/>
                <a:gd name="connsiteX859" fmla="*/ 1680639 w 2234009"/>
                <a:gd name="connsiteY859" fmla="*/ 1021950 h 1217414"/>
                <a:gd name="connsiteX860" fmla="*/ 1681532 w 2234009"/>
                <a:gd name="connsiteY860" fmla="*/ 1020165 h 1217414"/>
                <a:gd name="connsiteX861" fmla="*/ 1681532 w 2234009"/>
                <a:gd name="connsiteY861" fmla="*/ 1018380 h 1217414"/>
                <a:gd name="connsiteX862" fmla="*/ 1681532 w 2234009"/>
                <a:gd name="connsiteY862" fmla="*/ 1017488 h 1217414"/>
                <a:gd name="connsiteX863" fmla="*/ 1681532 w 2234009"/>
                <a:gd name="connsiteY863" fmla="*/ 1016595 h 1217414"/>
                <a:gd name="connsiteX864" fmla="*/ 1679747 w 2234009"/>
                <a:gd name="connsiteY864" fmla="*/ 1008562 h 1217414"/>
                <a:gd name="connsiteX865" fmla="*/ 1678855 w 2234009"/>
                <a:gd name="connsiteY865" fmla="*/ 1003207 h 1217414"/>
                <a:gd name="connsiteX866" fmla="*/ 1679747 w 2234009"/>
                <a:gd name="connsiteY866" fmla="*/ 999637 h 1217414"/>
                <a:gd name="connsiteX867" fmla="*/ 1679747 w 2234009"/>
                <a:gd name="connsiteY867" fmla="*/ 996959 h 1217414"/>
                <a:gd name="connsiteX868" fmla="*/ 1680639 w 2234009"/>
                <a:gd name="connsiteY868" fmla="*/ 994282 h 1217414"/>
                <a:gd name="connsiteX869" fmla="*/ 1683318 w 2234009"/>
                <a:gd name="connsiteY869" fmla="*/ 991604 h 1217414"/>
                <a:gd name="connsiteX870" fmla="*/ 1686887 w 2234009"/>
                <a:gd name="connsiteY870" fmla="*/ 988926 h 1217414"/>
                <a:gd name="connsiteX871" fmla="*/ 1693135 w 2234009"/>
                <a:gd name="connsiteY871" fmla="*/ 987142 h 1217414"/>
                <a:gd name="connsiteX872" fmla="*/ 1699383 w 2234009"/>
                <a:gd name="connsiteY872" fmla="*/ 987142 h 1217414"/>
                <a:gd name="connsiteX873" fmla="*/ 1712771 w 2234009"/>
                <a:gd name="connsiteY873" fmla="*/ 989819 h 1217414"/>
                <a:gd name="connsiteX874" fmla="*/ 1716341 w 2234009"/>
                <a:gd name="connsiteY874" fmla="*/ 989819 h 1217414"/>
                <a:gd name="connsiteX875" fmla="*/ 1727051 w 2234009"/>
                <a:gd name="connsiteY875" fmla="*/ 981786 h 1217414"/>
                <a:gd name="connsiteX876" fmla="*/ 1729729 w 2234009"/>
                <a:gd name="connsiteY876" fmla="*/ 981786 h 1217414"/>
                <a:gd name="connsiteX877" fmla="*/ 1731514 w 2234009"/>
                <a:gd name="connsiteY877" fmla="*/ 982679 h 1217414"/>
                <a:gd name="connsiteX878" fmla="*/ 1733299 w 2234009"/>
                <a:gd name="connsiteY878" fmla="*/ 985356 h 1217414"/>
                <a:gd name="connsiteX879" fmla="*/ 1734191 w 2234009"/>
                <a:gd name="connsiteY879" fmla="*/ 988034 h 1217414"/>
                <a:gd name="connsiteX880" fmla="*/ 1734191 w 2234009"/>
                <a:gd name="connsiteY880" fmla="*/ 993389 h 1217414"/>
                <a:gd name="connsiteX881" fmla="*/ 1735084 w 2234009"/>
                <a:gd name="connsiteY881" fmla="*/ 996067 h 1217414"/>
                <a:gd name="connsiteX882" fmla="*/ 1736869 w 2234009"/>
                <a:gd name="connsiteY882" fmla="*/ 998744 h 1217414"/>
                <a:gd name="connsiteX883" fmla="*/ 1738654 w 2234009"/>
                <a:gd name="connsiteY883" fmla="*/ 1003207 h 1217414"/>
                <a:gd name="connsiteX884" fmla="*/ 1749365 w 2234009"/>
                <a:gd name="connsiteY884" fmla="*/ 1014810 h 1217414"/>
                <a:gd name="connsiteX885" fmla="*/ 1750257 w 2234009"/>
                <a:gd name="connsiteY885" fmla="*/ 1016595 h 1217414"/>
                <a:gd name="connsiteX886" fmla="*/ 1751150 w 2234009"/>
                <a:gd name="connsiteY886" fmla="*/ 1017488 h 1217414"/>
                <a:gd name="connsiteX887" fmla="*/ 1751150 w 2234009"/>
                <a:gd name="connsiteY887" fmla="*/ 1020165 h 1217414"/>
                <a:gd name="connsiteX888" fmla="*/ 1752042 w 2234009"/>
                <a:gd name="connsiteY888" fmla="*/ 1022843 h 1217414"/>
                <a:gd name="connsiteX889" fmla="*/ 1751150 w 2234009"/>
                <a:gd name="connsiteY889" fmla="*/ 1032661 h 1217414"/>
                <a:gd name="connsiteX890" fmla="*/ 1751150 w 2234009"/>
                <a:gd name="connsiteY890" fmla="*/ 1035338 h 1217414"/>
                <a:gd name="connsiteX891" fmla="*/ 1752935 w 2234009"/>
                <a:gd name="connsiteY891" fmla="*/ 1037123 h 1217414"/>
                <a:gd name="connsiteX892" fmla="*/ 1761860 w 2234009"/>
                <a:gd name="connsiteY892" fmla="*/ 1043371 h 1217414"/>
                <a:gd name="connsiteX893" fmla="*/ 1768108 w 2234009"/>
                <a:gd name="connsiteY893" fmla="*/ 1016595 h 1217414"/>
                <a:gd name="connsiteX894" fmla="*/ 1773463 w 2234009"/>
                <a:gd name="connsiteY894" fmla="*/ 996959 h 1217414"/>
                <a:gd name="connsiteX895" fmla="*/ 1776141 w 2234009"/>
                <a:gd name="connsiteY895" fmla="*/ 994282 h 1217414"/>
                <a:gd name="connsiteX896" fmla="*/ 1779711 w 2234009"/>
                <a:gd name="connsiteY896" fmla="*/ 991604 h 1217414"/>
                <a:gd name="connsiteX897" fmla="*/ 1784174 w 2234009"/>
                <a:gd name="connsiteY897" fmla="*/ 990712 h 1217414"/>
                <a:gd name="connsiteX898" fmla="*/ 1790421 w 2234009"/>
                <a:gd name="connsiteY898" fmla="*/ 986249 h 1217414"/>
                <a:gd name="connsiteX899" fmla="*/ 1793991 w 2234009"/>
                <a:gd name="connsiteY899" fmla="*/ 980894 h 1217414"/>
                <a:gd name="connsiteX900" fmla="*/ 1798454 w 2234009"/>
                <a:gd name="connsiteY900" fmla="*/ 971076 h 1217414"/>
                <a:gd name="connsiteX901" fmla="*/ 1802917 w 2234009"/>
                <a:gd name="connsiteY901" fmla="*/ 965721 h 1217414"/>
                <a:gd name="connsiteX902" fmla="*/ 1807379 w 2234009"/>
                <a:gd name="connsiteY902" fmla="*/ 961258 h 1217414"/>
                <a:gd name="connsiteX903" fmla="*/ 1814519 w 2234009"/>
                <a:gd name="connsiteY903" fmla="*/ 955903 h 1217414"/>
                <a:gd name="connsiteX904" fmla="*/ 1818982 w 2234009"/>
                <a:gd name="connsiteY904" fmla="*/ 953225 h 1217414"/>
                <a:gd name="connsiteX905" fmla="*/ 1822552 w 2234009"/>
                <a:gd name="connsiteY905" fmla="*/ 952333 h 1217414"/>
                <a:gd name="connsiteX906" fmla="*/ 1843081 w 2234009"/>
                <a:gd name="connsiteY906" fmla="*/ 954118 h 1217414"/>
                <a:gd name="connsiteX907" fmla="*/ 1855576 w 2234009"/>
                <a:gd name="connsiteY907" fmla="*/ 950548 h 1217414"/>
                <a:gd name="connsiteX908" fmla="*/ 1859146 w 2234009"/>
                <a:gd name="connsiteY908" fmla="*/ 947870 h 1217414"/>
                <a:gd name="connsiteX909" fmla="*/ 1861824 w 2234009"/>
                <a:gd name="connsiteY909" fmla="*/ 945192 h 1217414"/>
                <a:gd name="connsiteX910" fmla="*/ 1863609 w 2234009"/>
                <a:gd name="connsiteY910" fmla="*/ 938945 h 1217414"/>
                <a:gd name="connsiteX911" fmla="*/ 1864502 w 2234009"/>
                <a:gd name="connsiteY911" fmla="*/ 935374 h 1217414"/>
                <a:gd name="connsiteX912" fmla="*/ 1864502 w 2234009"/>
                <a:gd name="connsiteY912" fmla="*/ 929127 h 1217414"/>
                <a:gd name="connsiteX913" fmla="*/ 1864502 w 2234009"/>
                <a:gd name="connsiteY913" fmla="*/ 922879 h 1217414"/>
                <a:gd name="connsiteX914" fmla="*/ 1863609 w 2234009"/>
                <a:gd name="connsiteY914" fmla="*/ 917524 h 1217414"/>
                <a:gd name="connsiteX915" fmla="*/ 1863609 w 2234009"/>
                <a:gd name="connsiteY915" fmla="*/ 911276 h 1217414"/>
                <a:gd name="connsiteX916" fmla="*/ 1864502 w 2234009"/>
                <a:gd name="connsiteY916" fmla="*/ 904136 h 1217414"/>
                <a:gd name="connsiteX917" fmla="*/ 1867179 w 2234009"/>
                <a:gd name="connsiteY917" fmla="*/ 895210 h 1217414"/>
                <a:gd name="connsiteX918" fmla="*/ 1870749 w 2234009"/>
                <a:gd name="connsiteY918" fmla="*/ 880930 h 1217414"/>
                <a:gd name="connsiteX919" fmla="*/ 1872534 w 2234009"/>
                <a:gd name="connsiteY919" fmla="*/ 878252 h 1217414"/>
                <a:gd name="connsiteX920" fmla="*/ 1874319 w 2234009"/>
                <a:gd name="connsiteY920" fmla="*/ 877360 h 1217414"/>
                <a:gd name="connsiteX921" fmla="*/ 1876997 w 2234009"/>
                <a:gd name="connsiteY921" fmla="*/ 878252 h 1217414"/>
                <a:gd name="connsiteX922" fmla="*/ 1877890 w 2234009"/>
                <a:gd name="connsiteY922" fmla="*/ 880038 h 1217414"/>
                <a:gd name="connsiteX923" fmla="*/ 1878782 w 2234009"/>
                <a:gd name="connsiteY923" fmla="*/ 881822 h 1217414"/>
                <a:gd name="connsiteX924" fmla="*/ 1883245 w 2234009"/>
                <a:gd name="connsiteY924" fmla="*/ 903243 h 1217414"/>
                <a:gd name="connsiteX925" fmla="*/ 1883245 w 2234009"/>
                <a:gd name="connsiteY925" fmla="*/ 905921 h 1217414"/>
                <a:gd name="connsiteX926" fmla="*/ 1882352 w 2234009"/>
                <a:gd name="connsiteY926" fmla="*/ 907706 h 1217414"/>
                <a:gd name="connsiteX927" fmla="*/ 1880567 w 2234009"/>
                <a:gd name="connsiteY927" fmla="*/ 910384 h 1217414"/>
                <a:gd name="connsiteX928" fmla="*/ 1879675 w 2234009"/>
                <a:gd name="connsiteY928" fmla="*/ 912169 h 1217414"/>
                <a:gd name="connsiteX929" fmla="*/ 1878782 w 2234009"/>
                <a:gd name="connsiteY929" fmla="*/ 914846 h 1217414"/>
                <a:gd name="connsiteX930" fmla="*/ 1878782 w 2234009"/>
                <a:gd name="connsiteY930" fmla="*/ 917524 h 1217414"/>
                <a:gd name="connsiteX931" fmla="*/ 1878782 w 2234009"/>
                <a:gd name="connsiteY931" fmla="*/ 921094 h 1217414"/>
                <a:gd name="connsiteX932" fmla="*/ 1880567 w 2234009"/>
                <a:gd name="connsiteY932" fmla="*/ 929127 h 1217414"/>
                <a:gd name="connsiteX933" fmla="*/ 1881459 w 2234009"/>
                <a:gd name="connsiteY933" fmla="*/ 931804 h 1217414"/>
                <a:gd name="connsiteX934" fmla="*/ 1883245 w 2234009"/>
                <a:gd name="connsiteY934" fmla="*/ 934482 h 1217414"/>
                <a:gd name="connsiteX935" fmla="*/ 1886815 w 2234009"/>
                <a:gd name="connsiteY935" fmla="*/ 935374 h 1217414"/>
                <a:gd name="connsiteX936" fmla="*/ 1888600 w 2234009"/>
                <a:gd name="connsiteY936" fmla="*/ 933590 h 1217414"/>
                <a:gd name="connsiteX937" fmla="*/ 1890385 w 2234009"/>
                <a:gd name="connsiteY937" fmla="*/ 931804 h 1217414"/>
                <a:gd name="connsiteX938" fmla="*/ 1893955 w 2234009"/>
                <a:gd name="connsiteY938" fmla="*/ 918416 h 1217414"/>
                <a:gd name="connsiteX939" fmla="*/ 1899310 w 2234009"/>
                <a:gd name="connsiteY939" fmla="*/ 907706 h 1217414"/>
                <a:gd name="connsiteX940" fmla="*/ 1900203 w 2234009"/>
                <a:gd name="connsiteY940" fmla="*/ 905028 h 1217414"/>
                <a:gd name="connsiteX941" fmla="*/ 1922516 w 2234009"/>
                <a:gd name="connsiteY941" fmla="*/ 880930 h 1217414"/>
                <a:gd name="connsiteX942" fmla="*/ 1925194 w 2234009"/>
                <a:gd name="connsiteY942" fmla="*/ 875575 h 1217414"/>
                <a:gd name="connsiteX943" fmla="*/ 1926979 w 2234009"/>
                <a:gd name="connsiteY943" fmla="*/ 871112 h 1217414"/>
                <a:gd name="connsiteX944" fmla="*/ 1928764 w 2234009"/>
                <a:gd name="connsiteY944" fmla="*/ 868434 h 1217414"/>
                <a:gd name="connsiteX945" fmla="*/ 1931442 w 2234009"/>
                <a:gd name="connsiteY945" fmla="*/ 868434 h 1217414"/>
                <a:gd name="connsiteX946" fmla="*/ 1934119 w 2234009"/>
                <a:gd name="connsiteY946" fmla="*/ 870220 h 1217414"/>
                <a:gd name="connsiteX947" fmla="*/ 1935904 w 2234009"/>
                <a:gd name="connsiteY947" fmla="*/ 872005 h 1217414"/>
                <a:gd name="connsiteX948" fmla="*/ 1936797 w 2234009"/>
                <a:gd name="connsiteY948" fmla="*/ 874682 h 1217414"/>
                <a:gd name="connsiteX949" fmla="*/ 1938582 w 2234009"/>
                <a:gd name="connsiteY949" fmla="*/ 876467 h 1217414"/>
                <a:gd name="connsiteX950" fmla="*/ 1940367 w 2234009"/>
                <a:gd name="connsiteY950" fmla="*/ 878252 h 1217414"/>
                <a:gd name="connsiteX951" fmla="*/ 1942152 w 2234009"/>
                <a:gd name="connsiteY951" fmla="*/ 879145 h 1217414"/>
                <a:gd name="connsiteX952" fmla="*/ 1944830 w 2234009"/>
                <a:gd name="connsiteY952" fmla="*/ 880038 h 1217414"/>
                <a:gd name="connsiteX953" fmla="*/ 1948399 w 2234009"/>
                <a:gd name="connsiteY953" fmla="*/ 880038 h 1217414"/>
                <a:gd name="connsiteX954" fmla="*/ 1954647 w 2234009"/>
                <a:gd name="connsiteY954" fmla="*/ 879145 h 1217414"/>
                <a:gd name="connsiteX955" fmla="*/ 1958218 w 2234009"/>
                <a:gd name="connsiteY955" fmla="*/ 877360 h 1217414"/>
                <a:gd name="connsiteX956" fmla="*/ 1960895 w 2234009"/>
                <a:gd name="connsiteY956" fmla="*/ 875575 h 1217414"/>
                <a:gd name="connsiteX957" fmla="*/ 1965358 w 2234009"/>
                <a:gd name="connsiteY957" fmla="*/ 869327 h 1217414"/>
                <a:gd name="connsiteX958" fmla="*/ 1986779 w 2234009"/>
                <a:gd name="connsiteY958" fmla="*/ 848799 h 1217414"/>
                <a:gd name="connsiteX959" fmla="*/ 1988563 w 2234009"/>
                <a:gd name="connsiteY959" fmla="*/ 847014 h 1217414"/>
                <a:gd name="connsiteX960" fmla="*/ 1994811 w 2234009"/>
                <a:gd name="connsiteY960" fmla="*/ 835411 h 1217414"/>
                <a:gd name="connsiteX961" fmla="*/ 1997489 w 2234009"/>
                <a:gd name="connsiteY961" fmla="*/ 833626 h 1217414"/>
                <a:gd name="connsiteX962" fmla="*/ 2000167 w 2234009"/>
                <a:gd name="connsiteY962" fmla="*/ 832733 h 1217414"/>
                <a:gd name="connsiteX963" fmla="*/ 2004629 w 2234009"/>
                <a:gd name="connsiteY963" fmla="*/ 832733 h 1217414"/>
                <a:gd name="connsiteX964" fmla="*/ 2008199 w 2234009"/>
                <a:gd name="connsiteY964" fmla="*/ 831841 h 1217414"/>
                <a:gd name="connsiteX965" fmla="*/ 2014447 w 2234009"/>
                <a:gd name="connsiteY965" fmla="*/ 830056 h 1217414"/>
                <a:gd name="connsiteX966" fmla="*/ 2017125 w 2234009"/>
                <a:gd name="connsiteY966" fmla="*/ 826486 h 1217414"/>
                <a:gd name="connsiteX967" fmla="*/ 2018910 w 2234009"/>
                <a:gd name="connsiteY967" fmla="*/ 823808 h 1217414"/>
                <a:gd name="connsiteX968" fmla="*/ 2024265 w 2234009"/>
                <a:gd name="connsiteY968" fmla="*/ 785429 h 1217414"/>
                <a:gd name="connsiteX969" fmla="*/ 2024265 w 2234009"/>
                <a:gd name="connsiteY969" fmla="*/ 782752 h 1217414"/>
                <a:gd name="connsiteX970" fmla="*/ 2024265 w 2234009"/>
                <a:gd name="connsiteY970" fmla="*/ 780074 h 1217414"/>
                <a:gd name="connsiteX971" fmla="*/ 2022480 w 2234009"/>
                <a:gd name="connsiteY971" fmla="*/ 777396 h 1217414"/>
                <a:gd name="connsiteX972" fmla="*/ 2020695 w 2234009"/>
                <a:gd name="connsiteY972" fmla="*/ 775611 h 1217414"/>
                <a:gd name="connsiteX973" fmla="*/ 2014447 w 2234009"/>
                <a:gd name="connsiteY973" fmla="*/ 773826 h 1217414"/>
                <a:gd name="connsiteX974" fmla="*/ 2011770 w 2234009"/>
                <a:gd name="connsiteY974" fmla="*/ 772041 h 1217414"/>
                <a:gd name="connsiteX975" fmla="*/ 2010877 w 2234009"/>
                <a:gd name="connsiteY975" fmla="*/ 770256 h 1217414"/>
                <a:gd name="connsiteX976" fmla="*/ 2009984 w 2234009"/>
                <a:gd name="connsiteY976" fmla="*/ 769364 h 1217414"/>
                <a:gd name="connsiteX977" fmla="*/ 2009984 w 2234009"/>
                <a:gd name="connsiteY977" fmla="*/ 768471 h 1217414"/>
                <a:gd name="connsiteX978" fmla="*/ 2009092 w 2234009"/>
                <a:gd name="connsiteY978" fmla="*/ 761331 h 1217414"/>
                <a:gd name="connsiteX979" fmla="*/ 2007307 w 2234009"/>
                <a:gd name="connsiteY979" fmla="*/ 720274 h 1217414"/>
                <a:gd name="connsiteX980" fmla="*/ 2004629 w 2234009"/>
                <a:gd name="connsiteY980" fmla="*/ 703316 h 1217414"/>
                <a:gd name="connsiteX981" fmla="*/ 2004629 w 2234009"/>
                <a:gd name="connsiteY981" fmla="*/ 700638 h 1217414"/>
                <a:gd name="connsiteX982" fmla="*/ 2004629 w 2234009"/>
                <a:gd name="connsiteY982" fmla="*/ 697068 h 1217414"/>
                <a:gd name="connsiteX983" fmla="*/ 2003737 w 2234009"/>
                <a:gd name="connsiteY983" fmla="*/ 694391 h 1217414"/>
                <a:gd name="connsiteX984" fmla="*/ 2002844 w 2234009"/>
                <a:gd name="connsiteY984" fmla="*/ 691713 h 1217414"/>
                <a:gd name="connsiteX985" fmla="*/ 2001059 w 2234009"/>
                <a:gd name="connsiteY985" fmla="*/ 689928 h 1217414"/>
                <a:gd name="connsiteX986" fmla="*/ 1998382 w 2234009"/>
                <a:gd name="connsiteY986" fmla="*/ 689036 h 1217414"/>
                <a:gd name="connsiteX987" fmla="*/ 1996596 w 2234009"/>
                <a:gd name="connsiteY987" fmla="*/ 688143 h 1217414"/>
                <a:gd name="connsiteX988" fmla="*/ 1995704 w 2234009"/>
                <a:gd name="connsiteY988" fmla="*/ 685465 h 1217414"/>
                <a:gd name="connsiteX989" fmla="*/ 1994811 w 2234009"/>
                <a:gd name="connsiteY989" fmla="*/ 679218 h 1217414"/>
                <a:gd name="connsiteX990" fmla="*/ 1995704 w 2234009"/>
                <a:gd name="connsiteY990" fmla="*/ 673862 h 1217414"/>
                <a:gd name="connsiteX991" fmla="*/ 1997489 w 2234009"/>
                <a:gd name="connsiteY991" fmla="*/ 671185 h 1217414"/>
                <a:gd name="connsiteX992" fmla="*/ 2001059 w 2234009"/>
                <a:gd name="connsiteY992" fmla="*/ 667615 h 1217414"/>
                <a:gd name="connsiteX993" fmla="*/ 2001951 w 2234009"/>
                <a:gd name="connsiteY993" fmla="*/ 664937 h 1217414"/>
                <a:gd name="connsiteX994" fmla="*/ 2001951 w 2234009"/>
                <a:gd name="connsiteY994" fmla="*/ 662260 h 1217414"/>
                <a:gd name="connsiteX995" fmla="*/ 1990349 w 2234009"/>
                <a:gd name="connsiteY995" fmla="*/ 635484 h 1217414"/>
                <a:gd name="connsiteX996" fmla="*/ 1989456 w 2234009"/>
                <a:gd name="connsiteY996" fmla="*/ 630128 h 1217414"/>
                <a:gd name="connsiteX997" fmla="*/ 1989456 w 2234009"/>
                <a:gd name="connsiteY997" fmla="*/ 627451 h 1217414"/>
                <a:gd name="connsiteX998" fmla="*/ 1989456 w 2234009"/>
                <a:gd name="connsiteY998" fmla="*/ 621203 h 1217414"/>
                <a:gd name="connsiteX999" fmla="*/ 1989456 w 2234009"/>
                <a:gd name="connsiteY999" fmla="*/ 618525 h 1217414"/>
                <a:gd name="connsiteX1000" fmla="*/ 1987671 w 2234009"/>
                <a:gd name="connsiteY1000" fmla="*/ 618525 h 1217414"/>
                <a:gd name="connsiteX1001" fmla="*/ 1983208 w 2234009"/>
                <a:gd name="connsiteY1001" fmla="*/ 617633 h 1217414"/>
                <a:gd name="connsiteX1002" fmla="*/ 1981423 w 2234009"/>
                <a:gd name="connsiteY1002" fmla="*/ 617633 h 1217414"/>
                <a:gd name="connsiteX1003" fmla="*/ 1981423 w 2234009"/>
                <a:gd name="connsiteY1003" fmla="*/ 616740 h 1217414"/>
                <a:gd name="connsiteX1004" fmla="*/ 1980531 w 2234009"/>
                <a:gd name="connsiteY1004" fmla="*/ 615848 h 1217414"/>
                <a:gd name="connsiteX1005" fmla="*/ 1979638 w 2234009"/>
                <a:gd name="connsiteY1005" fmla="*/ 614063 h 1217414"/>
                <a:gd name="connsiteX1006" fmla="*/ 1979638 w 2234009"/>
                <a:gd name="connsiteY1006" fmla="*/ 610493 h 1217414"/>
                <a:gd name="connsiteX1007" fmla="*/ 1978746 w 2234009"/>
                <a:gd name="connsiteY1007" fmla="*/ 606922 h 1217414"/>
                <a:gd name="connsiteX1008" fmla="*/ 1979638 w 2234009"/>
                <a:gd name="connsiteY1008" fmla="*/ 599782 h 1217414"/>
                <a:gd name="connsiteX1009" fmla="*/ 1981423 w 2234009"/>
                <a:gd name="connsiteY1009" fmla="*/ 597105 h 1217414"/>
                <a:gd name="connsiteX1010" fmla="*/ 1983208 w 2234009"/>
                <a:gd name="connsiteY1010" fmla="*/ 594427 h 1217414"/>
                <a:gd name="connsiteX1011" fmla="*/ 1998382 w 2234009"/>
                <a:gd name="connsiteY1011" fmla="*/ 583717 h 1217414"/>
                <a:gd name="connsiteX1012" fmla="*/ 2043901 w 2234009"/>
                <a:gd name="connsiteY1012" fmla="*/ 565866 h 1217414"/>
                <a:gd name="connsiteX1013" fmla="*/ 2045686 w 2234009"/>
                <a:gd name="connsiteY1013" fmla="*/ 566758 h 1217414"/>
                <a:gd name="connsiteX1014" fmla="*/ 2046578 w 2234009"/>
                <a:gd name="connsiteY1014" fmla="*/ 571221 h 1217414"/>
                <a:gd name="connsiteX1015" fmla="*/ 2049256 w 2234009"/>
                <a:gd name="connsiteY1015" fmla="*/ 571221 h 1217414"/>
                <a:gd name="connsiteX1016" fmla="*/ 2052826 w 2234009"/>
                <a:gd name="connsiteY1016" fmla="*/ 569436 h 1217414"/>
                <a:gd name="connsiteX1017" fmla="*/ 2067999 w 2234009"/>
                <a:gd name="connsiteY1017" fmla="*/ 554263 h 1217414"/>
                <a:gd name="connsiteX1018" fmla="*/ 2069784 w 2234009"/>
                <a:gd name="connsiteY1018" fmla="*/ 551585 h 1217414"/>
                <a:gd name="connsiteX1019" fmla="*/ 2070676 w 2234009"/>
                <a:gd name="connsiteY1019" fmla="*/ 551585 h 1217414"/>
                <a:gd name="connsiteX1020" fmla="*/ 2072462 w 2234009"/>
                <a:gd name="connsiteY1020" fmla="*/ 550693 h 1217414"/>
                <a:gd name="connsiteX1021" fmla="*/ 2128691 w 2234009"/>
                <a:gd name="connsiteY1021" fmla="*/ 523024 h 1217414"/>
                <a:gd name="connsiteX1022" fmla="*/ 2133154 w 2234009"/>
                <a:gd name="connsiteY1022" fmla="*/ 520347 h 1217414"/>
                <a:gd name="connsiteX1023" fmla="*/ 2152790 w 2234009"/>
                <a:gd name="connsiteY1023" fmla="*/ 499818 h 1217414"/>
                <a:gd name="connsiteX1024" fmla="*/ 2156360 w 2234009"/>
                <a:gd name="connsiteY1024" fmla="*/ 497141 h 1217414"/>
                <a:gd name="connsiteX1025" fmla="*/ 2159038 w 2234009"/>
                <a:gd name="connsiteY1025" fmla="*/ 497141 h 1217414"/>
                <a:gd name="connsiteX1026" fmla="*/ 2161715 w 2234009"/>
                <a:gd name="connsiteY1026" fmla="*/ 496248 h 1217414"/>
                <a:gd name="connsiteX1027" fmla="*/ 2166178 w 2234009"/>
                <a:gd name="connsiteY1027" fmla="*/ 495356 h 1217414"/>
                <a:gd name="connsiteX1028" fmla="*/ 2170640 w 2234009"/>
                <a:gd name="connsiteY1028" fmla="*/ 493571 h 1217414"/>
                <a:gd name="connsiteX1029" fmla="*/ 2177781 w 2234009"/>
                <a:gd name="connsiteY1029" fmla="*/ 488216 h 1217414"/>
                <a:gd name="connsiteX1030" fmla="*/ 2180458 w 2234009"/>
                <a:gd name="connsiteY1030" fmla="*/ 484645 h 1217414"/>
                <a:gd name="connsiteX1031" fmla="*/ 2181351 w 2234009"/>
                <a:gd name="connsiteY1031" fmla="*/ 481075 h 1217414"/>
                <a:gd name="connsiteX1032" fmla="*/ 2180458 w 2234009"/>
                <a:gd name="connsiteY1032" fmla="*/ 479290 h 1217414"/>
                <a:gd name="connsiteX1033" fmla="*/ 2177781 w 2234009"/>
                <a:gd name="connsiteY1033" fmla="*/ 478398 h 1217414"/>
                <a:gd name="connsiteX1034" fmla="*/ 2157252 w 2234009"/>
                <a:gd name="connsiteY1034" fmla="*/ 473042 h 1217414"/>
                <a:gd name="connsiteX1035" fmla="*/ 2154575 w 2234009"/>
                <a:gd name="connsiteY1035" fmla="*/ 471257 h 1217414"/>
                <a:gd name="connsiteX1036" fmla="*/ 2152790 w 2234009"/>
                <a:gd name="connsiteY1036" fmla="*/ 469472 h 1217414"/>
                <a:gd name="connsiteX1037" fmla="*/ 2151897 w 2234009"/>
                <a:gd name="connsiteY1037" fmla="*/ 466795 h 1217414"/>
                <a:gd name="connsiteX1038" fmla="*/ 2151897 w 2234009"/>
                <a:gd name="connsiteY1038" fmla="*/ 464117 h 1217414"/>
                <a:gd name="connsiteX1039" fmla="*/ 2150112 w 2234009"/>
                <a:gd name="connsiteY1039" fmla="*/ 461440 h 1217414"/>
                <a:gd name="connsiteX1040" fmla="*/ 2149219 w 2234009"/>
                <a:gd name="connsiteY1040" fmla="*/ 459654 h 1217414"/>
                <a:gd name="connsiteX1041" fmla="*/ 2147435 w 2234009"/>
                <a:gd name="connsiteY1041" fmla="*/ 457869 h 1217414"/>
                <a:gd name="connsiteX1042" fmla="*/ 2115303 w 2234009"/>
                <a:gd name="connsiteY1042" fmla="*/ 456084 h 1217414"/>
                <a:gd name="connsiteX1043" fmla="*/ 2112626 w 2234009"/>
                <a:gd name="connsiteY1043" fmla="*/ 455192 h 1217414"/>
                <a:gd name="connsiteX1044" fmla="*/ 2109948 w 2234009"/>
                <a:gd name="connsiteY1044" fmla="*/ 454299 h 1217414"/>
                <a:gd name="connsiteX1045" fmla="*/ 2098345 w 2234009"/>
                <a:gd name="connsiteY1045" fmla="*/ 446266 h 1217414"/>
                <a:gd name="connsiteX1046" fmla="*/ 2095667 w 2234009"/>
                <a:gd name="connsiteY1046" fmla="*/ 444481 h 1217414"/>
                <a:gd name="connsiteX1047" fmla="*/ 2065322 w 2234009"/>
                <a:gd name="connsiteY1047" fmla="*/ 439126 h 1217414"/>
                <a:gd name="connsiteX1048" fmla="*/ 2062644 w 2234009"/>
                <a:gd name="connsiteY1048" fmla="*/ 438234 h 1217414"/>
                <a:gd name="connsiteX1049" fmla="*/ 2060859 w 2234009"/>
                <a:gd name="connsiteY1049" fmla="*/ 436449 h 1217414"/>
                <a:gd name="connsiteX1050" fmla="*/ 2059074 w 2234009"/>
                <a:gd name="connsiteY1050" fmla="*/ 434664 h 1217414"/>
                <a:gd name="connsiteX1051" fmla="*/ 2056396 w 2234009"/>
                <a:gd name="connsiteY1051" fmla="*/ 426631 h 1217414"/>
                <a:gd name="connsiteX1052" fmla="*/ 2055503 w 2234009"/>
                <a:gd name="connsiteY1052" fmla="*/ 423953 h 1217414"/>
                <a:gd name="connsiteX1053" fmla="*/ 2054611 w 2234009"/>
                <a:gd name="connsiteY1053" fmla="*/ 422168 h 1217414"/>
                <a:gd name="connsiteX1054" fmla="*/ 2052826 w 2234009"/>
                <a:gd name="connsiteY1054" fmla="*/ 420383 h 1217414"/>
                <a:gd name="connsiteX1055" fmla="*/ 2047471 w 2234009"/>
                <a:gd name="connsiteY1055" fmla="*/ 417705 h 1217414"/>
                <a:gd name="connsiteX1056" fmla="*/ 2045686 w 2234009"/>
                <a:gd name="connsiteY1056" fmla="*/ 415028 h 1217414"/>
                <a:gd name="connsiteX1057" fmla="*/ 2043901 w 2234009"/>
                <a:gd name="connsiteY1057" fmla="*/ 413243 h 1217414"/>
                <a:gd name="connsiteX1058" fmla="*/ 2043008 w 2234009"/>
                <a:gd name="connsiteY1058" fmla="*/ 411458 h 1217414"/>
                <a:gd name="connsiteX1059" fmla="*/ 2041223 w 2234009"/>
                <a:gd name="connsiteY1059" fmla="*/ 406103 h 1217414"/>
                <a:gd name="connsiteX1060" fmla="*/ 2040331 w 2234009"/>
                <a:gd name="connsiteY1060" fmla="*/ 402532 h 1217414"/>
                <a:gd name="connsiteX1061" fmla="*/ 2041223 w 2234009"/>
                <a:gd name="connsiteY1061" fmla="*/ 398070 h 1217414"/>
                <a:gd name="connsiteX1062" fmla="*/ 2048363 w 2234009"/>
                <a:gd name="connsiteY1062" fmla="*/ 385574 h 1217414"/>
                <a:gd name="connsiteX1063" fmla="*/ 2051934 w 2234009"/>
                <a:gd name="connsiteY1063" fmla="*/ 382004 h 1217414"/>
                <a:gd name="connsiteX1064" fmla="*/ 2055503 w 2234009"/>
                <a:gd name="connsiteY1064" fmla="*/ 379327 h 1217414"/>
                <a:gd name="connsiteX1065" fmla="*/ 2058181 w 2234009"/>
                <a:gd name="connsiteY1065" fmla="*/ 379327 h 1217414"/>
                <a:gd name="connsiteX1066" fmla="*/ 2060859 w 2234009"/>
                <a:gd name="connsiteY1066" fmla="*/ 380219 h 1217414"/>
                <a:gd name="connsiteX1067" fmla="*/ 2062644 w 2234009"/>
                <a:gd name="connsiteY1067" fmla="*/ 382004 h 1217414"/>
                <a:gd name="connsiteX1068" fmla="*/ 2063536 w 2234009"/>
                <a:gd name="connsiteY1068" fmla="*/ 383789 h 1217414"/>
                <a:gd name="connsiteX1069" fmla="*/ 2065322 w 2234009"/>
                <a:gd name="connsiteY1069" fmla="*/ 386467 h 1217414"/>
                <a:gd name="connsiteX1070" fmla="*/ 2067107 w 2234009"/>
                <a:gd name="connsiteY1070" fmla="*/ 388252 h 1217414"/>
                <a:gd name="connsiteX1071" fmla="*/ 2070676 w 2234009"/>
                <a:gd name="connsiteY1071" fmla="*/ 388252 h 1217414"/>
                <a:gd name="connsiteX1072" fmla="*/ 2074247 w 2234009"/>
                <a:gd name="connsiteY1072" fmla="*/ 388252 h 1217414"/>
                <a:gd name="connsiteX1073" fmla="*/ 2094775 w 2234009"/>
                <a:gd name="connsiteY1073" fmla="*/ 370401 h 1217414"/>
                <a:gd name="connsiteX1074" fmla="*/ 2098345 w 2234009"/>
                <a:gd name="connsiteY1074" fmla="*/ 368616 h 1217414"/>
                <a:gd name="connsiteX1075" fmla="*/ 2101915 w 2234009"/>
                <a:gd name="connsiteY1075" fmla="*/ 369509 h 1217414"/>
                <a:gd name="connsiteX1076" fmla="*/ 2104593 w 2234009"/>
                <a:gd name="connsiteY1076" fmla="*/ 369509 h 1217414"/>
                <a:gd name="connsiteX1077" fmla="*/ 2108163 w 2234009"/>
                <a:gd name="connsiteY1077" fmla="*/ 371294 h 1217414"/>
                <a:gd name="connsiteX1078" fmla="*/ 2109948 w 2234009"/>
                <a:gd name="connsiteY1078" fmla="*/ 373079 h 1217414"/>
                <a:gd name="connsiteX1079" fmla="*/ 2110841 w 2234009"/>
                <a:gd name="connsiteY1079" fmla="*/ 374864 h 1217414"/>
                <a:gd name="connsiteX1080" fmla="*/ 2111733 w 2234009"/>
                <a:gd name="connsiteY1080" fmla="*/ 377541 h 1217414"/>
                <a:gd name="connsiteX1081" fmla="*/ 2113518 w 2234009"/>
                <a:gd name="connsiteY1081" fmla="*/ 382897 h 1217414"/>
                <a:gd name="connsiteX1082" fmla="*/ 2114411 w 2234009"/>
                <a:gd name="connsiteY1082" fmla="*/ 385574 h 1217414"/>
                <a:gd name="connsiteX1083" fmla="*/ 2116196 w 2234009"/>
                <a:gd name="connsiteY1083" fmla="*/ 387359 h 1217414"/>
                <a:gd name="connsiteX1084" fmla="*/ 2118874 w 2234009"/>
                <a:gd name="connsiteY1084" fmla="*/ 389144 h 1217414"/>
                <a:gd name="connsiteX1085" fmla="*/ 2121551 w 2234009"/>
                <a:gd name="connsiteY1085" fmla="*/ 389144 h 1217414"/>
                <a:gd name="connsiteX1086" fmla="*/ 2125121 w 2234009"/>
                <a:gd name="connsiteY1086" fmla="*/ 388252 h 1217414"/>
                <a:gd name="connsiteX1087" fmla="*/ 2128691 w 2234009"/>
                <a:gd name="connsiteY1087" fmla="*/ 386467 h 1217414"/>
                <a:gd name="connsiteX1088" fmla="*/ 2138509 w 2234009"/>
                <a:gd name="connsiteY1088" fmla="*/ 372186 h 1217414"/>
                <a:gd name="connsiteX1089" fmla="*/ 2141187 w 2234009"/>
                <a:gd name="connsiteY1089" fmla="*/ 370401 h 1217414"/>
                <a:gd name="connsiteX1090" fmla="*/ 2142972 w 2234009"/>
                <a:gd name="connsiteY1090" fmla="*/ 369509 h 1217414"/>
                <a:gd name="connsiteX1091" fmla="*/ 2145650 w 2234009"/>
                <a:gd name="connsiteY1091" fmla="*/ 368616 h 1217414"/>
                <a:gd name="connsiteX1092" fmla="*/ 2149219 w 2234009"/>
                <a:gd name="connsiteY1092" fmla="*/ 369509 h 1217414"/>
                <a:gd name="connsiteX1093" fmla="*/ 2152790 w 2234009"/>
                <a:gd name="connsiteY1093" fmla="*/ 370401 h 1217414"/>
                <a:gd name="connsiteX1094" fmla="*/ 2155467 w 2234009"/>
                <a:gd name="connsiteY1094" fmla="*/ 371294 h 1217414"/>
                <a:gd name="connsiteX1095" fmla="*/ 2156360 w 2234009"/>
                <a:gd name="connsiteY1095" fmla="*/ 373971 h 1217414"/>
                <a:gd name="connsiteX1096" fmla="*/ 2156360 w 2234009"/>
                <a:gd name="connsiteY1096" fmla="*/ 376649 h 1217414"/>
                <a:gd name="connsiteX1097" fmla="*/ 2154575 w 2234009"/>
                <a:gd name="connsiteY1097" fmla="*/ 387359 h 1217414"/>
                <a:gd name="connsiteX1098" fmla="*/ 2155467 w 2234009"/>
                <a:gd name="connsiteY1098" fmla="*/ 390037 h 1217414"/>
                <a:gd name="connsiteX1099" fmla="*/ 2157252 w 2234009"/>
                <a:gd name="connsiteY1099" fmla="*/ 391822 h 1217414"/>
                <a:gd name="connsiteX1100" fmla="*/ 2160823 w 2234009"/>
                <a:gd name="connsiteY1100" fmla="*/ 390929 h 1217414"/>
                <a:gd name="connsiteX1101" fmla="*/ 2163500 w 2234009"/>
                <a:gd name="connsiteY1101" fmla="*/ 387359 h 1217414"/>
                <a:gd name="connsiteX1102" fmla="*/ 2167070 w 2234009"/>
                <a:gd name="connsiteY1102" fmla="*/ 381112 h 1217414"/>
                <a:gd name="connsiteX1103" fmla="*/ 2168855 w 2234009"/>
                <a:gd name="connsiteY1103" fmla="*/ 378434 h 1217414"/>
                <a:gd name="connsiteX1104" fmla="*/ 2171533 w 2234009"/>
                <a:gd name="connsiteY1104" fmla="*/ 378434 h 1217414"/>
                <a:gd name="connsiteX1105" fmla="*/ 2172426 w 2234009"/>
                <a:gd name="connsiteY1105" fmla="*/ 380219 h 1217414"/>
                <a:gd name="connsiteX1106" fmla="*/ 2172426 w 2234009"/>
                <a:gd name="connsiteY1106" fmla="*/ 382897 h 1217414"/>
                <a:gd name="connsiteX1107" fmla="*/ 2172426 w 2234009"/>
                <a:gd name="connsiteY1107" fmla="*/ 386467 h 1217414"/>
                <a:gd name="connsiteX1108" fmla="*/ 2172426 w 2234009"/>
                <a:gd name="connsiteY1108" fmla="*/ 390037 h 1217414"/>
                <a:gd name="connsiteX1109" fmla="*/ 2173318 w 2234009"/>
                <a:gd name="connsiteY1109" fmla="*/ 392715 h 1217414"/>
                <a:gd name="connsiteX1110" fmla="*/ 2175995 w 2234009"/>
                <a:gd name="connsiteY1110" fmla="*/ 398070 h 1217414"/>
                <a:gd name="connsiteX1111" fmla="*/ 2175995 w 2234009"/>
                <a:gd name="connsiteY1111" fmla="*/ 406103 h 1217414"/>
                <a:gd name="connsiteX1112" fmla="*/ 2177781 w 2234009"/>
                <a:gd name="connsiteY1112" fmla="*/ 406995 h 1217414"/>
                <a:gd name="connsiteX1113" fmla="*/ 2180458 w 2234009"/>
                <a:gd name="connsiteY1113" fmla="*/ 408780 h 1217414"/>
                <a:gd name="connsiteX1114" fmla="*/ 2184028 w 2234009"/>
                <a:gd name="connsiteY1114" fmla="*/ 407888 h 1217414"/>
                <a:gd name="connsiteX1115" fmla="*/ 2186706 w 2234009"/>
                <a:gd name="connsiteY1115" fmla="*/ 406103 h 1217414"/>
                <a:gd name="connsiteX1116" fmla="*/ 2187599 w 2234009"/>
                <a:gd name="connsiteY1116" fmla="*/ 403425 h 1217414"/>
                <a:gd name="connsiteX1117" fmla="*/ 2189383 w 2234009"/>
                <a:gd name="connsiteY1117" fmla="*/ 400747 h 1217414"/>
                <a:gd name="connsiteX1118" fmla="*/ 2193846 w 2234009"/>
                <a:gd name="connsiteY1118" fmla="*/ 387359 h 1217414"/>
                <a:gd name="connsiteX1119" fmla="*/ 2197416 w 2234009"/>
                <a:gd name="connsiteY1119" fmla="*/ 380219 h 1217414"/>
                <a:gd name="connsiteX1120" fmla="*/ 2201879 w 2234009"/>
                <a:gd name="connsiteY1120" fmla="*/ 377541 h 1217414"/>
                <a:gd name="connsiteX1121" fmla="*/ 2204556 w 2234009"/>
                <a:gd name="connsiteY1121" fmla="*/ 373079 h 1217414"/>
                <a:gd name="connsiteX1122" fmla="*/ 2209019 w 2234009"/>
                <a:gd name="connsiteY1122" fmla="*/ 366831 h 1217414"/>
                <a:gd name="connsiteX1123" fmla="*/ 2213482 w 2234009"/>
                <a:gd name="connsiteY1123" fmla="*/ 363261 h 1217414"/>
                <a:gd name="connsiteX1124" fmla="*/ 2216159 w 2234009"/>
                <a:gd name="connsiteY1124" fmla="*/ 359691 h 1217414"/>
                <a:gd name="connsiteX1125" fmla="*/ 2217052 w 2234009"/>
                <a:gd name="connsiteY1125" fmla="*/ 356121 h 1217414"/>
                <a:gd name="connsiteX1126" fmla="*/ 2217052 w 2234009"/>
                <a:gd name="connsiteY1126" fmla="*/ 352551 h 1217414"/>
                <a:gd name="connsiteX1127" fmla="*/ 2220622 w 2234009"/>
                <a:gd name="connsiteY1127" fmla="*/ 342733 h 1217414"/>
                <a:gd name="connsiteX1128" fmla="*/ 2234010 w 2234009"/>
                <a:gd name="connsiteY1128" fmla="*/ 322204 h 1217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</a:cxnLst>
              <a:rect l="l" t="t" r="r" b="b"/>
              <a:pathLst>
                <a:path w="2234009" h="1217414">
                  <a:moveTo>
                    <a:pt x="2224192" y="305246"/>
                  </a:moveTo>
                  <a:lnTo>
                    <a:pt x="2219730" y="300784"/>
                  </a:lnTo>
                  <a:lnTo>
                    <a:pt x="2210804" y="296321"/>
                  </a:lnTo>
                  <a:lnTo>
                    <a:pt x="2201879" y="294536"/>
                  </a:lnTo>
                  <a:lnTo>
                    <a:pt x="2184028" y="294536"/>
                  </a:lnTo>
                  <a:lnTo>
                    <a:pt x="2174211" y="291858"/>
                  </a:lnTo>
                  <a:lnTo>
                    <a:pt x="2159038" y="275793"/>
                  </a:lnTo>
                  <a:lnTo>
                    <a:pt x="2142079" y="279363"/>
                  </a:lnTo>
                  <a:lnTo>
                    <a:pt x="2141187" y="281148"/>
                  </a:lnTo>
                  <a:lnTo>
                    <a:pt x="2137617" y="283825"/>
                  </a:lnTo>
                  <a:lnTo>
                    <a:pt x="2133154" y="285611"/>
                  </a:lnTo>
                  <a:lnTo>
                    <a:pt x="2122443" y="286503"/>
                  </a:lnTo>
                  <a:lnTo>
                    <a:pt x="2117088" y="287396"/>
                  </a:lnTo>
                  <a:lnTo>
                    <a:pt x="2114411" y="289181"/>
                  </a:lnTo>
                  <a:lnTo>
                    <a:pt x="2112626" y="291858"/>
                  </a:lnTo>
                  <a:lnTo>
                    <a:pt x="2111733" y="295428"/>
                  </a:lnTo>
                  <a:lnTo>
                    <a:pt x="2109055" y="308816"/>
                  </a:lnTo>
                  <a:lnTo>
                    <a:pt x="2108163" y="313279"/>
                  </a:lnTo>
                  <a:lnTo>
                    <a:pt x="2106378" y="315957"/>
                  </a:lnTo>
                  <a:lnTo>
                    <a:pt x="2102808" y="319527"/>
                  </a:lnTo>
                  <a:lnTo>
                    <a:pt x="2100130" y="319527"/>
                  </a:lnTo>
                  <a:lnTo>
                    <a:pt x="2099238" y="317742"/>
                  </a:lnTo>
                  <a:lnTo>
                    <a:pt x="2098345" y="315064"/>
                  </a:lnTo>
                  <a:lnTo>
                    <a:pt x="2098345" y="312387"/>
                  </a:lnTo>
                  <a:lnTo>
                    <a:pt x="2097453" y="307031"/>
                  </a:lnTo>
                  <a:lnTo>
                    <a:pt x="2092990" y="297213"/>
                  </a:lnTo>
                  <a:lnTo>
                    <a:pt x="2091205" y="294536"/>
                  </a:lnTo>
                  <a:lnTo>
                    <a:pt x="2085850" y="289181"/>
                  </a:lnTo>
                  <a:lnTo>
                    <a:pt x="2081387" y="285611"/>
                  </a:lnTo>
                  <a:lnTo>
                    <a:pt x="2061751" y="275793"/>
                  </a:lnTo>
                  <a:lnTo>
                    <a:pt x="2057288" y="275793"/>
                  </a:lnTo>
                  <a:lnTo>
                    <a:pt x="2053719" y="276685"/>
                  </a:lnTo>
                  <a:lnTo>
                    <a:pt x="2048363" y="287396"/>
                  </a:lnTo>
                  <a:lnTo>
                    <a:pt x="2045686" y="289181"/>
                  </a:lnTo>
                  <a:lnTo>
                    <a:pt x="2042115" y="290966"/>
                  </a:lnTo>
                  <a:lnTo>
                    <a:pt x="2035868" y="292751"/>
                  </a:lnTo>
                  <a:lnTo>
                    <a:pt x="2033190" y="291858"/>
                  </a:lnTo>
                  <a:lnTo>
                    <a:pt x="2031405" y="289181"/>
                  </a:lnTo>
                  <a:lnTo>
                    <a:pt x="2028727" y="285611"/>
                  </a:lnTo>
                  <a:lnTo>
                    <a:pt x="2023372" y="281148"/>
                  </a:lnTo>
                  <a:lnTo>
                    <a:pt x="2000167" y="272223"/>
                  </a:lnTo>
                  <a:lnTo>
                    <a:pt x="1995704" y="268652"/>
                  </a:lnTo>
                  <a:lnTo>
                    <a:pt x="1993026" y="265082"/>
                  </a:lnTo>
                  <a:lnTo>
                    <a:pt x="1986779" y="260620"/>
                  </a:lnTo>
                  <a:lnTo>
                    <a:pt x="1969820" y="252587"/>
                  </a:lnTo>
                  <a:lnTo>
                    <a:pt x="1962680" y="250802"/>
                  </a:lnTo>
                  <a:lnTo>
                    <a:pt x="1957325" y="250802"/>
                  </a:lnTo>
                  <a:lnTo>
                    <a:pt x="1955540" y="253479"/>
                  </a:lnTo>
                  <a:lnTo>
                    <a:pt x="1953755" y="256157"/>
                  </a:lnTo>
                  <a:lnTo>
                    <a:pt x="1951970" y="259727"/>
                  </a:lnTo>
                  <a:lnTo>
                    <a:pt x="1947507" y="262405"/>
                  </a:lnTo>
                  <a:lnTo>
                    <a:pt x="1945722" y="261512"/>
                  </a:lnTo>
                  <a:lnTo>
                    <a:pt x="1943937" y="260620"/>
                  </a:lnTo>
                  <a:lnTo>
                    <a:pt x="1943044" y="259727"/>
                  </a:lnTo>
                  <a:lnTo>
                    <a:pt x="1941259" y="257049"/>
                  </a:lnTo>
                  <a:lnTo>
                    <a:pt x="1938582" y="254372"/>
                  </a:lnTo>
                  <a:lnTo>
                    <a:pt x="1929656" y="248124"/>
                  </a:lnTo>
                  <a:lnTo>
                    <a:pt x="1926979" y="245447"/>
                  </a:lnTo>
                  <a:lnTo>
                    <a:pt x="1926086" y="243661"/>
                  </a:lnTo>
                  <a:lnTo>
                    <a:pt x="1925194" y="240984"/>
                  </a:lnTo>
                  <a:lnTo>
                    <a:pt x="1915376" y="228488"/>
                  </a:lnTo>
                  <a:lnTo>
                    <a:pt x="1913591" y="226703"/>
                  </a:lnTo>
                  <a:lnTo>
                    <a:pt x="1905558" y="220456"/>
                  </a:lnTo>
                  <a:lnTo>
                    <a:pt x="1903773" y="218671"/>
                  </a:lnTo>
                  <a:lnTo>
                    <a:pt x="1902880" y="216885"/>
                  </a:lnTo>
                  <a:lnTo>
                    <a:pt x="1903773" y="215101"/>
                  </a:lnTo>
                  <a:lnTo>
                    <a:pt x="1909128" y="212423"/>
                  </a:lnTo>
                  <a:lnTo>
                    <a:pt x="1910913" y="210638"/>
                  </a:lnTo>
                  <a:lnTo>
                    <a:pt x="1911806" y="208853"/>
                  </a:lnTo>
                  <a:lnTo>
                    <a:pt x="1913591" y="206175"/>
                  </a:lnTo>
                  <a:lnTo>
                    <a:pt x="1913591" y="203497"/>
                  </a:lnTo>
                  <a:lnTo>
                    <a:pt x="1913591" y="199927"/>
                  </a:lnTo>
                  <a:lnTo>
                    <a:pt x="1912698" y="194572"/>
                  </a:lnTo>
                  <a:lnTo>
                    <a:pt x="1913591" y="191895"/>
                  </a:lnTo>
                  <a:lnTo>
                    <a:pt x="1915376" y="191002"/>
                  </a:lnTo>
                  <a:lnTo>
                    <a:pt x="1923409" y="189217"/>
                  </a:lnTo>
                  <a:lnTo>
                    <a:pt x="1926086" y="188325"/>
                  </a:lnTo>
                  <a:lnTo>
                    <a:pt x="1927871" y="186539"/>
                  </a:lnTo>
                  <a:lnTo>
                    <a:pt x="1928764" y="183862"/>
                  </a:lnTo>
                  <a:lnTo>
                    <a:pt x="1927871" y="181184"/>
                  </a:lnTo>
                  <a:lnTo>
                    <a:pt x="1925194" y="177614"/>
                  </a:lnTo>
                  <a:lnTo>
                    <a:pt x="1912698" y="173151"/>
                  </a:lnTo>
                  <a:lnTo>
                    <a:pt x="1908235" y="171366"/>
                  </a:lnTo>
                  <a:lnTo>
                    <a:pt x="1906451" y="168689"/>
                  </a:lnTo>
                  <a:lnTo>
                    <a:pt x="1903773" y="161549"/>
                  </a:lnTo>
                  <a:lnTo>
                    <a:pt x="1901988" y="160656"/>
                  </a:lnTo>
                  <a:lnTo>
                    <a:pt x="1852006" y="155301"/>
                  </a:lnTo>
                  <a:lnTo>
                    <a:pt x="1848436" y="152623"/>
                  </a:lnTo>
                  <a:lnTo>
                    <a:pt x="1845758" y="149945"/>
                  </a:lnTo>
                  <a:lnTo>
                    <a:pt x="1839511" y="140128"/>
                  </a:lnTo>
                  <a:lnTo>
                    <a:pt x="1838618" y="138343"/>
                  </a:lnTo>
                  <a:lnTo>
                    <a:pt x="1837726" y="135665"/>
                  </a:lnTo>
                  <a:lnTo>
                    <a:pt x="1835940" y="130310"/>
                  </a:lnTo>
                  <a:lnTo>
                    <a:pt x="1826123" y="115137"/>
                  </a:lnTo>
                  <a:lnTo>
                    <a:pt x="1822552" y="110674"/>
                  </a:lnTo>
                  <a:lnTo>
                    <a:pt x="1818982" y="107104"/>
                  </a:lnTo>
                  <a:lnTo>
                    <a:pt x="1763645" y="65155"/>
                  </a:lnTo>
                  <a:lnTo>
                    <a:pt x="1629766" y="0"/>
                  </a:lnTo>
                  <a:lnTo>
                    <a:pt x="1624410" y="23206"/>
                  </a:lnTo>
                  <a:lnTo>
                    <a:pt x="1622625" y="25883"/>
                  </a:lnTo>
                  <a:lnTo>
                    <a:pt x="1611022" y="59800"/>
                  </a:lnTo>
                  <a:lnTo>
                    <a:pt x="1610130" y="62477"/>
                  </a:lnTo>
                  <a:lnTo>
                    <a:pt x="1611022" y="66047"/>
                  </a:lnTo>
                  <a:lnTo>
                    <a:pt x="1614592" y="69617"/>
                  </a:lnTo>
                  <a:lnTo>
                    <a:pt x="1620840" y="74973"/>
                  </a:lnTo>
                  <a:lnTo>
                    <a:pt x="1622625" y="76758"/>
                  </a:lnTo>
                  <a:lnTo>
                    <a:pt x="1624410" y="79435"/>
                  </a:lnTo>
                  <a:lnTo>
                    <a:pt x="1625303" y="81221"/>
                  </a:lnTo>
                  <a:lnTo>
                    <a:pt x="1626195" y="83898"/>
                  </a:lnTo>
                  <a:lnTo>
                    <a:pt x="1630658" y="93716"/>
                  </a:lnTo>
                  <a:lnTo>
                    <a:pt x="1635121" y="113352"/>
                  </a:lnTo>
                  <a:lnTo>
                    <a:pt x="1636013" y="122277"/>
                  </a:lnTo>
                  <a:lnTo>
                    <a:pt x="1635121" y="143698"/>
                  </a:lnTo>
                  <a:lnTo>
                    <a:pt x="1636013" y="149053"/>
                  </a:lnTo>
                  <a:lnTo>
                    <a:pt x="1636013" y="151731"/>
                  </a:lnTo>
                  <a:lnTo>
                    <a:pt x="1636906" y="152623"/>
                  </a:lnTo>
                  <a:lnTo>
                    <a:pt x="1639583" y="159763"/>
                  </a:lnTo>
                  <a:lnTo>
                    <a:pt x="1640476" y="162441"/>
                  </a:lnTo>
                  <a:lnTo>
                    <a:pt x="1649401" y="188325"/>
                  </a:lnTo>
                  <a:lnTo>
                    <a:pt x="1650294" y="191002"/>
                  </a:lnTo>
                  <a:lnTo>
                    <a:pt x="1652971" y="191895"/>
                  </a:lnTo>
                  <a:lnTo>
                    <a:pt x="1662789" y="194572"/>
                  </a:lnTo>
                  <a:lnTo>
                    <a:pt x="1664574" y="195465"/>
                  </a:lnTo>
                  <a:lnTo>
                    <a:pt x="1665467" y="198142"/>
                  </a:lnTo>
                  <a:lnTo>
                    <a:pt x="1665467" y="201713"/>
                  </a:lnTo>
                  <a:lnTo>
                    <a:pt x="1665467" y="204390"/>
                  </a:lnTo>
                  <a:lnTo>
                    <a:pt x="1663682" y="207960"/>
                  </a:lnTo>
                  <a:lnTo>
                    <a:pt x="1660111" y="212423"/>
                  </a:lnTo>
                  <a:lnTo>
                    <a:pt x="1636013" y="232059"/>
                  </a:lnTo>
                  <a:lnTo>
                    <a:pt x="1632443" y="236521"/>
                  </a:lnTo>
                  <a:lnTo>
                    <a:pt x="1629766" y="240091"/>
                  </a:lnTo>
                  <a:lnTo>
                    <a:pt x="1627088" y="242769"/>
                  </a:lnTo>
                  <a:lnTo>
                    <a:pt x="1622625" y="244554"/>
                  </a:lnTo>
                  <a:lnTo>
                    <a:pt x="1614592" y="243661"/>
                  </a:lnTo>
                  <a:lnTo>
                    <a:pt x="1606559" y="240984"/>
                  </a:lnTo>
                  <a:lnTo>
                    <a:pt x="1603882" y="239199"/>
                  </a:lnTo>
                  <a:lnTo>
                    <a:pt x="1602097" y="237414"/>
                  </a:lnTo>
                  <a:lnTo>
                    <a:pt x="1600312" y="235629"/>
                  </a:lnTo>
                  <a:lnTo>
                    <a:pt x="1586031" y="225811"/>
                  </a:lnTo>
                  <a:lnTo>
                    <a:pt x="1580676" y="224026"/>
                  </a:lnTo>
                  <a:lnTo>
                    <a:pt x="1577106" y="223133"/>
                  </a:lnTo>
                  <a:lnTo>
                    <a:pt x="1573536" y="224026"/>
                  </a:lnTo>
                  <a:lnTo>
                    <a:pt x="1569966" y="227596"/>
                  </a:lnTo>
                  <a:lnTo>
                    <a:pt x="1568181" y="231166"/>
                  </a:lnTo>
                  <a:lnTo>
                    <a:pt x="1566395" y="233844"/>
                  </a:lnTo>
                  <a:lnTo>
                    <a:pt x="1565503" y="237414"/>
                  </a:lnTo>
                  <a:lnTo>
                    <a:pt x="1562826" y="242769"/>
                  </a:lnTo>
                  <a:lnTo>
                    <a:pt x="1557470" y="249017"/>
                  </a:lnTo>
                  <a:lnTo>
                    <a:pt x="1547652" y="257049"/>
                  </a:lnTo>
                  <a:lnTo>
                    <a:pt x="1544082" y="257942"/>
                  </a:lnTo>
                  <a:lnTo>
                    <a:pt x="1540512" y="258835"/>
                  </a:lnTo>
                  <a:lnTo>
                    <a:pt x="1533372" y="257942"/>
                  </a:lnTo>
                  <a:lnTo>
                    <a:pt x="1529802" y="257049"/>
                  </a:lnTo>
                  <a:lnTo>
                    <a:pt x="1526231" y="255264"/>
                  </a:lnTo>
                  <a:lnTo>
                    <a:pt x="1519984" y="250802"/>
                  </a:lnTo>
                  <a:lnTo>
                    <a:pt x="1515521" y="247232"/>
                  </a:lnTo>
                  <a:lnTo>
                    <a:pt x="1511951" y="247232"/>
                  </a:lnTo>
                  <a:lnTo>
                    <a:pt x="1509274" y="248124"/>
                  </a:lnTo>
                  <a:lnTo>
                    <a:pt x="1505703" y="251694"/>
                  </a:lnTo>
                  <a:lnTo>
                    <a:pt x="1504811" y="255264"/>
                  </a:lnTo>
                  <a:lnTo>
                    <a:pt x="1503918" y="257942"/>
                  </a:lnTo>
                  <a:lnTo>
                    <a:pt x="1503918" y="261512"/>
                  </a:lnTo>
                  <a:lnTo>
                    <a:pt x="1503918" y="264190"/>
                  </a:lnTo>
                  <a:lnTo>
                    <a:pt x="1503026" y="267760"/>
                  </a:lnTo>
                  <a:lnTo>
                    <a:pt x="1501241" y="270437"/>
                  </a:lnTo>
                  <a:lnTo>
                    <a:pt x="1497670" y="271330"/>
                  </a:lnTo>
                  <a:lnTo>
                    <a:pt x="1490530" y="271330"/>
                  </a:lnTo>
                  <a:lnTo>
                    <a:pt x="1486067" y="270437"/>
                  </a:lnTo>
                  <a:lnTo>
                    <a:pt x="1484282" y="268652"/>
                  </a:lnTo>
                  <a:lnTo>
                    <a:pt x="1483390" y="265975"/>
                  </a:lnTo>
                  <a:lnTo>
                    <a:pt x="1482498" y="263297"/>
                  </a:lnTo>
                  <a:lnTo>
                    <a:pt x="1481605" y="248124"/>
                  </a:lnTo>
                  <a:lnTo>
                    <a:pt x="1479820" y="240091"/>
                  </a:lnTo>
                  <a:lnTo>
                    <a:pt x="1478035" y="234736"/>
                  </a:lnTo>
                  <a:lnTo>
                    <a:pt x="1476250" y="232951"/>
                  </a:lnTo>
                  <a:lnTo>
                    <a:pt x="1455722" y="205283"/>
                  </a:lnTo>
                  <a:lnTo>
                    <a:pt x="1452151" y="198142"/>
                  </a:lnTo>
                  <a:lnTo>
                    <a:pt x="1451259" y="195465"/>
                  </a:lnTo>
                  <a:lnTo>
                    <a:pt x="1451259" y="192787"/>
                  </a:lnTo>
                  <a:lnTo>
                    <a:pt x="1452151" y="173151"/>
                  </a:lnTo>
                  <a:lnTo>
                    <a:pt x="1451259" y="170474"/>
                  </a:lnTo>
                  <a:lnTo>
                    <a:pt x="1450366" y="167796"/>
                  </a:lnTo>
                  <a:lnTo>
                    <a:pt x="1448581" y="166011"/>
                  </a:lnTo>
                  <a:lnTo>
                    <a:pt x="1445011" y="166904"/>
                  </a:lnTo>
                  <a:lnTo>
                    <a:pt x="1440548" y="170474"/>
                  </a:lnTo>
                  <a:lnTo>
                    <a:pt x="1433408" y="177614"/>
                  </a:lnTo>
                  <a:lnTo>
                    <a:pt x="1430730" y="178507"/>
                  </a:lnTo>
                  <a:lnTo>
                    <a:pt x="1427160" y="179399"/>
                  </a:lnTo>
                  <a:lnTo>
                    <a:pt x="1420913" y="179399"/>
                  </a:lnTo>
                  <a:lnTo>
                    <a:pt x="1411987" y="177614"/>
                  </a:lnTo>
                  <a:lnTo>
                    <a:pt x="1405739" y="175829"/>
                  </a:lnTo>
                  <a:lnTo>
                    <a:pt x="1403954" y="174044"/>
                  </a:lnTo>
                  <a:lnTo>
                    <a:pt x="1402170" y="172259"/>
                  </a:lnTo>
                  <a:lnTo>
                    <a:pt x="1401277" y="169581"/>
                  </a:lnTo>
                  <a:lnTo>
                    <a:pt x="1401277" y="166011"/>
                  </a:lnTo>
                  <a:lnTo>
                    <a:pt x="1400384" y="163333"/>
                  </a:lnTo>
                  <a:lnTo>
                    <a:pt x="1398599" y="161549"/>
                  </a:lnTo>
                  <a:lnTo>
                    <a:pt x="1394137" y="157978"/>
                  </a:lnTo>
                  <a:lnTo>
                    <a:pt x="1392351" y="156193"/>
                  </a:lnTo>
                  <a:lnTo>
                    <a:pt x="1391459" y="153516"/>
                  </a:lnTo>
                  <a:lnTo>
                    <a:pt x="1392351" y="147268"/>
                  </a:lnTo>
                  <a:lnTo>
                    <a:pt x="1392351" y="144590"/>
                  </a:lnTo>
                  <a:lnTo>
                    <a:pt x="1390566" y="141913"/>
                  </a:lnTo>
                  <a:lnTo>
                    <a:pt x="1388782" y="141020"/>
                  </a:lnTo>
                  <a:lnTo>
                    <a:pt x="1386104" y="140128"/>
                  </a:lnTo>
                  <a:lnTo>
                    <a:pt x="1383426" y="141020"/>
                  </a:lnTo>
                  <a:lnTo>
                    <a:pt x="1375394" y="148161"/>
                  </a:lnTo>
                  <a:lnTo>
                    <a:pt x="1370038" y="149945"/>
                  </a:lnTo>
                  <a:lnTo>
                    <a:pt x="1362898" y="156193"/>
                  </a:lnTo>
                  <a:lnTo>
                    <a:pt x="1361113" y="158871"/>
                  </a:lnTo>
                  <a:lnTo>
                    <a:pt x="1361113" y="161549"/>
                  </a:lnTo>
                  <a:lnTo>
                    <a:pt x="1361113" y="164226"/>
                  </a:lnTo>
                  <a:lnTo>
                    <a:pt x="1362006" y="166904"/>
                  </a:lnTo>
                  <a:lnTo>
                    <a:pt x="1362898" y="169581"/>
                  </a:lnTo>
                  <a:lnTo>
                    <a:pt x="1362898" y="172259"/>
                  </a:lnTo>
                  <a:lnTo>
                    <a:pt x="1361113" y="174044"/>
                  </a:lnTo>
                  <a:lnTo>
                    <a:pt x="1358435" y="174937"/>
                  </a:lnTo>
                  <a:lnTo>
                    <a:pt x="1350402" y="173151"/>
                  </a:lnTo>
                  <a:lnTo>
                    <a:pt x="1344155" y="170474"/>
                  </a:lnTo>
                  <a:lnTo>
                    <a:pt x="1340585" y="170474"/>
                  </a:lnTo>
                  <a:lnTo>
                    <a:pt x="1337907" y="170474"/>
                  </a:lnTo>
                  <a:lnTo>
                    <a:pt x="1334337" y="174044"/>
                  </a:lnTo>
                  <a:lnTo>
                    <a:pt x="1331659" y="176721"/>
                  </a:lnTo>
                  <a:lnTo>
                    <a:pt x="1323626" y="192787"/>
                  </a:lnTo>
                  <a:lnTo>
                    <a:pt x="1318271" y="200820"/>
                  </a:lnTo>
                  <a:lnTo>
                    <a:pt x="1312023" y="213315"/>
                  </a:lnTo>
                  <a:lnTo>
                    <a:pt x="1309346" y="215993"/>
                  </a:lnTo>
                  <a:lnTo>
                    <a:pt x="1307561" y="216885"/>
                  </a:lnTo>
                  <a:lnTo>
                    <a:pt x="1288818" y="229381"/>
                  </a:lnTo>
                  <a:lnTo>
                    <a:pt x="1285248" y="232951"/>
                  </a:lnTo>
                  <a:lnTo>
                    <a:pt x="1282570" y="236521"/>
                  </a:lnTo>
                  <a:lnTo>
                    <a:pt x="1279893" y="241876"/>
                  </a:lnTo>
                  <a:lnTo>
                    <a:pt x="1279893" y="244554"/>
                  </a:lnTo>
                  <a:lnTo>
                    <a:pt x="1280785" y="247232"/>
                  </a:lnTo>
                  <a:lnTo>
                    <a:pt x="1282570" y="249017"/>
                  </a:lnTo>
                  <a:lnTo>
                    <a:pt x="1284355" y="250802"/>
                  </a:lnTo>
                  <a:lnTo>
                    <a:pt x="1285248" y="252587"/>
                  </a:lnTo>
                  <a:lnTo>
                    <a:pt x="1287033" y="255264"/>
                  </a:lnTo>
                  <a:lnTo>
                    <a:pt x="1287033" y="258835"/>
                  </a:lnTo>
                  <a:lnTo>
                    <a:pt x="1286140" y="261512"/>
                  </a:lnTo>
                  <a:lnTo>
                    <a:pt x="1285248" y="265082"/>
                  </a:lnTo>
                  <a:lnTo>
                    <a:pt x="1281678" y="278470"/>
                  </a:lnTo>
                  <a:lnTo>
                    <a:pt x="1280785" y="281148"/>
                  </a:lnTo>
                  <a:lnTo>
                    <a:pt x="1278107" y="283825"/>
                  </a:lnTo>
                  <a:lnTo>
                    <a:pt x="1273645" y="285611"/>
                  </a:lnTo>
                  <a:lnTo>
                    <a:pt x="1264719" y="286503"/>
                  </a:lnTo>
                  <a:lnTo>
                    <a:pt x="1260257" y="285611"/>
                  </a:lnTo>
                  <a:lnTo>
                    <a:pt x="1256686" y="282933"/>
                  </a:lnTo>
                  <a:lnTo>
                    <a:pt x="1256686" y="281148"/>
                  </a:lnTo>
                  <a:lnTo>
                    <a:pt x="1254902" y="278470"/>
                  </a:lnTo>
                  <a:lnTo>
                    <a:pt x="1251331" y="278470"/>
                  </a:lnTo>
                  <a:lnTo>
                    <a:pt x="1236158" y="281148"/>
                  </a:lnTo>
                  <a:lnTo>
                    <a:pt x="1232588" y="280255"/>
                  </a:lnTo>
                  <a:lnTo>
                    <a:pt x="1231696" y="278470"/>
                  </a:lnTo>
                  <a:lnTo>
                    <a:pt x="1231696" y="276685"/>
                  </a:lnTo>
                  <a:lnTo>
                    <a:pt x="1229910" y="274900"/>
                  </a:lnTo>
                  <a:lnTo>
                    <a:pt x="1228126" y="273115"/>
                  </a:lnTo>
                  <a:lnTo>
                    <a:pt x="1225448" y="271330"/>
                  </a:lnTo>
                  <a:lnTo>
                    <a:pt x="1222770" y="271330"/>
                  </a:lnTo>
                  <a:lnTo>
                    <a:pt x="1220093" y="272223"/>
                  </a:lnTo>
                  <a:lnTo>
                    <a:pt x="1210275" y="282040"/>
                  </a:lnTo>
                  <a:lnTo>
                    <a:pt x="1207597" y="284718"/>
                  </a:lnTo>
                  <a:lnTo>
                    <a:pt x="1183499" y="292751"/>
                  </a:lnTo>
                  <a:lnTo>
                    <a:pt x="1176358" y="297213"/>
                  </a:lnTo>
                  <a:lnTo>
                    <a:pt x="1171896" y="300784"/>
                  </a:lnTo>
                  <a:lnTo>
                    <a:pt x="1169218" y="307031"/>
                  </a:lnTo>
                  <a:lnTo>
                    <a:pt x="1165648" y="310601"/>
                  </a:lnTo>
                  <a:lnTo>
                    <a:pt x="1159401" y="317742"/>
                  </a:lnTo>
                  <a:lnTo>
                    <a:pt x="1155830" y="322204"/>
                  </a:lnTo>
                  <a:lnTo>
                    <a:pt x="1152260" y="324882"/>
                  </a:lnTo>
                  <a:lnTo>
                    <a:pt x="1147798" y="326667"/>
                  </a:lnTo>
                  <a:lnTo>
                    <a:pt x="1141550" y="324882"/>
                  </a:lnTo>
                  <a:lnTo>
                    <a:pt x="1137980" y="322204"/>
                  </a:lnTo>
                  <a:lnTo>
                    <a:pt x="1136194" y="317742"/>
                  </a:lnTo>
                  <a:lnTo>
                    <a:pt x="1133517" y="304354"/>
                  </a:lnTo>
                  <a:lnTo>
                    <a:pt x="1132625" y="299891"/>
                  </a:lnTo>
                  <a:lnTo>
                    <a:pt x="1130839" y="295428"/>
                  </a:lnTo>
                  <a:lnTo>
                    <a:pt x="1129054" y="291858"/>
                  </a:lnTo>
                  <a:lnTo>
                    <a:pt x="1126377" y="289181"/>
                  </a:lnTo>
                  <a:lnTo>
                    <a:pt x="1123699" y="286503"/>
                  </a:lnTo>
                  <a:lnTo>
                    <a:pt x="1107634" y="274900"/>
                  </a:lnTo>
                  <a:lnTo>
                    <a:pt x="1065685" y="259727"/>
                  </a:lnTo>
                  <a:lnTo>
                    <a:pt x="1061222" y="258835"/>
                  </a:lnTo>
                  <a:lnTo>
                    <a:pt x="1042478" y="257942"/>
                  </a:lnTo>
                  <a:lnTo>
                    <a:pt x="1039801" y="259727"/>
                  </a:lnTo>
                  <a:lnTo>
                    <a:pt x="1036231" y="261512"/>
                  </a:lnTo>
                  <a:lnTo>
                    <a:pt x="1032661" y="268652"/>
                  </a:lnTo>
                  <a:lnTo>
                    <a:pt x="1030876" y="274008"/>
                  </a:lnTo>
                  <a:lnTo>
                    <a:pt x="1027306" y="278470"/>
                  </a:lnTo>
                  <a:lnTo>
                    <a:pt x="1021950" y="280255"/>
                  </a:lnTo>
                  <a:lnTo>
                    <a:pt x="990712" y="279363"/>
                  </a:lnTo>
                  <a:lnTo>
                    <a:pt x="974646" y="273115"/>
                  </a:lnTo>
                  <a:lnTo>
                    <a:pt x="970183" y="273115"/>
                  </a:lnTo>
                  <a:lnTo>
                    <a:pt x="964828" y="274900"/>
                  </a:lnTo>
                  <a:lnTo>
                    <a:pt x="960366" y="280255"/>
                  </a:lnTo>
                  <a:lnTo>
                    <a:pt x="958581" y="285611"/>
                  </a:lnTo>
                  <a:lnTo>
                    <a:pt x="957688" y="290966"/>
                  </a:lnTo>
                  <a:lnTo>
                    <a:pt x="957688" y="301676"/>
                  </a:lnTo>
                  <a:lnTo>
                    <a:pt x="958581" y="316849"/>
                  </a:lnTo>
                  <a:lnTo>
                    <a:pt x="958581" y="332022"/>
                  </a:lnTo>
                  <a:lnTo>
                    <a:pt x="958581" y="337377"/>
                  </a:lnTo>
                  <a:lnTo>
                    <a:pt x="955903" y="346303"/>
                  </a:lnTo>
                  <a:lnTo>
                    <a:pt x="954118" y="350765"/>
                  </a:lnTo>
                  <a:lnTo>
                    <a:pt x="950548" y="354336"/>
                  </a:lnTo>
                  <a:lnTo>
                    <a:pt x="936267" y="365939"/>
                  </a:lnTo>
                  <a:lnTo>
                    <a:pt x="931805" y="372186"/>
                  </a:lnTo>
                  <a:lnTo>
                    <a:pt x="930019" y="376649"/>
                  </a:lnTo>
                  <a:lnTo>
                    <a:pt x="928234" y="380219"/>
                  </a:lnTo>
                  <a:lnTo>
                    <a:pt x="928234" y="385574"/>
                  </a:lnTo>
                  <a:lnTo>
                    <a:pt x="925557" y="394500"/>
                  </a:lnTo>
                  <a:lnTo>
                    <a:pt x="921094" y="406995"/>
                  </a:lnTo>
                  <a:lnTo>
                    <a:pt x="917524" y="410565"/>
                  </a:lnTo>
                  <a:lnTo>
                    <a:pt x="910384" y="415028"/>
                  </a:lnTo>
                  <a:lnTo>
                    <a:pt x="893426" y="419490"/>
                  </a:lnTo>
                  <a:lnTo>
                    <a:pt x="882715" y="424846"/>
                  </a:lnTo>
                  <a:lnTo>
                    <a:pt x="870220" y="429308"/>
                  </a:lnTo>
                  <a:lnTo>
                    <a:pt x="863972" y="428416"/>
                  </a:lnTo>
                  <a:lnTo>
                    <a:pt x="859509" y="429308"/>
                  </a:lnTo>
                  <a:lnTo>
                    <a:pt x="854154" y="435556"/>
                  </a:lnTo>
                  <a:lnTo>
                    <a:pt x="852369" y="436449"/>
                  </a:lnTo>
                  <a:lnTo>
                    <a:pt x="849692" y="435556"/>
                  </a:lnTo>
                  <a:lnTo>
                    <a:pt x="847906" y="432878"/>
                  </a:lnTo>
                  <a:lnTo>
                    <a:pt x="844337" y="425738"/>
                  </a:lnTo>
                  <a:lnTo>
                    <a:pt x="842551" y="423953"/>
                  </a:lnTo>
                  <a:lnTo>
                    <a:pt x="841658" y="423061"/>
                  </a:lnTo>
                  <a:lnTo>
                    <a:pt x="839874" y="421276"/>
                  </a:lnTo>
                  <a:lnTo>
                    <a:pt x="830949" y="417705"/>
                  </a:lnTo>
                  <a:lnTo>
                    <a:pt x="824701" y="416813"/>
                  </a:lnTo>
                  <a:lnTo>
                    <a:pt x="814882" y="417705"/>
                  </a:lnTo>
                  <a:lnTo>
                    <a:pt x="812205" y="417705"/>
                  </a:lnTo>
                  <a:lnTo>
                    <a:pt x="800602" y="413243"/>
                  </a:lnTo>
                  <a:lnTo>
                    <a:pt x="794354" y="412350"/>
                  </a:lnTo>
                  <a:lnTo>
                    <a:pt x="774719" y="413243"/>
                  </a:lnTo>
                  <a:lnTo>
                    <a:pt x="770256" y="415028"/>
                  </a:lnTo>
                  <a:lnTo>
                    <a:pt x="745265" y="430201"/>
                  </a:lnTo>
                  <a:lnTo>
                    <a:pt x="736340" y="432878"/>
                  </a:lnTo>
                  <a:lnTo>
                    <a:pt x="714919" y="432878"/>
                  </a:lnTo>
                  <a:lnTo>
                    <a:pt x="710457" y="433771"/>
                  </a:lnTo>
                  <a:lnTo>
                    <a:pt x="706886" y="433771"/>
                  </a:lnTo>
                  <a:lnTo>
                    <a:pt x="703316" y="432878"/>
                  </a:lnTo>
                  <a:lnTo>
                    <a:pt x="701531" y="431986"/>
                  </a:lnTo>
                  <a:lnTo>
                    <a:pt x="695283" y="426631"/>
                  </a:lnTo>
                  <a:lnTo>
                    <a:pt x="685465" y="421276"/>
                  </a:lnTo>
                  <a:lnTo>
                    <a:pt x="669400" y="415920"/>
                  </a:lnTo>
                  <a:lnTo>
                    <a:pt x="656012" y="415028"/>
                  </a:lnTo>
                  <a:lnTo>
                    <a:pt x="647979" y="411458"/>
                  </a:lnTo>
                  <a:lnTo>
                    <a:pt x="641731" y="410565"/>
                  </a:lnTo>
                  <a:lnTo>
                    <a:pt x="614955" y="412350"/>
                  </a:lnTo>
                  <a:lnTo>
                    <a:pt x="608708" y="410565"/>
                  </a:lnTo>
                  <a:lnTo>
                    <a:pt x="603353" y="410565"/>
                  </a:lnTo>
                  <a:lnTo>
                    <a:pt x="584609" y="415028"/>
                  </a:lnTo>
                  <a:lnTo>
                    <a:pt x="578361" y="415920"/>
                  </a:lnTo>
                  <a:lnTo>
                    <a:pt x="573899" y="415028"/>
                  </a:lnTo>
                  <a:lnTo>
                    <a:pt x="572114" y="413243"/>
                  </a:lnTo>
                  <a:lnTo>
                    <a:pt x="569436" y="408780"/>
                  </a:lnTo>
                  <a:lnTo>
                    <a:pt x="566758" y="406995"/>
                  </a:lnTo>
                  <a:lnTo>
                    <a:pt x="563189" y="406995"/>
                  </a:lnTo>
                  <a:lnTo>
                    <a:pt x="555156" y="407888"/>
                  </a:lnTo>
                  <a:lnTo>
                    <a:pt x="551585" y="406995"/>
                  </a:lnTo>
                  <a:lnTo>
                    <a:pt x="548015" y="406103"/>
                  </a:lnTo>
                  <a:lnTo>
                    <a:pt x="545338" y="404317"/>
                  </a:lnTo>
                  <a:lnTo>
                    <a:pt x="542660" y="403425"/>
                  </a:lnTo>
                  <a:lnTo>
                    <a:pt x="539090" y="403425"/>
                  </a:lnTo>
                  <a:lnTo>
                    <a:pt x="531057" y="403425"/>
                  </a:lnTo>
                  <a:lnTo>
                    <a:pt x="524809" y="401640"/>
                  </a:lnTo>
                  <a:lnTo>
                    <a:pt x="521239" y="401640"/>
                  </a:lnTo>
                  <a:lnTo>
                    <a:pt x="514992" y="403425"/>
                  </a:lnTo>
                  <a:lnTo>
                    <a:pt x="497141" y="413243"/>
                  </a:lnTo>
                  <a:lnTo>
                    <a:pt x="481075" y="429308"/>
                  </a:lnTo>
                  <a:lnTo>
                    <a:pt x="468580" y="438234"/>
                  </a:lnTo>
                  <a:lnTo>
                    <a:pt x="464117" y="444481"/>
                  </a:lnTo>
                  <a:lnTo>
                    <a:pt x="463225" y="448052"/>
                  </a:lnTo>
                  <a:lnTo>
                    <a:pt x="465902" y="453407"/>
                  </a:lnTo>
                  <a:lnTo>
                    <a:pt x="465902" y="455192"/>
                  </a:lnTo>
                  <a:lnTo>
                    <a:pt x="466795" y="457869"/>
                  </a:lnTo>
                  <a:lnTo>
                    <a:pt x="466795" y="460547"/>
                  </a:lnTo>
                  <a:lnTo>
                    <a:pt x="466795" y="462332"/>
                  </a:lnTo>
                  <a:lnTo>
                    <a:pt x="461440" y="485538"/>
                  </a:lnTo>
                  <a:lnTo>
                    <a:pt x="460547" y="488216"/>
                  </a:lnTo>
                  <a:lnTo>
                    <a:pt x="456085" y="492678"/>
                  </a:lnTo>
                  <a:lnTo>
                    <a:pt x="436449" y="510529"/>
                  </a:lnTo>
                  <a:lnTo>
                    <a:pt x="431093" y="516777"/>
                  </a:lnTo>
                  <a:lnTo>
                    <a:pt x="429309" y="521239"/>
                  </a:lnTo>
                  <a:lnTo>
                    <a:pt x="430201" y="523024"/>
                  </a:lnTo>
                  <a:lnTo>
                    <a:pt x="432878" y="524809"/>
                  </a:lnTo>
                  <a:lnTo>
                    <a:pt x="443589" y="529272"/>
                  </a:lnTo>
                  <a:lnTo>
                    <a:pt x="446266" y="531057"/>
                  </a:lnTo>
                  <a:lnTo>
                    <a:pt x="448052" y="532842"/>
                  </a:lnTo>
                  <a:lnTo>
                    <a:pt x="448944" y="535520"/>
                  </a:lnTo>
                  <a:lnTo>
                    <a:pt x="448944" y="551585"/>
                  </a:lnTo>
                  <a:lnTo>
                    <a:pt x="448052" y="557833"/>
                  </a:lnTo>
                  <a:lnTo>
                    <a:pt x="447159" y="564973"/>
                  </a:lnTo>
                  <a:lnTo>
                    <a:pt x="443589" y="567651"/>
                  </a:lnTo>
                  <a:lnTo>
                    <a:pt x="438234" y="569436"/>
                  </a:lnTo>
                  <a:lnTo>
                    <a:pt x="398962" y="573899"/>
                  </a:lnTo>
                  <a:lnTo>
                    <a:pt x="396285" y="573899"/>
                  </a:lnTo>
                  <a:lnTo>
                    <a:pt x="393607" y="572114"/>
                  </a:lnTo>
                  <a:lnTo>
                    <a:pt x="392715" y="570329"/>
                  </a:lnTo>
                  <a:lnTo>
                    <a:pt x="391822" y="567651"/>
                  </a:lnTo>
                  <a:lnTo>
                    <a:pt x="388252" y="563188"/>
                  </a:lnTo>
                  <a:lnTo>
                    <a:pt x="386467" y="561403"/>
                  </a:lnTo>
                  <a:lnTo>
                    <a:pt x="383789" y="560511"/>
                  </a:lnTo>
                  <a:lnTo>
                    <a:pt x="373972" y="558726"/>
                  </a:lnTo>
                  <a:lnTo>
                    <a:pt x="361476" y="559618"/>
                  </a:lnTo>
                  <a:lnTo>
                    <a:pt x="358798" y="560511"/>
                  </a:lnTo>
                  <a:lnTo>
                    <a:pt x="355228" y="563188"/>
                  </a:lnTo>
                  <a:lnTo>
                    <a:pt x="351658" y="568544"/>
                  </a:lnTo>
                  <a:lnTo>
                    <a:pt x="349873" y="572114"/>
                  </a:lnTo>
                  <a:lnTo>
                    <a:pt x="348981" y="576576"/>
                  </a:lnTo>
                  <a:lnTo>
                    <a:pt x="348981" y="582824"/>
                  </a:lnTo>
                  <a:lnTo>
                    <a:pt x="348088" y="586394"/>
                  </a:lnTo>
                  <a:lnTo>
                    <a:pt x="347196" y="589964"/>
                  </a:lnTo>
                  <a:lnTo>
                    <a:pt x="345410" y="592642"/>
                  </a:lnTo>
                  <a:lnTo>
                    <a:pt x="276685" y="629236"/>
                  </a:lnTo>
                  <a:lnTo>
                    <a:pt x="274008" y="633698"/>
                  </a:lnTo>
                  <a:lnTo>
                    <a:pt x="272223" y="635484"/>
                  </a:lnTo>
                  <a:lnTo>
                    <a:pt x="269545" y="635484"/>
                  </a:lnTo>
                  <a:lnTo>
                    <a:pt x="265975" y="635484"/>
                  </a:lnTo>
                  <a:lnTo>
                    <a:pt x="257942" y="633698"/>
                  </a:lnTo>
                  <a:lnTo>
                    <a:pt x="254372" y="631913"/>
                  </a:lnTo>
                  <a:lnTo>
                    <a:pt x="251694" y="629236"/>
                  </a:lnTo>
                  <a:lnTo>
                    <a:pt x="249909" y="626558"/>
                  </a:lnTo>
                  <a:lnTo>
                    <a:pt x="249017" y="624773"/>
                  </a:lnTo>
                  <a:lnTo>
                    <a:pt x="246339" y="622988"/>
                  </a:lnTo>
                  <a:lnTo>
                    <a:pt x="243661" y="622096"/>
                  </a:lnTo>
                  <a:lnTo>
                    <a:pt x="239199" y="622988"/>
                  </a:lnTo>
                  <a:lnTo>
                    <a:pt x="232951" y="625666"/>
                  </a:lnTo>
                  <a:lnTo>
                    <a:pt x="217778" y="638161"/>
                  </a:lnTo>
                  <a:lnTo>
                    <a:pt x="204390" y="652442"/>
                  </a:lnTo>
                  <a:lnTo>
                    <a:pt x="198142" y="654227"/>
                  </a:lnTo>
                  <a:lnTo>
                    <a:pt x="181184" y="653334"/>
                  </a:lnTo>
                  <a:lnTo>
                    <a:pt x="167796" y="670292"/>
                  </a:lnTo>
                  <a:lnTo>
                    <a:pt x="160656" y="674755"/>
                  </a:lnTo>
                  <a:lnTo>
                    <a:pt x="142805" y="677432"/>
                  </a:lnTo>
                  <a:lnTo>
                    <a:pt x="139235" y="680110"/>
                  </a:lnTo>
                  <a:lnTo>
                    <a:pt x="136557" y="681895"/>
                  </a:lnTo>
                  <a:lnTo>
                    <a:pt x="129417" y="695283"/>
                  </a:lnTo>
                  <a:lnTo>
                    <a:pt x="117814" y="710456"/>
                  </a:lnTo>
                  <a:lnTo>
                    <a:pt x="111567" y="715812"/>
                  </a:lnTo>
                  <a:lnTo>
                    <a:pt x="107997" y="716704"/>
                  </a:lnTo>
                  <a:lnTo>
                    <a:pt x="106212" y="714919"/>
                  </a:lnTo>
                  <a:lnTo>
                    <a:pt x="105319" y="712241"/>
                  </a:lnTo>
                  <a:lnTo>
                    <a:pt x="104426" y="710456"/>
                  </a:lnTo>
                  <a:lnTo>
                    <a:pt x="100856" y="696176"/>
                  </a:lnTo>
                  <a:lnTo>
                    <a:pt x="99964" y="694391"/>
                  </a:lnTo>
                  <a:lnTo>
                    <a:pt x="97286" y="689928"/>
                  </a:lnTo>
                  <a:lnTo>
                    <a:pt x="96393" y="687250"/>
                  </a:lnTo>
                  <a:lnTo>
                    <a:pt x="95501" y="684573"/>
                  </a:lnTo>
                  <a:lnTo>
                    <a:pt x="95501" y="681003"/>
                  </a:lnTo>
                  <a:lnTo>
                    <a:pt x="96393" y="678325"/>
                  </a:lnTo>
                  <a:lnTo>
                    <a:pt x="95501" y="674755"/>
                  </a:lnTo>
                  <a:lnTo>
                    <a:pt x="93716" y="672077"/>
                  </a:lnTo>
                  <a:lnTo>
                    <a:pt x="85683" y="670292"/>
                  </a:lnTo>
                  <a:lnTo>
                    <a:pt x="81221" y="670292"/>
                  </a:lnTo>
                  <a:lnTo>
                    <a:pt x="77650" y="671185"/>
                  </a:lnTo>
                  <a:lnTo>
                    <a:pt x="67833" y="679218"/>
                  </a:lnTo>
                  <a:lnTo>
                    <a:pt x="64262" y="683680"/>
                  </a:lnTo>
                  <a:lnTo>
                    <a:pt x="58015" y="692606"/>
                  </a:lnTo>
                  <a:lnTo>
                    <a:pt x="55337" y="697961"/>
                  </a:lnTo>
                  <a:lnTo>
                    <a:pt x="43734" y="712241"/>
                  </a:lnTo>
                  <a:lnTo>
                    <a:pt x="26776" y="728307"/>
                  </a:lnTo>
                  <a:lnTo>
                    <a:pt x="24098" y="731877"/>
                  </a:lnTo>
                  <a:lnTo>
                    <a:pt x="22313" y="735447"/>
                  </a:lnTo>
                  <a:lnTo>
                    <a:pt x="21421" y="737232"/>
                  </a:lnTo>
                  <a:lnTo>
                    <a:pt x="21421" y="739017"/>
                  </a:lnTo>
                  <a:lnTo>
                    <a:pt x="21421" y="741695"/>
                  </a:lnTo>
                  <a:lnTo>
                    <a:pt x="21421" y="744372"/>
                  </a:lnTo>
                  <a:lnTo>
                    <a:pt x="21421" y="747050"/>
                  </a:lnTo>
                  <a:lnTo>
                    <a:pt x="21421" y="754190"/>
                  </a:lnTo>
                  <a:lnTo>
                    <a:pt x="20528" y="760438"/>
                  </a:lnTo>
                  <a:lnTo>
                    <a:pt x="20528" y="764008"/>
                  </a:lnTo>
                  <a:lnTo>
                    <a:pt x="16065" y="775611"/>
                  </a:lnTo>
                  <a:lnTo>
                    <a:pt x="12496" y="781859"/>
                  </a:lnTo>
                  <a:lnTo>
                    <a:pt x="2677" y="796140"/>
                  </a:lnTo>
                  <a:lnTo>
                    <a:pt x="893" y="798817"/>
                  </a:lnTo>
                  <a:lnTo>
                    <a:pt x="0" y="801495"/>
                  </a:lnTo>
                  <a:lnTo>
                    <a:pt x="893" y="804172"/>
                  </a:lnTo>
                  <a:lnTo>
                    <a:pt x="1785" y="805957"/>
                  </a:lnTo>
                  <a:lnTo>
                    <a:pt x="3570" y="807742"/>
                  </a:lnTo>
                  <a:lnTo>
                    <a:pt x="6248" y="808635"/>
                  </a:lnTo>
                  <a:lnTo>
                    <a:pt x="19636" y="812205"/>
                  </a:lnTo>
                  <a:lnTo>
                    <a:pt x="22313" y="813098"/>
                  </a:lnTo>
                  <a:lnTo>
                    <a:pt x="24098" y="814882"/>
                  </a:lnTo>
                  <a:lnTo>
                    <a:pt x="25884" y="815775"/>
                  </a:lnTo>
                  <a:lnTo>
                    <a:pt x="25884" y="816668"/>
                  </a:lnTo>
                  <a:lnTo>
                    <a:pt x="25884" y="817560"/>
                  </a:lnTo>
                  <a:lnTo>
                    <a:pt x="25884" y="817560"/>
                  </a:lnTo>
                  <a:lnTo>
                    <a:pt x="24991" y="822023"/>
                  </a:lnTo>
                  <a:lnTo>
                    <a:pt x="24098" y="824700"/>
                  </a:lnTo>
                  <a:lnTo>
                    <a:pt x="24991" y="827378"/>
                  </a:lnTo>
                  <a:lnTo>
                    <a:pt x="25884" y="829163"/>
                  </a:lnTo>
                  <a:lnTo>
                    <a:pt x="26776" y="831841"/>
                  </a:lnTo>
                  <a:lnTo>
                    <a:pt x="25884" y="834518"/>
                  </a:lnTo>
                  <a:lnTo>
                    <a:pt x="24991" y="838088"/>
                  </a:lnTo>
                  <a:lnTo>
                    <a:pt x="21421" y="842551"/>
                  </a:lnTo>
                  <a:lnTo>
                    <a:pt x="19636" y="846121"/>
                  </a:lnTo>
                  <a:lnTo>
                    <a:pt x="18744" y="848799"/>
                  </a:lnTo>
                  <a:lnTo>
                    <a:pt x="19636" y="855046"/>
                  </a:lnTo>
                  <a:lnTo>
                    <a:pt x="33024" y="852369"/>
                  </a:lnTo>
                  <a:lnTo>
                    <a:pt x="41949" y="849692"/>
                  </a:lnTo>
                  <a:lnTo>
                    <a:pt x="43734" y="848799"/>
                  </a:lnTo>
                  <a:lnTo>
                    <a:pt x="47304" y="849692"/>
                  </a:lnTo>
                  <a:lnTo>
                    <a:pt x="49982" y="851476"/>
                  </a:lnTo>
                  <a:lnTo>
                    <a:pt x="58908" y="857724"/>
                  </a:lnTo>
                  <a:lnTo>
                    <a:pt x="61585" y="860402"/>
                  </a:lnTo>
                  <a:lnTo>
                    <a:pt x="63370" y="863079"/>
                  </a:lnTo>
                  <a:lnTo>
                    <a:pt x="69617" y="871112"/>
                  </a:lnTo>
                  <a:lnTo>
                    <a:pt x="71403" y="872897"/>
                  </a:lnTo>
                  <a:lnTo>
                    <a:pt x="74080" y="873790"/>
                  </a:lnTo>
                  <a:lnTo>
                    <a:pt x="76758" y="873790"/>
                  </a:lnTo>
                  <a:lnTo>
                    <a:pt x="80328" y="872005"/>
                  </a:lnTo>
                  <a:lnTo>
                    <a:pt x="82113" y="869327"/>
                  </a:lnTo>
                  <a:lnTo>
                    <a:pt x="94609" y="847014"/>
                  </a:lnTo>
                  <a:lnTo>
                    <a:pt x="97286" y="842551"/>
                  </a:lnTo>
                  <a:lnTo>
                    <a:pt x="99964" y="840766"/>
                  </a:lnTo>
                  <a:lnTo>
                    <a:pt x="102641" y="839874"/>
                  </a:lnTo>
                  <a:lnTo>
                    <a:pt x="105319" y="840766"/>
                  </a:lnTo>
                  <a:lnTo>
                    <a:pt x="112459" y="847014"/>
                  </a:lnTo>
                  <a:lnTo>
                    <a:pt x="115137" y="849692"/>
                  </a:lnTo>
                  <a:lnTo>
                    <a:pt x="118707" y="849692"/>
                  </a:lnTo>
                  <a:lnTo>
                    <a:pt x="123169" y="848799"/>
                  </a:lnTo>
                  <a:lnTo>
                    <a:pt x="130310" y="844336"/>
                  </a:lnTo>
                  <a:lnTo>
                    <a:pt x="131202" y="843444"/>
                  </a:lnTo>
                  <a:lnTo>
                    <a:pt x="138343" y="840766"/>
                  </a:lnTo>
                  <a:lnTo>
                    <a:pt x="147268" y="857724"/>
                  </a:lnTo>
                  <a:lnTo>
                    <a:pt x="155301" y="877360"/>
                  </a:lnTo>
                  <a:lnTo>
                    <a:pt x="166011" y="893426"/>
                  </a:lnTo>
                  <a:lnTo>
                    <a:pt x="184754" y="902351"/>
                  </a:lnTo>
                  <a:lnTo>
                    <a:pt x="296321" y="908598"/>
                  </a:lnTo>
                  <a:lnTo>
                    <a:pt x="312387" y="909491"/>
                  </a:lnTo>
                  <a:lnTo>
                    <a:pt x="316849" y="908598"/>
                  </a:lnTo>
                  <a:lnTo>
                    <a:pt x="318634" y="904136"/>
                  </a:lnTo>
                  <a:lnTo>
                    <a:pt x="322205" y="889855"/>
                  </a:lnTo>
                  <a:lnTo>
                    <a:pt x="325775" y="886285"/>
                  </a:lnTo>
                  <a:lnTo>
                    <a:pt x="407888" y="886285"/>
                  </a:lnTo>
                  <a:lnTo>
                    <a:pt x="412350" y="888070"/>
                  </a:lnTo>
                  <a:lnTo>
                    <a:pt x="417705" y="888070"/>
                  </a:lnTo>
                  <a:lnTo>
                    <a:pt x="422168" y="888963"/>
                  </a:lnTo>
                  <a:lnTo>
                    <a:pt x="445374" y="896996"/>
                  </a:lnTo>
                  <a:lnTo>
                    <a:pt x="465902" y="901458"/>
                  </a:lnTo>
                  <a:lnTo>
                    <a:pt x="471257" y="901458"/>
                  </a:lnTo>
                  <a:lnTo>
                    <a:pt x="474828" y="900566"/>
                  </a:lnTo>
                  <a:lnTo>
                    <a:pt x="475720" y="897888"/>
                  </a:lnTo>
                  <a:lnTo>
                    <a:pt x="477505" y="896103"/>
                  </a:lnTo>
                  <a:lnTo>
                    <a:pt x="479290" y="889855"/>
                  </a:lnTo>
                  <a:lnTo>
                    <a:pt x="480183" y="887178"/>
                  </a:lnTo>
                  <a:lnTo>
                    <a:pt x="484645" y="884500"/>
                  </a:lnTo>
                  <a:lnTo>
                    <a:pt x="491786" y="880930"/>
                  </a:lnTo>
                  <a:lnTo>
                    <a:pt x="516777" y="872005"/>
                  </a:lnTo>
                  <a:lnTo>
                    <a:pt x="523025" y="871112"/>
                  </a:lnTo>
                  <a:lnTo>
                    <a:pt x="538197" y="874682"/>
                  </a:lnTo>
                  <a:lnTo>
                    <a:pt x="554263" y="874682"/>
                  </a:lnTo>
                  <a:lnTo>
                    <a:pt x="561403" y="875575"/>
                  </a:lnTo>
                  <a:lnTo>
                    <a:pt x="565866" y="877360"/>
                  </a:lnTo>
                  <a:lnTo>
                    <a:pt x="566758" y="879145"/>
                  </a:lnTo>
                  <a:lnTo>
                    <a:pt x="567651" y="881822"/>
                  </a:lnTo>
                  <a:lnTo>
                    <a:pt x="568544" y="885393"/>
                  </a:lnTo>
                  <a:lnTo>
                    <a:pt x="571221" y="888070"/>
                  </a:lnTo>
                  <a:lnTo>
                    <a:pt x="576577" y="889855"/>
                  </a:lnTo>
                  <a:lnTo>
                    <a:pt x="580146" y="889855"/>
                  </a:lnTo>
                  <a:lnTo>
                    <a:pt x="581932" y="888070"/>
                  </a:lnTo>
                  <a:lnTo>
                    <a:pt x="585502" y="878252"/>
                  </a:lnTo>
                  <a:lnTo>
                    <a:pt x="587287" y="875575"/>
                  </a:lnTo>
                  <a:lnTo>
                    <a:pt x="589072" y="872897"/>
                  </a:lnTo>
                  <a:lnTo>
                    <a:pt x="594427" y="869327"/>
                  </a:lnTo>
                  <a:lnTo>
                    <a:pt x="597997" y="868434"/>
                  </a:lnTo>
                  <a:lnTo>
                    <a:pt x="601567" y="869327"/>
                  </a:lnTo>
                  <a:lnTo>
                    <a:pt x="603353" y="870220"/>
                  </a:lnTo>
                  <a:lnTo>
                    <a:pt x="606030" y="872005"/>
                  </a:lnTo>
                  <a:lnTo>
                    <a:pt x="607815" y="873790"/>
                  </a:lnTo>
                  <a:lnTo>
                    <a:pt x="608708" y="876467"/>
                  </a:lnTo>
                  <a:lnTo>
                    <a:pt x="608708" y="879145"/>
                  </a:lnTo>
                  <a:lnTo>
                    <a:pt x="608708" y="882715"/>
                  </a:lnTo>
                  <a:lnTo>
                    <a:pt x="610493" y="885393"/>
                  </a:lnTo>
                  <a:lnTo>
                    <a:pt x="613170" y="888963"/>
                  </a:lnTo>
                  <a:lnTo>
                    <a:pt x="620310" y="891640"/>
                  </a:lnTo>
                  <a:lnTo>
                    <a:pt x="623881" y="891640"/>
                  </a:lnTo>
                  <a:lnTo>
                    <a:pt x="627451" y="891640"/>
                  </a:lnTo>
                  <a:lnTo>
                    <a:pt x="630129" y="889855"/>
                  </a:lnTo>
                  <a:lnTo>
                    <a:pt x="631913" y="888070"/>
                  </a:lnTo>
                  <a:lnTo>
                    <a:pt x="633698" y="886285"/>
                  </a:lnTo>
                  <a:lnTo>
                    <a:pt x="636376" y="882715"/>
                  </a:lnTo>
                  <a:lnTo>
                    <a:pt x="640839" y="879145"/>
                  </a:lnTo>
                  <a:lnTo>
                    <a:pt x="657797" y="873790"/>
                  </a:lnTo>
                  <a:lnTo>
                    <a:pt x="661367" y="872005"/>
                  </a:lnTo>
                  <a:lnTo>
                    <a:pt x="663152" y="870220"/>
                  </a:lnTo>
                  <a:lnTo>
                    <a:pt x="664937" y="867542"/>
                  </a:lnTo>
                  <a:lnTo>
                    <a:pt x="665830" y="864864"/>
                  </a:lnTo>
                  <a:lnTo>
                    <a:pt x="666722" y="857724"/>
                  </a:lnTo>
                  <a:lnTo>
                    <a:pt x="671185" y="853262"/>
                  </a:lnTo>
                  <a:lnTo>
                    <a:pt x="678325" y="848799"/>
                  </a:lnTo>
                  <a:lnTo>
                    <a:pt x="697069" y="842551"/>
                  </a:lnTo>
                  <a:lnTo>
                    <a:pt x="707779" y="840766"/>
                  </a:lnTo>
                  <a:lnTo>
                    <a:pt x="746158" y="844336"/>
                  </a:lnTo>
                  <a:lnTo>
                    <a:pt x="755083" y="847014"/>
                  </a:lnTo>
                  <a:lnTo>
                    <a:pt x="764901" y="847906"/>
                  </a:lnTo>
                  <a:lnTo>
                    <a:pt x="769364" y="849692"/>
                  </a:lnTo>
                  <a:lnTo>
                    <a:pt x="772041" y="851476"/>
                  </a:lnTo>
                  <a:lnTo>
                    <a:pt x="773826" y="853262"/>
                  </a:lnTo>
                  <a:lnTo>
                    <a:pt x="773826" y="855939"/>
                  </a:lnTo>
                  <a:lnTo>
                    <a:pt x="775611" y="877360"/>
                  </a:lnTo>
                  <a:lnTo>
                    <a:pt x="775611" y="880038"/>
                  </a:lnTo>
                  <a:lnTo>
                    <a:pt x="778289" y="882715"/>
                  </a:lnTo>
                  <a:lnTo>
                    <a:pt x="781859" y="885393"/>
                  </a:lnTo>
                  <a:lnTo>
                    <a:pt x="793462" y="888963"/>
                  </a:lnTo>
                  <a:lnTo>
                    <a:pt x="796140" y="890748"/>
                  </a:lnTo>
                  <a:lnTo>
                    <a:pt x="797032" y="891640"/>
                  </a:lnTo>
                  <a:lnTo>
                    <a:pt x="797032" y="894318"/>
                  </a:lnTo>
                  <a:lnTo>
                    <a:pt x="797032" y="906814"/>
                  </a:lnTo>
                  <a:lnTo>
                    <a:pt x="797032" y="909491"/>
                  </a:lnTo>
                  <a:lnTo>
                    <a:pt x="797925" y="912169"/>
                  </a:lnTo>
                  <a:lnTo>
                    <a:pt x="798817" y="913954"/>
                  </a:lnTo>
                  <a:lnTo>
                    <a:pt x="800602" y="915739"/>
                  </a:lnTo>
                  <a:lnTo>
                    <a:pt x="801495" y="916631"/>
                  </a:lnTo>
                  <a:lnTo>
                    <a:pt x="803280" y="918416"/>
                  </a:lnTo>
                  <a:lnTo>
                    <a:pt x="807742" y="921094"/>
                  </a:lnTo>
                  <a:lnTo>
                    <a:pt x="857725" y="928234"/>
                  </a:lnTo>
                  <a:lnTo>
                    <a:pt x="862187" y="927342"/>
                  </a:lnTo>
                  <a:lnTo>
                    <a:pt x="871113" y="921094"/>
                  </a:lnTo>
                  <a:lnTo>
                    <a:pt x="880038" y="917524"/>
                  </a:lnTo>
                  <a:lnTo>
                    <a:pt x="881822" y="918416"/>
                  </a:lnTo>
                  <a:lnTo>
                    <a:pt x="883608" y="920202"/>
                  </a:lnTo>
                  <a:lnTo>
                    <a:pt x="884501" y="922879"/>
                  </a:lnTo>
                  <a:lnTo>
                    <a:pt x="886285" y="925557"/>
                  </a:lnTo>
                  <a:lnTo>
                    <a:pt x="888070" y="928234"/>
                  </a:lnTo>
                  <a:lnTo>
                    <a:pt x="892533" y="930912"/>
                  </a:lnTo>
                  <a:lnTo>
                    <a:pt x="896103" y="930912"/>
                  </a:lnTo>
                  <a:lnTo>
                    <a:pt x="898781" y="930019"/>
                  </a:lnTo>
                  <a:lnTo>
                    <a:pt x="900566" y="929127"/>
                  </a:lnTo>
                  <a:lnTo>
                    <a:pt x="905029" y="926449"/>
                  </a:lnTo>
                  <a:lnTo>
                    <a:pt x="912169" y="924664"/>
                  </a:lnTo>
                  <a:lnTo>
                    <a:pt x="941622" y="921986"/>
                  </a:lnTo>
                  <a:lnTo>
                    <a:pt x="943407" y="922879"/>
                  </a:lnTo>
                  <a:lnTo>
                    <a:pt x="945193" y="924664"/>
                  </a:lnTo>
                  <a:lnTo>
                    <a:pt x="946978" y="926449"/>
                  </a:lnTo>
                  <a:lnTo>
                    <a:pt x="947870" y="929127"/>
                  </a:lnTo>
                  <a:lnTo>
                    <a:pt x="947870" y="935374"/>
                  </a:lnTo>
                  <a:lnTo>
                    <a:pt x="946978" y="951440"/>
                  </a:lnTo>
                  <a:lnTo>
                    <a:pt x="946085" y="955010"/>
                  </a:lnTo>
                  <a:lnTo>
                    <a:pt x="945193" y="957688"/>
                  </a:lnTo>
                  <a:lnTo>
                    <a:pt x="942515" y="962150"/>
                  </a:lnTo>
                  <a:lnTo>
                    <a:pt x="941622" y="963936"/>
                  </a:lnTo>
                  <a:lnTo>
                    <a:pt x="941622" y="966613"/>
                  </a:lnTo>
                  <a:lnTo>
                    <a:pt x="941622" y="969291"/>
                  </a:lnTo>
                  <a:lnTo>
                    <a:pt x="945193" y="971968"/>
                  </a:lnTo>
                  <a:lnTo>
                    <a:pt x="947870" y="972861"/>
                  </a:lnTo>
                  <a:lnTo>
                    <a:pt x="950548" y="973754"/>
                  </a:lnTo>
                  <a:lnTo>
                    <a:pt x="953225" y="972861"/>
                  </a:lnTo>
                  <a:lnTo>
                    <a:pt x="955010" y="970183"/>
                  </a:lnTo>
                  <a:lnTo>
                    <a:pt x="955903" y="967506"/>
                  </a:lnTo>
                  <a:lnTo>
                    <a:pt x="956795" y="964828"/>
                  </a:lnTo>
                  <a:lnTo>
                    <a:pt x="956795" y="955010"/>
                  </a:lnTo>
                  <a:lnTo>
                    <a:pt x="957688" y="951440"/>
                  </a:lnTo>
                  <a:lnTo>
                    <a:pt x="959473" y="947870"/>
                  </a:lnTo>
                  <a:lnTo>
                    <a:pt x="963936" y="945192"/>
                  </a:lnTo>
                  <a:lnTo>
                    <a:pt x="966613" y="945192"/>
                  </a:lnTo>
                  <a:lnTo>
                    <a:pt x="969291" y="946978"/>
                  </a:lnTo>
                  <a:lnTo>
                    <a:pt x="971076" y="950548"/>
                  </a:lnTo>
                  <a:lnTo>
                    <a:pt x="973754" y="951440"/>
                  </a:lnTo>
                  <a:lnTo>
                    <a:pt x="976431" y="951440"/>
                  </a:lnTo>
                  <a:lnTo>
                    <a:pt x="984464" y="949655"/>
                  </a:lnTo>
                  <a:lnTo>
                    <a:pt x="987142" y="948762"/>
                  </a:lnTo>
                  <a:lnTo>
                    <a:pt x="988926" y="946978"/>
                  </a:lnTo>
                  <a:lnTo>
                    <a:pt x="988926" y="944300"/>
                  </a:lnTo>
                  <a:lnTo>
                    <a:pt x="988926" y="935374"/>
                  </a:lnTo>
                  <a:lnTo>
                    <a:pt x="988926" y="932697"/>
                  </a:lnTo>
                  <a:lnTo>
                    <a:pt x="990712" y="930019"/>
                  </a:lnTo>
                  <a:lnTo>
                    <a:pt x="991604" y="928234"/>
                  </a:lnTo>
                  <a:lnTo>
                    <a:pt x="995174" y="926449"/>
                  </a:lnTo>
                  <a:lnTo>
                    <a:pt x="1004100" y="922879"/>
                  </a:lnTo>
                  <a:lnTo>
                    <a:pt x="1006777" y="922879"/>
                  </a:lnTo>
                  <a:lnTo>
                    <a:pt x="1009455" y="923772"/>
                  </a:lnTo>
                  <a:lnTo>
                    <a:pt x="1016595" y="932697"/>
                  </a:lnTo>
                  <a:lnTo>
                    <a:pt x="1019273" y="934482"/>
                  </a:lnTo>
                  <a:lnTo>
                    <a:pt x="1024628" y="936267"/>
                  </a:lnTo>
                  <a:lnTo>
                    <a:pt x="1030876" y="935374"/>
                  </a:lnTo>
                  <a:lnTo>
                    <a:pt x="1035338" y="936267"/>
                  </a:lnTo>
                  <a:lnTo>
                    <a:pt x="1038909" y="938052"/>
                  </a:lnTo>
                  <a:lnTo>
                    <a:pt x="1044264" y="941622"/>
                  </a:lnTo>
                  <a:lnTo>
                    <a:pt x="1047834" y="942515"/>
                  </a:lnTo>
                  <a:lnTo>
                    <a:pt x="1051404" y="942515"/>
                  </a:lnTo>
                  <a:lnTo>
                    <a:pt x="1071932" y="938945"/>
                  </a:lnTo>
                  <a:lnTo>
                    <a:pt x="1076395" y="939837"/>
                  </a:lnTo>
                  <a:lnTo>
                    <a:pt x="1079073" y="940730"/>
                  </a:lnTo>
                  <a:lnTo>
                    <a:pt x="1080858" y="943407"/>
                  </a:lnTo>
                  <a:lnTo>
                    <a:pt x="1084428" y="956795"/>
                  </a:lnTo>
                  <a:lnTo>
                    <a:pt x="1086213" y="961258"/>
                  </a:lnTo>
                  <a:lnTo>
                    <a:pt x="1087105" y="963936"/>
                  </a:lnTo>
                  <a:lnTo>
                    <a:pt x="1087105" y="966613"/>
                  </a:lnTo>
                  <a:lnTo>
                    <a:pt x="1087998" y="970183"/>
                  </a:lnTo>
                  <a:lnTo>
                    <a:pt x="1087105" y="972861"/>
                  </a:lnTo>
                  <a:lnTo>
                    <a:pt x="1086213" y="976431"/>
                  </a:lnTo>
                  <a:lnTo>
                    <a:pt x="1085320" y="980001"/>
                  </a:lnTo>
                  <a:lnTo>
                    <a:pt x="1083535" y="981786"/>
                  </a:lnTo>
                  <a:lnTo>
                    <a:pt x="1081750" y="983571"/>
                  </a:lnTo>
                  <a:lnTo>
                    <a:pt x="1075502" y="988034"/>
                  </a:lnTo>
                  <a:lnTo>
                    <a:pt x="1054082" y="997852"/>
                  </a:lnTo>
                  <a:lnTo>
                    <a:pt x="1052297" y="999637"/>
                  </a:lnTo>
                  <a:lnTo>
                    <a:pt x="1052297" y="1001422"/>
                  </a:lnTo>
                  <a:lnTo>
                    <a:pt x="1053189" y="1004100"/>
                  </a:lnTo>
                  <a:lnTo>
                    <a:pt x="1060329" y="1016595"/>
                  </a:lnTo>
                  <a:lnTo>
                    <a:pt x="1061222" y="1017488"/>
                  </a:lnTo>
                  <a:lnTo>
                    <a:pt x="1078180" y="1046049"/>
                  </a:lnTo>
                  <a:lnTo>
                    <a:pt x="1084428" y="1054974"/>
                  </a:lnTo>
                  <a:lnTo>
                    <a:pt x="1090675" y="1061222"/>
                  </a:lnTo>
                  <a:lnTo>
                    <a:pt x="1094246" y="1061222"/>
                  </a:lnTo>
                  <a:lnTo>
                    <a:pt x="1107634" y="1058544"/>
                  </a:lnTo>
                  <a:lnTo>
                    <a:pt x="1111204" y="1059437"/>
                  </a:lnTo>
                  <a:lnTo>
                    <a:pt x="1112989" y="1060329"/>
                  </a:lnTo>
                  <a:lnTo>
                    <a:pt x="1115666" y="1064792"/>
                  </a:lnTo>
                  <a:lnTo>
                    <a:pt x="1118344" y="1069254"/>
                  </a:lnTo>
                  <a:lnTo>
                    <a:pt x="1118344" y="1072825"/>
                  </a:lnTo>
                  <a:lnTo>
                    <a:pt x="1119237" y="1075502"/>
                  </a:lnTo>
                  <a:lnTo>
                    <a:pt x="1119237" y="1078180"/>
                  </a:lnTo>
                  <a:lnTo>
                    <a:pt x="1120129" y="1080858"/>
                  </a:lnTo>
                  <a:lnTo>
                    <a:pt x="1121914" y="1082642"/>
                  </a:lnTo>
                  <a:lnTo>
                    <a:pt x="1122806" y="1085320"/>
                  </a:lnTo>
                  <a:lnTo>
                    <a:pt x="1134410" y="1098708"/>
                  </a:lnTo>
                  <a:lnTo>
                    <a:pt x="1135302" y="1101386"/>
                  </a:lnTo>
                  <a:lnTo>
                    <a:pt x="1137087" y="1103171"/>
                  </a:lnTo>
                  <a:lnTo>
                    <a:pt x="1137087" y="1105848"/>
                  </a:lnTo>
                  <a:lnTo>
                    <a:pt x="1137087" y="1109418"/>
                  </a:lnTo>
                  <a:lnTo>
                    <a:pt x="1137087" y="1112096"/>
                  </a:lnTo>
                  <a:lnTo>
                    <a:pt x="1136194" y="1114774"/>
                  </a:lnTo>
                  <a:lnTo>
                    <a:pt x="1135302" y="1117451"/>
                  </a:lnTo>
                  <a:lnTo>
                    <a:pt x="1125484" y="1130839"/>
                  </a:lnTo>
                  <a:lnTo>
                    <a:pt x="1124592" y="1133517"/>
                  </a:lnTo>
                  <a:lnTo>
                    <a:pt x="1122806" y="1136194"/>
                  </a:lnTo>
                  <a:lnTo>
                    <a:pt x="1122806" y="1139765"/>
                  </a:lnTo>
                  <a:lnTo>
                    <a:pt x="1122806" y="1142442"/>
                  </a:lnTo>
                  <a:lnTo>
                    <a:pt x="1123699" y="1145120"/>
                  </a:lnTo>
                  <a:lnTo>
                    <a:pt x="1128162" y="1151368"/>
                  </a:lnTo>
                  <a:lnTo>
                    <a:pt x="1129054" y="1153153"/>
                  </a:lnTo>
                  <a:lnTo>
                    <a:pt x="1129947" y="1156723"/>
                  </a:lnTo>
                  <a:lnTo>
                    <a:pt x="1129947" y="1159400"/>
                  </a:lnTo>
                  <a:lnTo>
                    <a:pt x="1129947" y="1162970"/>
                  </a:lnTo>
                  <a:lnTo>
                    <a:pt x="1129054" y="1165648"/>
                  </a:lnTo>
                  <a:lnTo>
                    <a:pt x="1129054" y="1170111"/>
                  </a:lnTo>
                  <a:lnTo>
                    <a:pt x="1129947" y="1173681"/>
                  </a:lnTo>
                  <a:lnTo>
                    <a:pt x="1132625" y="1178144"/>
                  </a:lnTo>
                  <a:lnTo>
                    <a:pt x="1135302" y="1179036"/>
                  </a:lnTo>
                  <a:lnTo>
                    <a:pt x="1137980" y="1179929"/>
                  </a:lnTo>
                  <a:lnTo>
                    <a:pt x="1184391" y="1179036"/>
                  </a:lnTo>
                  <a:lnTo>
                    <a:pt x="1187069" y="1179036"/>
                  </a:lnTo>
                  <a:lnTo>
                    <a:pt x="1189746" y="1177251"/>
                  </a:lnTo>
                  <a:lnTo>
                    <a:pt x="1190639" y="1174573"/>
                  </a:lnTo>
                  <a:lnTo>
                    <a:pt x="1190639" y="1171896"/>
                  </a:lnTo>
                  <a:lnTo>
                    <a:pt x="1191532" y="1168326"/>
                  </a:lnTo>
                  <a:lnTo>
                    <a:pt x="1195102" y="1166541"/>
                  </a:lnTo>
                  <a:lnTo>
                    <a:pt x="1201350" y="1165648"/>
                  </a:lnTo>
                  <a:lnTo>
                    <a:pt x="1220093" y="1168326"/>
                  </a:lnTo>
                  <a:lnTo>
                    <a:pt x="1224555" y="1170111"/>
                  </a:lnTo>
                  <a:lnTo>
                    <a:pt x="1230803" y="1175466"/>
                  </a:lnTo>
                  <a:lnTo>
                    <a:pt x="1243298" y="1182606"/>
                  </a:lnTo>
                  <a:lnTo>
                    <a:pt x="1245084" y="1184391"/>
                  </a:lnTo>
                  <a:lnTo>
                    <a:pt x="1246869" y="1186176"/>
                  </a:lnTo>
                  <a:lnTo>
                    <a:pt x="1248654" y="1187961"/>
                  </a:lnTo>
                  <a:lnTo>
                    <a:pt x="1253117" y="1196887"/>
                  </a:lnTo>
                  <a:lnTo>
                    <a:pt x="1254902" y="1202242"/>
                  </a:lnTo>
                  <a:lnTo>
                    <a:pt x="1257579" y="1205812"/>
                  </a:lnTo>
                  <a:lnTo>
                    <a:pt x="1262042" y="1209382"/>
                  </a:lnTo>
                  <a:lnTo>
                    <a:pt x="1272752" y="1214737"/>
                  </a:lnTo>
                  <a:lnTo>
                    <a:pt x="1278107" y="1216522"/>
                  </a:lnTo>
                  <a:lnTo>
                    <a:pt x="1282570" y="1217415"/>
                  </a:lnTo>
                  <a:lnTo>
                    <a:pt x="1288818" y="1216522"/>
                  </a:lnTo>
                  <a:lnTo>
                    <a:pt x="1293281" y="1214737"/>
                  </a:lnTo>
                  <a:lnTo>
                    <a:pt x="1295066" y="1212952"/>
                  </a:lnTo>
                  <a:lnTo>
                    <a:pt x="1298635" y="1209382"/>
                  </a:lnTo>
                  <a:lnTo>
                    <a:pt x="1304883" y="1200457"/>
                  </a:lnTo>
                  <a:lnTo>
                    <a:pt x="1312023" y="1186176"/>
                  </a:lnTo>
                  <a:lnTo>
                    <a:pt x="1323626" y="1167433"/>
                  </a:lnTo>
                  <a:lnTo>
                    <a:pt x="1325411" y="1165648"/>
                  </a:lnTo>
                  <a:lnTo>
                    <a:pt x="1327197" y="1163863"/>
                  </a:lnTo>
                  <a:lnTo>
                    <a:pt x="1328982" y="1162078"/>
                  </a:lnTo>
                  <a:lnTo>
                    <a:pt x="1334337" y="1159400"/>
                  </a:lnTo>
                  <a:lnTo>
                    <a:pt x="1353080" y="1156723"/>
                  </a:lnTo>
                  <a:lnTo>
                    <a:pt x="1362006" y="1158508"/>
                  </a:lnTo>
                  <a:lnTo>
                    <a:pt x="1368253" y="1160293"/>
                  </a:lnTo>
                  <a:lnTo>
                    <a:pt x="1382534" y="1169218"/>
                  </a:lnTo>
                  <a:lnTo>
                    <a:pt x="1392351" y="1179036"/>
                  </a:lnTo>
                  <a:lnTo>
                    <a:pt x="1395029" y="1179929"/>
                  </a:lnTo>
                  <a:lnTo>
                    <a:pt x="1396814" y="1179036"/>
                  </a:lnTo>
                  <a:lnTo>
                    <a:pt x="1403062" y="1176358"/>
                  </a:lnTo>
                  <a:lnTo>
                    <a:pt x="1408417" y="1174573"/>
                  </a:lnTo>
                  <a:lnTo>
                    <a:pt x="1411987" y="1174573"/>
                  </a:lnTo>
                  <a:lnTo>
                    <a:pt x="1415558" y="1176358"/>
                  </a:lnTo>
                  <a:lnTo>
                    <a:pt x="1418235" y="1177251"/>
                  </a:lnTo>
                  <a:lnTo>
                    <a:pt x="1453044" y="1189746"/>
                  </a:lnTo>
                  <a:lnTo>
                    <a:pt x="1458399" y="1190639"/>
                  </a:lnTo>
                  <a:lnTo>
                    <a:pt x="1550330" y="1176358"/>
                  </a:lnTo>
                  <a:lnTo>
                    <a:pt x="1553007" y="1175466"/>
                  </a:lnTo>
                  <a:lnTo>
                    <a:pt x="1554793" y="1173681"/>
                  </a:lnTo>
                  <a:lnTo>
                    <a:pt x="1554793" y="1171003"/>
                  </a:lnTo>
                  <a:lnTo>
                    <a:pt x="1555685" y="1158508"/>
                  </a:lnTo>
                  <a:lnTo>
                    <a:pt x="1555685" y="1154938"/>
                  </a:lnTo>
                  <a:lnTo>
                    <a:pt x="1556578" y="1149582"/>
                  </a:lnTo>
                  <a:lnTo>
                    <a:pt x="1557470" y="1146012"/>
                  </a:lnTo>
                  <a:lnTo>
                    <a:pt x="1559255" y="1145120"/>
                  </a:lnTo>
                  <a:lnTo>
                    <a:pt x="1569966" y="1142442"/>
                  </a:lnTo>
                  <a:lnTo>
                    <a:pt x="1571751" y="1141550"/>
                  </a:lnTo>
                  <a:lnTo>
                    <a:pt x="1573536" y="1139765"/>
                  </a:lnTo>
                  <a:lnTo>
                    <a:pt x="1572643" y="1137087"/>
                  </a:lnTo>
                  <a:lnTo>
                    <a:pt x="1571751" y="1135302"/>
                  </a:lnTo>
                  <a:lnTo>
                    <a:pt x="1569966" y="1133517"/>
                  </a:lnTo>
                  <a:lnTo>
                    <a:pt x="1568181" y="1131732"/>
                  </a:lnTo>
                  <a:lnTo>
                    <a:pt x="1567288" y="1129054"/>
                  </a:lnTo>
                  <a:lnTo>
                    <a:pt x="1567288" y="1126377"/>
                  </a:lnTo>
                  <a:lnTo>
                    <a:pt x="1568181" y="1119236"/>
                  </a:lnTo>
                  <a:lnTo>
                    <a:pt x="1567288" y="1116559"/>
                  </a:lnTo>
                  <a:lnTo>
                    <a:pt x="1567288" y="1113881"/>
                  </a:lnTo>
                  <a:lnTo>
                    <a:pt x="1562826" y="1106741"/>
                  </a:lnTo>
                  <a:lnTo>
                    <a:pt x="1561933" y="1104063"/>
                  </a:lnTo>
                  <a:lnTo>
                    <a:pt x="1561933" y="1101386"/>
                  </a:lnTo>
                  <a:lnTo>
                    <a:pt x="1561933" y="1098708"/>
                  </a:lnTo>
                  <a:lnTo>
                    <a:pt x="1562826" y="1096030"/>
                  </a:lnTo>
                  <a:lnTo>
                    <a:pt x="1564610" y="1094246"/>
                  </a:lnTo>
                  <a:lnTo>
                    <a:pt x="1566395" y="1092460"/>
                  </a:lnTo>
                  <a:lnTo>
                    <a:pt x="1571751" y="1091568"/>
                  </a:lnTo>
                  <a:lnTo>
                    <a:pt x="1586031" y="1089783"/>
                  </a:lnTo>
                  <a:lnTo>
                    <a:pt x="1588709" y="1088890"/>
                  </a:lnTo>
                  <a:lnTo>
                    <a:pt x="1590494" y="1087105"/>
                  </a:lnTo>
                  <a:lnTo>
                    <a:pt x="1591386" y="1084428"/>
                  </a:lnTo>
                  <a:lnTo>
                    <a:pt x="1591386" y="1081750"/>
                  </a:lnTo>
                  <a:lnTo>
                    <a:pt x="1591386" y="1075502"/>
                  </a:lnTo>
                  <a:lnTo>
                    <a:pt x="1590494" y="1072825"/>
                  </a:lnTo>
                  <a:lnTo>
                    <a:pt x="1588709" y="1071932"/>
                  </a:lnTo>
                  <a:lnTo>
                    <a:pt x="1579783" y="1070147"/>
                  </a:lnTo>
                  <a:lnTo>
                    <a:pt x="1577106" y="1069254"/>
                  </a:lnTo>
                  <a:lnTo>
                    <a:pt x="1575321" y="1067470"/>
                  </a:lnTo>
                  <a:lnTo>
                    <a:pt x="1573536" y="1064792"/>
                  </a:lnTo>
                  <a:lnTo>
                    <a:pt x="1572643" y="1062114"/>
                  </a:lnTo>
                  <a:lnTo>
                    <a:pt x="1572643" y="1059437"/>
                  </a:lnTo>
                  <a:lnTo>
                    <a:pt x="1572643" y="1055866"/>
                  </a:lnTo>
                  <a:lnTo>
                    <a:pt x="1573536" y="1053189"/>
                  </a:lnTo>
                  <a:lnTo>
                    <a:pt x="1574428" y="1049619"/>
                  </a:lnTo>
                  <a:lnTo>
                    <a:pt x="1575321" y="1046941"/>
                  </a:lnTo>
                  <a:lnTo>
                    <a:pt x="1577106" y="1045156"/>
                  </a:lnTo>
                  <a:lnTo>
                    <a:pt x="1578891" y="1042478"/>
                  </a:lnTo>
                  <a:lnTo>
                    <a:pt x="1580676" y="1040693"/>
                  </a:lnTo>
                  <a:lnTo>
                    <a:pt x="1585139" y="1038016"/>
                  </a:lnTo>
                  <a:lnTo>
                    <a:pt x="1591386" y="1033553"/>
                  </a:lnTo>
                  <a:lnTo>
                    <a:pt x="1613700" y="1029983"/>
                  </a:lnTo>
                  <a:lnTo>
                    <a:pt x="1624410" y="1025520"/>
                  </a:lnTo>
                  <a:lnTo>
                    <a:pt x="1627088" y="1026413"/>
                  </a:lnTo>
                  <a:lnTo>
                    <a:pt x="1628873" y="1027306"/>
                  </a:lnTo>
                  <a:lnTo>
                    <a:pt x="1630658" y="1029090"/>
                  </a:lnTo>
                  <a:lnTo>
                    <a:pt x="1634228" y="1036231"/>
                  </a:lnTo>
                  <a:lnTo>
                    <a:pt x="1636906" y="1038908"/>
                  </a:lnTo>
                  <a:lnTo>
                    <a:pt x="1639583" y="1041586"/>
                  </a:lnTo>
                  <a:lnTo>
                    <a:pt x="1645831" y="1044264"/>
                  </a:lnTo>
                  <a:lnTo>
                    <a:pt x="1649401" y="1044264"/>
                  </a:lnTo>
                  <a:lnTo>
                    <a:pt x="1652079" y="1043371"/>
                  </a:lnTo>
                  <a:lnTo>
                    <a:pt x="1652971" y="1041586"/>
                  </a:lnTo>
                  <a:lnTo>
                    <a:pt x="1654756" y="1038908"/>
                  </a:lnTo>
                  <a:lnTo>
                    <a:pt x="1656542" y="1032661"/>
                  </a:lnTo>
                  <a:lnTo>
                    <a:pt x="1657434" y="1029983"/>
                  </a:lnTo>
                  <a:lnTo>
                    <a:pt x="1660111" y="1028198"/>
                  </a:lnTo>
                  <a:lnTo>
                    <a:pt x="1676177" y="1024628"/>
                  </a:lnTo>
                  <a:lnTo>
                    <a:pt x="1678855" y="1023735"/>
                  </a:lnTo>
                  <a:lnTo>
                    <a:pt x="1680639" y="1021950"/>
                  </a:lnTo>
                  <a:lnTo>
                    <a:pt x="1681532" y="1020165"/>
                  </a:lnTo>
                  <a:lnTo>
                    <a:pt x="1681532" y="1018380"/>
                  </a:lnTo>
                  <a:lnTo>
                    <a:pt x="1681532" y="1017488"/>
                  </a:lnTo>
                  <a:lnTo>
                    <a:pt x="1681532" y="1016595"/>
                  </a:lnTo>
                  <a:lnTo>
                    <a:pt x="1679747" y="1008562"/>
                  </a:lnTo>
                  <a:lnTo>
                    <a:pt x="1678855" y="1003207"/>
                  </a:lnTo>
                  <a:lnTo>
                    <a:pt x="1679747" y="999637"/>
                  </a:lnTo>
                  <a:lnTo>
                    <a:pt x="1679747" y="996959"/>
                  </a:lnTo>
                  <a:lnTo>
                    <a:pt x="1680639" y="994282"/>
                  </a:lnTo>
                  <a:lnTo>
                    <a:pt x="1683318" y="991604"/>
                  </a:lnTo>
                  <a:lnTo>
                    <a:pt x="1686887" y="988926"/>
                  </a:lnTo>
                  <a:lnTo>
                    <a:pt x="1693135" y="987142"/>
                  </a:lnTo>
                  <a:lnTo>
                    <a:pt x="1699383" y="987142"/>
                  </a:lnTo>
                  <a:lnTo>
                    <a:pt x="1712771" y="989819"/>
                  </a:lnTo>
                  <a:lnTo>
                    <a:pt x="1716341" y="989819"/>
                  </a:lnTo>
                  <a:lnTo>
                    <a:pt x="1727051" y="981786"/>
                  </a:lnTo>
                  <a:lnTo>
                    <a:pt x="1729729" y="981786"/>
                  </a:lnTo>
                  <a:lnTo>
                    <a:pt x="1731514" y="982679"/>
                  </a:lnTo>
                  <a:lnTo>
                    <a:pt x="1733299" y="985356"/>
                  </a:lnTo>
                  <a:lnTo>
                    <a:pt x="1734191" y="988034"/>
                  </a:lnTo>
                  <a:lnTo>
                    <a:pt x="1734191" y="993389"/>
                  </a:lnTo>
                  <a:lnTo>
                    <a:pt x="1735084" y="996067"/>
                  </a:lnTo>
                  <a:lnTo>
                    <a:pt x="1736869" y="998744"/>
                  </a:lnTo>
                  <a:lnTo>
                    <a:pt x="1738654" y="1003207"/>
                  </a:lnTo>
                  <a:lnTo>
                    <a:pt x="1749365" y="1014810"/>
                  </a:lnTo>
                  <a:lnTo>
                    <a:pt x="1750257" y="1016595"/>
                  </a:lnTo>
                  <a:lnTo>
                    <a:pt x="1751150" y="1017488"/>
                  </a:lnTo>
                  <a:lnTo>
                    <a:pt x="1751150" y="1020165"/>
                  </a:lnTo>
                  <a:lnTo>
                    <a:pt x="1752042" y="1022843"/>
                  </a:lnTo>
                  <a:lnTo>
                    <a:pt x="1751150" y="1032661"/>
                  </a:lnTo>
                  <a:lnTo>
                    <a:pt x="1751150" y="1035338"/>
                  </a:lnTo>
                  <a:lnTo>
                    <a:pt x="1752935" y="1037123"/>
                  </a:lnTo>
                  <a:lnTo>
                    <a:pt x="1761860" y="1043371"/>
                  </a:lnTo>
                  <a:lnTo>
                    <a:pt x="1768108" y="1016595"/>
                  </a:lnTo>
                  <a:lnTo>
                    <a:pt x="1773463" y="996959"/>
                  </a:lnTo>
                  <a:lnTo>
                    <a:pt x="1776141" y="994282"/>
                  </a:lnTo>
                  <a:lnTo>
                    <a:pt x="1779711" y="991604"/>
                  </a:lnTo>
                  <a:lnTo>
                    <a:pt x="1784174" y="990712"/>
                  </a:lnTo>
                  <a:lnTo>
                    <a:pt x="1790421" y="986249"/>
                  </a:lnTo>
                  <a:lnTo>
                    <a:pt x="1793991" y="980894"/>
                  </a:lnTo>
                  <a:lnTo>
                    <a:pt x="1798454" y="971076"/>
                  </a:lnTo>
                  <a:lnTo>
                    <a:pt x="1802917" y="965721"/>
                  </a:lnTo>
                  <a:lnTo>
                    <a:pt x="1807379" y="961258"/>
                  </a:lnTo>
                  <a:lnTo>
                    <a:pt x="1814519" y="955903"/>
                  </a:lnTo>
                  <a:lnTo>
                    <a:pt x="1818982" y="953225"/>
                  </a:lnTo>
                  <a:lnTo>
                    <a:pt x="1822552" y="952333"/>
                  </a:lnTo>
                  <a:lnTo>
                    <a:pt x="1843081" y="954118"/>
                  </a:lnTo>
                  <a:lnTo>
                    <a:pt x="1855576" y="950548"/>
                  </a:lnTo>
                  <a:lnTo>
                    <a:pt x="1859146" y="947870"/>
                  </a:lnTo>
                  <a:lnTo>
                    <a:pt x="1861824" y="945192"/>
                  </a:lnTo>
                  <a:lnTo>
                    <a:pt x="1863609" y="938945"/>
                  </a:lnTo>
                  <a:lnTo>
                    <a:pt x="1864502" y="935374"/>
                  </a:lnTo>
                  <a:lnTo>
                    <a:pt x="1864502" y="929127"/>
                  </a:lnTo>
                  <a:lnTo>
                    <a:pt x="1864502" y="922879"/>
                  </a:lnTo>
                  <a:lnTo>
                    <a:pt x="1863609" y="917524"/>
                  </a:lnTo>
                  <a:lnTo>
                    <a:pt x="1863609" y="911276"/>
                  </a:lnTo>
                  <a:lnTo>
                    <a:pt x="1864502" y="904136"/>
                  </a:lnTo>
                  <a:lnTo>
                    <a:pt x="1867179" y="895210"/>
                  </a:lnTo>
                  <a:lnTo>
                    <a:pt x="1870749" y="880930"/>
                  </a:lnTo>
                  <a:lnTo>
                    <a:pt x="1872534" y="878252"/>
                  </a:lnTo>
                  <a:lnTo>
                    <a:pt x="1874319" y="877360"/>
                  </a:lnTo>
                  <a:lnTo>
                    <a:pt x="1876997" y="878252"/>
                  </a:lnTo>
                  <a:lnTo>
                    <a:pt x="1877890" y="880038"/>
                  </a:lnTo>
                  <a:lnTo>
                    <a:pt x="1878782" y="881822"/>
                  </a:lnTo>
                  <a:lnTo>
                    <a:pt x="1883245" y="903243"/>
                  </a:lnTo>
                  <a:lnTo>
                    <a:pt x="1883245" y="905921"/>
                  </a:lnTo>
                  <a:lnTo>
                    <a:pt x="1882352" y="907706"/>
                  </a:lnTo>
                  <a:lnTo>
                    <a:pt x="1880567" y="910384"/>
                  </a:lnTo>
                  <a:lnTo>
                    <a:pt x="1879675" y="912169"/>
                  </a:lnTo>
                  <a:lnTo>
                    <a:pt x="1878782" y="914846"/>
                  </a:lnTo>
                  <a:lnTo>
                    <a:pt x="1878782" y="917524"/>
                  </a:lnTo>
                  <a:lnTo>
                    <a:pt x="1878782" y="921094"/>
                  </a:lnTo>
                  <a:lnTo>
                    <a:pt x="1880567" y="929127"/>
                  </a:lnTo>
                  <a:lnTo>
                    <a:pt x="1881459" y="931804"/>
                  </a:lnTo>
                  <a:lnTo>
                    <a:pt x="1883245" y="934482"/>
                  </a:lnTo>
                  <a:lnTo>
                    <a:pt x="1886815" y="935374"/>
                  </a:lnTo>
                  <a:lnTo>
                    <a:pt x="1888600" y="933590"/>
                  </a:lnTo>
                  <a:lnTo>
                    <a:pt x="1890385" y="931804"/>
                  </a:lnTo>
                  <a:lnTo>
                    <a:pt x="1893955" y="918416"/>
                  </a:lnTo>
                  <a:lnTo>
                    <a:pt x="1899310" y="907706"/>
                  </a:lnTo>
                  <a:lnTo>
                    <a:pt x="1900203" y="905028"/>
                  </a:lnTo>
                  <a:lnTo>
                    <a:pt x="1922516" y="880930"/>
                  </a:lnTo>
                  <a:lnTo>
                    <a:pt x="1925194" y="875575"/>
                  </a:lnTo>
                  <a:lnTo>
                    <a:pt x="1926979" y="871112"/>
                  </a:lnTo>
                  <a:lnTo>
                    <a:pt x="1928764" y="868434"/>
                  </a:lnTo>
                  <a:lnTo>
                    <a:pt x="1931442" y="868434"/>
                  </a:lnTo>
                  <a:lnTo>
                    <a:pt x="1934119" y="870220"/>
                  </a:lnTo>
                  <a:lnTo>
                    <a:pt x="1935904" y="872005"/>
                  </a:lnTo>
                  <a:lnTo>
                    <a:pt x="1936797" y="874682"/>
                  </a:lnTo>
                  <a:lnTo>
                    <a:pt x="1938582" y="876467"/>
                  </a:lnTo>
                  <a:lnTo>
                    <a:pt x="1940367" y="878252"/>
                  </a:lnTo>
                  <a:lnTo>
                    <a:pt x="1942152" y="879145"/>
                  </a:lnTo>
                  <a:lnTo>
                    <a:pt x="1944830" y="880038"/>
                  </a:lnTo>
                  <a:lnTo>
                    <a:pt x="1948399" y="880038"/>
                  </a:lnTo>
                  <a:lnTo>
                    <a:pt x="1954647" y="879145"/>
                  </a:lnTo>
                  <a:lnTo>
                    <a:pt x="1958218" y="877360"/>
                  </a:lnTo>
                  <a:lnTo>
                    <a:pt x="1960895" y="875575"/>
                  </a:lnTo>
                  <a:lnTo>
                    <a:pt x="1965358" y="869327"/>
                  </a:lnTo>
                  <a:lnTo>
                    <a:pt x="1986779" y="848799"/>
                  </a:lnTo>
                  <a:lnTo>
                    <a:pt x="1988563" y="847014"/>
                  </a:lnTo>
                  <a:lnTo>
                    <a:pt x="1994811" y="835411"/>
                  </a:lnTo>
                  <a:lnTo>
                    <a:pt x="1997489" y="833626"/>
                  </a:lnTo>
                  <a:lnTo>
                    <a:pt x="2000167" y="832733"/>
                  </a:lnTo>
                  <a:lnTo>
                    <a:pt x="2004629" y="832733"/>
                  </a:lnTo>
                  <a:lnTo>
                    <a:pt x="2008199" y="831841"/>
                  </a:lnTo>
                  <a:lnTo>
                    <a:pt x="2014447" y="830056"/>
                  </a:lnTo>
                  <a:lnTo>
                    <a:pt x="2017125" y="826486"/>
                  </a:lnTo>
                  <a:lnTo>
                    <a:pt x="2018910" y="823808"/>
                  </a:lnTo>
                  <a:lnTo>
                    <a:pt x="2024265" y="785429"/>
                  </a:lnTo>
                  <a:lnTo>
                    <a:pt x="2024265" y="782752"/>
                  </a:lnTo>
                  <a:lnTo>
                    <a:pt x="2024265" y="780074"/>
                  </a:lnTo>
                  <a:lnTo>
                    <a:pt x="2022480" y="777396"/>
                  </a:lnTo>
                  <a:lnTo>
                    <a:pt x="2020695" y="775611"/>
                  </a:lnTo>
                  <a:lnTo>
                    <a:pt x="2014447" y="773826"/>
                  </a:lnTo>
                  <a:lnTo>
                    <a:pt x="2011770" y="772041"/>
                  </a:lnTo>
                  <a:lnTo>
                    <a:pt x="2010877" y="770256"/>
                  </a:lnTo>
                  <a:lnTo>
                    <a:pt x="2009984" y="769364"/>
                  </a:lnTo>
                  <a:lnTo>
                    <a:pt x="2009984" y="768471"/>
                  </a:lnTo>
                  <a:lnTo>
                    <a:pt x="2009092" y="761331"/>
                  </a:lnTo>
                  <a:lnTo>
                    <a:pt x="2007307" y="720274"/>
                  </a:lnTo>
                  <a:lnTo>
                    <a:pt x="2004629" y="703316"/>
                  </a:lnTo>
                  <a:lnTo>
                    <a:pt x="2004629" y="700638"/>
                  </a:lnTo>
                  <a:lnTo>
                    <a:pt x="2004629" y="697068"/>
                  </a:lnTo>
                  <a:lnTo>
                    <a:pt x="2003737" y="694391"/>
                  </a:lnTo>
                  <a:lnTo>
                    <a:pt x="2002844" y="691713"/>
                  </a:lnTo>
                  <a:lnTo>
                    <a:pt x="2001059" y="689928"/>
                  </a:lnTo>
                  <a:lnTo>
                    <a:pt x="1998382" y="689036"/>
                  </a:lnTo>
                  <a:lnTo>
                    <a:pt x="1996596" y="688143"/>
                  </a:lnTo>
                  <a:lnTo>
                    <a:pt x="1995704" y="685465"/>
                  </a:lnTo>
                  <a:lnTo>
                    <a:pt x="1994811" y="679218"/>
                  </a:lnTo>
                  <a:lnTo>
                    <a:pt x="1995704" y="673862"/>
                  </a:lnTo>
                  <a:lnTo>
                    <a:pt x="1997489" y="671185"/>
                  </a:lnTo>
                  <a:lnTo>
                    <a:pt x="2001059" y="667615"/>
                  </a:lnTo>
                  <a:lnTo>
                    <a:pt x="2001951" y="664937"/>
                  </a:lnTo>
                  <a:lnTo>
                    <a:pt x="2001951" y="662260"/>
                  </a:lnTo>
                  <a:lnTo>
                    <a:pt x="1990349" y="635484"/>
                  </a:lnTo>
                  <a:lnTo>
                    <a:pt x="1989456" y="630128"/>
                  </a:lnTo>
                  <a:lnTo>
                    <a:pt x="1989456" y="627451"/>
                  </a:lnTo>
                  <a:lnTo>
                    <a:pt x="1989456" y="621203"/>
                  </a:lnTo>
                  <a:lnTo>
                    <a:pt x="1989456" y="618525"/>
                  </a:lnTo>
                  <a:lnTo>
                    <a:pt x="1987671" y="618525"/>
                  </a:lnTo>
                  <a:lnTo>
                    <a:pt x="1983208" y="617633"/>
                  </a:lnTo>
                  <a:lnTo>
                    <a:pt x="1981423" y="617633"/>
                  </a:lnTo>
                  <a:lnTo>
                    <a:pt x="1981423" y="616740"/>
                  </a:lnTo>
                  <a:lnTo>
                    <a:pt x="1980531" y="615848"/>
                  </a:lnTo>
                  <a:lnTo>
                    <a:pt x="1979638" y="614063"/>
                  </a:lnTo>
                  <a:lnTo>
                    <a:pt x="1979638" y="610493"/>
                  </a:lnTo>
                  <a:lnTo>
                    <a:pt x="1978746" y="606922"/>
                  </a:lnTo>
                  <a:lnTo>
                    <a:pt x="1979638" y="599782"/>
                  </a:lnTo>
                  <a:lnTo>
                    <a:pt x="1981423" y="597105"/>
                  </a:lnTo>
                  <a:lnTo>
                    <a:pt x="1983208" y="594427"/>
                  </a:lnTo>
                  <a:lnTo>
                    <a:pt x="1998382" y="583717"/>
                  </a:lnTo>
                  <a:lnTo>
                    <a:pt x="2043901" y="565866"/>
                  </a:lnTo>
                  <a:lnTo>
                    <a:pt x="2045686" y="566758"/>
                  </a:lnTo>
                  <a:lnTo>
                    <a:pt x="2046578" y="571221"/>
                  </a:lnTo>
                  <a:lnTo>
                    <a:pt x="2049256" y="571221"/>
                  </a:lnTo>
                  <a:lnTo>
                    <a:pt x="2052826" y="569436"/>
                  </a:lnTo>
                  <a:lnTo>
                    <a:pt x="2067999" y="554263"/>
                  </a:lnTo>
                  <a:lnTo>
                    <a:pt x="2069784" y="551585"/>
                  </a:lnTo>
                  <a:lnTo>
                    <a:pt x="2070676" y="551585"/>
                  </a:lnTo>
                  <a:lnTo>
                    <a:pt x="2072462" y="550693"/>
                  </a:lnTo>
                  <a:lnTo>
                    <a:pt x="2128691" y="523024"/>
                  </a:lnTo>
                  <a:lnTo>
                    <a:pt x="2133154" y="520347"/>
                  </a:lnTo>
                  <a:lnTo>
                    <a:pt x="2152790" y="499818"/>
                  </a:lnTo>
                  <a:lnTo>
                    <a:pt x="2156360" y="497141"/>
                  </a:lnTo>
                  <a:lnTo>
                    <a:pt x="2159038" y="497141"/>
                  </a:lnTo>
                  <a:lnTo>
                    <a:pt x="2161715" y="496248"/>
                  </a:lnTo>
                  <a:lnTo>
                    <a:pt x="2166178" y="495356"/>
                  </a:lnTo>
                  <a:lnTo>
                    <a:pt x="2170640" y="493571"/>
                  </a:lnTo>
                  <a:lnTo>
                    <a:pt x="2177781" y="488216"/>
                  </a:lnTo>
                  <a:lnTo>
                    <a:pt x="2180458" y="484645"/>
                  </a:lnTo>
                  <a:lnTo>
                    <a:pt x="2181351" y="481075"/>
                  </a:lnTo>
                  <a:lnTo>
                    <a:pt x="2180458" y="479290"/>
                  </a:lnTo>
                  <a:lnTo>
                    <a:pt x="2177781" y="478398"/>
                  </a:lnTo>
                  <a:lnTo>
                    <a:pt x="2157252" y="473042"/>
                  </a:lnTo>
                  <a:lnTo>
                    <a:pt x="2154575" y="471257"/>
                  </a:lnTo>
                  <a:lnTo>
                    <a:pt x="2152790" y="469472"/>
                  </a:lnTo>
                  <a:lnTo>
                    <a:pt x="2151897" y="466795"/>
                  </a:lnTo>
                  <a:lnTo>
                    <a:pt x="2151897" y="464117"/>
                  </a:lnTo>
                  <a:lnTo>
                    <a:pt x="2150112" y="461440"/>
                  </a:lnTo>
                  <a:lnTo>
                    <a:pt x="2149219" y="459654"/>
                  </a:lnTo>
                  <a:lnTo>
                    <a:pt x="2147435" y="457869"/>
                  </a:lnTo>
                  <a:lnTo>
                    <a:pt x="2115303" y="456084"/>
                  </a:lnTo>
                  <a:lnTo>
                    <a:pt x="2112626" y="455192"/>
                  </a:lnTo>
                  <a:lnTo>
                    <a:pt x="2109948" y="454299"/>
                  </a:lnTo>
                  <a:lnTo>
                    <a:pt x="2098345" y="446266"/>
                  </a:lnTo>
                  <a:lnTo>
                    <a:pt x="2095667" y="444481"/>
                  </a:lnTo>
                  <a:lnTo>
                    <a:pt x="2065322" y="439126"/>
                  </a:lnTo>
                  <a:lnTo>
                    <a:pt x="2062644" y="438234"/>
                  </a:lnTo>
                  <a:lnTo>
                    <a:pt x="2060859" y="436449"/>
                  </a:lnTo>
                  <a:lnTo>
                    <a:pt x="2059074" y="434664"/>
                  </a:lnTo>
                  <a:lnTo>
                    <a:pt x="2056396" y="426631"/>
                  </a:lnTo>
                  <a:lnTo>
                    <a:pt x="2055503" y="423953"/>
                  </a:lnTo>
                  <a:lnTo>
                    <a:pt x="2054611" y="422168"/>
                  </a:lnTo>
                  <a:lnTo>
                    <a:pt x="2052826" y="420383"/>
                  </a:lnTo>
                  <a:lnTo>
                    <a:pt x="2047471" y="417705"/>
                  </a:lnTo>
                  <a:lnTo>
                    <a:pt x="2045686" y="415028"/>
                  </a:lnTo>
                  <a:lnTo>
                    <a:pt x="2043901" y="413243"/>
                  </a:lnTo>
                  <a:lnTo>
                    <a:pt x="2043008" y="411458"/>
                  </a:lnTo>
                  <a:lnTo>
                    <a:pt x="2041223" y="406103"/>
                  </a:lnTo>
                  <a:lnTo>
                    <a:pt x="2040331" y="402532"/>
                  </a:lnTo>
                  <a:lnTo>
                    <a:pt x="2041223" y="398070"/>
                  </a:lnTo>
                  <a:lnTo>
                    <a:pt x="2048363" y="385574"/>
                  </a:lnTo>
                  <a:lnTo>
                    <a:pt x="2051934" y="382004"/>
                  </a:lnTo>
                  <a:lnTo>
                    <a:pt x="2055503" y="379327"/>
                  </a:lnTo>
                  <a:lnTo>
                    <a:pt x="2058181" y="379327"/>
                  </a:lnTo>
                  <a:lnTo>
                    <a:pt x="2060859" y="380219"/>
                  </a:lnTo>
                  <a:lnTo>
                    <a:pt x="2062644" y="382004"/>
                  </a:lnTo>
                  <a:lnTo>
                    <a:pt x="2063536" y="383789"/>
                  </a:lnTo>
                  <a:lnTo>
                    <a:pt x="2065322" y="386467"/>
                  </a:lnTo>
                  <a:lnTo>
                    <a:pt x="2067107" y="388252"/>
                  </a:lnTo>
                  <a:lnTo>
                    <a:pt x="2070676" y="388252"/>
                  </a:lnTo>
                  <a:lnTo>
                    <a:pt x="2074247" y="388252"/>
                  </a:lnTo>
                  <a:lnTo>
                    <a:pt x="2094775" y="370401"/>
                  </a:lnTo>
                  <a:lnTo>
                    <a:pt x="2098345" y="368616"/>
                  </a:lnTo>
                  <a:lnTo>
                    <a:pt x="2101915" y="369509"/>
                  </a:lnTo>
                  <a:lnTo>
                    <a:pt x="2104593" y="369509"/>
                  </a:lnTo>
                  <a:lnTo>
                    <a:pt x="2108163" y="371294"/>
                  </a:lnTo>
                  <a:lnTo>
                    <a:pt x="2109948" y="373079"/>
                  </a:lnTo>
                  <a:lnTo>
                    <a:pt x="2110841" y="374864"/>
                  </a:lnTo>
                  <a:lnTo>
                    <a:pt x="2111733" y="377541"/>
                  </a:lnTo>
                  <a:lnTo>
                    <a:pt x="2113518" y="382897"/>
                  </a:lnTo>
                  <a:lnTo>
                    <a:pt x="2114411" y="385574"/>
                  </a:lnTo>
                  <a:lnTo>
                    <a:pt x="2116196" y="387359"/>
                  </a:lnTo>
                  <a:lnTo>
                    <a:pt x="2118874" y="389144"/>
                  </a:lnTo>
                  <a:lnTo>
                    <a:pt x="2121551" y="389144"/>
                  </a:lnTo>
                  <a:lnTo>
                    <a:pt x="2125121" y="388252"/>
                  </a:lnTo>
                  <a:lnTo>
                    <a:pt x="2128691" y="386467"/>
                  </a:lnTo>
                  <a:lnTo>
                    <a:pt x="2138509" y="372186"/>
                  </a:lnTo>
                  <a:lnTo>
                    <a:pt x="2141187" y="370401"/>
                  </a:lnTo>
                  <a:lnTo>
                    <a:pt x="2142972" y="369509"/>
                  </a:lnTo>
                  <a:lnTo>
                    <a:pt x="2145650" y="368616"/>
                  </a:lnTo>
                  <a:lnTo>
                    <a:pt x="2149219" y="369509"/>
                  </a:lnTo>
                  <a:lnTo>
                    <a:pt x="2152790" y="370401"/>
                  </a:lnTo>
                  <a:lnTo>
                    <a:pt x="2155467" y="371294"/>
                  </a:lnTo>
                  <a:lnTo>
                    <a:pt x="2156360" y="373971"/>
                  </a:lnTo>
                  <a:lnTo>
                    <a:pt x="2156360" y="376649"/>
                  </a:lnTo>
                  <a:lnTo>
                    <a:pt x="2154575" y="387359"/>
                  </a:lnTo>
                  <a:lnTo>
                    <a:pt x="2155467" y="390037"/>
                  </a:lnTo>
                  <a:lnTo>
                    <a:pt x="2157252" y="391822"/>
                  </a:lnTo>
                  <a:lnTo>
                    <a:pt x="2160823" y="390929"/>
                  </a:lnTo>
                  <a:lnTo>
                    <a:pt x="2163500" y="387359"/>
                  </a:lnTo>
                  <a:lnTo>
                    <a:pt x="2167070" y="381112"/>
                  </a:lnTo>
                  <a:lnTo>
                    <a:pt x="2168855" y="378434"/>
                  </a:lnTo>
                  <a:lnTo>
                    <a:pt x="2171533" y="378434"/>
                  </a:lnTo>
                  <a:lnTo>
                    <a:pt x="2172426" y="380219"/>
                  </a:lnTo>
                  <a:lnTo>
                    <a:pt x="2172426" y="382897"/>
                  </a:lnTo>
                  <a:lnTo>
                    <a:pt x="2172426" y="386467"/>
                  </a:lnTo>
                  <a:lnTo>
                    <a:pt x="2172426" y="390037"/>
                  </a:lnTo>
                  <a:lnTo>
                    <a:pt x="2173318" y="392715"/>
                  </a:lnTo>
                  <a:lnTo>
                    <a:pt x="2175995" y="398070"/>
                  </a:lnTo>
                  <a:lnTo>
                    <a:pt x="2175995" y="406103"/>
                  </a:lnTo>
                  <a:lnTo>
                    <a:pt x="2177781" y="406995"/>
                  </a:lnTo>
                  <a:lnTo>
                    <a:pt x="2180458" y="408780"/>
                  </a:lnTo>
                  <a:lnTo>
                    <a:pt x="2184028" y="407888"/>
                  </a:lnTo>
                  <a:lnTo>
                    <a:pt x="2186706" y="406103"/>
                  </a:lnTo>
                  <a:lnTo>
                    <a:pt x="2187599" y="403425"/>
                  </a:lnTo>
                  <a:lnTo>
                    <a:pt x="2189383" y="400747"/>
                  </a:lnTo>
                  <a:lnTo>
                    <a:pt x="2193846" y="387359"/>
                  </a:lnTo>
                  <a:lnTo>
                    <a:pt x="2197416" y="380219"/>
                  </a:lnTo>
                  <a:lnTo>
                    <a:pt x="2201879" y="377541"/>
                  </a:lnTo>
                  <a:lnTo>
                    <a:pt x="2204556" y="373079"/>
                  </a:lnTo>
                  <a:lnTo>
                    <a:pt x="2209019" y="366831"/>
                  </a:lnTo>
                  <a:lnTo>
                    <a:pt x="2213482" y="363261"/>
                  </a:lnTo>
                  <a:lnTo>
                    <a:pt x="2216159" y="359691"/>
                  </a:lnTo>
                  <a:lnTo>
                    <a:pt x="2217052" y="356121"/>
                  </a:lnTo>
                  <a:lnTo>
                    <a:pt x="2217052" y="352551"/>
                  </a:lnTo>
                  <a:lnTo>
                    <a:pt x="2220622" y="342733"/>
                  </a:lnTo>
                  <a:lnTo>
                    <a:pt x="2234010" y="322204"/>
                  </a:ln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51" name="Полілінія: фігура 50">
              <a:extLst>
                <a:ext uri="{FF2B5EF4-FFF2-40B4-BE49-F238E27FC236}">
                  <a16:creationId xmlns:a16="http://schemas.microsoft.com/office/drawing/2014/main" id="{AC30DE1B-7406-406D-8B7A-25449AD70120}"/>
                </a:ext>
              </a:extLst>
            </p:cNvPr>
            <p:cNvSpPr/>
            <p:nvPr/>
          </p:nvSpPr>
          <p:spPr>
            <a:xfrm>
              <a:off x="4897328" y="982566"/>
              <a:ext cx="1533371" cy="1937689"/>
            </a:xfrm>
            <a:custGeom>
              <a:avLst/>
              <a:gdLst>
                <a:gd name="connsiteX0" fmla="*/ 1511951 w 1533371"/>
                <a:gd name="connsiteY0" fmla="*/ 1016595 h 1937689"/>
                <a:gd name="connsiteX1" fmla="*/ 1519984 w 1533371"/>
                <a:gd name="connsiteY1" fmla="*/ 1004100 h 1937689"/>
                <a:gd name="connsiteX2" fmla="*/ 1533372 w 1533371"/>
                <a:gd name="connsiteY2" fmla="*/ 967506 h 1937689"/>
                <a:gd name="connsiteX3" fmla="*/ 1501241 w 1533371"/>
                <a:gd name="connsiteY3" fmla="*/ 947870 h 1937689"/>
                <a:gd name="connsiteX4" fmla="*/ 1497670 w 1533371"/>
                <a:gd name="connsiteY4" fmla="*/ 944300 h 1937689"/>
                <a:gd name="connsiteX5" fmla="*/ 1494100 w 1533371"/>
                <a:gd name="connsiteY5" fmla="*/ 939837 h 1937689"/>
                <a:gd name="connsiteX6" fmla="*/ 1494993 w 1533371"/>
                <a:gd name="connsiteY6" fmla="*/ 937160 h 1937689"/>
                <a:gd name="connsiteX7" fmla="*/ 1496778 w 1533371"/>
                <a:gd name="connsiteY7" fmla="*/ 935375 h 1937689"/>
                <a:gd name="connsiteX8" fmla="*/ 1500348 w 1533371"/>
                <a:gd name="connsiteY8" fmla="*/ 931804 h 1937689"/>
                <a:gd name="connsiteX9" fmla="*/ 1502133 w 1533371"/>
                <a:gd name="connsiteY9" fmla="*/ 930019 h 1937689"/>
                <a:gd name="connsiteX10" fmla="*/ 1503918 w 1533371"/>
                <a:gd name="connsiteY10" fmla="*/ 928234 h 1937689"/>
                <a:gd name="connsiteX11" fmla="*/ 1504810 w 1533371"/>
                <a:gd name="connsiteY11" fmla="*/ 925557 h 1937689"/>
                <a:gd name="connsiteX12" fmla="*/ 1504810 w 1533371"/>
                <a:gd name="connsiteY12" fmla="*/ 921987 h 1937689"/>
                <a:gd name="connsiteX13" fmla="*/ 1503025 w 1533371"/>
                <a:gd name="connsiteY13" fmla="*/ 920201 h 1937689"/>
                <a:gd name="connsiteX14" fmla="*/ 1500348 w 1533371"/>
                <a:gd name="connsiteY14" fmla="*/ 918416 h 1937689"/>
                <a:gd name="connsiteX15" fmla="*/ 1494100 w 1533371"/>
                <a:gd name="connsiteY15" fmla="*/ 917524 h 1937689"/>
                <a:gd name="connsiteX16" fmla="*/ 1487853 w 1533371"/>
                <a:gd name="connsiteY16" fmla="*/ 918416 h 1937689"/>
                <a:gd name="connsiteX17" fmla="*/ 1484282 w 1533371"/>
                <a:gd name="connsiteY17" fmla="*/ 918416 h 1937689"/>
                <a:gd name="connsiteX18" fmla="*/ 1479820 w 1533371"/>
                <a:gd name="connsiteY18" fmla="*/ 917524 h 1937689"/>
                <a:gd name="connsiteX19" fmla="*/ 1471787 w 1533371"/>
                <a:gd name="connsiteY19" fmla="*/ 913954 h 1937689"/>
                <a:gd name="connsiteX20" fmla="*/ 1468217 w 1533371"/>
                <a:gd name="connsiteY20" fmla="*/ 911276 h 1937689"/>
                <a:gd name="connsiteX21" fmla="*/ 1465539 w 1533371"/>
                <a:gd name="connsiteY21" fmla="*/ 908599 h 1937689"/>
                <a:gd name="connsiteX22" fmla="*/ 1464646 w 1533371"/>
                <a:gd name="connsiteY22" fmla="*/ 906813 h 1937689"/>
                <a:gd name="connsiteX23" fmla="*/ 1463754 w 1533371"/>
                <a:gd name="connsiteY23" fmla="*/ 904136 h 1937689"/>
                <a:gd name="connsiteX24" fmla="*/ 1462861 w 1533371"/>
                <a:gd name="connsiteY24" fmla="*/ 901458 h 1937689"/>
                <a:gd name="connsiteX25" fmla="*/ 1462861 w 1533371"/>
                <a:gd name="connsiteY25" fmla="*/ 898781 h 1937689"/>
                <a:gd name="connsiteX26" fmla="*/ 1462861 w 1533371"/>
                <a:gd name="connsiteY26" fmla="*/ 895211 h 1937689"/>
                <a:gd name="connsiteX27" fmla="*/ 1462861 w 1533371"/>
                <a:gd name="connsiteY27" fmla="*/ 890748 h 1937689"/>
                <a:gd name="connsiteX28" fmla="*/ 1461969 w 1533371"/>
                <a:gd name="connsiteY28" fmla="*/ 885393 h 1937689"/>
                <a:gd name="connsiteX29" fmla="*/ 1460184 w 1533371"/>
                <a:gd name="connsiteY29" fmla="*/ 882715 h 1937689"/>
                <a:gd name="connsiteX30" fmla="*/ 1458399 w 1533371"/>
                <a:gd name="connsiteY30" fmla="*/ 880930 h 1937689"/>
                <a:gd name="connsiteX31" fmla="*/ 1445903 w 1533371"/>
                <a:gd name="connsiteY31" fmla="*/ 870220 h 1937689"/>
                <a:gd name="connsiteX32" fmla="*/ 1444118 w 1533371"/>
                <a:gd name="connsiteY32" fmla="*/ 865757 h 1937689"/>
                <a:gd name="connsiteX33" fmla="*/ 1444118 w 1533371"/>
                <a:gd name="connsiteY33" fmla="*/ 862187 h 1937689"/>
                <a:gd name="connsiteX34" fmla="*/ 1445011 w 1533371"/>
                <a:gd name="connsiteY34" fmla="*/ 858617 h 1937689"/>
                <a:gd name="connsiteX35" fmla="*/ 1447689 w 1533371"/>
                <a:gd name="connsiteY35" fmla="*/ 853262 h 1937689"/>
                <a:gd name="connsiteX36" fmla="*/ 1453936 w 1533371"/>
                <a:gd name="connsiteY36" fmla="*/ 845229 h 1937689"/>
                <a:gd name="connsiteX37" fmla="*/ 1454829 w 1533371"/>
                <a:gd name="connsiteY37" fmla="*/ 844336 h 1937689"/>
                <a:gd name="connsiteX38" fmla="*/ 1455721 w 1533371"/>
                <a:gd name="connsiteY38" fmla="*/ 843444 h 1937689"/>
                <a:gd name="connsiteX39" fmla="*/ 1457506 w 1533371"/>
                <a:gd name="connsiteY39" fmla="*/ 842551 h 1937689"/>
                <a:gd name="connsiteX40" fmla="*/ 1459291 w 1533371"/>
                <a:gd name="connsiteY40" fmla="*/ 842551 h 1937689"/>
                <a:gd name="connsiteX41" fmla="*/ 1470894 w 1533371"/>
                <a:gd name="connsiteY41" fmla="*/ 844336 h 1937689"/>
                <a:gd name="connsiteX42" fmla="*/ 1471787 w 1533371"/>
                <a:gd name="connsiteY42" fmla="*/ 844336 h 1937689"/>
                <a:gd name="connsiteX43" fmla="*/ 1471787 w 1533371"/>
                <a:gd name="connsiteY43" fmla="*/ 844336 h 1937689"/>
                <a:gd name="connsiteX44" fmla="*/ 1473572 w 1533371"/>
                <a:gd name="connsiteY44" fmla="*/ 842551 h 1937689"/>
                <a:gd name="connsiteX45" fmla="*/ 1475357 w 1533371"/>
                <a:gd name="connsiteY45" fmla="*/ 840766 h 1937689"/>
                <a:gd name="connsiteX46" fmla="*/ 1476249 w 1533371"/>
                <a:gd name="connsiteY46" fmla="*/ 838088 h 1937689"/>
                <a:gd name="connsiteX47" fmla="*/ 1477142 w 1533371"/>
                <a:gd name="connsiteY47" fmla="*/ 835411 h 1937689"/>
                <a:gd name="connsiteX48" fmla="*/ 1478034 w 1533371"/>
                <a:gd name="connsiteY48" fmla="*/ 823808 h 1937689"/>
                <a:gd name="connsiteX49" fmla="*/ 1476249 w 1533371"/>
                <a:gd name="connsiteY49" fmla="*/ 812205 h 1937689"/>
                <a:gd name="connsiteX50" fmla="*/ 1474465 w 1533371"/>
                <a:gd name="connsiteY50" fmla="*/ 807742 h 1937689"/>
                <a:gd name="connsiteX51" fmla="*/ 1470894 w 1533371"/>
                <a:gd name="connsiteY51" fmla="*/ 805065 h 1937689"/>
                <a:gd name="connsiteX52" fmla="*/ 1448581 w 1533371"/>
                <a:gd name="connsiteY52" fmla="*/ 805065 h 1937689"/>
                <a:gd name="connsiteX53" fmla="*/ 1442333 w 1533371"/>
                <a:gd name="connsiteY53" fmla="*/ 804172 h 1937689"/>
                <a:gd name="connsiteX54" fmla="*/ 1438763 w 1533371"/>
                <a:gd name="connsiteY54" fmla="*/ 803280 h 1937689"/>
                <a:gd name="connsiteX55" fmla="*/ 1434301 w 1533371"/>
                <a:gd name="connsiteY55" fmla="*/ 799710 h 1937689"/>
                <a:gd name="connsiteX56" fmla="*/ 1428945 w 1533371"/>
                <a:gd name="connsiteY56" fmla="*/ 793462 h 1937689"/>
                <a:gd name="connsiteX57" fmla="*/ 1410202 w 1533371"/>
                <a:gd name="connsiteY57" fmla="*/ 767578 h 1937689"/>
                <a:gd name="connsiteX58" fmla="*/ 1403954 w 1533371"/>
                <a:gd name="connsiteY58" fmla="*/ 759546 h 1937689"/>
                <a:gd name="connsiteX59" fmla="*/ 1388781 w 1533371"/>
                <a:gd name="connsiteY59" fmla="*/ 744373 h 1937689"/>
                <a:gd name="connsiteX60" fmla="*/ 1383426 w 1533371"/>
                <a:gd name="connsiteY60" fmla="*/ 739910 h 1937689"/>
                <a:gd name="connsiteX61" fmla="*/ 1378963 w 1533371"/>
                <a:gd name="connsiteY61" fmla="*/ 738125 h 1937689"/>
                <a:gd name="connsiteX62" fmla="*/ 1367361 w 1533371"/>
                <a:gd name="connsiteY62" fmla="*/ 739910 h 1937689"/>
                <a:gd name="connsiteX63" fmla="*/ 1356650 w 1533371"/>
                <a:gd name="connsiteY63" fmla="*/ 743480 h 1937689"/>
                <a:gd name="connsiteX64" fmla="*/ 1353973 w 1533371"/>
                <a:gd name="connsiteY64" fmla="*/ 744373 h 1937689"/>
                <a:gd name="connsiteX65" fmla="*/ 1352187 w 1533371"/>
                <a:gd name="connsiteY65" fmla="*/ 746158 h 1937689"/>
                <a:gd name="connsiteX66" fmla="*/ 1351295 w 1533371"/>
                <a:gd name="connsiteY66" fmla="*/ 748835 h 1937689"/>
                <a:gd name="connsiteX67" fmla="*/ 1351295 w 1533371"/>
                <a:gd name="connsiteY67" fmla="*/ 751513 h 1937689"/>
                <a:gd name="connsiteX68" fmla="*/ 1351295 w 1533371"/>
                <a:gd name="connsiteY68" fmla="*/ 755083 h 1937689"/>
                <a:gd name="connsiteX69" fmla="*/ 1351295 w 1533371"/>
                <a:gd name="connsiteY69" fmla="*/ 757761 h 1937689"/>
                <a:gd name="connsiteX70" fmla="*/ 1350402 w 1533371"/>
                <a:gd name="connsiteY70" fmla="*/ 760438 h 1937689"/>
                <a:gd name="connsiteX71" fmla="*/ 1346832 w 1533371"/>
                <a:gd name="connsiteY71" fmla="*/ 764901 h 1937689"/>
                <a:gd name="connsiteX72" fmla="*/ 1345940 w 1533371"/>
                <a:gd name="connsiteY72" fmla="*/ 767578 h 1937689"/>
                <a:gd name="connsiteX73" fmla="*/ 1345940 w 1533371"/>
                <a:gd name="connsiteY73" fmla="*/ 770256 h 1937689"/>
                <a:gd name="connsiteX74" fmla="*/ 1345940 w 1533371"/>
                <a:gd name="connsiteY74" fmla="*/ 772934 h 1937689"/>
                <a:gd name="connsiteX75" fmla="*/ 1345940 w 1533371"/>
                <a:gd name="connsiteY75" fmla="*/ 775611 h 1937689"/>
                <a:gd name="connsiteX76" fmla="*/ 1345047 w 1533371"/>
                <a:gd name="connsiteY76" fmla="*/ 778289 h 1937689"/>
                <a:gd name="connsiteX77" fmla="*/ 1343262 w 1533371"/>
                <a:gd name="connsiteY77" fmla="*/ 780074 h 1937689"/>
                <a:gd name="connsiteX78" fmla="*/ 1338799 w 1533371"/>
                <a:gd name="connsiteY78" fmla="*/ 782751 h 1937689"/>
                <a:gd name="connsiteX79" fmla="*/ 1337014 w 1533371"/>
                <a:gd name="connsiteY79" fmla="*/ 784537 h 1937689"/>
                <a:gd name="connsiteX80" fmla="*/ 1335229 w 1533371"/>
                <a:gd name="connsiteY80" fmla="*/ 787214 h 1937689"/>
                <a:gd name="connsiteX81" fmla="*/ 1333444 w 1533371"/>
                <a:gd name="connsiteY81" fmla="*/ 789892 h 1937689"/>
                <a:gd name="connsiteX82" fmla="*/ 1329874 w 1533371"/>
                <a:gd name="connsiteY82" fmla="*/ 794354 h 1937689"/>
                <a:gd name="connsiteX83" fmla="*/ 1328089 w 1533371"/>
                <a:gd name="connsiteY83" fmla="*/ 796139 h 1937689"/>
                <a:gd name="connsiteX84" fmla="*/ 1326304 w 1533371"/>
                <a:gd name="connsiteY84" fmla="*/ 797924 h 1937689"/>
                <a:gd name="connsiteX85" fmla="*/ 1323626 w 1533371"/>
                <a:gd name="connsiteY85" fmla="*/ 798817 h 1937689"/>
                <a:gd name="connsiteX86" fmla="*/ 1320949 w 1533371"/>
                <a:gd name="connsiteY86" fmla="*/ 798817 h 1937689"/>
                <a:gd name="connsiteX87" fmla="*/ 1299528 w 1533371"/>
                <a:gd name="connsiteY87" fmla="*/ 797032 h 1937689"/>
                <a:gd name="connsiteX88" fmla="*/ 1295958 w 1533371"/>
                <a:gd name="connsiteY88" fmla="*/ 797032 h 1937689"/>
                <a:gd name="connsiteX89" fmla="*/ 1293280 w 1533371"/>
                <a:gd name="connsiteY89" fmla="*/ 797924 h 1937689"/>
                <a:gd name="connsiteX90" fmla="*/ 1290602 w 1533371"/>
                <a:gd name="connsiteY90" fmla="*/ 798817 h 1937689"/>
                <a:gd name="connsiteX91" fmla="*/ 1288817 w 1533371"/>
                <a:gd name="connsiteY91" fmla="*/ 800602 h 1937689"/>
                <a:gd name="connsiteX92" fmla="*/ 1285248 w 1533371"/>
                <a:gd name="connsiteY92" fmla="*/ 805065 h 1937689"/>
                <a:gd name="connsiteX93" fmla="*/ 1281677 w 1533371"/>
                <a:gd name="connsiteY93" fmla="*/ 809527 h 1937689"/>
                <a:gd name="connsiteX94" fmla="*/ 1279892 w 1533371"/>
                <a:gd name="connsiteY94" fmla="*/ 811312 h 1937689"/>
                <a:gd name="connsiteX95" fmla="*/ 1277214 w 1533371"/>
                <a:gd name="connsiteY95" fmla="*/ 812205 h 1937689"/>
                <a:gd name="connsiteX96" fmla="*/ 1270967 w 1533371"/>
                <a:gd name="connsiteY96" fmla="*/ 813098 h 1937689"/>
                <a:gd name="connsiteX97" fmla="*/ 1268289 w 1533371"/>
                <a:gd name="connsiteY97" fmla="*/ 813990 h 1937689"/>
                <a:gd name="connsiteX98" fmla="*/ 1266504 w 1533371"/>
                <a:gd name="connsiteY98" fmla="*/ 815775 h 1937689"/>
                <a:gd name="connsiteX99" fmla="*/ 1264719 w 1533371"/>
                <a:gd name="connsiteY99" fmla="*/ 817560 h 1937689"/>
                <a:gd name="connsiteX100" fmla="*/ 1259364 w 1533371"/>
                <a:gd name="connsiteY100" fmla="*/ 824700 h 1937689"/>
                <a:gd name="connsiteX101" fmla="*/ 1257579 w 1533371"/>
                <a:gd name="connsiteY101" fmla="*/ 826486 h 1937689"/>
                <a:gd name="connsiteX102" fmla="*/ 1254901 w 1533371"/>
                <a:gd name="connsiteY102" fmla="*/ 827378 h 1937689"/>
                <a:gd name="connsiteX103" fmla="*/ 1252224 w 1533371"/>
                <a:gd name="connsiteY103" fmla="*/ 827378 h 1937689"/>
                <a:gd name="connsiteX104" fmla="*/ 1245084 w 1533371"/>
                <a:gd name="connsiteY104" fmla="*/ 826486 h 1937689"/>
                <a:gd name="connsiteX105" fmla="*/ 1242406 w 1533371"/>
                <a:gd name="connsiteY105" fmla="*/ 826486 h 1937689"/>
                <a:gd name="connsiteX106" fmla="*/ 1239728 w 1533371"/>
                <a:gd name="connsiteY106" fmla="*/ 827378 h 1937689"/>
                <a:gd name="connsiteX107" fmla="*/ 1235265 w 1533371"/>
                <a:gd name="connsiteY107" fmla="*/ 830948 h 1937689"/>
                <a:gd name="connsiteX108" fmla="*/ 1232588 w 1533371"/>
                <a:gd name="connsiteY108" fmla="*/ 832733 h 1937689"/>
                <a:gd name="connsiteX109" fmla="*/ 1229910 w 1533371"/>
                <a:gd name="connsiteY109" fmla="*/ 833626 h 1937689"/>
                <a:gd name="connsiteX110" fmla="*/ 1225448 w 1533371"/>
                <a:gd name="connsiteY110" fmla="*/ 833626 h 1937689"/>
                <a:gd name="connsiteX111" fmla="*/ 1193317 w 1533371"/>
                <a:gd name="connsiteY111" fmla="*/ 826486 h 1937689"/>
                <a:gd name="connsiteX112" fmla="*/ 1191532 w 1533371"/>
                <a:gd name="connsiteY112" fmla="*/ 826486 h 1937689"/>
                <a:gd name="connsiteX113" fmla="*/ 1188854 w 1533371"/>
                <a:gd name="connsiteY113" fmla="*/ 827378 h 1937689"/>
                <a:gd name="connsiteX114" fmla="*/ 1186176 w 1533371"/>
                <a:gd name="connsiteY114" fmla="*/ 828271 h 1937689"/>
                <a:gd name="connsiteX115" fmla="*/ 1184391 w 1533371"/>
                <a:gd name="connsiteY115" fmla="*/ 830056 h 1937689"/>
                <a:gd name="connsiteX116" fmla="*/ 1179036 w 1533371"/>
                <a:gd name="connsiteY116" fmla="*/ 836303 h 1937689"/>
                <a:gd name="connsiteX117" fmla="*/ 1173681 w 1533371"/>
                <a:gd name="connsiteY117" fmla="*/ 840766 h 1937689"/>
                <a:gd name="connsiteX118" fmla="*/ 1131732 w 1533371"/>
                <a:gd name="connsiteY118" fmla="*/ 830056 h 1937689"/>
                <a:gd name="connsiteX119" fmla="*/ 1121021 w 1533371"/>
                <a:gd name="connsiteY119" fmla="*/ 829163 h 1937689"/>
                <a:gd name="connsiteX120" fmla="*/ 1113881 w 1533371"/>
                <a:gd name="connsiteY120" fmla="*/ 829163 h 1937689"/>
                <a:gd name="connsiteX121" fmla="*/ 1111204 w 1533371"/>
                <a:gd name="connsiteY121" fmla="*/ 830948 h 1937689"/>
                <a:gd name="connsiteX122" fmla="*/ 1107633 w 1533371"/>
                <a:gd name="connsiteY122" fmla="*/ 832733 h 1937689"/>
                <a:gd name="connsiteX123" fmla="*/ 1101385 w 1533371"/>
                <a:gd name="connsiteY123" fmla="*/ 833626 h 1937689"/>
                <a:gd name="connsiteX124" fmla="*/ 1097816 w 1533371"/>
                <a:gd name="connsiteY124" fmla="*/ 832733 h 1937689"/>
                <a:gd name="connsiteX125" fmla="*/ 1095138 w 1533371"/>
                <a:gd name="connsiteY125" fmla="*/ 830948 h 1937689"/>
                <a:gd name="connsiteX126" fmla="*/ 1089783 w 1533371"/>
                <a:gd name="connsiteY126" fmla="*/ 827378 h 1937689"/>
                <a:gd name="connsiteX127" fmla="*/ 1085320 w 1533371"/>
                <a:gd name="connsiteY127" fmla="*/ 826486 h 1937689"/>
                <a:gd name="connsiteX128" fmla="*/ 1079072 w 1533371"/>
                <a:gd name="connsiteY128" fmla="*/ 826486 h 1937689"/>
                <a:gd name="connsiteX129" fmla="*/ 1075502 w 1533371"/>
                <a:gd name="connsiteY129" fmla="*/ 825593 h 1937689"/>
                <a:gd name="connsiteX130" fmla="*/ 1072825 w 1533371"/>
                <a:gd name="connsiteY130" fmla="*/ 824700 h 1937689"/>
                <a:gd name="connsiteX131" fmla="*/ 1071040 w 1533371"/>
                <a:gd name="connsiteY131" fmla="*/ 822915 h 1937689"/>
                <a:gd name="connsiteX132" fmla="*/ 1069254 w 1533371"/>
                <a:gd name="connsiteY132" fmla="*/ 821130 h 1937689"/>
                <a:gd name="connsiteX133" fmla="*/ 1067469 w 1533371"/>
                <a:gd name="connsiteY133" fmla="*/ 819345 h 1937689"/>
                <a:gd name="connsiteX134" fmla="*/ 1066577 w 1533371"/>
                <a:gd name="connsiteY134" fmla="*/ 816668 h 1937689"/>
                <a:gd name="connsiteX135" fmla="*/ 1065684 w 1533371"/>
                <a:gd name="connsiteY135" fmla="*/ 813990 h 1937689"/>
                <a:gd name="connsiteX136" fmla="*/ 1065684 w 1533371"/>
                <a:gd name="connsiteY136" fmla="*/ 810420 h 1937689"/>
                <a:gd name="connsiteX137" fmla="*/ 1066577 w 1533371"/>
                <a:gd name="connsiteY137" fmla="*/ 802387 h 1937689"/>
                <a:gd name="connsiteX138" fmla="*/ 1065684 w 1533371"/>
                <a:gd name="connsiteY138" fmla="*/ 798817 h 1937689"/>
                <a:gd name="connsiteX139" fmla="*/ 1063899 w 1533371"/>
                <a:gd name="connsiteY139" fmla="*/ 794354 h 1937689"/>
                <a:gd name="connsiteX140" fmla="*/ 1061221 w 1533371"/>
                <a:gd name="connsiteY140" fmla="*/ 792569 h 1937689"/>
                <a:gd name="connsiteX141" fmla="*/ 1057652 w 1533371"/>
                <a:gd name="connsiteY141" fmla="*/ 791677 h 1937689"/>
                <a:gd name="connsiteX142" fmla="*/ 1046941 w 1533371"/>
                <a:gd name="connsiteY142" fmla="*/ 791677 h 1937689"/>
                <a:gd name="connsiteX143" fmla="*/ 1043371 w 1533371"/>
                <a:gd name="connsiteY143" fmla="*/ 790784 h 1937689"/>
                <a:gd name="connsiteX144" fmla="*/ 1040693 w 1533371"/>
                <a:gd name="connsiteY144" fmla="*/ 788999 h 1937689"/>
                <a:gd name="connsiteX145" fmla="*/ 1025520 w 1533371"/>
                <a:gd name="connsiteY145" fmla="*/ 772934 h 1937689"/>
                <a:gd name="connsiteX146" fmla="*/ 1023735 w 1533371"/>
                <a:gd name="connsiteY146" fmla="*/ 771149 h 1937689"/>
                <a:gd name="connsiteX147" fmla="*/ 1021950 w 1533371"/>
                <a:gd name="connsiteY147" fmla="*/ 768471 h 1937689"/>
                <a:gd name="connsiteX148" fmla="*/ 1021950 w 1533371"/>
                <a:gd name="connsiteY148" fmla="*/ 765793 h 1937689"/>
                <a:gd name="connsiteX149" fmla="*/ 1021950 w 1533371"/>
                <a:gd name="connsiteY149" fmla="*/ 762223 h 1937689"/>
                <a:gd name="connsiteX150" fmla="*/ 1023735 w 1533371"/>
                <a:gd name="connsiteY150" fmla="*/ 755083 h 1937689"/>
                <a:gd name="connsiteX151" fmla="*/ 1025520 w 1533371"/>
                <a:gd name="connsiteY151" fmla="*/ 752405 h 1937689"/>
                <a:gd name="connsiteX152" fmla="*/ 1027305 w 1533371"/>
                <a:gd name="connsiteY152" fmla="*/ 751513 h 1937689"/>
                <a:gd name="connsiteX153" fmla="*/ 1032661 w 1533371"/>
                <a:gd name="connsiteY153" fmla="*/ 751513 h 1937689"/>
                <a:gd name="connsiteX154" fmla="*/ 1035338 w 1533371"/>
                <a:gd name="connsiteY154" fmla="*/ 750620 h 1937689"/>
                <a:gd name="connsiteX155" fmla="*/ 1037123 w 1533371"/>
                <a:gd name="connsiteY155" fmla="*/ 748835 h 1937689"/>
                <a:gd name="connsiteX156" fmla="*/ 1038908 w 1533371"/>
                <a:gd name="connsiteY156" fmla="*/ 746158 h 1937689"/>
                <a:gd name="connsiteX157" fmla="*/ 1040693 w 1533371"/>
                <a:gd name="connsiteY157" fmla="*/ 743480 h 1937689"/>
                <a:gd name="connsiteX158" fmla="*/ 1043371 w 1533371"/>
                <a:gd name="connsiteY158" fmla="*/ 737232 h 1937689"/>
                <a:gd name="connsiteX159" fmla="*/ 1044264 w 1533371"/>
                <a:gd name="connsiteY159" fmla="*/ 733662 h 1937689"/>
                <a:gd name="connsiteX160" fmla="*/ 1044264 w 1533371"/>
                <a:gd name="connsiteY160" fmla="*/ 730092 h 1937689"/>
                <a:gd name="connsiteX161" fmla="*/ 1044264 w 1533371"/>
                <a:gd name="connsiteY161" fmla="*/ 726522 h 1937689"/>
                <a:gd name="connsiteX162" fmla="*/ 1042478 w 1533371"/>
                <a:gd name="connsiteY162" fmla="*/ 717597 h 1937689"/>
                <a:gd name="connsiteX163" fmla="*/ 1039801 w 1533371"/>
                <a:gd name="connsiteY163" fmla="*/ 705994 h 1937689"/>
                <a:gd name="connsiteX164" fmla="*/ 1038016 w 1533371"/>
                <a:gd name="connsiteY164" fmla="*/ 700638 h 1937689"/>
                <a:gd name="connsiteX165" fmla="*/ 1035338 w 1533371"/>
                <a:gd name="connsiteY165" fmla="*/ 695283 h 1937689"/>
                <a:gd name="connsiteX166" fmla="*/ 1031768 w 1533371"/>
                <a:gd name="connsiteY166" fmla="*/ 690821 h 1937689"/>
                <a:gd name="connsiteX167" fmla="*/ 1024628 w 1533371"/>
                <a:gd name="connsiteY167" fmla="*/ 682788 h 1937689"/>
                <a:gd name="connsiteX168" fmla="*/ 1012132 w 1533371"/>
                <a:gd name="connsiteY168" fmla="*/ 672970 h 1937689"/>
                <a:gd name="connsiteX169" fmla="*/ 1011240 w 1533371"/>
                <a:gd name="connsiteY169" fmla="*/ 672077 h 1937689"/>
                <a:gd name="connsiteX170" fmla="*/ 1010347 w 1533371"/>
                <a:gd name="connsiteY170" fmla="*/ 670292 h 1937689"/>
                <a:gd name="connsiteX171" fmla="*/ 1010347 w 1533371"/>
                <a:gd name="connsiteY171" fmla="*/ 663152 h 1937689"/>
                <a:gd name="connsiteX172" fmla="*/ 1009455 w 1533371"/>
                <a:gd name="connsiteY172" fmla="*/ 658689 h 1937689"/>
                <a:gd name="connsiteX173" fmla="*/ 1007669 w 1533371"/>
                <a:gd name="connsiteY173" fmla="*/ 656904 h 1937689"/>
                <a:gd name="connsiteX174" fmla="*/ 1004992 w 1533371"/>
                <a:gd name="connsiteY174" fmla="*/ 656012 h 1937689"/>
                <a:gd name="connsiteX175" fmla="*/ 996067 w 1533371"/>
                <a:gd name="connsiteY175" fmla="*/ 656012 h 1937689"/>
                <a:gd name="connsiteX176" fmla="*/ 988926 w 1533371"/>
                <a:gd name="connsiteY176" fmla="*/ 654227 h 1937689"/>
                <a:gd name="connsiteX177" fmla="*/ 985356 w 1533371"/>
                <a:gd name="connsiteY177" fmla="*/ 652442 h 1937689"/>
                <a:gd name="connsiteX178" fmla="*/ 983571 w 1533371"/>
                <a:gd name="connsiteY178" fmla="*/ 649764 h 1937689"/>
                <a:gd name="connsiteX179" fmla="*/ 983571 w 1533371"/>
                <a:gd name="connsiteY179" fmla="*/ 647086 h 1937689"/>
                <a:gd name="connsiteX180" fmla="*/ 984464 w 1533371"/>
                <a:gd name="connsiteY180" fmla="*/ 643516 h 1937689"/>
                <a:gd name="connsiteX181" fmla="*/ 985356 w 1533371"/>
                <a:gd name="connsiteY181" fmla="*/ 639946 h 1937689"/>
                <a:gd name="connsiteX182" fmla="*/ 985356 w 1533371"/>
                <a:gd name="connsiteY182" fmla="*/ 637269 h 1937689"/>
                <a:gd name="connsiteX183" fmla="*/ 984464 w 1533371"/>
                <a:gd name="connsiteY183" fmla="*/ 633698 h 1937689"/>
                <a:gd name="connsiteX184" fmla="*/ 980001 w 1533371"/>
                <a:gd name="connsiteY184" fmla="*/ 629236 h 1937689"/>
                <a:gd name="connsiteX185" fmla="*/ 977324 w 1533371"/>
                <a:gd name="connsiteY185" fmla="*/ 625666 h 1937689"/>
                <a:gd name="connsiteX186" fmla="*/ 975538 w 1533371"/>
                <a:gd name="connsiteY186" fmla="*/ 622096 h 1937689"/>
                <a:gd name="connsiteX187" fmla="*/ 973753 w 1533371"/>
                <a:gd name="connsiteY187" fmla="*/ 617633 h 1937689"/>
                <a:gd name="connsiteX188" fmla="*/ 971076 w 1533371"/>
                <a:gd name="connsiteY188" fmla="*/ 614955 h 1937689"/>
                <a:gd name="connsiteX189" fmla="*/ 968398 w 1533371"/>
                <a:gd name="connsiteY189" fmla="*/ 614063 h 1937689"/>
                <a:gd name="connsiteX190" fmla="*/ 964828 w 1533371"/>
                <a:gd name="connsiteY190" fmla="*/ 614063 h 1937689"/>
                <a:gd name="connsiteX191" fmla="*/ 962150 w 1533371"/>
                <a:gd name="connsiteY191" fmla="*/ 614955 h 1937689"/>
                <a:gd name="connsiteX192" fmla="*/ 959473 w 1533371"/>
                <a:gd name="connsiteY192" fmla="*/ 616740 h 1937689"/>
                <a:gd name="connsiteX193" fmla="*/ 953225 w 1533371"/>
                <a:gd name="connsiteY193" fmla="*/ 622096 h 1937689"/>
                <a:gd name="connsiteX194" fmla="*/ 950548 w 1533371"/>
                <a:gd name="connsiteY194" fmla="*/ 622988 h 1937689"/>
                <a:gd name="connsiteX195" fmla="*/ 945192 w 1533371"/>
                <a:gd name="connsiteY195" fmla="*/ 624773 h 1937689"/>
                <a:gd name="connsiteX196" fmla="*/ 938945 w 1533371"/>
                <a:gd name="connsiteY196" fmla="*/ 625666 h 1937689"/>
                <a:gd name="connsiteX197" fmla="*/ 910384 w 1533371"/>
                <a:gd name="connsiteY197" fmla="*/ 622988 h 1937689"/>
                <a:gd name="connsiteX198" fmla="*/ 904136 w 1533371"/>
                <a:gd name="connsiteY198" fmla="*/ 622988 h 1937689"/>
                <a:gd name="connsiteX199" fmla="*/ 898781 w 1533371"/>
                <a:gd name="connsiteY199" fmla="*/ 624773 h 1937689"/>
                <a:gd name="connsiteX200" fmla="*/ 890748 w 1533371"/>
                <a:gd name="connsiteY200" fmla="*/ 631913 h 1937689"/>
                <a:gd name="connsiteX201" fmla="*/ 886285 w 1533371"/>
                <a:gd name="connsiteY201" fmla="*/ 632806 h 1937689"/>
                <a:gd name="connsiteX202" fmla="*/ 880037 w 1533371"/>
                <a:gd name="connsiteY202" fmla="*/ 632806 h 1937689"/>
                <a:gd name="connsiteX203" fmla="*/ 855046 w 1533371"/>
                <a:gd name="connsiteY203" fmla="*/ 625666 h 1937689"/>
                <a:gd name="connsiteX204" fmla="*/ 852369 w 1533371"/>
                <a:gd name="connsiteY204" fmla="*/ 626558 h 1937689"/>
                <a:gd name="connsiteX205" fmla="*/ 850584 w 1533371"/>
                <a:gd name="connsiteY205" fmla="*/ 628343 h 1937689"/>
                <a:gd name="connsiteX206" fmla="*/ 846121 w 1533371"/>
                <a:gd name="connsiteY206" fmla="*/ 636376 h 1937689"/>
                <a:gd name="connsiteX207" fmla="*/ 844336 w 1533371"/>
                <a:gd name="connsiteY207" fmla="*/ 639054 h 1937689"/>
                <a:gd name="connsiteX208" fmla="*/ 841658 w 1533371"/>
                <a:gd name="connsiteY208" fmla="*/ 640839 h 1937689"/>
                <a:gd name="connsiteX209" fmla="*/ 837196 w 1533371"/>
                <a:gd name="connsiteY209" fmla="*/ 641731 h 1937689"/>
                <a:gd name="connsiteX210" fmla="*/ 833625 w 1533371"/>
                <a:gd name="connsiteY210" fmla="*/ 640839 h 1937689"/>
                <a:gd name="connsiteX211" fmla="*/ 830948 w 1533371"/>
                <a:gd name="connsiteY211" fmla="*/ 639054 h 1937689"/>
                <a:gd name="connsiteX212" fmla="*/ 827378 w 1533371"/>
                <a:gd name="connsiteY212" fmla="*/ 633698 h 1937689"/>
                <a:gd name="connsiteX213" fmla="*/ 824700 w 1533371"/>
                <a:gd name="connsiteY213" fmla="*/ 630128 h 1937689"/>
                <a:gd name="connsiteX214" fmla="*/ 818453 w 1533371"/>
                <a:gd name="connsiteY214" fmla="*/ 624773 h 1937689"/>
                <a:gd name="connsiteX215" fmla="*/ 813990 w 1533371"/>
                <a:gd name="connsiteY215" fmla="*/ 622988 h 1937689"/>
                <a:gd name="connsiteX216" fmla="*/ 810420 w 1533371"/>
                <a:gd name="connsiteY216" fmla="*/ 622096 h 1937689"/>
                <a:gd name="connsiteX217" fmla="*/ 795247 w 1533371"/>
                <a:gd name="connsiteY217" fmla="*/ 626558 h 1937689"/>
                <a:gd name="connsiteX218" fmla="*/ 788999 w 1533371"/>
                <a:gd name="connsiteY218" fmla="*/ 626558 h 1937689"/>
                <a:gd name="connsiteX219" fmla="*/ 786321 w 1533371"/>
                <a:gd name="connsiteY219" fmla="*/ 624773 h 1937689"/>
                <a:gd name="connsiteX220" fmla="*/ 784536 w 1533371"/>
                <a:gd name="connsiteY220" fmla="*/ 622096 h 1937689"/>
                <a:gd name="connsiteX221" fmla="*/ 784536 w 1533371"/>
                <a:gd name="connsiteY221" fmla="*/ 619418 h 1937689"/>
                <a:gd name="connsiteX222" fmla="*/ 785429 w 1533371"/>
                <a:gd name="connsiteY222" fmla="*/ 616740 h 1937689"/>
                <a:gd name="connsiteX223" fmla="*/ 786321 w 1533371"/>
                <a:gd name="connsiteY223" fmla="*/ 614063 h 1937689"/>
                <a:gd name="connsiteX224" fmla="*/ 793461 w 1533371"/>
                <a:gd name="connsiteY224" fmla="*/ 600675 h 1937689"/>
                <a:gd name="connsiteX225" fmla="*/ 798817 w 1533371"/>
                <a:gd name="connsiteY225" fmla="*/ 589072 h 1937689"/>
                <a:gd name="connsiteX226" fmla="*/ 802387 w 1533371"/>
                <a:gd name="connsiteY226" fmla="*/ 579254 h 1937689"/>
                <a:gd name="connsiteX227" fmla="*/ 804172 w 1533371"/>
                <a:gd name="connsiteY227" fmla="*/ 572114 h 1937689"/>
                <a:gd name="connsiteX228" fmla="*/ 806849 w 1533371"/>
                <a:gd name="connsiteY228" fmla="*/ 554263 h 1937689"/>
                <a:gd name="connsiteX229" fmla="*/ 806849 w 1533371"/>
                <a:gd name="connsiteY229" fmla="*/ 551585 h 1937689"/>
                <a:gd name="connsiteX230" fmla="*/ 805065 w 1533371"/>
                <a:gd name="connsiteY230" fmla="*/ 548015 h 1937689"/>
                <a:gd name="connsiteX231" fmla="*/ 800602 w 1533371"/>
                <a:gd name="connsiteY231" fmla="*/ 543553 h 1937689"/>
                <a:gd name="connsiteX232" fmla="*/ 782752 w 1533371"/>
                <a:gd name="connsiteY232" fmla="*/ 530165 h 1937689"/>
                <a:gd name="connsiteX233" fmla="*/ 778289 w 1533371"/>
                <a:gd name="connsiteY233" fmla="*/ 527487 h 1937689"/>
                <a:gd name="connsiteX234" fmla="*/ 749728 w 1533371"/>
                <a:gd name="connsiteY234" fmla="*/ 516777 h 1937689"/>
                <a:gd name="connsiteX235" fmla="*/ 744372 w 1533371"/>
                <a:gd name="connsiteY235" fmla="*/ 514099 h 1937689"/>
                <a:gd name="connsiteX236" fmla="*/ 740802 w 1533371"/>
                <a:gd name="connsiteY236" fmla="*/ 511421 h 1937689"/>
                <a:gd name="connsiteX237" fmla="*/ 739910 w 1533371"/>
                <a:gd name="connsiteY237" fmla="*/ 508744 h 1937689"/>
                <a:gd name="connsiteX238" fmla="*/ 739017 w 1533371"/>
                <a:gd name="connsiteY238" fmla="*/ 506066 h 1937689"/>
                <a:gd name="connsiteX239" fmla="*/ 739017 w 1533371"/>
                <a:gd name="connsiteY239" fmla="*/ 502496 h 1937689"/>
                <a:gd name="connsiteX240" fmla="*/ 739017 w 1533371"/>
                <a:gd name="connsiteY240" fmla="*/ 500711 h 1937689"/>
                <a:gd name="connsiteX241" fmla="*/ 739017 w 1533371"/>
                <a:gd name="connsiteY241" fmla="*/ 497141 h 1937689"/>
                <a:gd name="connsiteX242" fmla="*/ 739910 w 1533371"/>
                <a:gd name="connsiteY242" fmla="*/ 493571 h 1937689"/>
                <a:gd name="connsiteX243" fmla="*/ 743480 w 1533371"/>
                <a:gd name="connsiteY243" fmla="*/ 479290 h 1937689"/>
                <a:gd name="connsiteX244" fmla="*/ 746157 w 1533371"/>
                <a:gd name="connsiteY244" fmla="*/ 464117 h 1937689"/>
                <a:gd name="connsiteX245" fmla="*/ 746157 w 1533371"/>
                <a:gd name="connsiteY245" fmla="*/ 456977 h 1937689"/>
                <a:gd name="connsiteX246" fmla="*/ 746157 w 1533371"/>
                <a:gd name="connsiteY246" fmla="*/ 453407 h 1937689"/>
                <a:gd name="connsiteX247" fmla="*/ 746157 w 1533371"/>
                <a:gd name="connsiteY247" fmla="*/ 449837 h 1937689"/>
                <a:gd name="connsiteX248" fmla="*/ 745265 w 1533371"/>
                <a:gd name="connsiteY248" fmla="*/ 443589 h 1937689"/>
                <a:gd name="connsiteX249" fmla="*/ 744372 w 1533371"/>
                <a:gd name="connsiteY249" fmla="*/ 440911 h 1937689"/>
                <a:gd name="connsiteX250" fmla="*/ 743480 w 1533371"/>
                <a:gd name="connsiteY250" fmla="*/ 438234 h 1937689"/>
                <a:gd name="connsiteX251" fmla="*/ 742588 w 1533371"/>
                <a:gd name="connsiteY251" fmla="*/ 435556 h 1937689"/>
                <a:gd name="connsiteX252" fmla="*/ 739910 w 1533371"/>
                <a:gd name="connsiteY252" fmla="*/ 431986 h 1937689"/>
                <a:gd name="connsiteX253" fmla="*/ 726522 w 1533371"/>
                <a:gd name="connsiteY253" fmla="*/ 419490 h 1937689"/>
                <a:gd name="connsiteX254" fmla="*/ 721167 w 1533371"/>
                <a:gd name="connsiteY254" fmla="*/ 416813 h 1937689"/>
                <a:gd name="connsiteX255" fmla="*/ 716704 w 1533371"/>
                <a:gd name="connsiteY255" fmla="*/ 415920 h 1937689"/>
                <a:gd name="connsiteX256" fmla="*/ 713134 w 1533371"/>
                <a:gd name="connsiteY256" fmla="*/ 416813 h 1937689"/>
                <a:gd name="connsiteX257" fmla="*/ 708671 w 1533371"/>
                <a:gd name="connsiteY257" fmla="*/ 416813 h 1937689"/>
                <a:gd name="connsiteX258" fmla="*/ 702424 w 1533371"/>
                <a:gd name="connsiteY258" fmla="*/ 415028 h 1937689"/>
                <a:gd name="connsiteX259" fmla="*/ 696176 w 1533371"/>
                <a:gd name="connsiteY259" fmla="*/ 409673 h 1937689"/>
                <a:gd name="connsiteX260" fmla="*/ 692605 w 1533371"/>
                <a:gd name="connsiteY260" fmla="*/ 407888 h 1937689"/>
                <a:gd name="connsiteX261" fmla="*/ 689928 w 1533371"/>
                <a:gd name="connsiteY261" fmla="*/ 406995 h 1937689"/>
                <a:gd name="connsiteX262" fmla="*/ 687250 w 1533371"/>
                <a:gd name="connsiteY262" fmla="*/ 406995 h 1937689"/>
                <a:gd name="connsiteX263" fmla="*/ 684573 w 1533371"/>
                <a:gd name="connsiteY263" fmla="*/ 407888 h 1937689"/>
                <a:gd name="connsiteX264" fmla="*/ 682788 w 1533371"/>
                <a:gd name="connsiteY264" fmla="*/ 409673 h 1937689"/>
                <a:gd name="connsiteX265" fmla="*/ 680110 w 1533371"/>
                <a:gd name="connsiteY265" fmla="*/ 411458 h 1937689"/>
                <a:gd name="connsiteX266" fmla="*/ 677432 w 1533371"/>
                <a:gd name="connsiteY266" fmla="*/ 413243 h 1937689"/>
                <a:gd name="connsiteX267" fmla="*/ 671185 w 1533371"/>
                <a:gd name="connsiteY267" fmla="*/ 413243 h 1937689"/>
                <a:gd name="connsiteX268" fmla="*/ 668507 w 1533371"/>
                <a:gd name="connsiteY268" fmla="*/ 411458 h 1937689"/>
                <a:gd name="connsiteX269" fmla="*/ 666722 w 1533371"/>
                <a:gd name="connsiteY269" fmla="*/ 408780 h 1937689"/>
                <a:gd name="connsiteX270" fmla="*/ 665829 w 1533371"/>
                <a:gd name="connsiteY270" fmla="*/ 406102 h 1937689"/>
                <a:gd name="connsiteX271" fmla="*/ 664044 w 1533371"/>
                <a:gd name="connsiteY271" fmla="*/ 380219 h 1937689"/>
                <a:gd name="connsiteX272" fmla="*/ 665829 w 1533371"/>
                <a:gd name="connsiteY272" fmla="*/ 328452 h 1937689"/>
                <a:gd name="connsiteX273" fmla="*/ 666722 w 1533371"/>
                <a:gd name="connsiteY273" fmla="*/ 321312 h 1937689"/>
                <a:gd name="connsiteX274" fmla="*/ 676540 w 1533371"/>
                <a:gd name="connsiteY274" fmla="*/ 274008 h 1937689"/>
                <a:gd name="connsiteX275" fmla="*/ 676540 w 1533371"/>
                <a:gd name="connsiteY275" fmla="*/ 266867 h 1937689"/>
                <a:gd name="connsiteX276" fmla="*/ 675648 w 1533371"/>
                <a:gd name="connsiteY276" fmla="*/ 260620 h 1937689"/>
                <a:gd name="connsiteX277" fmla="*/ 674755 w 1533371"/>
                <a:gd name="connsiteY277" fmla="*/ 254372 h 1937689"/>
                <a:gd name="connsiteX278" fmla="*/ 668507 w 1533371"/>
                <a:gd name="connsiteY278" fmla="*/ 237414 h 1937689"/>
                <a:gd name="connsiteX279" fmla="*/ 667615 w 1533371"/>
                <a:gd name="connsiteY279" fmla="*/ 232951 h 1937689"/>
                <a:gd name="connsiteX280" fmla="*/ 668507 w 1533371"/>
                <a:gd name="connsiteY280" fmla="*/ 229381 h 1937689"/>
                <a:gd name="connsiteX281" fmla="*/ 670292 w 1533371"/>
                <a:gd name="connsiteY281" fmla="*/ 227596 h 1937689"/>
                <a:gd name="connsiteX282" fmla="*/ 672970 w 1533371"/>
                <a:gd name="connsiteY282" fmla="*/ 226703 h 1937689"/>
                <a:gd name="connsiteX283" fmla="*/ 683680 w 1533371"/>
                <a:gd name="connsiteY283" fmla="*/ 227596 h 1937689"/>
                <a:gd name="connsiteX284" fmla="*/ 686358 w 1533371"/>
                <a:gd name="connsiteY284" fmla="*/ 226703 h 1937689"/>
                <a:gd name="connsiteX285" fmla="*/ 688143 w 1533371"/>
                <a:gd name="connsiteY285" fmla="*/ 224918 h 1937689"/>
                <a:gd name="connsiteX286" fmla="*/ 689928 w 1533371"/>
                <a:gd name="connsiteY286" fmla="*/ 223133 h 1937689"/>
                <a:gd name="connsiteX287" fmla="*/ 689928 w 1533371"/>
                <a:gd name="connsiteY287" fmla="*/ 220456 h 1937689"/>
                <a:gd name="connsiteX288" fmla="*/ 688143 w 1533371"/>
                <a:gd name="connsiteY288" fmla="*/ 214208 h 1937689"/>
                <a:gd name="connsiteX289" fmla="*/ 686358 w 1533371"/>
                <a:gd name="connsiteY289" fmla="*/ 218671 h 1937689"/>
                <a:gd name="connsiteX290" fmla="*/ 680110 w 1533371"/>
                <a:gd name="connsiteY290" fmla="*/ 220456 h 1937689"/>
                <a:gd name="connsiteX291" fmla="*/ 675648 w 1533371"/>
                <a:gd name="connsiteY291" fmla="*/ 212423 h 1937689"/>
                <a:gd name="connsiteX292" fmla="*/ 669400 w 1533371"/>
                <a:gd name="connsiteY292" fmla="*/ 206175 h 1937689"/>
                <a:gd name="connsiteX293" fmla="*/ 662260 w 1533371"/>
                <a:gd name="connsiteY293" fmla="*/ 201712 h 1937689"/>
                <a:gd name="connsiteX294" fmla="*/ 655119 w 1533371"/>
                <a:gd name="connsiteY294" fmla="*/ 199927 h 1937689"/>
                <a:gd name="connsiteX295" fmla="*/ 647979 w 1533371"/>
                <a:gd name="connsiteY295" fmla="*/ 200820 h 1937689"/>
                <a:gd name="connsiteX296" fmla="*/ 639946 w 1533371"/>
                <a:gd name="connsiteY296" fmla="*/ 198142 h 1937689"/>
                <a:gd name="connsiteX297" fmla="*/ 628343 w 1533371"/>
                <a:gd name="connsiteY297" fmla="*/ 180292 h 1937689"/>
                <a:gd name="connsiteX298" fmla="*/ 620310 w 1533371"/>
                <a:gd name="connsiteY298" fmla="*/ 173151 h 1937689"/>
                <a:gd name="connsiteX299" fmla="*/ 612277 w 1533371"/>
                <a:gd name="connsiteY299" fmla="*/ 171366 h 1937689"/>
                <a:gd name="connsiteX300" fmla="*/ 596212 w 1533371"/>
                <a:gd name="connsiteY300" fmla="*/ 171366 h 1937689"/>
                <a:gd name="connsiteX301" fmla="*/ 588179 w 1533371"/>
                <a:gd name="connsiteY301" fmla="*/ 167796 h 1937689"/>
                <a:gd name="connsiteX302" fmla="*/ 581039 w 1533371"/>
                <a:gd name="connsiteY302" fmla="*/ 161548 h 1937689"/>
                <a:gd name="connsiteX303" fmla="*/ 564973 w 1533371"/>
                <a:gd name="connsiteY303" fmla="*/ 140128 h 1937689"/>
                <a:gd name="connsiteX304" fmla="*/ 561403 w 1533371"/>
                <a:gd name="connsiteY304" fmla="*/ 131202 h 1937689"/>
                <a:gd name="connsiteX305" fmla="*/ 563188 w 1533371"/>
                <a:gd name="connsiteY305" fmla="*/ 130310 h 1937689"/>
                <a:gd name="connsiteX306" fmla="*/ 567651 w 1533371"/>
                <a:gd name="connsiteY306" fmla="*/ 112459 h 1937689"/>
                <a:gd name="connsiteX307" fmla="*/ 568544 w 1533371"/>
                <a:gd name="connsiteY307" fmla="*/ 105319 h 1937689"/>
                <a:gd name="connsiteX308" fmla="*/ 568544 w 1533371"/>
                <a:gd name="connsiteY308" fmla="*/ 96394 h 1937689"/>
                <a:gd name="connsiteX309" fmla="*/ 567651 w 1533371"/>
                <a:gd name="connsiteY309" fmla="*/ 89253 h 1937689"/>
                <a:gd name="connsiteX310" fmla="*/ 565866 w 1533371"/>
                <a:gd name="connsiteY310" fmla="*/ 83898 h 1937689"/>
                <a:gd name="connsiteX311" fmla="*/ 562296 w 1533371"/>
                <a:gd name="connsiteY311" fmla="*/ 77650 h 1937689"/>
                <a:gd name="connsiteX312" fmla="*/ 555156 w 1533371"/>
                <a:gd name="connsiteY312" fmla="*/ 71403 h 1937689"/>
                <a:gd name="connsiteX313" fmla="*/ 528380 w 1533371"/>
                <a:gd name="connsiteY313" fmla="*/ 58015 h 1937689"/>
                <a:gd name="connsiteX314" fmla="*/ 521239 w 1533371"/>
                <a:gd name="connsiteY314" fmla="*/ 49982 h 1937689"/>
                <a:gd name="connsiteX315" fmla="*/ 501604 w 1533371"/>
                <a:gd name="connsiteY315" fmla="*/ 22313 h 1937689"/>
                <a:gd name="connsiteX316" fmla="*/ 486430 w 1533371"/>
                <a:gd name="connsiteY316" fmla="*/ 11603 h 1937689"/>
                <a:gd name="connsiteX317" fmla="*/ 471257 w 1533371"/>
                <a:gd name="connsiteY317" fmla="*/ 7140 h 1937689"/>
                <a:gd name="connsiteX318" fmla="*/ 396284 w 1533371"/>
                <a:gd name="connsiteY318" fmla="*/ 8925 h 1937689"/>
                <a:gd name="connsiteX319" fmla="*/ 383789 w 1533371"/>
                <a:gd name="connsiteY319" fmla="*/ 12495 h 1937689"/>
                <a:gd name="connsiteX320" fmla="*/ 351658 w 1533371"/>
                <a:gd name="connsiteY320" fmla="*/ 29454 h 1937689"/>
                <a:gd name="connsiteX321" fmla="*/ 345410 w 1533371"/>
                <a:gd name="connsiteY321" fmla="*/ 29454 h 1937689"/>
                <a:gd name="connsiteX322" fmla="*/ 336485 w 1533371"/>
                <a:gd name="connsiteY322" fmla="*/ 24098 h 1937689"/>
                <a:gd name="connsiteX323" fmla="*/ 331130 w 1533371"/>
                <a:gd name="connsiteY323" fmla="*/ 23206 h 1937689"/>
                <a:gd name="connsiteX324" fmla="*/ 323989 w 1533371"/>
                <a:gd name="connsiteY324" fmla="*/ 27669 h 1937689"/>
                <a:gd name="connsiteX325" fmla="*/ 315064 w 1533371"/>
                <a:gd name="connsiteY325" fmla="*/ 44627 h 1937689"/>
                <a:gd name="connsiteX326" fmla="*/ 309709 w 1533371"/>
                <a:gd name="connsiteY326" fmla="*/ 50874 h 1937689"/>
                <a:gd name="connsiteX327" fmla="*/ 299891 w 1533371"/>
                <a:gd name="connsiteY327" fmla="*/ 53552 h 1937689"/>
                <a:gd name="connsiteX328" fmla="*/ 251694 w 1533371"/>
                <a:gd name="connsiteY328" fmla="*/ 45519 h 1937689"/>
                <a:gd name="connsiteX329" fmla="*/ 244554 w 1533371"/>
                <a:gd name="connsiteY329" fmla="*/ 36594 h 1937689"/>
                <a:gd name="connsiteX330" fmla="*/ 240091 w 1533371"/>
                <a:gd name="connsiteY330" fmla="*/ 23206 h 1937689"/>
                <a:gd name="connsiteX331" fmla="*/ 231166 w 1533371"/>
                <a:gd name="connsiteY331" fmla="*/ 8033 h 1937689"/>
                <a:gd name="connsiteX332" fmla="*/ 222240 w 1533371"/>
                <a:gd name="connsiteY332" fmla="*/ 1785 h 1937689"/>
                <a:gd name="connsiteX333" fmla="*/ 210638 w 1533371"/>
                <a:gd name="connsiteY333" fmla="*/ 0 h 1937689"/>
                <a:gd name="connsiteX334" fmla="*/ 198142 w 1533371"/>
                <a:gd name="connsiteY334" fmla="*/ 1785 h 1937689"/>
                <a:gd name="connsiteX335" fmla="*/ 187432 w 1533371"/>
                <a:gd name="connsiteY335" fmla="*/ 6248 h 1937689"/>
                <a:gd name="connsiteX336" fmla="*/ 176721 w 1533371"/>
                <a:gd name="connsiteY336" fmla="*/ 16066 h 1937689"/>
                <a:gd name="connsiteX337" fmla="*/ 169581 w 1533371"/>
                <a:gd name="connsiteY337" fmla="*/ 27669 h 1937689"/>
                <a:gd name="connsiteX338" fmla="*/ 161548 w 1533371"/>
                <a:gd name="connsiteY338" fmla="*/ 37486 h 1937689"/>
                <a:gd name="connsiteX339" fmla="*/ 149053 w 1533371"/>
                <a:gd name="connsiteY339" fmla="*/ 42842 h 1937689"/>
                <a:gd name="connsiteX340" fmla="*/ 134772 w 1533371"/>
                <a:gd name="connsiteY340" fmla="*/ 44627 h 1937689"/>
                <a:gd name="connsiteX341" fmla="*/ 127632 w 1533371"/>
                <a:gd name="connsiteY341" fmla="*/ 48197 h 1937689"/>
                <a:gd name="connsiteX342" fmla="*/ 122277 w 1533371"/>
                <a:gd name="connsiteY342" fmla="*/ 58015 h 1937689"/>
                <a:gd name="connsiteX343" fmla="*/ 114244 w 1533371"/>
                <a:gd name="connsiteY343" fmla="*/ 78543 h 1937689"/>
                <a:gd name="connsiteX344" fmla="*/ 106211 w 1533371"/>
                <a:gd name="connsiteY344" fmla="*/ 92823 h 1937689"/>
                <a:gd name="connsiteX345" fmla="*/ 95501 w 1533371"/>
                <a:gd name="connsiteY345" fmla="*/ 92823 h 1937689"/>
                <a:gd name="connsiteX346" fmla="*/ 72295 w 1533371"/>
                <a:gd name="connsiteY346" fmla="*/ 83006 h 1937689"/>
                <a:gd name="connsiteX347" fmla="*/ 59800 w 1533371"/>
                <a:gd name="connsiteY347" fmla="*/ 86576 h 1937689"/>
                <a:gd name="connsiteX348" fmla="*/ 45519 w 1533371"/>
                <a:gd name="connsiteY348" fmla="*/ 99071 h 1937689"/>
                <a:gd name="connsiteX349" fmla="*/ 45519 w 1533371"/>
                <a:gd name="connsiteY349" fmla="*/ 100856 h 1937689"/>
                <a:gd name="connsiteX350" fmla="*/ 48196 w 1533371"/>
                <a:gd name="connsiteY350" fmla="*/ 107104 h 1937689"/>
                <a:gd name="connsiteX351" fmla="*/ 49089 w 1533371"/>
                <a:gd name="connsiteY351" fmla="*/ 108889 h 1937689"/>
                <a:gd name="connsiteX352" fmla="*/ 50874 w 1533371"/>
                <a:gd name="connsiteY352" fmla="*/ 110674 h 1937689"/>
                <a:gd name="connsiteX353" fmla="*/ 53552 w 1533371"/>
                <a:gd name="connsiteY353" fmla="*/ 111567 h 1937689"/>
                <a:gd name="connsiteX354" fmla="*/ 56229 w 1533371"/>
                <a:gd name="connsiteY354" fmla="*/ 110674 h 1937689"/>
                <a:gd name="connsiteX355" fmla="*/ 60692 w 1533371"/>
                <a:gd name="connsiteY355" fmla="*/ 107996 h 1937689"/>
                <a:gd name="connsiteX356" fmla="*/ 62477 w 1533371"/>
                <a:gd name="connsiteY356" fmla="*/ 107104 h 1937689"/>
                <a:gd name="connsiteX357" fmla="*/ 63370 w 1533371"/>
                <a:gd name="connsiteY357" fmla="*/ 107996 h 1937689"/>
                <a:gd name="connsiteX358" fmla="*/ 64262 w 1533371"/>
                <a:gd name="connsiteY358" fmla="*/ 108889 h 1937689"/>
                <a:gd name="connsiteX359" fmla="*/ 65155 w 1533371"/>
                <a:gd name="connsiteY359" fmla="*/ 111567 h 1937689"/>
                <a:gd name="connsiteX360" fmla="*/ 65155 w 1533371"/>
                <a:gd name="connsiteY360" fmla="*/ 117814 h 1937689"/>
                <a:gd name="connsiteX361" fmla="*/ 63370 w 1533371"/>
                <a:gd name="connsiteY361" fmla="*/ 149053 h 1937689"/>
                <a:gd name="connsiteX362" fmla="*/ 62477 w 1533371"/>
                <a:gd name="connsiteY362" fmla="*/ 158871 h 1937689"/>
                <a:gd name="connsiteX363" fmla="*/ 61584 w 1533371"/>
                <a:gd name="connsiteY363" fmla="*/ 165119 h 1937689"/>
                <a:gd name="connsiteX364" fmla="*/ 56229 w 1533371"/>
                <a:gd name="connsiteY364" fmla="*/ 176721 h 1937689"/>
                <a:gd name="connsiteX365" fmla="*/ 49089 w 1533371"/>
                <a:gd name="connsiteY365" fmla="*/ 185647 h 1937689"/>
                <a:gd name="connsiteX366" fmla="*/ 41949 w 1533371"/>
                <a:gd name="connsiteY366" fmla="*/ 191895 h 1937689"/>
                <a:gd name="connsiteX367" fmla="*/ 24991 w 1533371"/>
                <a:gd name="connsiteY367" fmla="*/ 204390 h 1937689"/>
                <a:gd name="connsiteX368" fmla="*/ 15173 w 1533371"/>
                <a:gd name="connsiteY368" fmla="*/ 209745 h 1937689"/>
                <a:gd name="connsiteX369" fmla="*/ 9818 w 1533371"/>
                <a:gd name="connsiteY369" fmla="*/ 211530 h 1937689"/>
                <a:gd name="connsiteX370" fmla="*/ 3570 w 1533371"/>
                <a:gd name="connsiteY370" fmla="*/ 212423 h 1937689"/>
                <a:gd name="connsiteX371" fmla="*/ 892 w 1533371"/>
                <a:gd name="connsiteY371" fmla="*/ 214208 h 1937689"/>
                <a:gd name="connsiteX372" fmla="*/ 0 w 1533371"/>
                <a:gd name="connsiteY372" fmla="*/ 217778 h 1937689"/>
                <a:gd name="connsiteX373" fmla="*/ 9818 w 1533371"/>
                <a:gd name="connsiteY373" fmla="*/ 254372 h 1937689"/>
                <a:gd name="connsiteX374" fmla="*/ 15173 w 1533371"/>
                <a:gd name="connsiteY374" fmla="*/ 298106 h 1937689"/>
                <a:gd name="connsiteX375" fmla="*/ 17851 w 1533371"/>
                <a:gd name="connsiteY375" fmla="*/ 309709 h 1937689"/>
                <a:gd name="connsiteX376" fmla="*/ 19636 w 1533371"/>
                <a:gd name="connsiteY376" fmla="*/ 315064 h 1937689"/>
                <a:gd name="connsiteX377" fmla="*/ 20528 w 1533371"/>
                <a:gd name="connsiteY377" fmla="*/ 316849 h 1937689"/>
                <a:gd name="connsiteX378" fmla="*/ 21420 w 1533371"/>
                <a:gd name="connsiteY378" fmla="*/ 318634 h 1937689"/>
                <a:gd name="connsiteX379" fmla="*/ 23206 w 1533371"/>
                <a:gd name="connsiteY379" fmla="*/ 317742 h 1937689"/>
                <a:gd name="connsiteX380" fmla="*/ 24991 w 1533371"/>
                <a:gd name="connsiteY380" fmla="*/ 315957 h 1937689"/>
                <a:gd name="connsiteX381" fmla="*/ 35701 w 1533371"/>
                <a:gd name="connsiteY381" fmla="*/ 298106 h 1937689"/>
                <a:gd name="connsiteX382" fmla="*/ 37486 w 1533371"/>
                <a:gd name="connsiteY382" fmla="*/ 296321 h 1937689"/>
                <a:gd name="connsiteX383" fmla="*/ 40164 w 1533371"/>
                <a:gd name="connsiteY383" fmla="*/ 295428 h 1937689"/>
                <a:gd name="connsiteX384" fmla="*/ 42841 w 1533371"/>
                <a:gd name="connsiteY384" fmla="*/ 296321 h 1937689"/>
                <a:gd name="connsiteX385" fmla="*/ 48196 w 1533371"/>
                <a:gd name="connsiteY385" fmla="*/ 298106 h 1937689"/>
                <a:gd name="connsiteX386" fmla="*/ 58015 w 1533371"/>
                <a:gd name="connsiteY386" fmla="*/ 304354 h 1937689"/>
                <a:gd name="connsiteX387" fmla="*/ 74972 w 1533371"/>
                <a:gd name="connsiteY387" fmla="*/ 319527 h 1937689"/>
                <a:gd name="connsiteX388" fmla="*/ 78543 w 1533371"/>
                <a:gd name="connsiteY388" fmla="*/ 323989 h 1937689"/>
                <a:gd name="connsiteX389" fmla="*/ 79435 w 1533371"/>
                <a:gd name="connsiteY389" fmla="*/ 326667 h 1937689"/>
                <a:gd name="connsiteX390" fmla="*/ 80328 w 1533371"/>
                <a:gd name="connsiteY390" fmla="*/ 329345 h 1937689"/>
                <a:gd name="connsiteX391" fmla="*/ 81220 w 1533371"/>
                <a:gd name="connsiteY391" fmla="*/ 332022 h 1937689"/>
                <a:gd name="connsiteX392" fmla="*/ 83005 w 1533371"/>
                <a:gd name="connsiteY392" fmla="*/ 338270 h 1937689"/>
                <a:gd name="connsiteX393" fmla="*/ 83898 w 1533371"/>
                <a:gd name="connsiteY393" fmla="*/ 340948 h 1937689"/>
                <a:gd name="connsiteX394" fmla="*/ 85683 w 1533371"/>
                <a:gd name="connsiteY394" fmla="*/ 342733 h 1937689"/>
                <a:gd name="connsiteX395" fmla="*/ 88360 w 1533371"/>
                <a:gd name="connsiteY395" fmla="*/ 344518 h 1937689"/>
                <a:gd name="connsiteX396" fmla="*/ 100856 w 1533371"/>
                <a:gd name="connsiteY396" fmla="*/ 348980 h 1937689"/>
                <a:gd name="connsiteX397" fmla="*/ 106211 w 1533371"/>
                <a:gd name="connsiteY397" fmla="*/ 352550 h 1937689"/>
                <a:gd name="connsiteX398" fmla="*/ 107996 w 1533371"/>
                <a:gd name="connsiteY398" fmla="*/ 354336 h 1937689"/>
                <a:gd name="connsiteX399" fmla="*/ 111567 w 1533371"/>
                <a:gd name="connsiteY399" fmla="*/ 358798 h 1937689"/>
                <a:gd name="connsiteX400" fmla="*/ 112459 w 1533371"/>
                <a:gd name="connsiteY400" fmla="*/ 361476 h 1937689"/>
                <a:gd name="connsiteX401" fmla="*/ 113352 w 1533371"/>
                <a:gd name="connsiteY401" fmla="*/ 364153 h 1937689"/>
                <a:gd name="connsiteX402" fmla="*/ 114244 w 1533371"/>
                <a:gd name="connsiteY402" fmla="*/ 366831 h 1937689"/>
                <a:gd name="connsiteX403" fmla="*/ 114244 w 1533371"/>
                <a:gd name="connsiteY403" fmla="*/ 370401 h 1937689"/>
                <a:gd name="connsiteX404" fmla="*/ 114244 w 1533371"/>
                <a:gd name="connsiteY404" fmla="*/ 373971 h 1937689"/>
                <a:gd name="connsiteX405" fmla="*/ 112459 w 1533371"/>
                <a:gd name="connsiteY405" fmla="*/ 379326 h 1937689"/>
                <a:gd name="connsiteX406" fmla="*/ 105319 w 1533371"/>
                <a:gd name="connsiteY406" fmla="*/ 390037 h 1937689"/>
                <a:gd name="connsiteX407" fmla="*/ 102641 w 1533371"/>
                <a:gd name="connsiteY407" fmla="*/ 395392 h 1937689"/>
                <a:gd name="connsiteX408" fmla="*/ 101748 w 1533371"/>
                <a:gd name="connsiteY408" fmla="*/ 398962 h 1937689"/>
                <a:gd name="connsiteX409" fmla="*/ 100856 w 1533371"/>
                <a:gd name="connsiteY409" fmla="*/ 403425 h 1937689"/>
                <a:gd name="connsiteX410" fmla="*/ 100856 w 1533371"/>
                <a:gd name="connsiteY410" fmla="*/ 408780 h 1937689"/>
                <a:gd name="connsiteX411" fmla="*/ 100856 w 1533371"/>
                <a:gd name="connsiteY411" fmla="*/ 415028 h 1937689"/>
                <a:gd name="connsiteX412" fmla="*/ 102641 w 1533371"/>
                <a:gd name="connsiteY412" fmla="*/ 434664 h 1937689"/>
                <a:gd name="connsiteX413" fmla="*/ 102641 w 1533371"/>
                <a:gd name="connsiteY413" fmla="*/ 440911 h 1937689"/>
                <a:gd name="connsiteX414" fmla="*/ 100856 w 1533371"/>
                <a:gd name="connsiteY414" fmla="*/ 446266 h 1937689"/>
                <a:gd name="connsiteX415" fmla="*/ 98179 w 1533371"/>
                <a:gd name="connsiteY415" fmla="*/ 446266 h 1937689"/>
                <a:gd name="connsiteX416" fmla="*/ 95501 w 1533371"/>
                <a:gd name="connsiteY416" fmla="*/ 445374 h 1937689"/>
                <a:gd name="connsiteX417" fmla="*/ 93716 w 1533371"/>
                <a:gd name="connsiteY417" fmla="*/ 443589 h 1937689"/>
                <a:gd name="connsiteX418" fmla="*/ 89253 w 1533371"/>
                <a:gd name="connsiteY418" fmla="*/ 440019 h 1937689"/>
                <a:gd name="connsiteX419" fmla="*/ 86576 w 1533371"/>
                <a:gd name="connsiteY419" fmla="*/ 439126 h 1937689"/>
                <a:gd name="connsiteX420" fmla="*/ 83005 w 1533371"/>
                <a:gd name="connsiteY420" fmla="*/ 438234 h 1937689"/>
                <a:gd name="connsiteX421" fmla="*/ 66047 w 1533371"/>
                <a:gd name="connsiteY421" fmla="*/ 438234 h 1937689"/>
                <a:gd name="connsiteX422" fmla="*/ 63370 w 1533371"/>
                <a:gd name="connsiteY422" fmla="*/ 440911 h 1937689"/>
                <a:gd name="connsiteX423" fmla="*/ 63370 w 1533371"/>
                <a:gd name="connsiteY423" fmla="*/ 446266 h 1937689"/>
                <a:gd name="connsiteX424" fmla="*/ 66047 w 1533371"/>
                <a:gd name="connsiteY424" fmla="*/ 457869 h 1937689"/>
                <a:gd name="connsiteX425" fmla="*/ 68725 w 1533371"/>
                <a:gd name="connsiteY425" fmla="*/ 462332 h 1937689"/>
                <a:gd name="connsiteX426" fmla="*/ 72295 w 1533371"/>
                <a:gd name="connsiteY426" fmla="*/ 464117 h 1937689"/>
                <a:gd name="connsiteX427" fmla="*/ 74972 w 1533371"/>
                <a:gd name="connsiteY427" fmla="*/ 464117 h 1937689"/>
                <a:gd name="connsiteX428" fmla="*/ 77650 w 1533371"/>
                <a:gd name="connsiteY428" fmla="*/ 465010 h 1937689"/>
                <a:gd name="connsiteX429" fmla="*/ 79435 w 1533371"/>
                <a:gd name="connsiteY429" fmla="*/ 466795 h 1937689"/>
                <a:gd name="connsiteX430" fmla="*/ 108889 w 1533371"/>
                <a:gd name="connsiteY430" fmla="*/ 513206 h 1937689"/>
                <a:gd name="connsiteX431" fmla="*/ 121384 w 1533371"/>
                <a:gd name="connsiteY431" fmla="*/ 528380 h 1937689"/>
                <a:gd name="connsiteX432" fmla="*/ 123169 w 1533371"/>
                <a:gd name="connsiteY432" fmla="*/ 530165 h 1937689"/>
                <a:gd name="connsiteX433" fmla="*/ 124062 w 1533371"/>
                <a:gd name="connsiteY433" fmla="*/ 533735 h 1937689"/>
                <a:gd name="connsiteX434" fmla="*/ 124062 w 1533371"/>
                <a:gd name="connsiteY434" fmla="*/ 539090 h 1937689"/>
                <a:gd name="connsiteX435" fmla="*/ 114244 w 1533371"/>
                <a:gd name="connsiteY435" fmla="*/ 597997 h 1937689"/>
                <a:gd name="connsiteX436" fmla="*/ 114244 w 1533371"/>
                <a:gd name="connsiteY436" fmla="*/ 601567 h 1937689"/>
                <a:gd name="connsiteX437" fmla="*/ 115136 w 1533371"/>
                <a:gd name="connsiteY437" fmla="*/ 604245 h 1937689"/>
                <a:gd name="connsiteX438" fmla="*/ 117814 w 1533371"/>
                <a:gd name="connsiteY438" fmla="*/ 606030 h 1937689"/>
                <a:gd name="connsiteX439" fmla="*/ 120492 w 1533371"/>
                <a:gd name="connsiteY439" fmla="*/ 606922 h 1937689"/>
                <a:gd name="connsiteX440" fmla="*/ 140128 w 1533371"/>
                <a:gd name="connsiteY440" fmla="*/ 604245 h 1937689"/>
                <a:gd name="connsiteX441" fmla="*/ 147268 w 1533371"/>
                <a:gd name="connsiteY441" fmla="*/ 605137 h 1937689"/>
                <a:gd name="connsiteX442" fmla="*/ 152623 w 1533371"/>
                <a:gd name="connsiteY442" fmla="*/ 607815 h 1937689"/>
                <a:gd name="connsiteX443" fmla="*/ 156193 w 1533371"/>
                <a:gd name="connsiteY443" fmla="*/ 611385 h 1937689"/>
                <a:gd name="connsiteX444" fmla="*/ 157978 w 1533371"/>
                <a:gd name="connsiteY444" fmla="*/ 614063 h 1937689"/>
                <a:gd name="connsiteX445" fmla="*/ 158871 w 1533371"/>
                <a:gd name="connsiteY445" fmla="*/ 616740 h 1937689"/>
                <a:gd name="connsiteX446" fmla="*/ 160656 w 1533371"/>
                <a:gd name="connsiteY446" fmla="*/ 622096 h 1937689"/>
                <a:gd name="connsiteX447" fmla="*/ 162441 w 1533371"/>
                <a:gd name="connsiteY447" fmla="*/ 633698 h 1937689"/>
                <a:gd name="connsiteX448" fmla="*/ 169581 w 1533371"/>
                <a:gd name="connsiteY448" fmla="*/ 662260 h 1937689"/>
                <a:gd name="connsiteX449" fmla="*/ 169581 w 1533371"/>
                <a:gd name="connsiteY449" fmla="*/ 665830 h 1937689"/>
                <a:gd name="connsiteX450" fmla="*/ 168688 w 1533371"/>
                <a:gd name="connsiteY450" fmla="*/ 670292 h 1937689"/>
                <a:gd name="connsiteX451" fmla="*/ 165119 w 1533371"/>
                <a:gd name="connsiteY451" fmla="*/ 678325 h 1937689"/>
                <a:gd name="connsiteX452" fmla="*/ 162441 w 1533371"/>
                <a:gd name="connsiteY452" fmla="*/ 681895 h 1937689"/>
                <a:gd name="connsiteX453" fmla="*/ 159763 w 1533371"/>
                <a:gd name="connsiteY453" fmla="*/ 684573 h 1937689"/>
                <a:gd name="connsiteX454" fmla="*/ 142805 w 1533371"/>
                <a:gd name="connsiteY454" fmla="*/ 694391 h 1937689"/>
                <a:gd name="connsiteX455" fmla="*/ 141020 w 1533371"/>
                <a:gd name="connsiteY455" fmla="*/ 696176 h 1937689"/>
                <a:gd name="connsiteX456" fmla="*/ 139235 w 1533371"/>
                <a:gd name="connsiteY456" fmla="*/ 698853 h 1937689"/>
                <a:gd name="connsiteX457" fmla="*/ 133880 w 1533371"/>
                <a:gd name="connsiteY457" fmla="*/ 710456 h 1937689"/>
                <a:gd name="connsiteX458" fmla="*/ 118707 w 1533371"/>
                <a:gd name="connsiteY458" fmla="*/ 733662 h 1937689"/>
                <a:gd name="connsiteX459" fmla="*/ 113352 w 1533371"/>
                <a:gd name="connsiteY459" fmla="*/ 743480 h 1937689"/>
                <a:gd name="connsiteX460" fmla="*/ 107996 w 1533371"/>
                <a:gd name="connsiteY460" fmla="*/ 755083 h 1937689"/>
                <a:gd name="connsiteX461" fmla="*/ 107104 w 1533371"/>
                <a:gd name="connsiteY461" fmla="*/ 758653 h 1937689"/>
                <a:gd name="connsiteX462" fmla="*/ 107104 w 1533371"/>
                <a:gd name="connsiteY462" fmla="*/ 762223 h 1937689"/>
                <a:gd name="connsiteX463" fmla="*/ 109781 w 1533371"/>
                <a:gd name="connsiteY463" fmla="*/ 766686 h 1937689"/>
                <a:gd name="connsiteX464" fmla="*/ 111567 w 1533371"/>
                <a:gd name="connsiteY464" fmla="*/ 769363 h 1937689"/>
                <a:gd name="connsiteX465" fmla="*/ 114244 w 1533371"/>
                <a:gd name="connsiteY465" fmla="*/ 772041 h 1937689"/>
                <a:gd name="connsiteX466" fmla="*/ 123169 w 1533371"/>
                <a:gd name="connsiteY466" fmla="*/ 779181 h 1937689"/>
                <a:gd name="connsiteX467" fmla="*/ 124955 w 1533371"/>
                <a:gd name="connsiteY467" fmla="*/ 781859 h 1937689"/>
                <a:gd name="connsiteX468" fmla="*/ 124955 w 1533371"/>
                <a:gd name="connsiteY468" fmla="*/ 785429 h 1937689"/>
                <a:gd name="connsiteX469" fmla="*/ 122277 w 1533371"/>
                <a:gd name="connsiteY469" fmla="*/ 795247 h 1937689"/>
                <a:gd name="connsiteX470" fmla="*/ 116922 w 1533371"/>
                <a:gd name="connsiteY470" fmla="*/ 811312 h 1937689"/>
                <a:gd name="connsiteX471" fmla="*/ 116029 w 1533371"/>
                <a:gd name="connsiteY471" fmla="*/ 813990 h 1937689"/>
                <a:gd name="connsiteX472" fmla="*/ 114244 w 1533371"/>
                <a:gd name="connsiteY472" fmla="*/ 815775 h 1937689"/>
                <a:gd name="connsiteX473" fmla="*/ 111567 w 1533371"/>
                <a:gd name="connsiteY473" fmla="*/ 816668 h 1937689"/>
                <a:gd name="connsiteX474" fmla="*/ 105319 w 1533371"/>
                <a:gd name="connsiteY474" fmla="*/ 817560 h 1937689"/>
                <a:gd name="connsiteX475" fmla="*/ 103534 w 1533371"/>
                <a:gd name="connsiteY475" fmla="*/ 819345 h 1937689"/>
                <a:gd name="connsiteX476" fmla="*/ 103534 w 1533371"/>
                <a:gd name="connsiteY476" fmla="*/ 822915 h 1937689"/>
                <a:gd name="connsiteX477" fmla="*/ 106211 w 1533371"/>
                <a:gd name="connsiteY477" fmla="*/ 829163 h 1937689"/>
                <a:gd name="connsiteX478" fmla="*/ 108889 w 1533371"/>
                <a:gd name="connsiteY478" fmla="*/ 831841 h 1937689"/>
                <a:gd name="connsiteX479" fmla="*/ 114244 w 1533371"/>
                <a:gd name="connsiteY479" fmla="*/ 835411 h 1937689"/>
                <a:gd name="connsiteX480" fmla="*/ 116029 w 1533371"/>
                <a:gd name="connsiteY480" fmla="*/ 837196 h 1937689"/>
                <a:gd name="connsiteX481" fmla="*/ 116922 w 1533371"/>
                <a:gd name="connsiteY481" fmla="*/ 838981 h 1937689"/>
                <a:gd name="connsiteX482" fmla="*/ 117814 w 1533371"/>
                <a:gd name="connsiteY482" fmla="*/ 840766 h 1937689"/>
                <a:gd name="connsiteX483" fmla="*/ 117814 w 1533371"/>
                <a:gd name="connsiteY483" fmla="*/ 841659 h 1937689"/>
                <a:gd name="connsiteX484" fmla="*/ 117814 w 1533371"/>
                <a:gd name="connsiteY484" fmla="*/ 844336 h 1937689"/>
                <a:gd name="connsiteX485" fmla="*/ 116922 w 1533371"/>
                <a:gd name="connsiteY485" fmla="*/ 848799 h 1937689"/>
                <a:gd name="connsiteX486" fmla="*/ 112459 w 1533371"/>
                <a:gd name="connsiteY486" fmla="*/ 864864 h 1937689"/>
                <a:gd name="connsiteX487" fmla="*/ 111567 w 1533371"/>
                <a:gd name="connsiteY487" fmla="*/ 867542 h 1937689"/>
                <a:gd name="connsiteX488" fmla="*/ 109781 w 1533371"/>
                <a:gd name="connsiteY488" fmla="*/ 870220 h 1937689"/>
                <a:gd name="connsiteX489" fmla="*/ 107996 w 1533371"/>
                <a:gd name="connsiteY489" fmla="*/ 872005 h 1937689"/>
                <a:gd name="connsiteX490" fmla="*/ 105319 w 1533371"/>
                <a:gd name="connsiteY490" fmla="*/ 872897 h 1937689"/>
                <a:gd name="connsiteX491" fmla="*/ 102641 w 1533371"/>
                <a:gd name="connsiteY491" fmla="*/ 872897 h 1937689"/>
                <a:gd name="connsiteX492" fmla="*/ 92823 w 1533371"/>
                <a:gd name="connsiteY492" fmla="*/ 871112 h 1937689"/>
                <a:gd name="connsiteX493" fmla="*/ 90146 w 1533371"/>
                <a:gd name="connsiteY493" fmla="*/ 871112 h 1937689"/>
                <a:gd name="connsiteX494" fmla="*/ 88360 w 1533371"/>
                <a:gd name="connsiteY494" fmla="*/ 872897 h 1937689"/>
                <a:gd name="connsiteX495" fmla="*/ 87468 w 1533371"/>
                <a:gd name="connsiteY495" fmla="*/ 875575 h 1937689"/>
                <a:gd name="connsiteX496" fmla="*/ 87468 w 1533371"/>
                <a:gd name="connsiteY496" fmla="*/ 878252 h 1937689"/>
                <a:gd name="connsiteX497" fmla="*/ 90146 w 1533371"/>
                <a:gd name="connsiteY497" fmla="*/ 880930 h 1937689"/>
                <a:gd name="connsiteX498" fmla="*/ 98179 w 1533371"/>
                <a:gd name="connsiteY498" fmla="*/ 885393 h 1937689"/>
                <a:gd name="connsiteX499" fmla="*/ 99964 w 1533371"/>
                <a:gd name="connsiteY499" fmla="*/ 887178 h 1937689"/>
                <a:gd name="connsiteX500" fmla="*/ 99964 w 1533371"/>
                <a:gd name="connsiteY500" fmla="*/ 889855 h 1937689"/>
                <a:gd name="connsiteX501" fmla="*/ 98179 w 1533371"/>
                <a:gd name="connsiteY501" fmla="*/ 893425 h 1937689"/>
                <a:gd name="connsiteX502" fmla="*/ 96393 w 1533371"/>
                <a:gd name="connsiteY502" fmla="*/ 896103 h 1937689"/>
                <a:gd name="connsiteX503" fmla="*/ 93716 w 1533371"/>
                <a:gd name="connsiteY503" fmla="*/ 897888 h 1937689"/>
                <a:gd name="connsiteX504" fmla="*/ 91038 w 1533371"/>
                <a:gd name="connsiteY504" fmla="*/ 898781 h 1937689"/>
                <a:gd name="connsiteX505" fmla="*/ 79435 w 1533371"/>
                <a:gd name="connsiteY505" fmla="*/ 900566 h 1937689"/>
                <a:gd name="connsiteX506" fmla="*/ 77650 w 1533371"/>
                <a:gd name="connsiteY506" fmla="*/ 903243 h 1937689"/>
                <a:gd name="connsiteX507" fmla="*/ 77650 w 1533371"/>
                <a:gd name="connsiteY507" fmla="*/ 906813 h 1937689"/>
                <a:gd name="connsiteX508" fmla="*/ 81220 w 1533371"/>
                <a:gd name="connsiteY508" fmla="*/ 913061 h 1937689"/>
                <a:gd name="connsiteX509" fmla="*/ 84791 w 1533371"/>
                <a:gd name="connsiteY509" fmla="*/ 914846 h 1937689"/>
                <a:gd name="connsiteX510" fmla="*/ 88360 w 1533371"/>
                <a:gd name="connsiteY510" fmla="*/ 915739 h 1937689"/>
                <a:gd name="connsiteX511" fmla="*/ 91038 w 1533371"/>
                <a:gd name="connsiteY511" fmla="*/ 914846 h 1937689"/>
                <a:gd name="connsiteX512" fmla="*/ 111567 w 1533371"/>
                <a:gd name="connsiteY512" fmla="*/ 905921 h 1937689"/>
                <a:gd name="connsiteX513" fmla="*/ 114244 w 1533371"/>
                <a:gd name="connsiteY513" fmla="*/ 905028 h 1937689"/>
                <a:gd name="connsiteX514" fmla="*/ 136557 w 1533371"/>
                <a:gd name="connsiteY514" fmla="*/ 904136 h 1937689"/>
                <a:gd name="connsiteX515" fmla="*/ 139235 w 1533371"/>
                <a:gd name="connsiteY515" fmla="*/ 905028 h 1937689"/>
                <a:gd name="connsiteX516" fmla="*/ 141912 w 1533371"/>
                <a:gd name="connsiteY516" fmla="*/ 906813 h 1937689"/>
                <a:gd name="connsiteX517" fmla="*/ 146375 w 1533371"/>
                <a:gd name="connsiteY517" fmla="*/ 910384 h 1937689"/>
                <a:gd name="connsiteX518" fmla="*/ 152623 w 1533371"/>
                <a:gd name="connsiteY518" fmla="*/ 919309 h 1937689"/>
                <a:gd name="connsiteX519" fmla="*/ 153516 w 1533371"/>
                <a:gd name="connsiteY519" fmla="*/ 921987 h 1937689"/>
                <a:gd name="connsiteX520" fmla="*/ 155300 w 1533371"/>
                <a:gd name="connsiteY520" fmla="*/ 924664 h 1937689"/>
                <a:gd name="connsiteX521" fmla="*/ 157086 w 1533371"/>
                <a:gd name="connsiteY521" fmla="*/ 927342 h 1937689"/>
                <a:gd name="connsiteX522" fmla="*/ 158871 w 1533371"/>
                <a:gd name="connsiteY522" fmla="*/ 929127 h 1937689"/>
                <a:gd name="connsiteX523" fmla="*/ 160656 w 1533371"/>
                <a:gd name="connsiteY523" fmla="*/ 932697 h 1937689"/>
                <a:gd name="connsiteX524" fmla="*/ 164226 w 1533371"/>
                <a:gd name="connsiteY524" fmla="*/ 955903 h 1937689"/>
                <a:gd name="connsiteX525" fmla="*/ 171366 w 1533371"/>
                <a:gd name="connsiteY525" fmla="*/ 973753 h 1937689"/>
                <a:gd name="connsiteX526" fmla="*/ 173151 w 1533371"/>
                <a:gd name="connsiteY526" fmla="*/ 987141 h 1937689"/>
                <a:gd name="connsiteX527" fmla="*/ 175829 w 1533371"/>
                <a:gd name="connsiteY527" fmla="*/ 991604 h 1937689"/>
                <a:gd name="connsiteX528" fmla="*/ 178507 w 1533371"/>
                <a:gd name="connsiteY528" fmla="*/ 993389 h 1937689"/>
                <a:gd name="connsiteX529" fmla="*/ 184754 w 1533371"/>
                <a:gd name="connsiteY529" fmla="*/ 993389 h 1937689"/>
                <a:gd name="connsiteX530" fmla="*/ 188324 w 1533371"/>
                <a:gd name="connsiteY530" fmla="*/ 993389 h 1937689"/>
                <a:gd name="connsiteX531" fmla="*/ 191895 w 1533371"/>
                <a:gd name="connsiteY531" fmla="*/ 994282 h 1937689"/>
                <a:gd name="connsiteX532" fmla="*/ 194572 w 1533371"/>
                <a:gd name="connsiteY532" fmla="*/ 996067 h 1937689"/>
                <a:gd name="connsiteX533" fmla="*/ 196357 w 1533371"/>
                <a:gd name="connsiteY533" fmla="*/ 997852 h 1937689"/>
                <a:gd name="connsiteX534" fmla="*/ 197250 w 1533371"/>
                <a:gd name="connsiteY534" fmla="*/ 1000529 h 1937689"/>
                <a:gd name="connsiteX535" fmla="*/ 203497 w 1533371"/>
                <a:gd name="connsiteY535" fmla="*/ 1015702 h 1937689"/>
                <a:gd name="connsiteX536" fmla="*/ 207960 w 1533371"/>
                <a:gd name="connsiteY536" fmla="*/ 1024628 h 1937689"/>
                <a:gd name="connsiteX537" fmla="*/ 209745 w 1533371"/>
                <a:gd name="connsiteY537" fmla="*/ 1026413 h 1937689"/>
                <a:gd name="connsiteX538" fmla="*/ 211530 w 1533371"/>
                <a:gd name="connsiteY538" fmla="*/ 1028198 h 1937689"/>
                <a:gd name="connsiteX539" fmla="*/ 214208 w 1533371"/>
                <a:gd name="connsiteY539" fmla="*/ 1029983 h 1937689"/>
                <a:gd name="connsiteX540" fmla="*/ 220456 w 1533371"/>
                <a:gd name="connsiteY540" fmla="*/ 1031768 h 1937689"/>
                <a:gd name="connsiteX541" fmla="*/ 222240 w 1533371"/>
                <a:gd name="connsiteY541" fmla="*/ 1036231 h 1937689"/>
                <a:gd name="connsiteX542" fmla="*/ 223133 w 1533371"/>
                <a:gd name="connsiteY542" fmla="*/ 1044264 h 1937689"/>
                <a:gd name="connsiteX543" fmla="*/ 220456 w 1533371"/>
                <a:gd name="connsiteY543" fmla="*/ 1077287 h 1937689"/>
                <a:gd name="connsiteX544" fmla="*/ 221348 w 1533371"/>
                <a:gd name="connsiteY544" fmla="*/ 1087105 h 1937689"/>
                <a:gd name="connsiteX545" fmla="*/ 221348 w 1533371"/>
                <a:gd name="connsiteY545" fmla="*/ 1090675 h 1937689"/>
                <a:gd name="connsiteX546" fmla="*/ 221348 w 1533371"/>
                <a:gd name="connsiteY546" fmla="*/ 1094245 h 1937689"/>
                <a:gd name="connsiteX547" fmla="*/ 221348 w 1533371"/>
                <a:gd name="connsiteY547" fmla="*/ 1104956 h 1937689"/>
                <a:gd name="connsiteX548" fmla="*/ 221348 w 1533371"/>
                <a:gd name="connsiteY548" fmla="*/ 1107633 h 1937689"/>
                <a:gd name="connsiteX549" fmla="*/ 222240 w 1533371"/>
                <a:gd name="connsiteY549" fmla="*/ 1110311 h 1937689"/>
                <a:gd name="connsiteX550" fmla="*/ 223133 w 1533371"/>
                <a:gd name="connsiteY550" fmla="*/ 1112989 h 1937689"/>
                <a:gd name="connsiteX551" fmla="*/ 224918 w 1533371"/>
                <a:gd name="connsiteY551" fmla="*/ 1114774 h 1937689"/>
                <a:gd name="connsiteX552" fmla="*/ 226703 w 1533371"/>
                <a:gd name="connsiteY552" fmla="*/ 1116559 h 1937689"/>
                <a:gd name="connsiteX553" fmla="*/ 228488 w 1533371"/>
                <a:gd name="connsiteY553" fmla="*/ 1118344 h 1937689"/>
                <a:gd name="connsiteX554" fmla="*/ 235628 w 1533371"/>
                <a:gd name="connsiteY554" fmla="*/ 1122806 h 1937689"/>
                <a:gd name="connsiteX555" fmla="*/ 237414 w 1533371"/>
                <a:gd name="connsiteY555" fmla="*/ 1124592 h 1937689"/>
                <a:gd name="connsiteX556" fmla="*/ 238306 w 1533371"/>
                <a:gd name="connsiteY556" fmla="*/ 1128162 h 1937689"/>
                <a:gd name="connsiteX557" fmla="*/ 239199 w 1533371"/>
                <a:gd name="connsiteY557" fmla="*/ 1133517 h 1937689"/>
                <a:gd name="connsiteX558" fmla="*/ 239199 w 1533371"/>
                <a:gd name="connsiteY558" fmla="*/ 1144227 h 1937689"/>
                <a:gd name="connsiteX559" fmla="*/ 241876 w 1533371"/>
                <a:gd name="connsiteY559" fmla="*/ 1148690 h 1937689"/>
                <a:gd name="connsiteX560" fmla="*/ 243661 w 1533371"/>
                <a:gd name="connsiteY560" fmla="*/ 1153153 h 1937689"/>
                <a:gd name="connsiteX561" fmla="*/ 243661 w 1533371"/>
                <a:gd name="connsiteY561" fmla="*/ 1156723 h 1937689"/>
                <a:gd name="connsiteX562" fmla="*/ 239199 w 1533371"/>
                <a:gd name="connsiteY562" fmla="*/ 1164755 h 1937689"/>
                <a:gd name="connsiteX563" fmla="*/ 235628 w 1533371"/>
                <a:gd name="connsiteY563" fmla="*/ 1168326 h 1937689"/>
                <a:gd name="connsiteX564" fmla="*/ 232059 w 1533371"/>
                <a:gd name="connsiteY564" fmla="*/ 1171003 h 1937689"/>
                <a:gd name="connsiteX565" fmla="*/ 214208 w 1533371"/>
                <a:gd name="connsiteY565" fmla="*/ 1175466 h 1937689"/>
                <a:gd name="connsiteX566" fmla="*/ 213315 w 1533371"/>
                <a:gd name="connsiteY566" fmla="*/ 1176358 h 1937689"/>
                <a:gd name="connsiteX567" fmla="*/ 216885 w 1533371"/>
                <a:gd name="connsiteY567" fmla="*/ 1179036 h 1937689"/>
                <a:gd name="connsiteX568" fmla="*/ 215100 w 1533371"/>
                <a:gd name="connsiteY568" fmla="*/ 1181714 h 1937689"/>
                <a:gd name="connsiteX569" fmla="*/ 214208 w 1533371"/>
                <a:gd name="connsiteY569" fmla="*/ 1185284 h 1937689"/>
                <a:gd name="connsiteX570" fmla="*/ 214208 w 1533371"/>
                <a:gd name="connsiteY570" fmla="*/ 1190639 h 1937689"/>
                <a:gd name="connsiteX571" fmla="*/ 215100 w 1533371"/>
                <a:gd name="connsiteY571" fmla="*/ 1197779 h 1937689"/>
                <a:gd name="connsiteX572" fmla="*/ 222240 w 1533371"/>
                <a:gd name="connsiteY572" fmla="*/ 1228125 h 1937689"/>
                <a:gd name="connsiteX573" fmla="*/ 222240 w 1533371"/>
                <a:gd name="connsiteY573" fmla="*/ 1229910 h 1937689"/>
                <a:gd name="connsiteX574" fmla="*/ 221348 w 1533371"/>
                <a:gd name="connsiteY574" fmla="*/ 1232588 h 1937689"/>
                <a:gd name="connsiteX575" fmla="*/ 217778 w 1533371"/>
                <a:gd name="connsiteY575" fmla="*/ 1236158 h 1937689"/>
                <a:gd name="connsiteX576" fmla="*/ 215993 w 1533371"/>
                <a:gd name="connsiteY576" fmla="*/ 1239728 h 1937689"/>
                <a:gd name="connsiteX577" fmla="*/ 215993 w 1533371"/>
                <a:gd name="connsiteY577" fmla="*/ 1245083 h 1937689"/>
                <a:gd name="connsiteX578" fmla="*/ 216885 w 1533371"/>
                <a:gd name="connsiteY578" fmla="*/ 1248654 h 1937689"/>
                <a:gd name="connsiteX579" fmla="*/ 217778 w 1533371"/>
                <a:gd name="connsiteY579" fmla="*/ 1251331 h 1937689"/>
                <a:gd name="connsiteX580" fmla="*/ 248124 w 1533371"/>
                <a:gd name="connsiteY580" fmla="*/ 1302206 h 1937689"/>
                <a:gd name="connsiteX581" fmla="*/ 249016 w 1533371"/>
                <a:gd name="connsiteY581" fmla="*/ 1304883 h 1937689"/>
                <a:gd name="connsiteX582" fmla="*/ 249909 w 1533371"/>
                <a:gd name="connsiteY582" fmla="*/ 1307561 h 1937689"/>
                <a:gd name="connsiteX583" fmla="*/ 248124 w 1533371"/>
                <a:gd name="connsiteY583" fmla="*/ 1312023 h 1937689"/>
                <a:gd name="connsiteX584" fmla="*/ 245447 w 1533371"/>
                <a:gd name="connsiteY584" fmla="*/ 1317379 h 1937689"/>
                <a:gd name="connsiteX585" fmla="*/ 233844 w 1533371"/>
                <a:gd name="connsiteY585" fmla="*/ 1330767 h 1937689"/>
                <a:gd name="connsiteX586" fmla="*/ 230273 w 1533371"/>
                <a:gd name="connsiteY586" fmla="*/ 1333444 h 1937689"/>
                <a:gd name="connsiteX587" fmla="*/ 215993 w 1533371"/>
                <a:gd name="connsiteY587" fmla="*/ 1340585 h 1937689"/>
                <a:gd name="connsiteX588" fmla="*/ 213315 w 1533371"/>
                <a:gd name="connsiteY588" fmla="*/ 1343262 h 1937689"/>
                <a:gd name="connsiteX589" fmla="*/ 210638 w 1533371"/>
                <a:gd name="connsiteY589" fmla="*/ 1347725 h 1937689"/>
                <a:gd name="connsiteX590" fmla="*/ 207068 w 1533371"/>
                <a:gd name="connsiteY590" fmla="*/ 1355757 h 1937689"/>
                <a:gd name="connsiteX591" fmla="*/ 198142 w 1533371"/>
                <a:gd name="connsiteY591" fmla="*/ 1367361 h 1937689"/>
                <a:gd name="connsiteX592" fmla="*/ 195464 w 1533371"/>
                <a:gd name="connsiteY592" fmla="*/ 1370038 h 1937689"/>
                <a:gd name="connsiteX593" fmla="*/ 193680 w 1533371"/>
                <a:gd name="connsiteY593" fmla="*/ 1371823 h 1937689"/>
                <a:gd name="connsiteX594" fmla="*/ 191002 w 1533371"/>
                <a:gd name="connsiteY594" fmla="*/ 1372716 h 1937689"/>
                <a:gd name="connsiteX595" fmla="*/ 182969 w 1533371"/>
                <a:gd name="connsiteY595" fmla="*/ 1375393 h 1937689"/>
                <a:gd name="connsiteX596" fmla="*/ 180292 w 1533371"/>
                <a:gd name="connsiteY596" fmla="*/ 1377178 h 1937689"/>
                <a:gd name="connsiteX597" fmla="*/ 174044 w 1533371"/>
                <a:gd name="connsiteY597" fmla="*/ 1383426 h 1937689"/>
                <a:gd name="connsiteX598" fmla="*/ 170474 w 1533371"/>
                <a:gd name="connsiteY598" fmla="*/ 1386104 h 1937689"/>
                <a:gd name="connsiteX599" fmla="*/ 153516 w 1533371"/>
                <a:gd name="connsiteY599" fmla="*/ 1394137 h 1937689"/>
                <a:gd name="connsiteX600" fmla="*/ 133880 w 1533371"/>
                <a:gd name="connsiteY600" fmla="*/ 1408417 h 1937689"/>
                <a:gd name="connsiteX601" fmla="*/ 131202 w 1533371"/>
                <a:gd name="connsiteY601" fmla="*/ 1409309 h 1937689"/>
                <a:gd name="connsiteX602" fmla="*/ 128524 w 1533371"/>
                <a:gd name="connsiteY602" fmla="*/ 1409309 h 1937689"/>
                <a:gd name="connsiteX603" fmla="*/ 124062 w 1533371"/>
                <a:gd name="connsiteY603" fmla="*/ 1408417 h 1937689"/>
                <a:gd name="connsiteX604" fmla="*/ 121384 w 1533371"/>
                <a:gd name="connsiteY604" fmla="*/ 1409309 h 1937689"/>
                <a:gd name="connsiteX605" fmla="*/ 118707 w 1533371"/>
                <a:gd name="connsiteY605" fmla="*/ 1411095 h 1937689"/>
                <a:gd name="connsiteX606" fmla="*/ 115136 w 1533371"/>
                <a:gd name="connsiteY606" fmla="*/ 1416450 h 1937689"/>
                <a:gd name="connsiteX607" fmla="*/ 112459 w 1533371"/>
                <a:gd name="connsiteY607" fmla="*/ 1419127 h 1937689"/>
                <a:gd name="connsiteX608" fmla="*/ 108889 w 1533371"/>
                <a:gd name="connsiteY608" fmla="*/ 1420020 h 1937689"/>
                <a:gd name="connsiteX609" fmla="*/ 102641 w 1533371"/>
                <a:gd name="connsiteY609" fmla="*/ 1419127 h 1937689"/>
                <a:gd name="connsiteX610" fmla="*/ 99964 w 1533371"/>
                <a:gd name="connsiteY610" fmla="*/ 1419127 h 1937689"/>
                <a:gd name="connsiteX611" fmla="*/ 97286 w 1533371"/>
                <a:gd name="connsiteY611" fmla="*/ 1420020 h 1937689"/>
                <a:gd name="connsiteX612" fmla="*/ 92823 w 1533371"/>
                <a:gd name="connsiteY612" fmla="*/ 1423590 h 1937689"/>
                <a:gd name="connsiteX613" fmla="*/ 91038 w 1533371"/>
                <a:gd name="connsiteY613" fmla="*/ 1426268 h 1937689"/>
                <a:gd name="connsiteX614" fmla="*/ 90146 w 1533371"/>
                <a:gd name="connsiteY614" fmla="*/ 1429838 h 1937689"/>
                <a:gd name="connsiteX615" fmla="*/ 91931 w 1533371"/>
                <a:gd name="connsiteY615" fmla="*/ 1436978 h 1937689"/>
                <a:gd name="connsiteX616" fmla="*/ 93716 w 1533371"/>
                <a:gd name="connsiteY616" fmla="*/ 1440548 h 1937689"/>
                <a:gd name="connsiteX617" fmla="*/ 96393 w 1533371"/>
                <a:gd name="connsiteY617" fmla="*/ 1445903 h 1937689"/>
                <a:gd name="connsiteX618" fmla="*/ 96393 w 1533371"/>
                <a:gd name="connsiteY618" fmla="*/ 1450366 h 1937689"/>
                <a:gd name="connsiteX619" fmla="*/ 96393 w 1533371"/>
                <a:gd name="connsiteY619" fmla="*/ 1455721 h 1937689"/>
                <a:gd name="connsiteX620" fmla="*/ 94608 w 1533371"/>
                <a:gd name="connsiteY620" fmla="*/ 1466432 h 1937689"/>
                <a:gd name="connsiteX621" fmla="*/ 92823 w 1533371"/>
                <a:gd name="connsiteY621" fmla="*/ 1471787 h 1937689"/>
                <a:gd name="connsiteX622" fmla="*/ 91038 w 1533371"/>
                <a:gd name="connsiteY622" fmla="*/ 1476249 h 1937689"/>
                <a:gd name="connsiteX623" fmla="*/ 86576 w 1533371"/>
                <a:gd name="connsiteY623" fmla="*/ 1484282 h 1937689"/>
                <a:gd name="connsiteX624" fmla="*/ 83898 w 1533371"/>
                <a:gd name="connsiteY624" fmla="*/ 1488745 h 1937689"/>
                <a:gd name="connsiteX625" fmla="*/ 80328 w 1533371"/>
                <a:gd name="connsiteY625" fmla="*/ 1493208 h 1937689"/>
                <a:gd name="connsiteX626" fmla="*/ 79435 w 1533371"/>
                <a:gd name="connsiteY626" fmla="*/ 1494993 h 1937689"/>
                <a:gd name="connsiteX627" fmla="*/ 80328 w 1533371"/>
                <a:gd name="connsiteY627" fmla="*/ 1496778 h 1937689"/>
                <a:gd name="connsiteX628" fmla="*/ 87468 w 1533371"/>
                <a:gd name="connsiteY628" fmla="*/ 1497670 h 1937689"/>
                <a:gd name="connsiteX629" fmla="*/ 94608 w 1533371"/>
                <a:gd name="connsiteY629" fmla="*/ 1497670 h 1937689"/>
                <a:gd name="connsiteX630" fmla="*/ 107104 w 1533371"/>
                <a:gd name="connsiteY630" fmla="*/ 1495885 h 1937689"/>
                <a:gd name="connsiteX631" fmla="*/ 109781 w 1533371"/>
                <a:gd name="connsiteY631" fmla="*/ 1495885 h 1937689"/>
                <a:gd name="connsiteX632" fmla="*/ 112459 w 1533371"/>
                <a:gd name="connsiteY632" fmla="*/ 1496778 h 1937689"/>
                <a:gd name="connsiteX633" fmla="*/ 114244 w 1533371"/>
                <a:gd name="connsiteY633" fmla="*/ 1498563 h 1937689"/>
                <a:gd name="connsiteX634" fmla="*/ 115136 w 1533371"/>
                <a:gd name="connsiteY634" fmla="*/ 1502133 h 1937689"/>
                <a:gd name="connsiteX635" fmla="*/ 115136 w 1533371"/>
                <a:gd name="connsiteY635" fmla="*/ 1506596 h 1937689"/>
                <a:gd name="connsiteX636" fmla="*/ 114244 w 1533371"/>
                <a:gd name="connsiteY636" fmla="*/ 1512843 h 1937689"/>
                <a:gd name="connsiteX637" fmla="*/ 113352 w 1533371"/>
                <a:gd name="connsiteY637" fmla="*/ 1517306 h 1937689"/>
                <a:gd name="connsiteX638" fmla="*/ 111567 w 1533371"/>
                <a:gd name="connsiteY638" fmla="*/ 1520876 h 1937689"/>
                <a:gd name="connsiteX639" fmla="*/ 109781 w 1533371"/>
                <a:gd name="connsiteY639" fmla="*/ 1527124 h 1937689"/>
                <a:gd name="connsiteX640" fmla="*/ 101748 w 1533371"/>
                <a:gd name="connsiteY640" fmla="*/ 1530694 h 1937689"/>
                <a:gd name="connsiteX641" fmla="*/ 99071 w 1533371"/>
                <a:gd name="connsiteY641" fmla="*/ 1533372 h 1937689"/>
                <a:gd name="connsiteX642" fmla="*/ 97286 w 1533371"/>
                <a:gd name="connsiteY642" fmla="*/ 1535157 h 1937689"/>
                <a:gd name="connsiteX643" fmla="*/ 95501 w 1533371"/>
                <a:gd name="connsiteY643" fmla="*/ 1546760 h 1937689"/>
                <a:gd name="connsiteX644" fmla="*/ 121384 w 1533371"/>
                <a:gd name="connsiteY644" fmla="*/ 1550330 h 1937689"/>
                <a:gd name="connsiteX645" fmla="*/ 124955 w 1533371"/>
                <a:gd name="connsiteY645" fmla="*/ 1552115 h 1937689"/>
                <a:gd name="connsiteX646" fmla="*/ 128524 w 1533371"/>
                <a:gd name="connsiteY646" fmla="*/ 1554792 h 1937689"/>
                <a:gd name="connsiteX647" fmla="*/ 130310 w 1533371"/>
                <a:gd name="connsiteY647" fmla="*/ 1557470 h 1937689"/>
                <a:gd name="connsiteX648" fmla="*/ 131202 w 1533371"/>
                <a:gd name="connsiteY648" fmla="*/ 1561040 h 1937689"/>
                <a:gd name="connsiteX649" fmla="*/ 130310 w 1533371"/>
                <a:gd name="connsiteY649" fmla="*/ 1566395 h 1937689"/>
                <a:gd name="connsiteX650" fmla="*/ 129417 w 1533371"/>
                <a:gd name="connsiteY650" fmla="*/ 1569965 h 1937689"/>
                <a:gd name="connsiteX651" fmla="*/ 128524 w 1533371"/>
                <a:gd name="connsiteY651" fmla="*/ 1573536 h 1937689"/>
                <a:gd name="connsiteX652" fmla="*/ 123169 w 1533371"/>
                <a:gd name="connsiteY652" fmla="*/ 1584246 h 1937689"/>
                <a:gd name="connsiteX653" fmla="*/ 122277 w 1533371"/>
                <a:gd name="connsiteY653" fmla="*/ 1586924 h 1937689"/>
                <a:gd name="connsiteX654" fmla="*/ 121384 w 1533371"/>
                <a:gd name="connsiteY654" fmla="*/ 1589601 h 1937689"/>
                <a:gd name="connsiteX655" fmla="*/ 120492 w 1533371"/>
                <a:gd name="connsiteY655" fmla="*/ 1593171 h 1937689"/>
                <a:gd name="connsiteX656" fmla="*/ 120492 w 1533371"/>
                <a:gd name="connsiteY656" fmla="*/ 1600312 h 1937689"/>
                <a:gd name="connsiteX657" fmla="*/ 121384 w 1533371"/>
                <a:gd name="connsiteY657" fmla="*/ 1609237 h 1937689"/>
                <a:gd name="connsiteX658" fmla="*/ 122277 w 1533371"/>
                <a:gd name="connsiteY658" fmla="*/ 1612807 h 1937689"/>
                <a:gd name="connsiteX659" fmla="*/ 124062 w 1533371"/>
                <a:gd name="connsiteY659" fmla="*/ 1617270 h 1937689"/>
                <a:gd name="connsiteX660" fmla="*/ 128524 w 1533371"/>
                <a:gd name="connsiteY660" fmla="*/ 1623517 h 1937689"/>
                <a:gd name="connsiteX661" fmla="*/ 131202 w 1533371"/>
                <a:gd name="connsiteY661" fmla="*/ 1627088 h 1937689"/>
                <a:gd name="connsiteX662" fmla="*/ 133880 w 1533371"/>
                <a:gd name="connsiteY662" fmla="*/ 1629765 h 1937689"/>
                <a:gd name="connsiteX663" fmla="*/ 155300 w 1533371"/>
                <a:gd name="connsiteY663" fmla="*/ 1640476 h 1937689"/>
                <a:gd name="connsiteX664" fmla="*/ 157086 w 1533371"/>
                <a:gd name="connsiteY664" fmla="*/ 1643153 h 1937689"/>
                <a:gd name="connsiteX665" fmla="*/ 157978 w 1533371"/>
                <a:gd name="connsiteY665" fmla="*/ 1646723 h 1937689"/>
                <a:gd name="connsiteX666" fmla="*/ 157978 w 1533371"/>
                <a:gd name="connsiteY666" fmla="*/ 1652971 h 1937689"/>
                <a:gd name="connsiteX667" fmla="*/ 157086 w 1533371"/>
                <a:gd name="connsiteY667" fmla="*/ 1662789 h 1937689"/>
                <a:gd name="connsiteX668" fmla="*/ 156193 w 1533371"/>
                <a:gd name="connsiteY668" fmla="*/ 1664574 h 1937689"/>
                <a:gd name="connsiteX669" fmla="*/ 154408 w 1533371"/>
                <a:gd name="connsiteY669" fmla="*/ 1666359 h 1937689"/>
                <a:gd name="connsiteX670" fmla="*/ 152623 w 1533371"/>
                <a:gd name="connsiteY670" fmla="*/ 1668144 h 1937689"/>
                <a:gd name="connsiteX671" fmla="*/ 150838 w 1533371"/>
                <a:gd name="connsiteY671" fmla="*/ 1669929 h 1937689"/>
                <a:gd name="connsiteX672" fmla="*/ 147268 w 1533371"/>
                <a:gd name="connsiteY672" fmla="*/ 1670822 h 1937689"/>
                <a:gd name="connsiteX673" fmla="*/ 145483 w 1533371"/>
                <a:gd name="connsiteY673" fmla="*/ 1672607 h 1937689"/>
                <a:gd name="connsiteX674" fmla="*/ 143698 w 1533371"/>
                <a:gd name="connsiteY674" fmla="*/ 1674392 h 1937689"/>
                <a:gd name="connsiteX675" fmla="*/ 142805 w 1533371"/>
                <a:gd name="connsiteY675" fmla="*/ 1677069 h 1937689"/>
                <a:gd name="connsiteX676" fmla="*/ 142805 w 1533371"/>
                <a:gd name="connsiteY676" fmla="*/ 1679747 h 1937689"/>
                <a:gd name="connsiteX677" fmla="*/ 144590 w 1533371"/>
                <a:gd name="connsiteY677" fmla="*/ 1684210 h 1937689"/>
                <a:gd name="connsiteX678" fmla="*/ 157086 w 1533371"/>
                <a:gd name="connsiteY678" fmla="*/ 1710093 h 1937689"/>
                <a:gd name="connsiteX679" fmla="*/ 158871 w 1533371"/>
                <a:gd name="connsiteY679" fmla="*/ 1716341 h 1937689"/>
                <a:gd name="connsiteX680" fmla="*/ 158871 w 1533371"/>
                <a:gd name="connsiteY680" fmla="*/ 1727051 h 1937689"/>
                <a:gd name="connsiteX681" fmla="*/ 157978 w 1533371"/>
                <a:gd name="connsiteY681" fmla="*/ 1734192 h 1937689"/>
                <a:gd name="connsiteX682" fmla="*/ 157086 w 1533371"/>
                <a:gd name="connsiteY682" fmla="*/ 1736869 h 1937689"/>
                <a:gd name="connsiteX683" fmla="*/ 155300 w 1533371"/>
                <a:gd name="connsiteY683" fmla="*/ 1739547 h 1937689"/>
                <a:gd name="connsiteX684" fmla="*/ 153516 w 1533371"/>
                <a:gd name="connsiteY684" fmla="*/ 1741332 h 1937689"/>
                <a:gd name="connsiteX685" fmla="*/ 126740 w 1533371"/>
                <a:gd name="connsiteY685" fmla="*/ 1759182 h 1937689"/>
                <a:gd name="connsiteX686" fmla="*/ 124955 w 1533371"/>
                <a:gd name="connsiteY686" fmla="*/ 1760968 h 1937689"/>
                <a:gd name="connsiteX687" fmla="*/ 123169 w 1533371"/>
                <a:gd name="connsiteY687" fmla="*/ 1762753 h 1937689"/>
                <a:gd name="connsiteX688" fmla="*/ 122277 w 1533371"/>
                <a:gd name="connsiteY688" fmla="*/ 1764538 h 1937689"/>
                <a:gd name="connsiteX689" fmla="*/ 121384 w 1533371"/>
                <a:gd name="connsiteY689" fmla="*/ 1765430 h 1937689"/>
                <a:gd name="connsiteX690" fmla="*/ 120492 w 1533371"/>
                <a:gd name="connsiteY690" fmla="*/ 1767215 h 1937689"/>
                <a:gd name="connsiteX691" fmla="*/ 120492 w 1533371"/>
                <a:gd name="connsiteY691" fmla="*/ 1768108 h 1937689"/>
                <a:gd name="connsiteX692" fmla="*/ 120492 w 1533371"/>
                <a:gd name="connsiteY692" fmla="*/ 1770785 h 1937689"/>
                <a:gd name="connsiteX693" fmla="*/ 120492 w 1533371"/>
                <a:gd name="connsiteY693" fmla="*/ 1776141 h 1937689"/>
                <a:gd name="connsiteX694" fmla="*/ 120492 w 1533371"/>
                <a:gd name="connsiteY694" fmla="*/ 1777926 h 1937689"/>
                <a:gd name="connsiteX695" fmla="*/ 128524 w 1533371"/>
                <a:gd name="connsiteY695" fmla="*/ 1793991 h 1937689"/>
                <a:gd name="connsiteX696" fmla="*/ 130310 w 1533371"/>
                <a:gd name="connsiteY696" fmla="*/ 1799346 h 1937689"/>
                <a:gd name="connsiteX697" fmla="*/ 131202 w 1533371"/>
                <a:gd name="connsiteY697" fmla="*/ 1803809 h 1937689"/>
                <a:gd name="connsiteX698" fmla="*/ 131202 w 1533371"/>
                <a:gd name="connsiteY698" fmla="*/ 1810057 h 1937689"/>
                <a:gd name="connsiteX699" fmla="*/ 132987 w 1533371"/>
                <a:gd name="connsiteY699" fmla="*/ 1813627 h 1937689"/>
                <a:gd name="connsiteX700" fmla="*/ 136557 w 1533371"/>
                <a:gd name="connsiteY700" fmla="*/ 1817197 h 1937689"/>
                <a:gd name="connsiteX701" fmla="*/ 144590 w 1533371"/>
                <a:gd name="connsiteY701" fmla="*/ 1821660 h 1937689"/>
                <a:gd name="connsiteX702" fmla="*/ 149945 w 1533371"/>
                <a:gd name="connsiteY702" fmla="*/ 1823445 h 1937689"/>
                <a:gd name="connsiteX703" fmla="*/ 165119 w 1533371"/>
                <a:gd name="connsiteY703" fmla="*/ 1826122 h 1937689"/>
                <a:gd name="connsiteX704" fmla="*/ 167796 w 1533371"/>
                <a:gd name="connsiteY704" fmla="*/ 1827015 h 1937689"/>
                <a:gd name="connsiteX705" fmla="*/ 169581 w 1533371"/>
                <a:gd name="connsiteY705" fmla="*/ 1828800 h 1937689"/>
                <a:gd name="connsiteX706" fmla="*/ 171366 w 1533371"/>
                <a:gd name="connsiteY706" fmla="*/ 1832370 h 1937689"/>
                <a:gd name="connsiteX707" fmla="*/ 178507 w 1533371"/>
                <a:gd name="connsiteY707" fmla="*/ 1848436 h 1937689"/>
                <a:gd name="connsiteX708" fmla="*/ 188324 w 1533371"/>
                <a:gd name="connsiteY708" fmla="*/ 1862716 h 1937689"/>
                <a:gd name="connsiteX709" fmla="*/ 191895 w 1533371"/>
                <a:gd name="connsiteY709" fmla="*/ 1869857 h 1937689"/>
                <a:gd name="connsiteX710" fmla="*/ 192787 w 1533371"/>
                <a:gd name="connsiteY710" fmla="*/ 1874319 h 1937689"/>
                <a:gd name="connsiteX711" fmla="*/ 194572 w 1533371"/>
                <a:gd name="connsiteY711" fmla="*/ 1876104 h 1937689"/>
                <a:gd name="connsiteX712" fmla="*/ 198142 w 1533371"/>
                <a:gd name="connsiteY712" fmla="*/ 1877889 h 1937689"/>
                <a:gd name="connsiteX713" fmla="*/ 205283 w 1533371"/>
                <a:gd name="connsiteY713" fmla="*/ 1877889 h 1937689"/>
                <a:gd name="connsiteX714" fmla="*/ 213315 w 1533371"/>
                <a:gd name="connsiteY714" fmla="*/ 1876997 h 1937689"/>
                <a:gd name="connsiteX715" fmla="*/ 218671 w 1533371"/>
                <a:gd name="connsiteY715" fmla="*/ 1879674 h 1937689"/>
                <a:gd name="connsiteX716" fmla="*/ 224026 w 1533371"/>
                <a:gd name="connsiteY716" fmla="*/ 1891277 h 1937689"/>
                <a:gd name="connsiteX717" fmla="*/ 244554 w 1533371"/>
                <a:gd name="connsiteY717" fmla="*/ 1897525 h 1937689"/>
                <a:gd name="connsiteX718" fmla="*/ 247232 w 1533371"/>
                <a:gd name="connsiteY718" fmla="*/ 1900203 h 1937689"/>
                <a:gd name="connsiteX719" fmla="*/ 249909 w 1533371"/>
                <a:gd name="connsiteY719" fmla="*/ 1902880 h 1937689"/>
                <a:gd name="connsiteX720" fmla="*/ 249016 w 1533371"/>
                <a:gd name="connsiteY720" fmla="*/ 1904665 h 1937689"/>
                <a:gd name="connsiteX721" fmla="*/ 247232 w 1533371"/>
                <a:gd name="connsiteY721" fmla="*/ 1906450 h 1937689"/>
                <a:gd name="connsiteX722" fmla="*/ 244554 w 1533371"/>
                <a:gd name="connsiteY722" fmla="*/ 1907343 h 1937689"/>
                <a:gd name="connsiteX723" fmla="*/ 242769 w 1533371"/>
                <a:gd name="connsiteY723" fmla="*/ 1909128 h 1937689"/>
                <a:gd name="connsiteX724" fmla="*/ 241876 w 1533371"/>
                <a:gd name="connsiteY724" fmla="*/ 1911806 h 1937689"/>
                <a:gd name="connsiteX725" fmla="*/ 242769 w 1533371"/>
                <a:gd name="connsiteY725" fmla="*/ 1917161 h 1937689"/>
                <a:gd name="connsiteX726" fmla="*/ 245447 w 1533371"/>
                <a:gd name="connsiteY726" fmla="*/ 1921624 h 1937689"/>
                <a:gd name="connsiteX727" fmla="*/ 249016 w 1533371"/>
                <a:gd name="connsiteY727" fmla="*/ 1926086 h 1937689"/>
                <a:gd name="connsiteX728" fmla="*/ 259727 w 1533371"/>
                <a:gd name="connsiteY728" fmla="*/ 1934119 h 1937689"/>
                <a:gd name="connsiteX729" fmla="*/ 268652 w 1533371"/>
                <a:gd name="connsiteY729" fmla="*/ 1937689 h 1937689"/>
                <a:gd name="connsiteX730" fmla="*/ 299891 w 1533371"/>
                <a:gd name="connsiteY730" fmla="*/ 1934119 h 1937689"/>
                <a:gd name="connsiteX731" fmla="*/ 313279 w 1533371"/>
                <a:gd name="connsiteY731" fmla="*/ 1935012 h 1937689"/>
                <a:gd name="connsiteX732" fmla="*/ 316849 w 1533371"/>
                <a:gd name="connsiteY732" fmla="*/ 1933226 h 1937689"/>
                <a:gd name="connsiteX733" fmla="*/ 318634 w 1533371"/>
                <a:gd name="connsiteY733" fmla="*/ 1930549 h 1937689"/>
                <a:gd name="connsiteX734" fmla="*/ 317742 w 1533371"/>
                <a:gd name="connsiteY734" fmla="*/ 1921624 h 1937689"/>
                <a:gd name="connsiteX735" fmla="*/ 317742 w 1533371"/>
                <a:gd name="connsiteY735" fmla="*/ 1918946 h 1937689"/>
                <a:gd name="connsiteX736" fmla="*/ 318634 w 1533371"/>
                <a:gd name="connsiteY736" fmla="*/ 1916268 h 1937689"/>
                <a:gd name="connsiteX737" fmla="*/ 320419 w 1533371"/>
                <a:gd name="connsiteY737" fmla="*/ 1913591 h 1937689"/>
                <a:gd name="connsiteX738" fmla="*/ 322204 w 1533371"/>
                <a:gd name="connsiteY738" fmla="*/ 1911806 h 1937689"/>
                <a:gd name="connsiteX739" fmla="*/ 330237 w 1533371"/>
                <a:gd name="connsiteY739" fmla="*/ 1904665 h 1937689"/>
                <a:gd name="connsiteX740" fmla="*/ 333807 w 1533371"/>
                <a:gd name="connsiteY740" fmla="*/ 1900203 h 1937689"/>
                <a:gd name="connsiteX741" fmla="*/ 338270 w 1533371"/>
                <a:gd name="connsiteY741" fmla="*/ 1893062 h 1937689"/>
                <a:gd name="connsiteX742" fmla="*/ 340055 w 1533371"/>
                <a:gd name="connsiteY742" fmla="*/ 1889492 h 1937689"/>
                <a:gd name="connsiteX743" fmla="*/ 342732 w 1533371"/>
                <a:gd name="connsiteY743" fmla="*/ 1880567 h 1937689"/>
                <a:gd name="connsiteX744" fmla="*/ 344518 w 1533371"/>
                <a:gd name="connsiteY744" fmla="*/ 1877889 h 1937689"/>
                <a:gd name="connsiteX745" fmla="*/ 346303 w 1533371"/>
                <a:gd name="connsiteY745" fmla="*/ 1876104 h 1937689"/>
                <a:gd name="connsiteX746" fmla="*/ 352551 w 1533371"/>
                <a:gd name="connsiteY746" fmla="*/ 1872534 h 1937689"/>
                <a:gd name="connsiteX747" fmla="*/ 364153 w 1533371"/>
                <a:gd name="connsiteY747" fmla="*/ 1863609 h 1937689"/>
                <a:gd name="connsiteX748" fmla="*/ 369508 w 1533371"/>
                <a:gd name="connsiteY748" fmla="*/ 1861824 h 1937689"/>
                <a:gd name="connsiteX749" fmla="*/ 387359 w 1533371"/>
                <a:gd name="connsiteY749" fmla="*/ 1861824 h 1937689"/>
                <a:gd name="connsiteX750" fmla="*/ 392715 w 1533371"/>
                <a:gd name="connsiteY750" fmla="*/ 1860931 h 1937689"/>
                <a:gd name="connsiteX751" fmla="*/ 396284 w 1533371"/>
                <a:gd name="connsiteY751" fmla="*/ 1859146 h 1937689"/>
                <a:gd name="connsiteX752" fmla="*/ 401640 w 1533371"/>
                <a:gd name="connsiteY752" fmla="*/ 1850221 h 1937689"/>
                <a:gd name="connsiteX753" fmla="*/ 406103 w 1533371"/>
                <a:gd name="connsiteY753" fmla="*/ 1845758 h 1937689"/>
                <a:gd name="connsiteX754" fmla="*/ 409672 w 1533371"/>
                <a:gd name="connsiteY754" fmla="*/ 1843973 h 1937689"/>
                <a:gd name="connsiteX755" fmla="*/ 413243 w 1533371"/>
                <a:gd name="connsiteY755" fmla="*/ 1843973 h 1937689"/>
                <a:gd name="connsiteX756" fmla="*/ 416813 w 1533371"/>
                <a:gd name="connsiteY756" fmla="*/ 1844866 h 1937689"/>
                <a:gd name="connsiteX757" fmla="*/ 432878 w 1533371"/>
                <a:gd name="connsiteY757" fmla="*/ 1845758 h 1937689"/>
                <a:gd name="connsiteX758" fmla="*/ 435556 w 1533371"/>
                <a:gd name="connsiteY758" fmla="*/ 1846651 h 1937689"/>
                <a:gd name="connsiteX759" fmla="*/ 440911 w 1533371"/>
                <a:gd name="connsiteY759" fmla="*/ 1849328 h 1937689"/>
                <a:gd name="connsiteX760" fmla="*/ 443589 w 1533371"/>
                <a:gd name="connsiteY760" fmla="*/ 1850221 h 1937689"/>
                <a:gd name="connsiteX761" fmla="*/ 448052 w 1533371"/>
                <a:gd name="connsiteY761" fmla="*/ 1851113 h 1937689"/>
                <a:gd name="connsiteX762" fmla="*/ 449836 w 1533371"/>
                <a:gd name="connsiteY762" fmla="*/ 1849328 h 1937689"/>
                <a:gd name="connsiteX763" fmla="*/ 450729 w 1533371"/>
                <a:gd name="connsiteY763" fmla="*/ 1847543 h 1937689"/>
                <a:gd name="connsiteX764" fmla="*/ 449836 w 1533371"/>
                <a:gd name="connsiteY764" fmla="*/ 1844866 h 1937689"/>
                <a:gd name="connsiteX765" fmla="*/ 448944 w 1533371"/>
                <a:gd name="connsiteY765" fmla="*/ 1842188 h 1937689"/>
                <a:gd name="connsiteX766" fmla="*/ 445374 w 1533371"/>
                <a:gd name="connsiteY766" fmla="*/ 1835048 h 1937689"/>
                <a:gd name="connsiteX767" fmla="*/ 444481 w 1533371"/>
                <a:gd name="connsiteY767" fmla="*/ 1833263 h 1937689"/>
                <a:gd name="connsiteX768" fmla="*/ 444481 w 1533371"/>
                <a:gd name="connsiteY768" fmla="*/ 1831478 h 1937689"/>
                <a:gd name="connsiteX769" fmla="*/ 444481 w 1533371"/>
                <a:gd name="connsiteY769" fmla="*/ 1828800 h 1937689"/>
                <a:gd name="connsiteX770" fmla="*/ 446266 w 1533371"/>
                <a:gd name="connsiteY770" fmla="*/ 1826122 h 1937689"/>
                <a:gd name="connsiteX771" fmla="*/ 449836 w 1533371"/>
                <a:gd name="connsiteY771" fmla="*/ 1822552 h 1937689"/>
                <a:gd name="connsiteX772" fmla="*/ 457869 w 1533371"/>
                <a:gd name="connsiteY772" fmla="*/ 1818090 h 1937689"/>
                <a:gd name="connsiteX773" fmla="*/ 461440 w 1533371"/>
                <a:gd name="connsiteY773" fmla="*/ 1814520 h 1937689"/>
                <a:gd name="connsiteX774" fmla="*/ 466795 w 1533371"/>
                <a:gd name="connsiteY774" fmla="*/ 1806487 h 1937689"/>
                <a:gd name="connsiteX775" fmla="*/ 469472 w 1533371"/>
                <a:gd name="connsiteY775" fmla="*/ 1805594 h 1937689"/>
                <a:gd name="connsiteX776" fmla="*/ 472150 w 1533371"/>
                <a:gd name="connsiteY776" fmla="*/ 1805594 h 1937689"/>
                <a:gd name="connsiteX777" fmla="*/ 483753 w 1533371"/>
                <a:gd name="connsiteY777" fmla="*/ 1810057 h 1937689"/>
                <a:gd name="connsiteX778" fmla="*/ 485538 w 1533371"/>
                <a:gd name="connsiteY778" fmla="*/ 1811842 h 1937689"/>
                <a:gd name="connsiteX779" fmla="*/ 485538 w 1533371"/>
                <a:gd name="connsiteY779" fmla="*/ 1814520 h 1937689"/>
                <a:gd name="connsiteX780" fmla="*/ 484645 w 1533371"/>
                <a:gd name="connsiteY780" fmla="*/ 1817197 h 1937689"/>
                <a:gd name="connsiteX781" fmla="*/ 478397 w 1533371"/>
                <a:gd name="connsiteY781" fmla="*/ 1827015 h 1937689"/>
                <a:gd name="connsiteX782" fmla="*/ 475720 w 1533371"/>
                <a:gd name="connsiteY782" fmla="*/ 1832370 h 1937689"/>
                <a:gd name="connsiteX783" fmla="*/ 474828 w 1533371"/>
                <a:gd name="connsiteY783" fmla="*/ 1835048 h 1937689"/>
                <a:gd name="connsiteX784" fmla="*/ 474828 w 1533371"/>
                <a:gd name="connsiteY784" fmla="*/ 1837725 h 1937689"/>
                <a:gd name="connsiteX785" fmla="*/ 475720 w 1533371"/>
                <a:gd name="connsiteY785" fmla="*/ 1840403 h 1937689"/>
                <a:gd name="connsiteX786" fmla="*/ 477505 w 1533371"/>
                <a:gd name="connsiteY786" fmla="*/ 1842188 h 1937689"/>
                <a:gd name="connsiteX787" fmla="*/ 480183 w 1533371"/>
                <a:gd name="connsiteY787" fmla="*/ 1843973 h 1937689"/>
                <a:gd name="connsiteX788" fmla="*/ 573899 w 1533371"/>
                <a:gd name="connsiteY788" fmla="*/ 1863609 h 1937689"/>
                <a:gd name="connsiteX789" fmla="*/ 576576 w 1533371"/>
                <a:gd name="connsiteY789" fmla="*/ 1864501 h 1937689"/>
                <a:gd name="connsiteX790" fmla="*/ 578361 w 1533371"/>
                <a:gd name="connsiteY790" fmla="*/ 1865394 h 1937689"/>
                <a:gd name="connsiteX791" fmla="*/ 579254 w 1533371"/>
                <a:gd name="connsiteY791" fmla="*/ 1867179 h 1937689"/>
                <a:gd name="connsiteX792" fmla="*/ 579254 w 1533371"/>
                <a:gd name="connsiteY792" fmla="*/ 1869857 h 1937689"/>
                <a:gd name="connsiteX793" fmla="*/ 579254 w 1533371"/>
                <a:gd name="connsiteY793" fmla="*/ 1873427 h 1937689"/>
                <a:gd name="connsiteX794" fmla="*/ 580146 w 1533371"/>
                <a:gd name="connsiteY794" fmla="*/ 1876997 h 1937689"/>
                <a:gd name="connsiteX795" fmla="*/ 581932 w 1533371"/>
                <a:gd name="connsiteY795" fmla="*/ 1880567 h 1937689"/>
                <a:gd name="connsiteX796" fmla="*/ 587287 w 1533371"/>
                <a:gd name="connsiteY796" fmla="*/ 1883245 h 1937689"/>
                <a:gd name="connsiteX797" fmla="*/ 591749 w 1533371"/>
                <a:gd name="connsiteY797" fmla="*/ 1883245 h 1937689"/>
                <a:gd name="connsiteX798" fmla="*/ 594427 w 1533371"/>
                <a:gd name="connsiteY798" fmla="*/ 1881460 h 1937689"/>
                <a:gd name="connsiteX799" fmla="*/ 596212 w 1533371"/>
                <a:gd name="connsiteY799" fmla="*/ 1878782 h 1937689"/>
                <a:gd name="connsiteX800" fmla="*/ 606030 w 1533371"/>
                <a:gd name="connsiteY800" fmla="*/ 1834155 h 1937689"/>
                <a:gd name="connsiteX801" fmla="*/ 608708 w 1533371"/>
                <a:gd name="connsiteY801" fmla="*/ 1825230 h 1937689"/>
                <a:gd name="connsiteX802" fmla="*/ 609600 w 1533371"/>
                <a:gd name="connsiteY802" fmla="*/ 1822552 h 1937689"/>
                <a:gd name="connsiteX803" fmla="*/ 609600 w 1533371"/>
                <a:gd name="connsiteY803" fmla="*/ 1818982 h 1937689"/>
                <a:gd name="connsiteX804" fmla="*/ 609600 w 1533371"/>
                <a:gd name="connsiteY804" fmla="*/ 1812734 h 1937689"/>
                <a:gd name="connsiteX805" fmla="*/ 610492 w 1533371"/>
                <a:gd name="connsiteY805" fmla="*/ 1806487 h 1937689"/>
                <a:gd name="connsiteX806" fmla="*/ 612277 w 1533371"/>
                <a:gd name="connsiteY806" fmla="*/ 1800239 h 1937689"/>
                <a:gd name="connsiteX807" fmla="*/ 614063 w 1533371"/>
                <a:gd name="connsiteY807" fmla="*/ 1796669 h 1937689"/>
                <a:gd name="connsiteX808" fmla="*/ 616740 w 1533371"/>
                <a:gd name="connsiteY808" fmla="*/ 1793099 h 1937689"/>
                <a:gd name="connsiteX809" fmla="*/ 622096 w 1533371"/>
                <a:gd name="connsiteY809" fmla="*/ 1789529 h 1937689"/>
                <a:gd name="connsiteX810" fmla="*/ 625665 w 1533371"/>
                <a:gd name="connsiteY810" fmla="*/ 1788636 h 1937689"/>
                <a:gd name="connsiteX811" fmla="*/ 629236 w 1533371"/>
                <a:gd name="connsiteY811" fmla="*/ 1788636 h 1937689"/>
                <a:gd name="connsiteX812" fmla="*/ 631913 w 1533371"/>
                <a:gd name="connsiteY812" fmla="*/ 1789529 h 1937689"/>
                <a:gd name="connsiteX813" fmla="*/ 634591 w 1533371"/>
                <a:gd name="connsiteY813" fmla="*/ 1790421 h 1937689"/>
                <a:gd name="connsiteX814" fmla="*/ 637268 w 1533371"/>
                <a:gd name="connsiteY814" fmla="*/ 1792206 h 1937689"/>
                <a:gd name="connsiteX815" fmla="*/ 641731 w 1533371"/>
                <a:gd name="connsiteY815" fmla="*/ 1795776 h 1937689"/>
                <a:gd name="connsiteX816" fmla="*/ 643516 w 1533371"/>
                <a:gd name="connsiteY816" fmla="*/ 1797561 h 1937689"/>
                <a:gd name="connsiteX817" fmla="*/ 646194 w 1533371"/>
                <a:gd name="connsiteY817" fmla="*/ 1802024 h 1937689"/>
                <a:gd name="connsiteX818" fmla="*/ 647086 w 1533371"/>
                <a:gd name="connsiteY818" fmla="*/ 1804702 h 1937689"/>
                <a:gd name="connsiteX819" fmla="*/ 648872 w 1533371"/>
                <a:gd name="connsiteY819" fmla="*/ 1807379 h 1937689"/>
                <a:gd name="connsiteX820" fmla="*/ 651549 w 1533371"/>
                <a:gd name="connsiteY820" fmla="*/ 1810057 h 1937689"/>
                <a:gd name="connsiteX821" fmla="*/ 653334 w 1533371"/>
                <a:gd name="connsiteY821" fmla="*/ 1810057 h 1937689"/>
                <a:gd name="connsiteX822" fmla="*/ 655119 w 1533371"/>
                <a:gd name="connsiteY822" fmla="*/ 1810057 h 1937689"/>
                <a:gd name="connsiteX823" fmla="*/ 672970 w 1533371"/>
                <a:gd name="connsiteY823" fmla="*/ 1803809 h 1937689"/>
                <a:gd name="connsiteX824" fmla="*/ 675648 w 1533371"/>
                <a:gd name="connsiteY824" fmla="*/ 1802024 h 1937689"/>
                <a:gd name="connsiteX825" fmla="*/ 681895 w 1533371"/>
                <a:gd name="connsiteY825" fmla="*/ 1796669 h 1937689"/>
                <a:gd name="connsiteX826" fmla="*/ 684573 w 1533371"/>
                <a:gd name="connsiteY826" fmla="*/ 1796669 h 1937689"/>
                <a:gd name="connsiteX827" fmla="*/ 687250 w 1533371"/>
                <a:gd name="connsiteY827" fmla="*/ 1797561 h 1937689"/>
                <a:gd name="connsiteX828" fmla="*/ 702424 w 1533371"/>
                <a:gd name="connsiteY828" fmla="*/ 1806487 h 1937689"/>
                <a:gd name="connsiteX829" fmla="*/ 705101 w 1533371"/>
                <a:gd name="connsiteY829" fmla="*/ 1806487 h 1937689"/>
                <a:gd name="connsiteX830" fmla="*/ 706886 w 1533371"/>
                <a:gd name="connsiteY830" fmla="*/ 1804702 h 1937689"/>
                <a:gd name="connsiteX831" fmla="*/ 709564 w 1533371"/>
                <a:gd name="connsiteY831" fmla="*/ 1800239 h 1937689"/>
                <a:gd name="connsiteX832" fmla="*/ 716704 w 1533371"/>
                <a:gd name="connsiteY832" fmla="*/ 1785958 h 1937689"/>
                <a:gd name="connsiteX833" fmla="*/ 719381 w 1533371"/>
                <a:gd name="connsiteY833" fmla="*/ 1783281 h 1937689"/>
                <a:gd name="connsiteX834" fmla="*/ 721167 w 1533371"/>
                <a:gd name="connsiteY834" fmla="*/ 1782388 h 1937689"/>
                <a:gd name="connsiteX835" fmla="*/ 722952 w 1533371"/>
                <a:gd name="connsiteY835" fmla="*/ 1783281 h 1937689"/>
                <a:gd name="connsiteX836" fmla="*/ 727414 w 1533371"/>
                <a:gd name="connsiteY836" fmla="*/ 1786851 h 1937689"/>
                <a:gd name="connsiteX837" fmla="*/ 730984 w 1533371"/>
                <a:gd name="connsiteY837" fmla="*/ 1788636 h 1937689"/>
                <a:gd name="connsiteX838" fmla="*/ 737232 w 1533371"/>
                <a:gd name="connsiteY838" fmla="*/ 1789529 h 1937689"/>
                <a:gd name="connsiteX839" fmla="*/ 745265 w 1533371"/>
                <a:gd name="connsiteY839" fmla="*/ 1786851 h 1937689"/>
                <a:gd name="connsiteX840" fmla="*/ 749728 w 1533371"/>
                <a:gd name="connsiteY840" fmla="*/ 1785958 h 1937689"/>
                <a:gd name="connsiteX841" fmla="*/ 753298 w 1533371"/>
                <a:gd name="connsiteY841" fmla="*/ 1786851 h 1937689"/>
                <a:gd name="connsiteX842" fmla="*/ 755083 w 1533371"/>
                <a:gd name="connsiteY842" fmla="*/ 1788636 h 1937689"/>
                <a:gd name="connsiteX843" fmla="*/ 756868 w 1533371"/>
                <a:gd name="connsiteY843" fmla="*/ 1790421 h 1937689"/>
                <a:gd name="connsiteX844" fmla="*/ 767578 w 1533371"/>
                <a:gd name="connsiteY844" fmla="*/ 1809164 h 1937689"/>
                <a:gd name="connsiteX845" fmla="*/ 769364 w 1533371"/>
                <a:gd name="connsiteY845" fmla="*/ 1811842 h 1937689"/>
                <a:gd name="connsiteX846" fmla="*/ 772041 w 1533371"/>
                <a:gd name="connsiteY846" fmla="*/ 1813627 h 1937689"/>
                <a:gd name="connsiteX847" fmla="*/ 774719 w 1533371"/>
                <a:gd name="connsiteY847" fmla="*/ 1813627 h 1937689"/>
                <a:gd name="connsiteX848" fmla="*/ 777396 w 1533371"/>
                <a:gd name="connsiteY848" fmla="*/ 1812734 h 1937689"/>
                <a:gd name="connsiteX849" fmla="*/ 787214 w 1533371"/>
                <a:gd name="connsiteY849" fmla="*/ 1806487 h 1937689"/>
                <a:gd name="connsiteX850" fmla="*/ 805065 w 1533371"/>
                <a:gd name="connsiteY850" fmla="*/ 1801132 h 1937689"/>
                <a:gd name="connsiteX851" fmla="*/ 806849 w 1533371"/>
                <a:gd name="connsiteY851" fmla="*/ 1799346 h 1937689"/>
                <a:gd name="connsiteX852" fmla="*/ 813097 w 1533371"/>
                <a:gd name="connsiteY852" fmla="*/ 1792206 h 1937689"/>
                <a:gd name="connsiteX853" fmla="*/ 815775 w 1533371"/>
                <a:gd name="connsiteY853" fmla="*/ 1789529 h 1937689"/>
                <a:gd name="connsiteX854" fmla="*/ 820237 w 1533371"/>
                <a:gd name="connsiteY854" fmla="*/ 1786851 h 1937689"/>
                <a:gd name="connsiteX855" fmla="*/ 823808 w 1533371"/>
                <a:gd name="connsiteY855" fmla="*/ 1787744 h 1937689"/>
                <a:gd name="connsiteX856" fmla="*/ 831841 w 1533371"/>
                <a:gd name="connsiteY856" fmla="*/ 1791314 h 1937689"/>
                <a:gd name="connsiteX857" fmla="*/ 837196 w 1533371"/>
                <a:gd name="connsiteY857" fmla="*/ 1791314 h 1937689"/>
                <a:gd name="connsiteX858" fmla="*/ 840766 w 1533371"/>
                <a:gd name="connsiteY858" fmla="*/ 1789529 h 1937689"/>
                <a:gd name="connsiteX859" fmla="*/ 846121 w 1533371"/>
                <a:gd name="connsiteY859" fmla="*/ 1783281 h 1937689"/>
                <a:gd name="connsiteX860" fmla="*/ 851476 w 1533371"/>
                <a:gd name="connsiteY860" fmla="*/ 1779711 h 1937689"/>
                <a:gd name="connsiteX861" fmla="*/ 855046 w 1533371"/>
                <a:gd name="connsiteY861" fmla="*/ 1779711 h 1937689"/>
                <a:gd name="connsiteX862" fmla="*/ 857724 w 1533371"/>
                <a:gd name="connsiteY862" fmla="*/ 1781496 h 1937689"/>
                <a:gd name="connsiteX863" fmla="*/ 858617 w 1533371"/>
                <a:gd name="connsiteY863" fmla="*/ 1784173 h 1937689"/>
                <a:gd name="connsiteX864" fmla="*/ 859509 w 1533371"/>
                <a:gd name="connsiteY864" fmla="*/ 1786851 h 1937689"/>
                <a:gd name="connsiteX865" fmla="*/ 862187 w 1533371"/>
                <a:gd name="connsiteY865" fmla="*/ 1789529 h 1937689"/>
                <a:gd name="connsiteX866" fmla="*/ 865757 w 1533371"/>
                <a:gd name="connsiteY866" fmla="*/ 1791314 h 1937689"/>
                <a:gd name="connsiteX867" fmla="*/ 872897 w 1533371"/>
                <a:gd name="connsiteY867" fmla="*/ 1792206 h 1937689"/>
                <a:gd name="connsiteX868" fmla="*/ 876467 w 1533371"/>
                <a:gd name="connsiteY868" fmla="*/ 1788636 h 1937689"/>
                <a:gd name="connsiteX869" fmla="*/ 878252 w 1533371"/>
                <a:gd name="connsiteY869" fmla="*/ 1785066 h 1937689"/>
                <a:gd name="connsiteX870" fmla="*/ 878252 w 1533371"/>
                <a:gd name="connsiteY870" fmla="*/ 1781496 h 1937689"/>
                <a:gd name="connsiteX871" fmla="*/ 878252 w 1533371"/>
                <a:gd name="connsiteY871" fmla="*/ 1771678 h 1937689"/>
                <a:gd name="connsiteX872" fmla="*/ 878252 w 1533371"/>
                <a:gd name="connsiteY872" fmla="*/ 1768108 h 1937689"/>
                <a:gd name="connsiteX873" fmla="*/ 879145 w 1533371"/>
                <a:gd name="connsiteY873" fmla="*/ 1764538 h 1937689"/>
                <a:gd name="connsiteX874" fmla="*/ 880037 w 1533371"/>
                <a:gd name="connsiteY874" fmla="*/ 1761860 h 1937689"/>
                <a:gd name="connsiteX875" fmla="*/ 892533 w 1533371"/>
                <a:gd name="connsiteY875" fmla="*/ 1738654 h 1937689"/>
                <a:gd name="connsiteX876" fmla="*/ 895210 w 1533371"/>
                <a:gd name="connsiteY876" fmla="*/ 1735084 h 1937689"/>
                <a:gd name="connsiteX877" fmla="*/ 897888 w 1533371"/>
                <a:gd name="connsiteY877" fmla="*/ 1731514 h 1937689"/>
                <a:gd name="connsiteX878" fmla="*/ 907706 w 1533371"/>
                <a:gd name="connsiteY878" fmla="*/ 1724374 h 1937689"/>
                <a:gd name="connsiteX879" fmla="*/ 910384 w 1533371"/>
                <a:gd name="connsiteY879" fmla="*/ 1721696 h 1937689"/>
                <a:gd name="connsiteX880" fmla="*/ 914846 w 1533371"/>
                <a:gd name="connsiteY880" fmla="*/ 1714556 h 1937689"/>
                <a:gd name="connsiteX881" fmla="*/ 920201 w 1533371"/>
                <a:gd name="connsiteY881" fmla="*/ 1708308 h 1937689"/>
                <a:gd name="connsiteX882" fmla="*/ 933589 w 1533371"/>
                <a:gd name="connsiteY882" fmla="*/ 1695813 h 1937689"/>
                <a:gd name="connsiteX883" fmla="*/ 937160 w 1533371"/>
                <a:gd name="connsiteY883" fmla="*/ 1691350 h 1937689"/>
                <a:gd name="connsiteX884" fmla="*/ 940729 w 1533371"/>
                <a:gd name="connsiteY884" fmla="*/ 1687780 h 1937689"/>
                <a:gd name="connsiteX885" fmla="*/ 963936 w 1533371"/>
                <a:gd name="connsiteY885" fmla="*/ 1671714 h 1937689"/>
                <a:gd name="connsiteX886" fmla="*/ 965721 w 1533371"/>
                <a:gd name="connsiteY886" fmla="*/ 1669929 h 1937689"/>
                <a:gd name="connsiteX887" fmla="*/ 967505 w 1533371"/>
                <a:gd name="connsiteY887" fmla="*/ 1668144 h 1937689"/>
                <a:gd name="connsiteX888" fmla="*/ 969291 w 1533371"/>
                <a:gd name="connsiteY888" fmla="*/ 1663681 h 1937689"/>
                <a:gd name="connsiteX889" fmla="*/ 978216 w 1533371"/>
                <a:gd name="connsiteY889" fmla="*/ 1642261 h 1937689"/>
                <a:gd name="connsiteX890" fmla="*/ 981786 w 1533371"/>
                <a:gd name="connsiteY890" fmla="*/ 1637798 h 1937689"/>
                <a:gd name="connsiteX891" fmla="*/ 986249 w 1533371"/>
                <a:gd name="connsiteY891" fmla="*/ 1633335 h 1937689"/>
                <a:gd name="connsiteX892" fmla="*/ 1003207 w 1533371"/>
                <a:gd name="connsiteY892" fmla="*/ 1621732 h 1937689"/>
                <a:gd name="connsiteX893" fmla="*/ 1005885 w 1533371"/>
                <a:gd name="connsiteY893" fmla="*/ 1618162 h 1937689"/>
                <a:gd name="connsiteX894" fmla="*/ 1006777 w 1533371"/>
                <a:gd name="connsiteY894" fmla="*/ 1616377 h 1937689"/>
                <a:gd name="connsiteX895" fmla="*/ 1007669 w 1533371"/>
                <a:gd name="connsiteY895" fmla="*/ 1613700 h 1937689"/>
                <a:gd name="connsiteX896" fmla="*/ 1008562 w 1533371"/>
                <a:gd name="connsiteY896" fmla="*/ 1603882 h 1937689"/>
                <a:gd name="connsiteX897" fmla="*/ 1008562 w 1533371"/>
                <a:gd name="connsiteY897" fmla="*/ 1600312 h 1937689"/>
                <a:gd name="connsiteX898" fmla="*/ 1008562 w 1533371"/>
                <a:gd name="connsiteY898" fmla="*/ 1597634 h 1937689"/>
                <a:gd name="connsiteX899" fmla="*/ 1007669 w 1533371"/>
                <a:gd name="connsiteY899" fmla="*/ 1594956 h 1937689"/>
                <a:gd name="connsiteX900" fmla="*/ 1005885 w 1533371"/>
                <a:gd name="connsiteY900" fmla="*/ 1592279 h 1937689"/>
                <a:gd name="connsiteX901" fmla="*/ 1003207 w 1533371"/>
                <a:gd name="connsiteY901" fmla="*/ 1590494 h 1937689"/>
                <a:gd name="connsiteX902" fmla="*/ 996959 w 1533371"/>
                <a:gd name="connsiteY902" fmla="*/ 1588709 h 1937689"/>
                <a:gd name="connsiteX903" fmla="*/ 994281 w 1533371"/>
                <a:gd name="connsiteY903" fmla="*/ 1586924 h 1937689"/>
                <a:gd name="connsiteX904" fmla="*/ 992497 w 1533371"/>
                <a:gd name="connsiteY904" fmla="*/ 1585139 h 1937689"/>
                <a:gd name="connsiteX905" fmla="*/ 993389 w 1533371"/>
                <a:gd name="connsiteY905" fmla="*/ 1589601 h 1937689"/>
                <a:gd name="connsiteX906" fmla="*/ 993389 w 1533371"/>
                <a:gd name="connsiteY906" fmla="*/ 1586924 h 1937689"/>
                <a:gd name="connsiteX907" fmla="*/ 993389 w 1533371"/>
                <a:gd name="connsiteY907" fmla="*/ 1577106 h 1937689"/>
                <a:gd name="connsiteX908" fmla="*/ 994281 w 1533371"/>
                <a:gd name="connsiteY908" fmla="*/ 1573536 h 1937689"/>
                <a:gd name="connsiteX909" fmla="*/ 996067 w 1533371"/>
                <a:gd name="connsiteY909" fmla="*/ 1570858 h 1937689"/>
                <a:gd name="connsiteX910" fmla="*/ 1002314 w 1533371"/>
                <a:gd name="connsiteY910" fmla="*/ 1564610 h 1937689"/>
                <a:gd name="connsiteX911" fmla="*/ 1004100 w 1533371"/>
                <a:gd name="connsiteY911" fmla="*/ 1561933 h 1937689"/>
                <a:gd name="connsiteX912" fmla="*/ 1010347 w 1533371"/>
                <a:gd name="connsiteY912" fmla="*/ 1543189 h 1937689"/>
                <a:gd name="connsiteX913" fmla="*/ 1015702 w 1533371"/>
                <a:gd name="connsiteY913" fmla="*/ 1532479 h 1937689"/>
                <a:gd name="connsiteX914" fmla="*/ 1016595 w 1533371"/>
                <a:gd name="connsiteY914" fmla="*/ 1529801 h 1937689"/>
                <a:gd name="connsiteX915" fmla="*/ 1017488 w 1533371"/>
                <a:gd name="connsiteY915" fmla="*/ 1526231 h 1937689"/>
                <a:gd name="connsiteX916" fmla="*/ 1017488 w 1533371"/>
                <a:gd name="connsiteY916" fmla="*/ 1523554 h 1937689"/>
                <a:gd name="connsiteX917" fmla="*/ 1016595 w 1533371"/>
                <a:gd name="connsiteY917" fmla="*/ 1520876 h 1937689"/>
                <a:gd name="connsiteX918" fmla="*/ 1014810 w 1533371"/>
                <a:gd name="connsiteY918" fmla="*/ 1515521 h 1937689"/>
                <a:gd name="connsiteX919" fmla="*/ 1014810 w 1533371"/>
                <a:gd name="connsiteY919" fmla="*/ 1512843 h 1937689"/>
                <a:gd name="connsiteX920" fmla="*/ 1015702 w 1533371"/>
                <a:gd name="connsiteY920" fmla="*/ 1510166 h 1937689"/>
                <a:gd name="connsiteX921" fmla="*/ 1016595 w 1533371"/>
                <a:gd name="connsiteY921" fmla="*/ 1507488 h 1937689"/>
                <a:gd name="connsiteX922" fmla="*/ 1023735 w 1533371"/>
                <a:gd name="connsiteY922" fmla="*/ 1494993 h 1937689"/>
                <a:gd name="connsiteX923" fmla="*/ 1024628 w 1533371"/>
                <a:gd name="connsiteY923" fmla="*/ 1492315 h 1937689"/>
                <a:gd name="connsiteX924" fmla="*/ 1029090 w 1533371"/>
                <a:gd name="connsiteY924" fmla="*/ 1462861 h 1937689"/>
                <a:gd name="connsiteX925" fmla="*/ 1029090 w 1533371"/>
                <a:gd name="connsiteY925" fmla="*/ 1459291 h 1937689"/>
                <a:gd name="connsiteX926" fmla="*/ 1028198 w 1533371"/>
                <a:gd name="connsiteY926" fmla="*/ 1456614 h 1937689"/>
                <a:gd name="connsiteX927" fmla="*/ 1026413 w 1533371"/>
                <a:gd name="connsiteY927" fmla="*/ 1454829 h 1937689"/>
                <a:gd name="connsiteX928" fmla="*/ 1024628 w 1533371"/>
                <a:gd name="connsiteY928" fmla="*/ 1453044 h 1937689"/>
                <a:gd name="connsiteX929" fmla="*/ 1022843 w 1533371"/>
                <a:gd name="connsiteY929" fmla="*/ 1451259 h 1937689"/>
                <a:gd name="connsiteX930" fmla="*/ 1021950 w 1533371"/>
                <a:gd name="connsiteY930" fmla="*/ 1449473 h 1937689"/>
                <a:gd name="connsiteX931" fmla="*/ 1021950 w 1533371"/>
                <a:gd name="connsiteY931" fmla="*/ 1446796 h 1937689"/>
                <a:gd name="connsiteX932" fmla="*/ 1021950 w 1533371"/>
                <a:gd name="connsiteY932" fmla="*/ 1444118 h 1937689"/>
                <a:gd name="connsiteX933" fmla="*/ 1022843 w 1533371"/>
                <a:gd name="connsiteY933" fmla="*/ 1441441 h 1937689"/>
                <a:gd name="connsiteX934" fmla="*/ 1023735 w 1533371"/>
                <a:gd name="connsiteY934" fmla="*/ 1439656 h 1937689"/>
                <a:gd name="connsiteX935" fmla="*/ 1029983 w 1533371"/>
                <a:gd name="connsiteY935" fmla="*/ 1427160 h 1937689"/>
                <a:gd name="connsiteX936" fmla="*/ 1030876 w 1533371"/>
                <a:gd name="connsiteY936" fmla="*/ 1424483 h 1937689"/>
                <a:gd name="connsiteX937" fmla="*/ 1030876 w 1533371"/>
                <a:gd name="connsiteY937" fmla="*/ 1421805 h 1937689"/>
                <a:gd name="connsiteX938" fmla="*/ 1029090 w 1533371"/>
                <a:gd name="connsiteY938" fmla="*/ 1420020 h 1937689"/>
                <a:gd name="connsiteX939" fmla="*/ 1027305 w 1533371"/>
                <a:gd name="connsiteY939" fmla="*/ 1418235 h 1937689"/>
                <a:gd name="connsiteX940" fmla="*/ 1022843 w 1533371"/>
                <a:gd name="connsiteY940" fmla="*/ 1414665 h 1937689"/>
                <a:gd name="connsiteX941" fmla="*/ 1021057 w 1533371"/>
                <a:gd name="connsiteY941" fmla="*/ 1412880 h 1937689"/>
                <a:gd name="connsiteX942" fmla="*/ 1020165 w 1533371"/>
                <a:gd name="connsiteY942" fmla="*/ 1410202 h 1937689"/>
                <a:gd name="connsiteX943" fmla="*/ 1021057 w 1533371"/>
                <a:gd name="connsiteY943" fmla="*/ 1407525 h 1937689"/>
                <a:gd name="connsiteX944" fmla="*/ 1021950 w 1533371"/>
                <a:gd name="connsiteY944" fmla="*/ 1404847 h 1937689"/>
                <a:gd name="connsiteX945" fmla="*/ 1027305 w 1533371"/>
                <a:gd name="connsiteY945" fmla="*/ 1398599 h 1937689"/>
                <a:gd name="connsiteX946" fmla="*/ 1029090 w 1533371"/>
                <a:gd name="connsiteY946" fmla="*/ 1395921 h 1937689"/>
                <a:gd name="connsiteX947" fmla="*/ 1034445 w 1533371"/>
                <a:gd name="connsiteY947" fmla="*/ 1385211 h 1937689"/>
                <a:gd name="connsiteX948" fmla="*/ 1038016 w 1533371"/>
                <a:gd name="connsiteY948" fmla="*/ 1379856 h 1937689"/>
                <a:gd name="connsiteX949" fmla="*/ 1040693 w 1533371"/>
                <a:gd name="connsiteY949" fmla="*/ 1377178 h 1937689"/>
                <a:gd name="connsiteX950" fmla="*/ 1044264 w 1533371"/>
                <a:gd name="connsiteY950" fmla="*/ 1375393 h 1937689"/>
                <a:gd name="connsiteX951" fmla="*/ 1063007 w 1533371"/>
                <a:gd name="connsiteY951" fmla="*/ 1373608 h 1937689"/>
                <a:gd name="connsiteX952" fmla="*/ 1104063 w 1533371"/>
                <a:gd name="connsiteY952" fmla="*/ 1345047 h 1937689"/>
                <a:gd name="connsiteX953" fmla="*/ 1109418 w 1533371"/>
                <a:gd name="connsiteY953" fmla="*/ 1343262 h 1937689"/>
                <a:gd name="connsiteX954" fmla="*/ 1115666 w 1533371"/>
                <a:gd name="connsiteY954" fmla="*/ 1342369 h 1937689"/>
                <a:gd name="connsiteX955" fmla="*/ 1135302 w 1533371"/>
                <a:gd name="connsiteY955" fmla="*/ 1342369 h 1937689"/>
                <a:gd name="connsiteX956" fmla="*/ 1141549 w 1533371"/>
                <a:gd name="connsiteY956" fmla="*/ 1341477 h 1937689"/>
                <a:gd name="connsiteX957" fmla="*/ 1151368 w 1533371"/>
                <a:gd name="connsiteY957" fmla="*/ 1337907 h 1937689"/>
                <a:gd name="connsiteX958" fmla="*/ 1155830 w 1533371"/>
                <a:gd name="connsiteY958" fmla="*/ 1337015 h 1937689"/>
                <a:gd name="connsiteX959" fmla="*/ 1158508 w 1533371"/>
                <a:gd name="connsiteY959" fmla="*/ 1337015 h 1937689"/>
                <a:gd name="connsiteX960" fmla="*/ 1161185 w 1533371"/>
                <a:gd name="connsiteY960" fmla="*/ 1337907 h 1937689"/>
                <a:gd name="connsiteX961" fmla="*/ 1162970 w 1533371"/>
                <a:gd name="connsiteY961" fmla="*/ 1339692 h 1937689"/>
                <a:gd name="connsiteX962" fmla="*/ 1164756 w 1533371"/>
                <a:gd name="connsiteY962" fmla="*/ 1341477 h 1937689"/>
                <a:gd name="connsiteX963" fmla="*/ 1165648 w 1533371"/>
                <a:gd name="connsiteY963" fmla="*/ 1344155 h 1937689"/>
                <a:gd name="connsiteX964" fmla="*/ 1165648 w 1533371"/>
                <a:gd name="connsiteY964" fmla="*/ 1346832 h 1937689"/>
                <a:gd name="connsiteX965" fmla="*/ 1166541 w 1533371"/>
                <a:gd name="connsiteY965" fmla="*/ 1349510 h 1937689"/>
                <a:gd name="connsiteX966" fmla="*/ 1167433 w 1533371"/>
                <a:gd name="connsiteY966" fmla="*/ 1352187 h 1937689"/>
                <a:gd name="connsiteX967" fmla="*/ 1168325 w 1533371"/>
                <a:gd name="connsiteY967" fmla="*/ 1354865 h 1937689"/>
                <a:gd name="connsiteX968" fmla="*/ 1170111 w 1533371"/>
                <a:gd name="connsiteY968" fmla="*/ 1357543 h 1937689"/>
                <a:gd name="connsiteX969" fmla="*/ 1171896 w 1533371"/>
                <a:gd name="connsiteY969" fmla="*/ 1359328 h 1937689"/>
                <a:gd name="connsiteX970" fmla="*/ 1173681 w 1533371"/>
                <a:gd name="connsiteY970" fmla="*/ 1361113 h 1937689"/>
                <a:gd name="connsiteX971" fmla="*/ 1175466 w 1533371"/>
                <a:gd name="connsiteY971" fmla="*/ 1362898 h 1937689"/>
                <a:gd name="connsiteX972" fmla="*/ 1176358 w 1533371"/>
                <a:gd name="connsiteY972" fmla="*/ 1365575 h 1937689"/>
                <a:gd name="connsiteX973" fmla="*/ 1177251 w 1533371"/>
                <a:gd name="connsiteY973" fmla="*/ 1368253 h 1937689"/>
                <a:gd name="connsiteX974" fmla="*/ 1178144 w 1533371"/>
                <a:gd name="connsiteY974" fmla="*/ 1374501 h 1937689"/>
                <a:gd name="connsiteX975" fmla="*/ 1179036 w 1533371"/>
                <a:gd name="connsiteY975" fmla="*/ 1377178 h 1937689"/>
                <a:gd name="connsiteX976" fmla="*/ 1179929 w 1533371"/>
                <a:gd name="connsiteY976" fmla="*/ 1379856 h 1937689"/>
                <a:gd name="connsiteX977" fmla="*/ 1183499 w 1533371"/>
                <a:gd name="connsiteY977" fmla="*/ 1384319 h 1937689"/>
                <a:gd name="connsiteX978" fmla="*/ 1186176 w 1533371"/>
                <a:gd name="connsiteY978" fmla="*/ 1388781 h 1937689"/>
                <a:gd name="connsiteX979" fmla="*/ 1187961 w 1533371"/>
                <a:gd name="connsiteY979" fmla="*/ 1390566 h 1937689"/>
                <a:gd name="connsiteX980" fmla="*/ 1190639 w 1533371"/>
                <a:gd name="connsiteY980" fmla="*/ 1392351 h 1937689"/>
                <a:gd name="connsiteX981" fmla="*/ 1192424 w 1533371"/>
                <a:gd name="connsiteY981" fmla="*/ 1392351 h 1937689"/>
                <a:gd name="connsiteX982" fmla="*/ 1193317 w 1533371"/>
                <a:gd name="connsiteY982" fmla="*/ 1390566 h 1937689"/>
                <a:gd name="connsiteX983" fmla="*/ 1194209 w 1533371"/>
                <a:gd name="connsiteY983" fmla="*/ 1387889 h 1937689"/>
                <a:gd name="connsiteX984" fmla="*/ 1195994 w 1533371"/>
                <a:gd name="connsiteY984" fmla="*/ 1380749 h 1937689"/>
                <a:gd name="connsiteX985" fmla="*/ 1197779 w 1533371"/>
                <a:gd name="connsiteY985" fmla="*/ 1376286 h 1937689"/>
                <a:gd name="connsiteX986" fmla="*/ 1200457 w 1533371"/>
                <a:gd name="connsiteY986" fmla="*/ 1371823 h 1937689"/>
                <a:gd name="connsiteX987" fmla="*/ 1203134 w 1533371"/>
                <a:gd name="connsiteY987" fmla="*/ 1370038 h 1937689"/>
                <a:gd name="connsiteX988" fmla="*/ 1205812 w 1533371"/>
                <a:gd name="connsiteY988" fmla="*/ 1370038 h 1937689"/>
                <a:gd name="connsiteX989" fmla="*/ 1207597 w 1533371"/>
                <a:gd name="connsiteY989" fmla="*/ 1371823 h 1937689"/>
                <a:gd name="connsiteX990" fmla="*/ 1209382 w 1533371"/>
                <a:gd name="connsiteY990" fmla="*/ 1373608 h 1937689"/>
                <a:gd name="connsiteX991" fmla="*/ 1212060 w 1533371"/>
                <a:gd name="connsiteY991" fmla="*/ 1375393 h 1937689"/>
                <a:gd name="connsiteX992" fmla="*/ 1215630 w 1533371"/>
                <a:gd name="connsiteY992" fmla="*/ 1376286 h 1937689"/>
                <a:gd name="connsiteX993" fmla="*/ 1222770 w 1533371"/>
                <a:gd name="connsiteY993" fmla="*/ 1376286 h 1937689"/>
                <a:gd name="connsiteX994" fmla="*/ 1226340 w 1533371"/>
                <a:gd name="connsiteY994" fmla="*/ 1375393 h 1937689"/>
                <a:gd name="connsiteX995" fmla="*/ 1229018 w 1533371"/>
                <a:gd name="connsiteY995" fmla="*/ 1373608 h 1937689"/>
                <a:gd name="connsiteX996" fmla="*/ 1230803 w 1533371"/>
                <a:gd name="connsiteY996" fmla="*/ 1370931 h 1937689"/>
                <a:gd name="connsiteX997" fmla="*/ 1231696 w 1533371"/>
                <a:gd name="connsiteY997" fmla="*/ 1368253 h 1937689"/>
                <a:gd name="connsiteX998" fmla="*/ 1232588 w 1533371"/>
                <a:gd name="connsiteY998" fmla="*/ 1364683 h 1937689"/>
                <a:gd name="connsiteX999" fmla="*/ 1233481 w 1533371"/>
                <a:gd name="connsiteY999" fmla="*/ 1357543 h 1937689"/>
                <a:gd name="connsiteX1000" fmla="*/ 1234373 w 1533371"/>
                <a:gd name="connsiteY1000" fmla="*/ 1352187 h 1937689"/>
                <a:gd name="connsiteX1001" fmla="*/ 1235265 w 1533371"/>
                <a:gd name="connsiteY1001" fmla="*/ 1349510 h 1937689"/>
                <a:gd name="connsiteX1002" fmla="*/ 1237051 w 1533371"/>
                <a:gd name="connsiteY1002" fmla="*/ 1345940 h 1937689"/>
                <a:gd name="connsiteX1003" fmla="*/ 1239728 w 1533371"/>
                <a:gd name="connsiteY1003" fmla="*/ 1344155 h 1937689"/>
                <a:gd name="connsiteX1004" fmla="*/ 1242406 w 1533371"/>
                <a:gd name="connsiteY1004" fmla="*/ 1344155 h 1937689"/>
                <a:gd name="connsiteX1005" fmla="*/ 1245084 w 1533371"/>
                <a:gd name="connsiteY1005" fmla="*/ 1345047 h 1937689"/>
                <a:gd name="connsiteX1006" fmla="*/ 1246869 w 1533371"/>
                <a:gd name="connsiteY1006" fmla="*/ 1346832 h 1937689"/>
                <a:gd name="connsiteX1007" fmla="*/ 1247761 w 1533371"/>
                <a:gd name="connsiteY1007" fmla="*/ 1349510 h 1937689"/>
                <a:gd name="connsiteX1008" fmla="*/ 1247761 w 1533371"/>
                <a:gd name="connsiteY1008" fmla="*/ 1352187 h 1937689"/>
                <a:gd name="connsiteX1009" fmla="*/ 1246869 w 1533371"/>
                <a:gd name="connsiteY1009" fmla="*/ 1369145 h 1937689"/>
                <a:gd name="connsiteX1010" fmla="*/ 1246869 w 1533371"/>
                <a:gd name="connsiteY1010" fmla="*/ 1371823 h 1937689"/>
                <a:gd name="connsiteX1011" fmla="*/ 1247761 w 1533371"/>
                <a:gd name="connsiteY1011" fmla="*/ 1374501 h 1937689"/>
                <a:gd name="connsiteX1012" fmla="*/ 1250438 w 1533371"/>
                <a:gd name="connsiteY1012" fmla="*/ 1376286 h 1937689"/>
                <a:gd name="connsiteX1013" fmla="*/ 1300421 w 1533371"/>
                <a:gd name="connsiteY1013" fmla="*/ 1386104 h 1937689"/>
                <a:gd name="connsiteX1014" fmla="*/ 1303990 w 1533371"/>
                <a:gd name="connsiteY1014" fmla="*/ 1385211 h 1937689"/>
                <a:gd name="connsiteX1015" fmla="*/ 1305776 w 1533371"/>
                <a:gd name="connsiteY1015" fmla="*/ 1384319 h 1937689"/>
                <a:gd name="connsiteX1016" fmla="*/ 1308453 w 1533371"/>
                <a:gd name="connsiteY1016" fmla="*/ 1379856 h 1937689"/>
                <a:gd name="connsiteX1017" fmla="*/ 1313809 w 1533371"/>
                <a:gd name="connsiteY1017" fmla="*/ 1368253 h 1937689"/>
                <a:gd name="connsiteX1018" fmla="*/ 1319164 w 1533371"/>
                <a:gd name="connsiteY1018" fmla="*/ 1358435 h 1937689"/>
                <a:gd name="connsiteX1019" fmla="*/ 1328981 w 1533371"/>
                <a:gd name="connsiteY1019" fmla="*/ 1348617 h 1937689"/>
                <a:gd name="connsiteX1020" fmla="*/ 1330766 w 1533371"/>
                <a:gd name="connsiteY1020" fmla="*/ 1345940 h 1937689"/>
                <a:gd name="connsiteX1021" fmla="*/ 1331659 w 1533371"/>
                <a:gd name="connsiteY1021" fmla="*/ 1343262 h 1937689"/>
                <a:gd name="connsiteX1022" fmla="*/ 1331659 w 1533371"/>
                <a:gd name="connsiteY1022" fmla="*/ 1340585 h 1937689"/>
                <a:gd name="connsiteX1023" fmla="*/ 1330766 w 1533371"/>
                <a:gd name="connsiteY1023" fmla="*/ 1331659 h 1937689"/>
                <a:gd name="connsiteX1024" fmla="*/ 1331659 w 1533371"/>
                <a:gd name="connsiteY1024" fmla="*/ 1328981 h 1937689"/>
                <a:gd name="connsiteX1025" fmla="*/ 1332552 w 1533371"/>
                <a:gd name="connsiteY1025" fmla="*/ 1326304 h 1937689"/>
                <a:gd name="connsiteX1026" fmla="*/ 1345940 w 1533371"/>
                <a:gd name="connsiteY1026" fmla="*/ 1308453 h 1937689"/>
                <a:gd name="connsiteX1027" fmla="*/ 1351295 w 1533371"/>
                <a:gd name="connsiteY1027" fmla="*/ 1296850 h 1937689"/>
                <a:gd name="connsiteX1028" fmla="*/ 1353973 w 1533371"/>
                <a:gd name="connsiteY1028" fmla="*/ 1290603 h 1937689"/>
                <a:gd name="connsiteX1029" fmla="*/ 1354865 w 1533371"/>
                <a:gd name="connsiteY1029" fmla="*/ 1283462 h 1937689"/>
                <a:gd name="connsiteX1030" fmla="*/ 1354865 w 1533371"/>
                <a:gd name="connsiteY1030" fmla="*/ 1276322 h 1937689"/>
                <a:gd name="connsiteX1031" fmla="*/ 1354865 w 1533371"/>
                <a:gd name="connsiteY1031" fmla="*/ 1270074 h 1937689"/>
                <a:gd name="connsiteX1032" fmla="*/ 1353973 w 1533371"/>
                <a:gd name="connsiteY1032" fmla="*/ 1263827 h 1937689"/>
                <a:gd name="connsiteX1033" fmla="*/ 1353080 w 1533371"/>
                <a:gd name="connsiteY1033" fmla="*/ 1261149 h 1937689"/>
                <a:gd name="connsiteX1034" fmla="*/ 1352187 w 1533371"/>
                <a:gd name="connsiteY1034" fmla="*/ 1258471 h 1937689"/>
                <a:gd name="connsiteX1035" fmla="*/ 1352187 w 1533371"/>
                <a:gd name="connsiteY1035" fmla="*/ 1255794 h 1937689"/>
                <a:gd name="connsiteX1036" fmla="*/ 1353973 w 1533371"/>
                <a:gd name="connsiteY1036" fmla="*/ 1252224 h 1937689"/>
                <a:gd name="connsiteX1037" fmla="*/ 1356650 w 1533371"/>
                <a:gd name="connsiteY1037" fmla="*/ 1250439 h 1937689"/>
                <a:gd name="connsiteX1038" fmla="*/ 1359328 w 1533371"/>
                <a:gd name="connsiteY1038" fmla="*/ 1248654 h 1937689"/>
                <a:gd name="connsiteX1039" fmla="*/ 1379856 w 1533371"/>
                <a:gd name="connsiteY1039" fmla="*/ 1242406 h 1937689"/>
                <a:gd name="connsiteX1040" fmla="*/ 1384318 w 1533371"/>
                <a:gd name="connsiteY1040" fmla="*/ 1239728 h 1937689"/>
                <a:gd name="connsiteX1041" fmla="*/ 1386996 w 1533371"/>
                <a:gd name="connsiteY1041" fmla="*/ 1237051 h 1937689"/>
                <a:gd name="connsiteX1042" fmla="*/ 1387889 w 1533371"/>
                <a:gd name="connsiteY1042" fmla="*/ 1234373 h 1937689"/>
                <a:gd name="connsiteX1043" fmla="*/ 1387889 w 1533371"/>
                <a:gd name="connsiteY1043" fmla="*/ 1231695 h 1937689"/>
                <a:gd name="connsiteX1044" fmla="*/ 1386104 w 1533371"/>
                <a:gd name="connsiteY1044" fmla="*/ 1226340 h 1937689"/>
                <a:gd name="connsiteX1045" fmla="*/ 1382533 w 1533371"/>
                <a:gd name="connsiteY1045" fmla="*/ 1215630 h 1937689"/>
                <a:gd name="connsiteX1046" fmla="*/ 1381641 w 1533371"/>
                <a:gd name="connsiteY1046" fmla="*/ 1210275 h 1937689"/>
                <a:gd name="connsiteX1047" fmla="*/ 1380749 w 1533371"/>
                <a:gd name="connsiteY1047" fmla="*/ 1204027 h 1937689"/>
                <a:gd name="connsiteX1048" fmla="*/ 1380749 w 1533371"/>
                <a:gd name="connsiteY1048" fmla="*/ 1197779 h 1937689"/>
                <a:gd name="connsiteX1049" fmla="*/ 1380749 w 1533371"/>
                <a:gd name="connsiteY1049" fmla="*/ 1195102 h 1937689"/>
                <a:gd name="connsiteX1050" fmla="*/ 1379856 w 1533371"/>
                <a:gd name="connsiteY1050" fmla="*/ 1192424 h 1937689"/>
                <a:gd name="connsiteX1051" fmla="*/ 1376286 w 1533371"/>
                <a:gd name="connsiteY1051" fmla="*/ 1181714 h 1937689"/>
                <a:gd name="connsiteX1052" fmla="*/ 1375393 w 1533371"/>
                <a:gd name="connsiteY1052" fmla="*/ 1179036 h 1937689"/>
                <a:gd name="connsiteX1053" fmla="*/ 1377178 w 1533371"/>
                <a:gd name="connsiteY1053" fmla="*/ 1174573 h 1937689"/>
                <a:gd name="connsiteX1054" fmla="*/ 1381641 w 1533371"/>
                <a:gd name="connsiteY1054" fmla="*/ 1170111 h 1937689"/>
                <a:gd name="connsiteX1055" fmla="*/ 1398599 w 1533371"/>
                <a:gd name="connsiteY1055" fmla="*/ 1157615 h 1937689"/>
                <a:gd name="connsiteX1056" fmla="*/ 1402169 w 1533371"/>
                <a:gd name="connsiteY1056" fmla="*/ 1154045 h 1937689"/>
                <a:gd name="connsiteX1057" fmla="*/ 1404847 w 1533371"/>
                <a:gd name="connsiteY1057" fmla="*/ 1148690 h 1937689"/>
                <a:gd name="connsiteX1058" fmla="*/ 1407525 w 1533371"/>
                <a:gd name="connsiteY1058" fmla="*/ 1140657 h 1937689"/>
                <a:gd name="connsiteX1059" fmla="*/ 1410202 w 1533371"/>
                <a:gd name="connsiteY1059" fmla="*/ 1136194 h 1937689"/>
                <a:gd name="connsiteX1060" fmla="*/ 1411987 w 1533371"/>
                <a:gd name="connsiteY1060" fmla="*/ 1135302 h 1937689"/>
                <a:gd name="connsiteX1061" fmla="*/ 1417342 w 1533371"/>
                <a:gd name="connsiteY1061" fmla="*/ 1137087 h 1937689"/>
                <a:gd name="connsiteX1062" fmla="*/ 1420913 w 1533371"/>
                <a:gd name="connsiteY1062" fmla="*/ 1137979 h 1937689"/>
                <a:gd name="connsiteX1063" fmla="*/ 1427160 w 1533371"/>
                <a:gd name="connsiteY1063" fmla="*/ 1137087 h 1937689"/>
                <a:gd name="connsiteX1064" fmla="*/ 1430730 w 1533371"/>
                <a:gd name="connsiteY1064" fmla="*/ 1135302 h 1937689"/>
                <a:gd name="connsiteX1065" fmla="*/ 1433408 w 1533371"/>
                <a:gd name="connsiteY1065" fmla="*/ 1133517 h 1937689"/>
                <a:gd name="connsiteX1066" fmla="*/ 1445011 w 1533371"/>
                <a:gd name="connsiteY1066" fmla="*/ 1121914 h 1937689"/>
                <a:gd name="connsiteX1067" fmla="*/ 1448581 w 1533371"/>
                <a:gd name="connsiteY1067" fmla="*/ 1117451 h 1937689"/>
                <a:gd name="connsiteX1068" fmla="*/ 1451258 w 1533371"/>
                <a:gd name="connsiteY1068" fmla="*/ 1112096 h 1937689"/>
                <a:gd name="connsiteX1069" fmla="*/ 1452151 w 1533371"/>
                <a:gd name="connsiteY1069" fmla="*/ 1109418 h 1937689"/>
                <a:gd name="connsiteX1070" fmla="*/ 1452151 w 1533371"/>
                <a:gd name="connsiteY1070" fmla="*/ 1106741 h 1937689"/>
                <a:gd name="connsiteX1071" fmla="*/ 1452151 w 1533371"/>
                <a:gd name="connsiteY1071" fmla="*/ 1104063 h 1937689"/>
                <a:gd name="connsiteX1072" fmla="*/ 1451258 w 1533371"/>
                <a:gd name="connsiteY1072" fmla="*/ 1101386 h 1937689"/>
                <a:gd name="connsiteX1073" fmla="*/ 1450366 w 1533371"/>
                <a:gd name="connsiteY1073" fmla="*/ 1098708 h 1937689"/>
                <a:gd name="connsiteX1074" fmla="*/ 1447689 w 1533371"/>
                <a:gd name="connsiteY1074" fmla="*/ 1094245 h 1937689"/>
                <a:gd name="connsiteX1075" fmla="*/ 1445903 w 1533371"/>
                <a:gd name="connsiteY1075" fmla="*/ 1092460 h 1937689"/>
                <a:gd name="connsiteX1076" fmla="*/ 1443226 w 1533371"/>
                <a:gd name="connsiteY1076" fmla="*/ 1087998 h 1937689"/>
                <a:gd name="connsiteX1077" fmla="*/ 1442333 w 1533371"/>
                <a:gd name="connsiteY1077" fmla="*/ 1086213 h 1937689"/>
                <a:gd name="connsiteX1078" fmla="*/ 1441441 w 1533371"/>
                <a:gd name="connsiteY1078" fmla="*/ 1084428 h 1937689"/>
                <a:gd name="connsiteX1079" fmla="*/ 1441441 w 1533371"/>
                <a:gd name="connsiteY1079" fmla="*/ 1081750 h 1937689"/>
                <a:gd name="connsiteX1080" fmla="*/ 1441441 w 1533371"/>
                <a:gd name="connsiteY1080" fmla="*/ 1079072 h 1937689"/>
                <a:gd name="connsiteX1081" fmla="*/ 1441441 w 1533371"/>
                <a:gd name="connsiteY1081" fmla="*/ 1075502 h 1937689"/>
                <a:gd name="connsiteX1082" fmla="*/ 1442333 w 1533371"/>
                <a:gd name="connsiteY1082" fmla="*/ 1071932 h 1937689"/>
                <a:gd name="connsiteX1083" fmla="*/ 1444118 w 1533371"/>
                <a:gd name="connsiteY1083" fmla="*/ 1067469 h 1937689"/>
                <a:gd name="connsiteX1084" fmla="*/ 1446796 w 1533371"/>
                <a:gd name="connsiteY1084" fmla="*/ 1063007 h 1937689"/>
                <a:gd name="connsiteX1085" fmla="*/ 1452151 w 1533371"/>
                <a:gd name="connsiteY1085" fmla="*/ 1055866 h 1937689"/>
                <a:gd name="connsiteX1086" fmla="*/ 1454829 w 1533371"/>
                <a:gd name="connsiteY1086" fmla="*/ 1053189 h 1937689"/>
                <a:gd name="connsiteX1087" fmla="*/ 1457506 w 1533371"/>
                <a:gd name="connsiteY1087" fmla="*/ 1051404 h 1937689"/>
                <a:gd name="connsiteX1088" fmla="*/ 1462861 w 1533371"/>
                <a:gd name="connsiteY1088" fmla="*/ 1049619 h 1937689"/>
                <a:gd name="connsiteX1089" fmla="*/ 1465539 w 1533371"/>
                <a:gd name="connsiteY1089" fmla="*/ 1049619 h 1937689"/>
                <a:gd name="connsiteX1090" fmla="*/ 1472679 w 1533371"/>
                <a:gd name="connsiteY1090" fmla="*/ 1050511 h 1937689"/>
                <a:gd name="connsiteX1091" fmla="*/ 1476249 w 1533371"/>
                <a:gd name="connsiteY1091" fmla="*/ 1051404 h 1937689"/>
                <a:gd name="connsiteX1092" fmla="*/ 1481605 w 1533371"/>
                <a:gd name="connsiteY1092" fmla="*/ 1054081 h 1937689"/>
                <a:gd name="connsiteX1093" fmla="*/ 1486067 w 1533371"/>
                <a:gd name="connsiteY1093" fmla="*/ 1057652 h 1937689"/>
                <a:gd name="connsiteX1094" fmla="*/ 1493208 w 1533371"/>
                <a:gd name="connsiteY1094" fmla="*/ 1060329 h 1937689"/>
                <a:gd name="connsiteX1095" fmla="*/ 1507488 w 1533371"/>
                <a:gd name="connsiteY1095" fmla="*/ 1039801 h 1937689"/>
                <a:gd name="connsiteX1096" fmla="*/ 1508381 w 1533371"/>
                <a:gd name="connsiteY1096" fmla="*/ 1037123 h 1937689"/>
                <a:gd name="connsiteX1097" fmla="*/ 1510166 w 1533371"/>
                <a:gd name="connsiteY1097" fmla="*/ 1032661 h 1937689"/>
                <a:gd name="connsiteX1098" fmla="*/ 1510166 w 1533371"/>
                <a:gd name="connsiteY1098" fmla="*/ 1029983 h 1937689"/>
                <a:gd name="connsiteX1099" fmla="*/ 1509273 w 1533371"/>
                <a:gd name="connsiteY1099" fmla="*/ 1027305 h 1937689"/>
                <a:gd name="connsiteX1100" fmla="*/ 1507488 w 1533371"/>
                <a:gd name="connsiteY1100" fmla="*/ 1024628 h 1937689"/>
                <a:gd name="connsiteX1101" fmla="*/ 1506596 w 1533371"/>
                <a:gd name="connsiteY1101" fmla="*/ 1021058 h 1937689"/>
                <a:gd name="connsiteX1102" fmla="*/ 1507488 w 1533371"/>
                <a:gd name="connsiteY1102" fmla="*/ 1018380 h 1937689"/>
                <a:gd name="connsiteX1103" fmla="*/ 1511951 w 1533371"/>
                <a:gd name="connsiteY1103" fmla="*/ 1016595 h 1937689"/>
                <a:gd name="connsiteX1104" fmla="*/ 792569 w 1533371"/>
                <a:gd name="connsiteY1104" fmla="*/ 818453 h 1937689"/>
                <a:gd name="connsiteX1105" fmla="*/ 797924 w 1533371"/>
                <a:gd name="connsiteY1105" fmla="*/ 834518 h 1937689"/>
                <a:gd name="connsiteX1106" fmla="*/ 807742 w 1533371"/>
                <a:gd name="connsiteY1106" fmla="*/ 851476 h 1937689"/>
                <a:gd name="connsiteX1107" fmla="*/ 822916 w 1533371"/>
                <a:gd name="connsiteY1107" fmla="*/ 861294 h 1937689"/>
                <a:gd name="connsiteX1108" fmla="*/ 828270 w 1533371"/>
                <a:gd name="connsiteY1108" fmla="*/ 871112 h 1937689"/>
                <a:gd name="connsiteX1109" fmla="*/ 830948 w 1533371"/>
                <a:gd name="connsiteY1109" fmla="*/ 879145 h 1937689"/>
                <a:gd name="connsiteX1110" fmla="*/ 831841 w 1533371"/>
                <a:gd name="connsiteY1110" fmla="*/ 886285 h 1937689"/>
                <a:gd name="connsiteX1111" fmla="*/ 823808 w 1533371"/>
                <a:gd name="connsiteY1111" fmla="*/ 888070 h 1937689"/>
                <a:gd name="connsiteX1112" fmla="*/ 817560 w 1533371"/>
                <a:gd name="connsiteY1112" fmla="*/ 891640 h 1937689"/>
                <a:gd name="connsiteX1113" fmla="*/ 811312 w 1533371"/>
                <a:gd name="connsiteY1113" fmla="*/ 902351 h 1937689"/>
                <a:gd name="connsiteX1114" fmla="*/ 806849 w 1533371"/>
                <a:gd name="connsiteY1114" fmla="*/ 913954 h 1937689"/>
                <a:gd name="connsiteX1115" fmla="*/ 801495 w 1533371"/>
                <a:gd name="connsiteY1115" fmla="*/ 921987 h 1937689"/>
                <a:gd name="connsiteX1116" fmla="*/ 795247 w 1533371"/>
                <a:gd name="connsiteY1116" fmla="*/ 915739 h 1937689"/>
                <a:gd name="connsiteX1117" fmla="*/ 789892 w 1533371"/>
                <a:gd name="connsiteY1117" fmla="*/ 911276 h 1937689"/>
                <a:gd name="connsiteX1118" fmla="*/ 786321 w 1533371"/>
                <a:gd name="connsiteY1118" fmla="*/ 920201 h 1937689"/>
                <a:gd name="connsiteX1119" fmla="*/ 776504 w 1533371"/>
                <a:gd name="connsiteY1119" fmla="*/ 932697 h 1937689"/>
                <a:gd name="connsiteX1120" fmla="*/ 761331 w 1533371"/>
                <a:gd name="connsiteY1120" fmla="*/ 932697 h 1937689"/>
                <a:gd name="connsiteX1121" fmla="*/ 753298 w 1533371"/>
                <a:gd name="connsiteY1121" fmla="*/ 930019 h 1937689"/>
                <a:gd name="connsiteX1122" fmla="*/ 747050 w 1533371"/>
                <a:gd name="connsiteY1122" fmla="*/ 927342 h 1937689"/>
                <a:gd name="connsiteX1123" fmla="*/ 732769 w 1533371"/>
                <a:gd name="connsiteY1123" fmla="*/ 926449 h 1937689"/>
                <a:gd name="connsiteX1124" fmla="*/ 722952 w 1533371"/>
                <a:gd name="connsiteY1124" fmla="*/ 930912 h 1937689"/>
                <a:gd name="connsiteX1125" fmla="*/ 730092 w 1533371"/>
                <a:gd name="connsiteY1125" fmla="*/ 939837 h 1937689"/>
                <a:gd name="connsiteX1126" fmla="*/ 736340 w 1533371"/>
                <a:gd name="connsiteY1126" fmla="*/ 947870 h 1937689"/>
                <a:gd name="connsiteX1127" fmla="*/ 739910 w 1533371"/>
                <a:gd name="connsiteY1127" fmla="*/ 964828 h 1937689"/>
                <a:gd name="connsiteX1128" fmla="*/ 739910 w 1533371"/>
                <a:gd name="connsiteY1128" fmla="*/ 986249 h 1937689"/>
                <a:gd name="connsiteX1129" fmla="*/ 735447 w 1533371"/>
                <a:gd name="connsiteY1129" fmla="*/ 1000529 h 1937689"/>
                <a:gd name="connsiteX1130" fmla="*/ 733662 w 1533371"/>
                <a:gd name="connsiteY1130" fmla="*/ 1008562 h 1937689"/>
                <a:gd name="connsiteX1131" fmla="*/ 733662 w 1533371"/>
                <a:gd name="connsiteY1131" fmla="*/ 1018380 h 1937689"/>
                <a:gd name="connsiteX1132" fmla="*/ 733662 w 1533371"/>
                <a:gd name="connsiteY1132" fmla="*/ 1025520 h 1937689"/>
                <a:gd name="connsiteX1133" fmla="*/ 738125 w 1533371"/>
                <a:gd name="connsiteY1133" fmla="*/ 1031768 h 1937689"/>
                <a:gd name="connsiteX1134" fmla="*/ 723844 w 1533371"/>
                <a:gd name="connsiteY1134" fmla="*/ 1038908 h 1937689"/>
                <a:gd name="connsiteX1135" fmla="*/ 695283 w 1533371"/>
                <a:gd name="connsiteY1135" fmla="*/ 1020165 h 1937689"/>
                <a:gd name="connsiteX1136" fmla="*/ 683680 w 1533371"/>
                <a:gd name="connsiteY1136" fmla="*/ 989819 h 1937689"/>
                <a:gd name="connsiteX1137" fmla="*/ 673862 w 1533371"/>
                <a:gd name="connsiteY1137" fmla="*/ 980894 h 1937689"/>
                <a:gd name="connsiteX1138" fmla="*/ 672077 w 1533371"/>
                <a:gd name="connsiteY1138" fmla="*/ 969291 h 1937689"/>
                <a:gd name="connsiteX1139" fmla="*/ 667615 w 1533371"/>
                <a:gd name="connsiteY1139" fmla="*/ 955010 h 1937689"/>
                <a:gd name="connsiteX1140" fmla="*/ 655119 w 1533371"/>
                <a:gd name="connsiteY1140" fmla="*/ 948763 h 1937689"/>
                <a:gd name="connsiteX1141" fmla="*/ 647086 w 1533371"/>
                <a:gd name="connsiteY1141" fmla="*/ 939837 h 1937689"/>
                <a:gd name="connsiteX1142" fmla="*/ 645301 w 1533371"/>
                <a:gd name="connsiteY1142" fmla="*/ 932697 h 1937689"/>
                <a:gd name="connsiteX1143" fmla="*/ 633698 w 1533371"/>
                <a:gd name="connsiteY1143" fmla="*/ 932697 h 1937689"/>
                <a:gd name="connsiteX1144" fmla="*/ 621203 w 1533371"/>
                <a:gd name="connsiteY1144" fmla="*/ 929127 h 1937689"/>
                <a:gd name="connsiteX1145" fmla="*/ 622988 w 1533371"/>
                <a:gd name="connsiteY1145" fmla="*/ 917524 h 1937689"/>
                <a:gd name="connsiteX1146" fmla="*/ 614063 w 1533371"/>
                <a:gd name="connsiteY1146" fmla="*/ 897888 h 1937689"/>
                <a:gd name="connsiteX1147" fmla="*/ 599782 w 1533371"/>
                <a:gd name="connsiteY1147" fmla="*/ 886285 h 1937689"/>
                <a:gd name="connsiteX1148" fmla="*/ 593534 w 1533371"/>
                <a:gd name="connsiteY1148" fmla="*/ 885393 h 1937689"/>
                <a:gd name="connsiteX1149" fmla="*/ 591749 w 1533371"/>
                <a:gd name="connsiteY1149" fmla="*/ 879145 h 1937689"/>
                <a:gd name="connsiteX1150" fmla="*/ 587287 w 1533371"/>
                <a:gd name="connsiteY1150" fmla="*/ 865757 h 1937689"/>
                <a:gd name="connsiteX1151" fmla="*/ 577469 w 1533371"/>
                <a:gd name="connsiteY1151" fmla="*/ 855047 h 1937689"/>
                <a:gd name="connsiteX1152" fmla="*/ 571221 w 1533371"/>
                <a:gd name="connsiteY1152" fmla="*/ 851476 h 1937689"/>
                <a:gd name="connsiteX1153" fmla="*/ 552478 w 1533371"/>
                <a:gd name="connsiteY1153" fmla="*/ 851476 h 1937689"/>
                <a:gd name="connsiteX1154" fmla="*/ 533735 w 1533371"/>
                <a:gd name="connsiteY1154" fmla="*/ 857724 h 1937689"/>
                <a:gd name="connsiteX1155" fmla="*/ 532842 w 1533371"/>
                <a:gd name="connsiteY1155" fmla="*/ 863972 h 1937689"/>
                <a:gd name="connsiteX1156" fmla="*/ 523024 w 1533371"/>
                <a:gd name="connsiteY1156" fmla="*/ 867542 h 1937689"/>
                <a:gd name="connsiteX1157" fmla="*/ 519454 w 1533371"/>
                <a:gd name="connsiteY1157" fmla="*/ 853262 h 1937689"/>
                <a:gd name="connsiteX1158" fmla="*/ 523917 w 1533371"/>
                <a:gd name="connsiteY1158" fmla="*/ 833626 h 1937689"/>
                <a:gd name="connsiteX1159" fmla="*/ 528380 w 1533371"/>
                <a:gd name="connsiteY1159" fmla="*/ 821130 h 1937689"/>
                <a:gd name="connsiteX1160" fmla="*/ 534627 w 1533371"/>
                <a:gd name="connsiteY1160" fmla="*/ 813990 h 1937689"/>
                <a:gd name="connsiteX1161" fmla="*/ 531057 w 1533371"/>
                <a:gd name="connsiteY1161" fmla="*/ 801495 h 1937689"/>
                <a:gd name="connsiteX1162" fmla="*/ 540875 w 1533371"/>
                <a:gd name="connsiteY1162" fmla="*/ 786322 h 1937689"/>
                <a:gd name="connsiteX1163" fmla="*/ 550693 w 1533371"/>
                <a:gd name="connsiteY1163" fmla="*/ 772934 h 1937689"/>
                <a:gd name="connsiteX1164" fmla="*/ 562296 w 1533371"/>
                <a:gd name="connsiteY1164" fmla="*/ 772934 h 1937689"/>
                <a:gd name="connsiteX1165" fmla="*/ 570328 w 1533371"/>
                <a:gd name="connsiteY1165" fmla="*/ 775611 h 1937689"/>
                <a:gd name="connsiteX1166" fmla="*/ 571221 w 1533371"/>
                <a:gd name="connsiteY1166" fmla="*/ 769363 h 1937689"/>
                <a:gd name="connsiteX1167" fmla="*/ 572113 w 1533371"/>
                <a:gd name="connsiteY1167" fmla="*/ 762223 h 1937689"/>
                <a:gd name="connsiteX1168" fmla="*/ 564973 w 1533371"/>
                <a:gd name="connsiteY1168" fmla="*/ 747050 h 1937689"/>
                <a:gd name="connsiteX1169" fmla="*/ 570328 w 1533371"/>
                <a:gd name="connsiteY1169" fmla="*/ 739910 h 1937689"/>
                <a:gd name="connsiteX1170" fmla="*/ 588179 w 1533371"/>
                <a:gd name="connsiteY1170" fmla="*/ 740802 h 1937689"/>
                <a:gd name="connsiteX1171" fmla="*/ 612277 w 1533371"/>
                <a:gd name="connsiteY1171" fmla="*/ 738125 h 1937689"/>
                <a:gd name="connsiteX1172" fmla="*/ 634591 w 1533371"/>
                <a:gd name="connsiteY1172" fmla="*/ 744373 h 1937689"/>
                <a:gd name="connsiteX1173" fmla="*/ 641731 w 1533371"/>
                <a:gd name="connsiteY1173" fmla="*/ 752405 h 1937689"/>
                <a:gd name="connsiteX1174" fmla="*/ 656904 w 1533371"/>
                <a:gd name="connsiteY1174" fmla="*/ 762223 h 1937689"/>
                <a:gd name="connsiteX1175" fmla="*/ 679217 w 1533371"/>
                <a:gd name="connsiteY1175" fmla="*/ 779181 h 1937689"/>
                <a:gd name="connsiteX1176" fmla="*/ 694391 w 1533371"/>
                <a:gd name="connsiteY1176" fmla="*/ 784537 h 1937689"/>
                <a:gd name="connsiteX1177" fmla="*/ 719381 w 1533371"/>
                <a:gd name="connsiteY1177" fmla="*/ 778289 h 1937689"/>
                <a:gd name="connsiteX1178" fmla="*/ 744372 w 1533371"/>
                <a:gd name="connsiteY1178" fmla="*/ 771149 h 1937689"/>
                <a:gd name="connsiteX1179" fmla="*/ 751513 w 1533371"/>
                <a:gd name="connsiteY1179" fmla="*/ 760438 h 1937689"/>
                <a:gd name="connsiteX1180" fmla="*/ 759545 w 1533371"/>
                <a:gd name="connsiteY1180" fmla="*/ 756868 h 1937689"/>
                <a:gd name="connsiteX1181" fmla="*/ 765793 w 1533371"/>
                <a:gd name="connsiteY1181" fmla="*/ 756868 h 1937689"/>
                <a:gd name="connsiteX1182" fmla="*/ 766686 w 1533371"/>
                <a:gd name="connsiteY1182" fmla="*/ 751513 h 1937689"/>
                <a:gd name="connsiteX1183" fmla="*/ 779181 w 1533371"/>
                <a:gd name="connsiteY1183" fmla="*/ 729199 h 1937689"/>
                <a:gd name="connsiteX1184" fmla="*/ 785429 w 1533371"/>
                <a:gd name="connsiteY1184" fmla="*/ 735447 h 1937689"/>
                <a:gd name="connsiteX1185" fmla="*/ 790784 w 1533371"/>
                <a:gd name="connsiteY1185" fmla="*/ 741695 h 1937689"/>
                <a:gd name="connsiteX1186" fmla="*/ 807742 w 1533371"/>
                <a:gd name="connsiteY1186" fmla="*/ 749728 h 1937689"/>
                <a:gd name="connsiteX1187" fmla="*/ 822023 w 1533371"/>
                <a:gd name="connsiteY1187" fmla="*/ 756868 h 1937689"/>
                <a:gd name="connsiteX1188" fmla="*/ 830948 w 1533371"/>
                <a:gd name="connsiteY1188" fmla="*/ 770256 h 1937689"/>
                <a:gd name="connsiteX1189" fmla="*/ 820237 w 1533371"/>
                <a:gd name="connsiteY1189" fmla="*/ 782751 h 1937689"/>
                <a:gd name="connsiteX1190" fmla="*/ 806849 w 1533371"/>
                <a:gd name="connsiteY1190" fmla="*/ 787214 h 1937689"/>
                <a:gd name="connsiteX1191" fmla="*/ 800602 w 1533371"/>
                <a:gd name="connsiteY1191" fmla="*/ 787214 h 1937689"/>
                <a:gd name="connsiteX1192" fmla="*/ 797032 w 1533371"/>
                <a:gd name="connsiteY1192" fmla="*/ 793462 h 1937689"/>
                <a:gd name="connsiteX1193" fmla="*/ 792569 w 1533371"/>
                <a:gd name="connsiteY1193" fmla="*/ 801495 h 1937689"/>
                <a:gd name="connsiteX1194" fmla="*/ 787214 w 1533371"/>
                <a:gd name="connsiteY1194" fmla="*/ 811312 h 1937689"/>
                <a:gd name="connsiteX1195" fmla="*/ 792569 w 1533371"/>
                <a:gd name="connsiteY1195" fmla="*/ 818453 h 193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</a:cxnLst>
              <a:rect l="l" t="t" r="r" b="b"/>
              <a:pathLst>
                <a:path w="1533371" h="1937689">
                  <a:moveTo>
                    <a:pt x="1511951" y="1016595"/>
                  </a:moveTo>
                  <a:lnTo>
                    <a:pt x="1519984" y="1004100"/>
                  </a:lnTo>
                  <a:lnTo>
                    <a:pt x="1533372" y="967506"/>
                  </a:lnTo>
                  <a:lnTo>
                    <a:pt x="1501241" y="947870"/>
                  </a:lnTo>
                  <a:lnTo>
                    <a:pt x="1497670" y="944300"/>
                  </a:lnTo>
                  <a:lnTo>
                    <a:pt x="1494100" y="939837"/>
                  </a:lnTo>
                  <a:lnTo>
                    <a:pt x="1494993" y="937160"/>
                  </a:lnTo>
                  <a:lnTo>
                    <a:pt x="1496778" y="935375"/>
                  </a:lnTo>
                  <a:lnTo>
                    <a:pt x="1500348" y="931804"/>
                  </a:lnTo>
                  <a:lnTo>
                    <a:pt x="1502133" y="930019"/>
                  </a:lnTo>
                  <a:lnTo>
                    <a:pt x="1503918" y="928234"/>
                  </a:lnTo>
                  <a:lnTo>
                    <a:pt x="1504810" y="925557"/>
                  </a:lnTo>
                  <a:lnTo>
                    <a:pt x="1504810" y="921987"/>
                  </a:lnTo>
                  <a:lnTo>
                    <a:pt x="1503025" y="920201"/>
                  </a:lnTo>
                  <a:lnTo>
                    <a:pt x="1500348" y="918416"/>
                  </a:lnTo>
                  <a:lnTo>
                    <a:pt x="1494100" y="917524"/>
                  </a:lnTo>
                  <a:lnTo>
                    <a:pt x="1487853" y="918416"/>
                  </a:lnTo>
                  <a:lnTo>
                    <a:pt x="1484282" y="918416"/>
                  </a:lnTo>
                  <a:lnTo>
                    <a:pt x="1479820" y="917524"/>
                  </a:lnTo>
                  <a:lnTo>
                    <a:pt x="1471787" y="913954"/>
                  </a:lnTo>
                  <a:lnTo>
                    <a:pt x="1468217" y="911276"/>
                  </a:lnTo>
                  <a:lnTo>
                    <a:pt x="1465539" y="908599"/>
                  </a:lnTo>
                  <a:lnTo>
                    <a:pt x="1464646" y="906813"/>
                  </a:lnTo>
                  <a:lnTo>
                    <a:pt x="1463754" y="904136"/>
                  </a:lnTo>
                  <a:lnTo>
                    <a:pt x="1462861" y="901458"/>
                  </a:lnTo>
                  <a:lnTo>
                    <a:pt x="1462861" y="898781"/>
                  </a:lnTo>
                  <a:lnTo>
                    <a:pt x="1462861" y="895211"/>
                  </a:lnTo>
                  <a:lnTo>
                    <a:pt x="1462861" y="890748"/>
                  </a:lnTo>
                  <a:lnTo>
                    <a:pt x="1461969" y="885393"/>
                  </a:lnTo>
                  <a:lnTo>
                    <a:pt x="1460184" y="882715"/>
                  </a:lnTo>
                  <a:lnTo>
                    <a:pt x="1458399" y="880930"/>
                  </a:lnTo>
                  <a:lnTo>
                    <a:pt x="1445903" y="870220"/>
                  </a:lnTo>
                  <a:lnTo>
                    <a:pt x="1444118" y="865757"/>
                  </a:lnTo>
                  <a:lnTo>
                    <a:pt x="1444118" y="862187"/>
                  </a:lnTo>
                  <a:lnTo>
                    <a:pt x="1445011" y="858617"/>
                  </a:lnTo>
                  <a:lnTo>
                    <a:pt x="1447689" y="853262"/>
                  </a:lnTo>
                  <a:lnTo>
                    <a:pt x="1453936" y="845229"/>
                  </a:lnTo>
                  <a:lnTo>
                    <a:pt x="1454829" y="844336"/>
                  </a:lnTo>
                  <a:lnTo>
                    <a:pt x="1455721" y="843444"/>
                  </a:lnTo>
                  <a:lnTo>
                    <a:pt x="1457506" y="842551"/>
                  </a:lnTo>
                  <a:lnTo>
                    <a:pt x="1459291" y="842551"/>
                  </a:lnTo>
                  <a:lnTo>
                    <a:pt x="1470894" y="844336"/>
                  </a:lnTo>
                  <a:lnTo>
                    <a:pt x="1471787" y="844336"/>
                  </a:lnTo>
                  <a:lnTo>
                    <a:pt x="1471787" y="844336"/>
                  </a:lnTo>
                  <a:lnTo>
                    <a:pt x="1473572" y="842551"/>
                  </a:lnTo>
                  <a:lnTo>
                    <a:pt x="1475357" y="840766"/>
                  </a:lnTo>
                  <a:lnTo>
                    <a:pt x="1476249" y="838088"/>
                  </a:lnTo>
                  <a:lnTo>
                    <a:pt x="1477142" y="835411"/>
                  </a:lnTo>
                  <a:lnTo>
                    <a:pt x="1478034" y="823808"/>
                  </a:lnTo>
                  <a:lnTo>
                    <a:pt x="1476249" y="812205"/>
                  </a:lnTo>
                  <a:lnTo>
                    <a:pt x="1474465" y="807742"/>
                  </a:lnTo>
                  <a:lnTo>
                    <a:pt x="1470894" y="805065"/>
                  </a:lnTo>
                  <a:lnTo>
                    <a:pt x="1448581" y="805065"/>
                  </a:lnTo>
                  <a:lnTo>
                    <a:pt x="1442333" y="804172"/>
                  </a:lnTo>
                  <a:lnTo>
                    <a:pt x="1438763" y="803280"/>
                  </a:lnTo>
                  <a:lnTo>
                    <a:pt x="1434301" y="799710"/>
                  </a:lnTo>
                  <a:lnTo>
                    <a:pt x="1428945" y="793462"/>
                  </a:lnTo>
                  <a:lnTo>
                    <a:pt x="1410202" y="767578"/>
                  </a:lnTo>
                  <a:lnTo>
                    <a:pt x="1403954" y="759546"/>
                  </a:lnTo>
                  <a:lnTo>
                    <a:pt x="1388781" y="744373"/>
                  </a:lnTo>
                  <a:lnTo>
                    <a:pt x="1383426" y="739910"/>
                  </a:lnTo>
                  <a:lnTo>
                    <a:pt x="1378963" y="738125"/>
                  </a:lnTo>
                  <a:lnTo>
                    <a:pt x="1367361" y="739910"/>
                  </a:lnTo>
                  <a:lnTo>
                    <a:pt x="1356650" y="743480"/>
                  </a:lnTo>
                  <a:lnTo>
                    <a:pt x="1353973" y="744373"/>
                  </a:lnTo>
                  <a:lnTo>
                    <a:pt x="1352187" y="746158"/>
                  </a:lnTo>
                  <a:lnTo>
                    <a:pt x="1351295" y="748835"/>
                  </a:lnTo>
                  <a:lnTo>
                    <a:pt x="1351295" y="751513"/>
                  </a:lnTo>
                  <a:lnTo>
                    <a:pt x="1351295" y="755083"/>
                  </a:lnTo>
                  <a:lnTo>
                    <a:pt x="1351295" y="757761"/>
                  </a:lnTo>
                  <a:lnTo>
                    <a:pt x="1350402" y="760438"/>
                  </a:lnTo>
                  <a:lnTo>
                    <a:pt x="1346832" y="764901"/>
                  </a:lnTo>
                  <a:lnTo>
                    <a:pt x="1345940" y="767578"/>
                  </a:lnTo>
                  <a:lnTo>
                    <a:pt x="1345940" y="770256"/>
                  </a:lnTo>
                  <a:lnTo>
                    <a:pt x="1345940" y="772934"/>
                  </a:lnTo>
                  <a:lnTo>
                    <a:pt x="1345940" y="775611"/>
                  </a:lnTo>
                  <a:lnTo>
                    <a:pt x="1345047" y="778289"/>
                  </a:lnTo>
                  <a:lnTo>
                    <a:pt x="1343262" y="780074"/>
                  </a:lnTo>
                  <a:lnTo>
                    <a:pt x="1338799" y="782751"/>
                  </a:lnTo>
                  <a:lnTo>
                    <a:pt x="1337014" y="784537"/>
                  </a:lnTo>
                  <a:lnTo>
                    <a:pt x="1335229" y="787214"/>
                  </a:lnTo>
                  <a:lnTo>
                    <a:pt x="1333444" y="789892"/>
                  </a:lnTo>
                  <a:lnTo>
                    <a:pt x="1329874" y="794354"/>
                  </a:lnTo>
                  <a:lnTo>
                    <a:pt x="1328089" y="796139"/>
                  </a:lnTo>
                  <a:lnTo>
                    <a:pt x="1326304" y="797924"/>
                  </a:lnTo>
                  <a:lnTo>
                    <a:pt x="1323626" y="798817"/>
                  </a:lnTo>
                  <a:lnTo>
                    <a:pt x="1320949" y="798817"/>
                  </a:lnTo>
                  <a:lnTo>
                    <a:pt x="1299528" y="797032"/>
                  </a:lnTo>
                  <a:lnTo>
                    <a:pt x="1295958" y="797032"/>
                  </a:lnTo>
                  <a:lnTo>
                    <a:pt x="1293280" y="797924"/>
                  </a:lnTo>
                  <a:lnTo>
                    <a:pt x="1290602" y="798817"/>
                  </a:lnTo>
                  <a:lnTo>
                    <a:pt x="1288817" y="800602"/>
                  </a:lnTo>
                  <a:lnTo>
                    <a:pt x="1285248" y="805065"/>
                  </a:lnTo>
                  <a:lnTo>
                    <a:pt x="1281677" y="809527"/>
                  </a:lnTo>
                  <a:lnTo>
                    <a:pt x="1279892" y="811312"/>
                  </a:lnTo>
                  <a:lnTo>
                    <a:pt x="1277214" y="812205"/>
                  </a:lnTo>
                  <a:lnTo>
                    <a:pt x="1270967" y="813098"/>
                  </a:lnTo>
                  <a:lnTo>
                    <a:pt x="1268289" y="813990"/>
                  </a:lnTo>
                  <a:lnTo>
                    <a:pt x="1266504" y="815775"/>
                  </a:lnTo>
                  <a:lnTo>
                    <a:pt x="1264719" y="817560"/>
                  </a:lnTo>
                  <a:lnTo>
                    <a:pt x="1259364" y="824700"/>
                  </a:lnTo>
                  <a:lnTo>
                    <a:pt x="1257579" y="826486"/>
                  </a:lnTo>
                  <a:lnTo>
                    <a:pt x="1254901" y="827378"/>
                  </a:lnTo>
                  <a:lnTo>
                    <a:pt x="1252224" y="827378"/>
                  </a:lnTo>
                  <a:lnTo>
                    <a:pt x="1245084" y="826486"/>
                  </a:lnTo>
                  <a:lnTo>
                    <a:pt x="1242406" y="826486"/>
                  </a:lnTo>
                  <a:lnTo>
                    <a:pt x="1239728" y="827378"/>
                  </a:lnTo>
                  <a:lnTo>
                    <a:pt x="1235265" y="830948"/>
                  </a:lnTo>
                  <a:lnTo>
                    <a:pt x="1232588" y="832733"/>
                  </a:lnTo>
                  <a:lnTo>
                    <a:pt x="1229910" y="833626"/>
                  </a:lnTo>
                  <a:lnTo>
                    <a:pt x="1225448" y="833626"/>
                  </a:lnTo>
                  <a:lnTo>
                    <a:pt x="1193317" y="826486"/>
                  </a:lnTo>
                  <a:lnTo>
                    <a:pt x="1191532" y="826486"/>
                  </a:lnTo>
                  <a:lnTo>
                    <a:pt x="1188854" y="827378"/>
                  </a:lnTo>
                  <a:lnTo>
                    <a:pt x="1186176" y="828271"/>
                  </a:lnTo>
                  <a:lnTo>
                    <a:pt x="1184391" y="830056"/>
                  </a:lnTo>
                  <a:lnTo>
                    <a:pt x="1179036" y="836303"/>
                  </a:lnTo>
                  <a:lnTo>
                    <a:pt x="1173681" y="840766"/>
                  </a:lnTo>
                  <a:lnTo>
                    <a:pt x="1131732" y="830056"/>
                  </a:lnTo>
                  <a:lnTo>
                    <a:pt x="1121021" y="829163"/>
                  </a:lnTo>
                  <a:lnTo>
                    <a:pt x="1113881" y="829163"/>
                  </a:lnTo>
                  <a:lnTo>
                    <a:pt x="1111204" y="830948"/>
                  </a:lnTo>
                  <a:lnTo>
                    <a:pt x="1107633" y="832733"/>
                  </a:lnTo>
                  <a:lnTo>
                    <a:pt x="1101385" y="833626"/>
                  </a:lnTo>
                  <a:lnTo>
                    <a:pt x="1097816" y="832733"/>
                  </a:lnTo>
                  <a:lnTo>
                    <a:pt x="1095138" y="830948"/>
                  </a:lnTo>
                  <a:lnTo>
                    <a:pt x="1089783" y="827378"/>
                  </a:lnTo>
                  <a:lnTo>
                    <a:pt x="1085320" y="826486"/>
                  </a:lnTo>
                  <a:lnTo>
                    <a:pt x="1079072" y="826486"/>
                  </a:lnTo>
                  <a:lnTo>
                    <a:pt x="1075502" y="825593"/>
                  </a:lnTo>
                  <a:lnTo>
                    <a:pt x="1072825" y="824700"/>
                  </a:lnTo>
                  <a:lnTo>
                    <a:pt x="1071040" y="822915"/>
                  </a:lnTo>
                  <a:lnTo>
                    <a:pt x="1069254" y="821130"/>
                  </a:lnTo>
                  <a:lnTo>
                    <a:pt x="1067469" y="819345"/>
                  </a:lnTo>
                  <a:lnTo>
                    <a:pt x="1066577" y="816668"/>
                  </a:lnTo>
                  <a:lnTo>
                    <a:pt x="1065684" y="813990"/>
                  </a:lnTo>
                  <a:lnTo>
                    <a:pt x="1065684" y="810420"/>
                  </a:lnTo>
                  <a:lnTo>
                    <a:pt x="1066577" y="802387"/>
                  </a:lnTo>
                  <a:lnTo>
                    <a:pt x="1065684" y="798817"/>
                  </a:lnTo>
                  <a:lnTo>
                    <a:pt x="1063899" y="794354"/>
                  </a:lnTo>
                  <a:lnTo>
                    <a:pt x="1061221" y="792569"/>
                  </a:lnTo>
                  <a:lnTo>
                    <a:pt x="1057652" y="791677"/>
                  </a:lnTo>
                  <a:lnTo>
                    <a:pt x="1046941" y="791677"/>
                  </a:lnTo>
                  <a:lnTo>
                    <a:pt x="1043371" y="790784"/>
                  </a:lnTo>
                  <a:lnTo>
                    <a:pt x="1040693" y="788999"/>
                  </a:lnTo>
                  <a:lnTo>
                    <a:pt x="1025520" y="772934"/>
                  </a:lnTo>
                  <a:lnTo>
                    <a:pt x="1023735" y="771149"/>
                  </a:lnTo>
                  <a:lnTo>
                    <a:pt x="1021950" y="768471"/>
                  </a:lnTo>
                  <a:lnTo>
                    <a:pt x="1021950" y="765793"/>
                  </a:lnTo>
                  <a:lnTo>
                    <a:pt x="1021950" y="762223"/>
                  </a:lnTo>
                  <a:lnTo>
                    <a:pt x="1023735" y="755083"/>
                  </a:lnTo>
                  <a:lnTo>
                    <a:pt x="1025520" y="752405"/>
                  </a:lnTo>
                  <a:lnTo>
                    <a:pt x="1027305" y="751513"/>
                  </a:lnTo>
                  <a:lnTo>
                    <a:pt x="1032661" y="751513"/>
                  </a:lnTo>
                  <a:lnTo>
                    <a:pt x="1035338" y="750620"/>
                  </a:lnTo>
                  <a:lnTo>
                    <a:pt x="1037123" y="748835"/>
                  </a:lnTo>
                  <a:lnTo>
                    <a:pt x="1038908" y="746158"/>
                  </a:lnTo>
                  <a:lnTo>
                    <a:pt x="1040693" y="743480"/>
                  </a:lnTo>
                  <a:lnTo>
                    <a:pt x="1043371" y="737232"/>
                  </a:lnTo>
                  <a:lnTo>
                    <a:pt x="1044264" y="733662"/>
                  </a:lnTo>
                  <a:lnTo>
                    <a:pt x="1044264" y="730092"/>
                  </a:lnTo>
                  <a:lnTo>
                    <a:pt x="1044264" y="726522"/>
                  </a:lnTo>
                  <a:lnTo>
                    <a:pt x="1042478" y="717597"/>
                  </a:lnTo>
                  <a:lnTo>
                    <a:pt x="1039801" y="705994"/>
                  </a:lnTo>
                  <a:lnTo>
                    <a:pt x="1038016" y="700638"/>
                  </a:lnTo>
                  <a:lnTo>
                    <a:pt x="1035338" y="695283"/>
                  </a:lnTo>
                  <a:lnTo>
                    <a:pt x="1031768" y="690821"/>
                  </a:lnTo>
                  <a:lnTo>
                    <a:pt x="1024628" y="682788"/>
                  </a:lnTo>
                  <a:lnTo>
                    <a:pt x="1012132" y="672970"/>
                  </a:lnTo>
                  <a:lnTo>
                    <a:pt x="1011240" y="672077"/>
                  </a:lnTo>
                  <a:lnTo>
                    <a:pt x="1010347" y="670292"/>
                  </a:lnTo>
                  <a:lnTo>
                    <a:pt x="1010347" y="663152"/>
                  </a:lnTo>
                  <a:lnTo>
                    <a:pt x="1009455" y="658689"/>
                  </a:lnTo>
                  <a:lnTo>
                    <a:pt x="1007669" y="656904"/>
                  </a:lnTo>
                  <a:lnTo>
                    <a:pt x="1004992" y="656012"/>
                  </a:lnTo>
                  <a:lnTo>
                    <a:pt x="996067" y="656012"/>
                  </a:lnTo>
                  <a:lnTo>
                    <a:pt x="988926" y="654227"/>
                  </a:lnTo>
                  <a:lnTo>
                    <a:pt x="985356" y="652442"/>
                  </a:lnTo>
                  <a:lnTo>
                    <a:pt x="983571" y="649764"/>
                  </a:lnTo>
                  <a:lnTo>
                    <a:pt x="983571" y="647086"/>
                  </a:lnTo>
                  <a:lnTo>
                    <a:pt x="984464" y="643516"/>
                  </a:lnTo>
                  <a:lnTo>
                    <a:pt x="985356" y="639946"/>
                  </a:lnTo>
                  <a:lnTo>
                    <a:pt x="985356" y="637269"/>
                  </a:lnTo>
                  <a:lnTo>
                    <a:pt x="984464" y="633698"/>
                  </a:lnTo>
                  <a:lnTo>
                    <a:pt x="980001" y="629236"/>
                  </a:lnTo>
                  <a:lnTo>
                    <a:pt x="977324" y="625666"/>
                  </a:lnTo>
                  <a:lnTo>
                    <a:pt x="975538" y="622096"/>
                  </a:lnTo>
                  <a:lnTo>
                    <a:pt x="973753" y="617633"/>
                  </a:lnTo>
                  <a:lnTo>
                    <a:pt x="971076" y="614955"/>
                  </a:lnTo>
                  <a:lnTo>
                    <a:pt x="968398" y="614063"/>
                  </a:lnTo>
                  <a:lnTo>
                    <a:pt x="964828" y="614063"/>
                  </a:lnTo>
                  <a:lnTo>
                    <a:pt x="962150" y="614955"/>
                  </a:lnTo>
                  <a:lnTo>
                    <a:pt x="959473" y="616740"/>
                  </a:lnTo>
                  <a:lnTo>
                    <a:pt x="953225" y="622096"/>
                  </a:lnTo>
                  <a:lnTo>
                    <a:pt x="950548" y="622988"/>
                  </a:lnTo>
                  <a:lnTo>
                    <a:pt x="945192" y="624773"/>
                  </a:lnTo>
                  <a:lnTo>
                    <a:pt x="938945" y="625666"/>
                  </a:lnTo>
                  <a:lnTo>
                    <a:pt x="910384" y="622988"/>
                  </a:lnTo>
                  <a:lnTo>
                    <a:pt x="904136" y="622988"/>
                  </a:lnTo>
                  <a:lnTo>
                    <a:pt x="898781" y="624773"/>
                  </a:lnTo>
                  <a:lnTo>
                    <a:pt x="890748" y="631913"/>
                  </a:lnTo>
                  <a:lnTo>
                    <a:pt x="886285" y="632806"/>
                  </a:lnTo>
                  <a:lnTo>
                    <a:pt x="880037" y="632806"/>
                  </a:lnTo>
                  <a:lnTo>
                    <a:pt x="855046" y="625666"/>
                  </a:lnTo>
                  <a:lnTo>
                    <a:pt x="852369" y="626558"/>
                  </a:lnTo>
                  <a:lnTo>
                    <a:pt x="850584" y="628343"/>
                  </a:lnTo>
                  <a:lnTo>
                    <a:pt x="846121" y="636376"/>
                  </a:lnTo>
                  <a:lnTo>
                    <a:pt x="844336" y="639054"/>
                  </a:lnTo>
                  <a:lnTo>
                    <a:pt x="841658" y="640839"/>
                  </a:lnTo>
                  <a:lnTo>
                    <a:pt x="837196" y="641731"/>
                  </a:lnTo>
                  <a:lnTo>
                    <a:pt x="833625" y="640839"/>
                  </a:lnTo>
                  <a:lnTo>
                    <a:pt x="830948" y="639054"/>
                  </a:lnTo>
                  <a:lnTo>
                    <a:pt x="827378" y="633698"/>
                  </a:lnTo>
                  <a:lnTo>
                    <a:pt x="824700" y="630128"/>
                  </a:lnTo>
                  <a:lnTo>
                    <a:pt x="818453" y="624773"/>
                  </a:lnTo>
                  <a:lnTo>
                    <a:pt x="813990" y="622988"/>
                  </a:lnTo>
                  <a:lnTo>
                    <a:pt x="810420" y="622096"/>
                  </a:lnTo>
                  <a:lnTo>
                    <a:pt x="795247" y="626558"/>
                  </a:lnTo>
                  <a:lnTo>
                    <a:pt x="788999" y="626558"/>
                  </a:lnTo>
                  <a:lnTo>
                    <a:pt x="786321" y="624773"/>
                  </a:lnTo>
                  <a:lnTo>
                    <a:pt x="784536" y="622096"/>
                  </a:lnTo>
                  <a:lnTo>
                    <a:pt x="784536" y="619418"/>
                  </a:lnTo>
                  <a:lnTo>
                    <a:pt x="785429" y="616740"/>
                  </a:lnTo>
                  <a:lnTo>
                    <a:pt x="786321" y="614063"/>
                  </a:lnTo>
                  <a:lnTo>
                    <a:pt x="793461" y="600675"/>
                  </a:lnTo>
                  <a:lnTo>
                    <a:pt x="798817" y="589072"/>
                  </a:lnTo>
                  <a:lnTo>
                    <a:pt x="802387" y="579254"/>
                  </a:lnTo>
                  <a:lnTo>
                    <a:pt x="804172" y="572114"/>
                  </a:lnTo>
                  <a:lnTo>
                    <a:pt x="806849" y="554263"/>
                  </a:lnTo>
                  <a:lnTo>
                    <a:pt x="806849" y="551585"/>
                  </a:lnTo>
                  <a:lnTo>
                    <a:pt x="805065" y="548015"/>
                  </a:lnTo>
                  <a:lnTo>
                    <a:pt x="800602" y="543553"/>
                  </a:lnTo>
                  <a:lnTo>
                    <a:pt x="782752" y="530165"/>
                  </a:lnTo>
                  <a:lnTo>
                    <a:pt x="778289" y="527487"/>
                  </a:lnTo>
                  <a:lnTo>
                    <a:pt x="749728" y="516777"/>
                  </a:lnTo>
                  <a:lnTo>
                    <a:pt x="744372" y="514099"/>
                  </a:lnTo>
                  <a:lnTo>
                    <a:pt x="740802" y="511421"/>
                  </a:lnTo>
                  <a:lnTo>
                    <a:pt x="739910" y="508744"/>
                  </a:lnTo>
                  <a:lnTo>
                    <a:pt x="739017" y="506066"/>
                  </a:lnTo>
                  <a:lnTo>
                    <a:pt x="739017" y="502496"/>
                  </a:lnTo>
                  <a:lnTo>
                    <a:pt x="739017" y="500711"/>
                  </a:lnTo>
                  <a:lnTo>
                    <a:pt x="739017" y="497141"/>
                  </a:lnTo>
                  <a:lnTo>
                    <a:pt x="739910" y="493571"/>
                  </a:lnTo>
                  <a:lnTo>
                    <a:pt x="743480" y="479290"/>
                  </a:lnTo>
                  <a:lnTo>
                    <a:pt x="746157" y="464117"/>
                  </a:lnTo>
                  <a:lnTo>
                    <a:pt x="746157" y="456977"/>
                  </a:lnTo>
                  <a:lnTo>
                    <a:pt x="746157" y="453407"/>
                  </a:lnTo>
                  <a:lnTo>
                    <a:pt x="746157" y="449837"/>
                  </a:lnTo>
                  <a:lnTo>
                    <a:pt x="745265" y="443589"/>
                  </a:lnTo>
                  <a:lnTo>
                    <a:pt x="744372" y="440911"/>
                  </a:lnTo>
                  <a:lnTo>
                    <a:pt x="743480" y="438234"/>
                  </a:lnTo>
                  <a:lnTo>
                    <a:pt x="742588" y="435556"/>
                  </a:lnTo>
                  <a:lnTo>
                    <a:pt x="739910" y="431986"/>
                  </a:lnTo>
                  <a:lnTo>
                    <a:pt x="726522" y="419490"/>
                  </a:lnTo>
                  <a:lnTo>
                    <a:pt x="721167" y="416813"/>
                  </a:lnTo>
                  <a:lnTo>
                    <a:pt x="716704" y="415920"/>
                  </a:lnTo>
                  <a:lnTo>
                    <a:pt x="713134" y="416813"/>
                  </a:lnTo>
                  <a:lnTo>
                    <a:pt x="708671" y="416813"/>
                  </a:lnTo>
                  <a:lnTo>
                    <a:pt x="702424" y="415028"/>
                  </a:lnTo>
                  <a:lnTo>
                    <a:pt x="696176" y="409673"/>
                  </a:lnTo>
                  <a:lnTo>
                    <a:pt x="692605" y="407888"/>
                  </a:lnTo>
                  <a:lnTo>
                    <a:pt x="689928" y="406995"/>
                  </a:lnTo>
                  <a:lnTo>
                    <a:pt x="687250" y="406995"/>
                  </a:lnTo>
                  <a:lnTo>
                    <a:pt x="684573" y="407888"/>
                  </a:lnTo>
                  <a:lnTo>
                    <a:pt x="682788" y="409673"/>
                  </a:lnTo>
                  <a:lnTo>
                    <a:pt x="680110" y="411458"/>
                  </a:lnTo>
                  <a:lnTo>
                    <a:pt x="677432" y="413243"/>
                  </a:lnTo>
                  <a:lnTo>
                    <a:pt x="671185" y="413243"/>
                  </a:lnTo>
                  <a:lnTo>
                    <a:pt x="668507" y="411458"/>
                  </a:lnTo>
                  <a:lnTo>
                    <a:pt x="666722" y="408780"/>
                  </a:lnTo>
                  <a:lnTo>
                    <a:pt x="665829" y="406102"/>
                  </a:lnTo>
                  <a:lnTo>
                    <a:pt x="664044" y="380219"/>
                  </a:lnTo>
                  <a:lnTo>
                    <a:pt x="665829" y="328452"/>
                  </a:lnTo>
                  <a:lnTo>
                    <a:pt x="666722" y="321312"/>
                  </a:lnTo>
                  <a:lnTo>
                    <a:pt x="676540" y="274008"/>
                  </a:lnTo>
                  <a:lnTo>
                    <a:pt x="676540" y="266867"/>
                  </a:lnTo>
                  <a:lnTo>
                    <a:pt x="675648" y="260620"/>
                  </a:lnTo>
                  <a:lnTo>
                    <a:pt x="674755" y="254372"/>
                  </a:lnTo>
                  <a:lnTo>
                    <a:pt x="668507" y="237414"/>
                  </a:lnTo>
                  <a:lnTo>
                    <a:pt x="667615" y="232951"/>
                  </a:lnTo>
                  <a:lnTo>
                    <a:pt x="668507" y="229381"/>
                  </a:lnTo>
                  <a:lnTo>
                    <a:pt x="670292" y="227596"/>
                  </a:lnTo>
                  <a:lnTo>
                    <a:pt x="672970" y="226703"/>
                  </a:lnTo>
                  <a:lnTo>
                    <a:pt x="683680" y="227596"/>
                  </a:lnTo>
                  <a:lnTo>
                    <a:pt x="686358" y="226703"/>
                  </a:lnTo>
                  <a:lnTo>
                    <a:pt x="688143" y="224918"/>
                  </a:lnTo>
                  <a:lnTo>
                    <a:pt x="689928" y="223133"/>
                  </a:lnTo>
                  <a:lnTo>
                    <a:pt x="689928" y="220456"/>
                  </a:lnTo>
                  <a:lnTo>
                    <a:pt x="688143" y="214208"/>
                  </a:lnTo>
                  <a:lnTo>
                    <a:pt x="686358" y="218671"/>
                  </a:lnTo>
                  <a:lnTo>
                    <a:pt x="680110" y="220456"/>
                  </a:lnTo>
                  <a:lnTo>
                    <a:pt x="675648" y="212423"/>
                  </a:lnTo>
                  <a:lnTo>
                    <a:pt x="669400" y="206175"/>
                  </a:lnTo>
                  <a:lnTo>
                    <a:pt x="662260" y="201712"/>
                  </a:lnTo>
                  <a:lnTo>
                    <a:pt x="655119" y="199927"/>
                  </a:lnTo>
                  <a:lnTo>
                    <a:pt x="647979" y="200820"/>
                  </a:lnTo>
                  <a:lnTo>
                    <a:pt x="639946" y="198142"/>
                  </a:lnTo>
                  <a:lnTo>
                    <a:pt x="628343" y="180292"/>
                  </a:lnTo>
                  <a:lnTo>
                    <a:pt x="620310" y="173151"/>
                  </a:lnTo>
                  <a:lnTo>
                    <a:pt x="612277" y="171366"/>
                  </a:lnTo>
                  <a:lnTo>
                    <a:pt x="596212" y="171366"/>
                  </a:lnTo>
                  <a:lnTo>
                    <a:pt x="588179" y="167796"/>
                  </a:lnTo>
                  <a:lnTo>
                    <a:pt x="581039" y="161548"/>
                  </a:lnTo>
                  <a:lnTo>
                    <a:pt x="564973" y="140128"/>
                  </a:lnTo>
                  <a:lnTo>
                    <a:pt x="561403" y="131202"/>
                  </a:lnTo>
                  <a:lnTo>
                    <a:pt x="563188" y="130310"/>
                  </a:lnTo>
                  <a:lnTo>
                    <a:pt x="567651" y="112459"/>
                  </a:lnTo>
                  <a:lnTo>
                    <a:pt x="568544" y="105319"/>
                  </a:lnTo>
                  <a:lnTo>
                    <a:pt x="568544" y="96394"/>
                  </a:lnTo>
                  <a:lnTo>
                    <a:pt x="567651" y="89253"/>
                  </a:lnTo>
                  <a:lnTo>
                    <a:pt x="565866" y="83898"/>
                  </a:lnTo>
                  <a:lnTo>
                    <a:pt x="562296" y="77650"/>
                  </a:lnTo>
                  <a:lnTo>
                    <a:pt x="555156" y="71403"/>
                  </a:lnTo>
                  <a:lnTo>
                    <a:pt x="528380" y="58015"/>
                  </a:lnTo>
                  <a:lnTo>
                    <a:pt x="521239" y="49982"/>
                  </a:lnTo>
                  <a:lnTo>
                    <a:pt x="501604" y="22313"/>
                  </a:lnTo>
                  <a:lnTo>
                    <a:pt x="486430" y="11603"/>
                  </a:lnTo>
                  <a:lnTo>
                    <a:pt x="471257" y="7140"/>
                  </a:lnTo>
                  <a:lnTo>
                    <a:pt x="396284" y="8925"/>
                  </a:lnTo>
                  <a:lnTo>
                    <a:pt x="383789" y="12495"/>
                  </a:lnTo>
                  <a:lnTo>
                    <a:pt x="351658" y="29454"/>
                  </a:lnTo>
                  <a:lnTo>
                    <a:pt x="345410" y="29454"/>
                  </a:lnTo>
                  <a:lnTo>
                    <a:pt x="336485" y="24098"/>
                  </a:lnTo>
                  <a:lnTo>
                    <a:pt x="331130" y="23206"/>
                  </a:lnTo>
                  <a:lnTo>
                    <a:pt x="323989" y="27669"/>
                  </a:lnTo>
                  <a:lnTo>
                    <a:pt x="315064" y="44627"/>
                  </a:lnTo>
                  <a:lnTo>
                    <a:pt x="309709" y="50874"/>
                  </a:lnTo>
                  <a:lnTo>
                    <a:pt x="299891" y="53552"/>
                  </a:lnTo>
                  <a:lnTo>
                    <a:pt x="251694" y="45519"/>
                  </a:lnTo>
                  <a:lnTo>
                    <a:pt x="244554" y="36594"/>
                  </a:lnTo>
                  <a:lnTo>
                    <a:pt x="240091" y="23206"/>
                  </a:lnTo>
                  <a:lnTo>
                    <a:pt x="231166" y="8033"/>
                  </a:lnTo>
                  <a:lnTo>
                    <a:pt x="222240" y="1785"/>
                  </a:lnTo>
                  <a:lnTo>
                    <a:pt x="210638" y="0"/>
                  </a:lnTo>
                  <a:lnTo>
                    <a:pt x="198142" y="1785"/>
                  </a:lnTo>
                  <a:lnTo>
                    <a:pt x="187432" y="6248"/>
                  </a:lnTo>
                  <a:lnTo>
                    <a:pt x="176721" y="16066"/>
                  </a:lnTo>
                  <a:lnTo>
                    <a:pt x="169581" y="27669"/>
                  </a:lnTo>
                  <a:lnTo>
                    <a:pt x="161548" y="37486"/>
                  </a:lnTo>
                  <a:lnTo>
                    <a:pt x="149053" y="42842"/>
                  </a:lnTo>
                  <a:lnTo>
                    <a:pt x="134772" y="44627"/>
                  </a:lnTo>
                  <a:lnTo>
                    <a:pt x="127632" y="48197"/>
                  </a:lnTo>
                  <a:lnTo>
                    <a:pt x="122277" y="58015"/>
                  </a:lnTo>
                  <a:lnTo>
                    <a:pt x="114244" y="78543"/>
                  </a:lnTo>
                  <a:lnTo>
                    <a:pt x="106211" y="92823"/>
                  </a:lnTo>
                  <a:lnTo>
                    <a:pt x="95501" y="92823"/>
                  </a:lnTo>
                  <a:lnTo>
                    <a:pt x="72295" y="83006"/>
                  </a:lnTo>
                  <a:lnTo>
                    <a:pt x="59800" y="86576"/>
                  </a:lnTo>
                  <a:lnTo>
                    <a:pt x="45519" y="99071"/>
                  </a:lnTo>
                  <a:lnTo>
                    <a:pt x="45519" y="100856"/>
                  </a:lnTo>
                  <a:lnTo>
                    <a:pt x="48196" y="107104"/>
                  </a:lnTo>
                  <a:lnTo>
                    <a:pt x="49089" y="108889"/>
                  </a:lnTo>
                  <a:lnTo>
                    <a:pt x="50874" y="110674"/>
                  </a:lnTo>
                  <a:lnTo>
                    <a:pt x="53552" y="111567"/>
                  </a:lnTo>
                  <a:lnTo>
                    <a:pt x="56229" y="110674"/>
                  </a:lnTo>
                  <a:lnTo>
                    <a:pt x="60692" y="107996"/>
                  </a:lnTo>
                  <a:lnTo>
                    <a:pt x="62477" y="107104"/>
                  </a:lnTo>
                  <a:lnTo>
                    <a:pt x="63370" y="107996"/>
                  </a:lnTo>
                  <a:lnTo>
                    <a:pt x="64262" y="108889"/>
                  </a:lnTo>
                  <a:lnTo>
                    <a:pt x="65155" y="111567"/>
                  </a:lnTo>
                  <a:lnTo>
                    <a:pt x="65155" y="117814"/>
                  </a:lnTo>
                  <a:lnTo>
                    <a:pt x="63370" y="149053"/>
                  </a:lnTo>
                  <a:lnTo>
                    <a:pt x="62477" y="158871"/>
                  </a:lnTo>
                  <a:lnTo>
                    <a:pt x="61584" y="165119"/>
                  </a:lnTo>
                  <a:lnTo>
                    <a:pt x="56229" y="176721"/>
                  </a:lnTo>
                  <a:lnTo>
                    <a:pt x="49089" y="185647"/>
                  </a:lnTo>
                  <a:lnTo>
                    <a:pt x="41949" y="191895"/>
                  </a:lnTo>
                  <a:lnTo>
                    <a:pt x="24991" y="204390"/>
                  </a:lnTo>
                  <a:lnTo>
                    <a:pt x="15173" y="209745"/>
                  </a:lnTo>
                  <a:lnTo>
                    <a:pt x="9818" y="211530"/>
                  </a:lnTo>
                  <a:lnTo>
                    <a:pt x="3570" y="212423"/>
                  </a:lnTo>
                  <a:lnTo>
                    <a:pt x="892" y="214208"/>
                  </a:lnTo>
                  <a:lnTo>
                    <a:pt x="0" y="217778"/>
                  </a:lnTo>
                  <a:lnTo>
                    <a:pt x="9818" y="254372"/>
                  </a:lnTo>
                  <a:lnTo>
                    <a:pt x="15173" y="298106"/>
                  </a:lnTo>
                  <a:lnTo>
                    <a:pt x="17851" y="309709"/>
                  </a:lnTo>
                  <a:lnTo>
                    <a:pt x="19636" y="315064"/>
                  </a:lnTo>
                  <a:lnTo>
                    <a:pt x="20528" y="316849"/>
                  </a:lnTo>
                  <a:lnTo>
                    <a:pt x="21420" y="318634"/>
                  </a:lnTo>
                  <a:lnTo>
                    <a:pt x="23206" y="317742"/>
                  </a:lnTo>
                  <a:lnTo>
                    <a:pt x="24991" y="315957"/>
                  </a:lnTo>
                  <a:lnTo>
                    <a:pt x="35701" y="298106"/>
                  </a:lnTo>
                  <a:lnTo>
                    <a:pt x="37486" y="296321"/>
                  </a:lnTo>
                  <a:lnTo>
                    <a:pt x="40164" y="295428"/>
                  </a:lnTo>
                  <a:lnTo>
                    <a:pt x="42841" y="296321"/>
                  </a:lnTo>
                  <a:lnTo>
                    <a:pt x="48196" y="298106"/>
                  </a:lnTo>
                  <a:lnTo>
                    <a:pt x="58015" y="304354"/>
                  </a:lnTo>
                  <a:lnTo>
                    <a:pt x="74972" y="319527"/>
                  </a:lnTo>
                  <a:lnTo>
                    <a:pt x="78543" y="323989"/>
                  </a:lnTo>
                  <a:lnTo>
                    <a:pt x="79435" y="326667"/>
                  </a:lnTo>
                  <a:lnTo>
                    <a:pt x="80328" y="329345"/>
                  </a:lnTo>
                  <a:lnTo>
                    <a:pt x="81220" y="332022"/>
                  </a:lnTo>
                  <a:lnTo>
                    <a:pt x="83005" y="338270"/>
                  </a:lnTo>
                  <a:lnTo>
                    <a:pt x="83898" y="340948"/>
                  </a:lnTo>
                  <a:lnTo>
                    <a:pt x="85683" y="342733"/>
                  </a:lnTo>
                  <a:lnTo>
                    <a:pt x="88360" y="344518"/>
                  </a:lnTo>
                  <a:lnTo>
                    <a:pt x="100856" y="348980"/>
                  </a:lnTo>
                  <a:lnTo>
                    <a:pt x="106211" y="352550"/>
                  </a:lnTo>
                  <a:lnTo>
                    <a:pt x="107996" y="354336"/>
                  </a:lnTo>
                  <a:lnTo>
                    <a:pt x="111567" y="358798"/>
                  </a:lnTo>
                  <a:lnTo>
                    <a:pt x="112459" y="361476"/>
                  </a:lnTo>
                  <a:lnTo>
                    <a:pt x="113352" y="364153"/>
                  </a:lnTo>
                  <a:lnTo>
                    <a:pt x="114244" y="366831"/>
                  </a:lnTo>
                  <a:lnTo>
                    <a:pt x="114244" y="370401"/>
                  </a:lnTo>
                  <a:lnTo>
                    <a:pt x="114244" y="373971"/>
                  </a:lnTo>
                  <a:lnTo>
                    <a:pt x="112459" y="379326"/>
                  </a:lnTo>
                  <a:lnTo>
                    <a:pt x="105319" y="390037"/>
                  </a:lnTo>
                  <a:lnTo>
                    <a:pt x="102641" y="395392"/>
                  </a:lnTo>
                  <a:lnTo>
                    <a:pt x="101748" y="398962"/>
                  </a:lnTo>
                  <a:lnTo>
                    <a:pt x="100856" y="403425"/>
                  </a:lnTo>
                  <a:lnTo>
                    <a:pt x="100856" y="408780"/>
                  </a:lnTo>
                  <a:lnTo>
                    <a:pt x="100856" y="415028"/>
                  </a:lnTo>
                  <a:lnTo>
                    <a:pt x="102641" y="434664"/>
                  </a:lnTo>
                  <a:lnTo>
                    <a:pt x="102641" y="440911"/>
                  </a:lnTo>
                  <a:lnTo>
                    <a:pt x="100856" y="446266"/>
                  </a:lnTo>
                  <a:lnTo>
                    <a:pt x="98179" y="446266"/>
                  </a:lnTo>
                  <a:lnTo>
                    <a:pt x="95501" y="445374"/>
                  </a:lnTo>
                  <a:lnTo>
                    <a:pt x="93716" y="443589"/>
                  </a:lnTo>
                  <a:lnTo>
                    <a:pt x="89253" y="440019"/>
                  </a:lnTo>
                  <a:lnTo>
                    <a:pt x="86576" y="439126"/>
                  </a:lnTo>
                  <a:lnTo>
                    <a:pt x="83005" y="438234"/>
                  </a:lnTo>
                  <a:lnTo>
                    <a:pt x="66047" y="438234"/>
                  </a:lnTo>
                  <a:lnTo>
                    <a:pt x="63370" y="440911"/>
                  </a:lnTo>
                  <a:lnTo>
                    <a:pt x="63370" y="446266"/>
                  </a:lnTo>
                  <a:lnTo>
                    <a:pt x="66047" y="457869"/>
                  </a:lnTo>
                  <a:lnTo>
                    <a:pt x="68725" y="462332"/>
                  </a:lnTo>
                  <a:lnTo>
                    <a:pt x="72295" y="464117"/>
                  </a:lnTo>
                  <a:lnTo>
                    <a:pt x="74972" y="464117"/>
                  </a:lnTo>
                  <a:lnTo>
                    <a:pt x="77650" y="465010"/>
                  </a:lnTo>
                  <a:lnTo>
                    <a:pt x="79435" y="466795"/>
                  </a:lnTo>
                  <a:lnTo>
                    <a:pt x="108889" y="513206"/>
                  </a:lnTo>
                  <a:lnTo>
                    <a:pt x="121384" y="528380"/>
                  </a:lnTo>
                  <a:lnTo>
                    <a:pt x="123169" y="530165"/>
                  </a:lnTo>
                  <a:lnTo>
                    <a:pt x="124062" y="533735"/>
                  </a:lnTo>
                  <a:lnTo>
                    <a:pt x="124062" y="539090"/>
                  </a:lnTo>
                  <a:lnTo>
                    <a:pt x="114244" y="597997"/>
                  </a:lnTo>
                  <a:lnTo>
                    <a:pt x="114244" y="601567"/>
                  </a:lnTo>
                  <a:lnTo>
                    <a:pt x="115136" y="604245"/>
                  </a:lnTo>
                  <a:lnTo>
                    <a:pt x="117814" y="606030"/>
                  </a:lnTo>
                  <a:lnTo>
                    <a:pt x="120492" y="606922"/>
                  </a:lnTo>
                  <a:lnTo>
                    <a:pt x="140128" y="604245"/>
                  </a:lnTo>
                  <a:lnTo>
                    <a:pt x="147268" y="605137"/>
                  </a:lnTo>
                  <a:lnTo>
                    <a:pt x="152623" y="607815"/>
                  </a:lnTo>
                  <a:lnTo>
                    <a:pt x="156193" y="611385"/>
                  </a:lnTo>
                  <a:lnTo>
                    <a:pt x="157978" y="614063"/>
                  </a:lnTo>
                  <a:lnTo>
                    <a:pt x="158871" y="616740"/>
                  </a:lnTo>
                  <a:lnTo>
                    <a:pt x="160656" y="622096"/>
                  </a:lnTo>
                  <a:lnTo>
                    <a:pt x="162441" y="633698"/>
                  </a:lnTo>
                  <a:lnTo>
                    <a:pt x="169581" y="662260"/>
                  </a:lnTo>
                  <a:lnTo>
                    <a:pt x="169581" y="665830"/>
                  </a:lnTo>
                  <a:lnTo>
                    <a:pt x="168688" y="670292"/>
                  </a:lnTo>
                  <a:lnTo>
                    <a:pt x="165119" y="678325"/>
                  </a:lnTo>
                  <a:lnTo>
                    <a:pt x="162441" y="681895"/>
                  </a:lnTo>
                  <a:lnTo>
                    <a:pt x="159763" y="684573"/>
                  </a:lnTo>
                  <a:lnTo>
                    <a:pt x="142805" y="694391"/>
                  </a:lnTo>
                  <a:lnTo>
                    <a:pt x="141020" y="696176"/>
                  </a:lnTo>
                  <a:lnTo>
                    <a:pt x="139235" y="698853"/>
                  </a:lnTo>
                  <a:lnTo>
                    <a:pt x="133880" y="710456"/>
                  </a:lnTo>
                  <a:lnTo>
                    <a:pt x="118707" y="733662"/>
                  </a:lnTo>
                  <a:lnTo>
                    <a:pt x="113352" y="743480"/>
                  </a:lnTo>
                  <a:lnTo>
                    <a:pt x="107996" y="755083"/>
                  </a:lnTo>
                  <a:lnTo>
                    <a:pt x="107104" y="758653"/>
                  </a:lnTo>
                  <a:lnTo>
                    <a:pt x="107104" y="762223"/>
                  </a:lnTo>
                  <a:lnTo>
                    <a:pt x="109781" y="766686"/>
                  </a:lnTo>
                  <a:lnTo>
                    <a:pt x="111567" y="769363"/>
                  </a:lnTo>
                  <a:lnTo>
                    <a:pt x="114244" y="772041"/>
                  </a:lnTo>
                  <a:lnTo>
                    <a:pt x="123169" y="779181"/>
                  </a:lnTo>
                  <a:lnTo>
                    <a:pt x="124955" y="781859"/>
                  </a:lnTo>
                  <a:lnTo>
                    <a:pt x="124955" y="785429"/>
                  </a:lnTo>
                  <a:lnTo>
                    <a:pt x="122277" y="795247"/>
                  </a:lnTo>
                  <a:lnTo>
                    <a:pt x="116922" y="811312"/>
                  </a:lnTo>
                  <a:lnTo>
                    <a:pt x="116029" y="813990"/>
                  </a:lnTo>
                  <a:lnTo>
                    <a:pt x="114244" y="815775"/>
                  </a:lnTo>
                  <a:lnTo>
                    <a:pt x="111567" y="816668"/>
                  </a:lnTo>
                  <a:lnTo>
                    <a:pt x="105319" y="817560"/>
                  </a:lnTo>
                  <a:lnTo>
                    <a:pt x="103534" y="819345"/>
                  </a:lnTo>
                  <a:lnTo>
                    <a:pt x="103534" y="822915"/>
                  </a:lnTo>
                  <a:lnTo>
                    <a:pt x="106211" y="829163"/>
                  </a:lnTo>
                  <a:lnTo>
                    <a:pt x="108889" y="831841"/>
                  </a:lnTo>
                  <a:lnTo>
                    <a:pt x="114244" y="835411"/>
                  </a:lnTo>
                  <a:lnTo>
                    <a:pt x="116029" y="837196"/>
                  </a:lnTo>
                  <a:lnTo>
                    <a:pt x="116922" y="838981"/>
                  </a:lnTo>
                  <a:lnTo>
                    <a:pt x="117814" y="840766"/>
                  </a:lnTo>
                  <a:lnTo>
                    <a:pt x="117814" y="841659"/>
                  </a:lnTo>
                  <a:lnTo>
                    <a:pt x="117814" y="844336"/>
                  </a:lnTo>
                  <a:lnTo>
                    <a:pt x="116922" y="848799"/>
                  </a:lnTo>
                  <a:lnTo>
                    <a:pt x="112459" y="864864"/>
                  </a:lnTo>
                  <a:lnTo>
                    <a:pt x="111567" y="867542"/>
                  </a:lnTo>
                  <a:lnTo>
                    <a:pt x="109781" y="870220"/>
                  </a:lnTo>
                  <a:lnTo>
                    <a:pt x="107996" y="872005"/>
                  </a:lnTo>
                  <a:lnTo>
                    <a:pt x="105319" y="872897"/>
                  </a:lnTo>
                  <a:lnTo>
                    <a:pt x="102641" y="872897"/>
                  </a:lnTo>
                  <a:lnTo>
                    <a:pt x="92823" y="871112"/>
                  </a:lnTo>
                  <a:lnTo>
                    <a:pt x="90146" y="871112"/>
                  </a:lnTo>
                  <a:lnTo>
                    <a:pt x="88360" y="872897"/>
                  </a:lnTo>
                  <a:lnTo>
                    <a:pt x="87468" y="875575"/>
                  </a:lnTo>
                  <a:lnTo>
                    <a:pt x="87468" y="878252"/>
                  </a:lnTo>
                  <a:lnTo>
                    <a:pt x="90146" y="880930"/>
                  </a:lnTo>
                  <a:lnTo>
                    <a:pt x="98179" y="885393"/>
                  </a:lnTo>
                  <a:lnTo>
                    <a:pt x="99964" y="887178"/>
                  </a:lnTo>
                  <a:lnTo>
                    <a:pt x="99964" y="889855"/>
                  </a:lnTo>
                  <a:lnTo>
                    <a:pt x="98179" y="893425"/>
                  </a:lnTo>
                  <a:lnTo>
                    <a:pt x="96393" y="896103"/>
                  </a:lnTo>
                  <a:lnTo>
                    <a:pt x="93716" y="897888"/>
                  </a:lnTo>
                  <a:lnTo>
                    <a:pt x="91038" y="898781"/>
                  </a:lnTo>
                  <a:lnTo>
                    <a:pt x="79435" y="900566"/>
                  </a:lnTo>
                  <a:lnTo>
                    <a:pt x="77650" y="903243"/>
                  </a:lnTo>
                  <a:lnTo>
                    <a:pt x="77650" y="906813"/>
                  </a:lnTo>
                  <a:lnTo>
                    <a:pt x="81220" y="913061"/>
                  </a:lnTo>
                  <a:lnTo>
                    <a:pt x="84791" y="914846"/>
                  </a:lnTo>
                  <a:lnTo>
                    <a:pt x="88360" y="915739"/>
                  </a:lnTo>
                  <a:lnTo>
                    <a:pt x="91038" y="914846"/>
                  </a:lnTo>
                  <a:lnTo>
                    <a:pt x="111567" y="905921"/>
                  </a:lnTo>
                  <a:lnTo>
                    <a:pt x="114244" y="905028"/>
                  </a:lnTo>
                  <a:lnTo>
                    <a:pt x="136557" y="904136"/>
                  </a:lnTo>
                  <a:lnTo>
                    <a:pt x="139235" y="905028"/>
                  </a:lnTo>
                  <a:lnTo>
                    <a:pt x="141912" y="906813"/>
                  </a:lnTo>
                  <a:lnTo>
                    <a:pt x="146375" y="910384"/>
                  </a:lnTo>
                  <a:lnTo>
                    <a:pt x="152623" y="919309"/>
                  </a:lnTo>
                  <a:lnTo>
                    <a:pt x="153516" y="921987"/>
                  </a:lnTo>
                  <a:lnTo>
                    <a:pt x="155300" y="924664"/>
                  </a:lnTo>
                  <a:lnTo>
                    <a:pt x="157086" y="927342"/>
                  </a:lnTo>
                  <a:lnTo>
                    <a:pt x="158871" y="929127"/>
                  </a:lnTo>
                  <a:lnTo>
                    <a:pt x="160656" y="932697"/>
                  </a:lnTo>
                  <a:lnTo>
                    <a:pt x="164226" y="955903"/>
                  </a:lnTo>
                  <a:lnTo>
                    <a:pt x="171366" y="973753"/>
                  </a:lnTo>
                  <a:lnTo>
                    <a:pt x="173151" y="987141"/>
                  </a:lnTo>
                  <a:lnTo>
                    <a:pt x="175829" y="991604"/>
                  </a:lnTo>
                  <a:lnTo>
                    <a:pt x="178507" y="993389"/>
                  </a:lnTo>
                  <a:lnTo>
                    <a:pt x="184754" y="993389"/>
                  </a:lnTo>
                  <a:lnTo>
                    <a:pt x="188324" y="993389"/>
                  </a:lnTo>
                  <a:lnTo>
                    <a:pt x="191895" y="994282"/>
                  </a:lnTo>
                  <a:lnTo>
                    <a:pt x="194572" y="996067"/>
                  </a:lnTo>
                  <a:lnTo>
                    <a:pt x="196357" y="997852"/>
                  </a:lnTo>
                  <a:lnTo>
                    <a:pt x="197250" y="1000529"/>
                  </a:lnTo>
                  <a:lnTo>
                    <a:pt x="203497" y="1015702"/>
                  </a:lnTo>
                  <a:lnTo>
                    <a:pt x="207960" y="1024628"/>
                  </a:lnTo>
                  <a:lnTo>
                    <a:pt x="209745" y="1026413"/>
                  </a:lnTo>
                  <a:lnTo>
                    <a:pt x="211530" y="1028198"/>
                  </a:lnTo>
                  <a:lnTo>
                    <a:pt x="214208" y="1029983"/>
                  </a:lnTo>
                  <a:lnTo>
                    <a:pt x="220456" y="1031768"/>
                  </a:lnTo>
                  <a:lnTo>
                    <a:pt x="222240" y="1036231"/>
                  </a:lnTo>
                  <a:lnTo>
                    <a:pt x="223133" y="1044264"/>
                  </a:lnTo>
                  <a:lnTo>
                    <a:pt x="220456" y="1077287"/>
                  </a:lnTo>
                  <a:lnTo>
                    <a:pt x="221348" y="1087105"/>
                  </a:lnTo>
                  <a:lnTo>
                    <a:pt x="221348" y="1090675"/>
                  </a:lnTo>
                  <a:lnTo>
                    <a:pt x="221348" y="1094245"/>
                  </a:lnTo>
                  <a:lnTo>
                    <a:pt x="221348" y="1104956"/>
                  </a:lnTo>
                  <a:lnTo>
                    <a:pt x="221348" y="1107633"/>
                  </a:lnTo>
                  <a:lnTo>
                    <a:pt x="222240" y="1110311"/>
                  </a:lnTo>
                  <a:lnTo>
                    <a:pt x="223133" y="1112989"/>
                  </a:lnTo>
                  <a:lnTo>
                    <a:pt x="224918" y="1114774"/>
                  </a:lnTo>
                  <a:lnTo>
                    <a:pt x="226703" y="1116559"/>
                  </a:lnTo>
                  <a:lnTo>
                    <a:pt x="228488" y="1118344"/>
                  </a:lnTo>
                  <a:lnTo>
                    <a:pt x="235628" y="1122806"/>
                  </a:lnTo>
                  <a:lnTo>
                    <a:pt x="237414" y="1124592"/>
                  </a:lnTo>
                  <a:lnTo>
                    <a:pt x="238306" y="1128162"/>
                  </a:lnTo>
                  <a:lnTo>
                    <a:pt x="239199" y="1133517"/>
                  </a:lnTo>
                  <a:lnTo>
                    <a:pt x="239199" y="1144227"/>
                  </a:lnTo>
                  <a:lnTo>
                    <a:pt x="241876" y="1148690"/>
                  </a:lnTo>
                  <a:lnTo>
                    <a:pt x="243661" y="1153153"/>
                  </a:lnTo>
                  <a:lnTo>
                    <a:pt x="243661" y="1156723"/>
                  </a:lnTo>
                  <a:lnTo>
                    <a:pt x="239199" y="1164755"/>
                  </a:lnTo>
                  <a:lnTo>
                    <a:pt x="235628" y="1168326"/>
                  </a:lnTo>
                  <a:lnTo>
                    <a:pt x="232059" y="1171003"/>
                  </a:lnTo>
                  <a:lnTo>
                    <a:pt x="214208" y="1175466"/>
                  </a:lnTo>
                  <a:lnTo>
                    <a:pt x="213315" y="1176358"/>
                  </a:lnTo>
                  <a:lnTo>
                    <a:pt x="216885" y="1179036"/>
                  </a:lnTo>
                  <a:lnTo>
                    <a:pt x="215100" y="1181714"/>
                  </a:lnTo>
                  <a:lnTo>
                    <a:pt x="214208" y="1185284"/>
                  </a:lnTo>
                  <a:lnTo>
                    <a:pt x="214208" y="1190639"/>
                  </a:lnTo>
                  <a:lnTo>
                    <a:pt x="215100" y="1197779"/>
                  </a:lnTo>
                  <a:lnTo>
                    <a:pt x="222240" y="1228125"/>
                  </a:lnTo>
                  <a:lnTo>
                    <a:pt x="222240" y="1229910"/>
                  </a:lnTo>
                  <a:lnTo>
                    <a:pt x="221348" y="1232588"/>
                  </a:lnTo>
                  <a:lnTo>
                    <a:pt x="217778" y="1236158"/>
                  </a:lnTo>
                  <a:lnTo>
                    <a:pt x="215993" y="1239728"/>
                  </a:lnTo>
                  <a:lnTo>
                    <a:pt x="215993" y="1245083"/>
                  </a:lnTo>
                  <a:lnTo>
                    <a:pt x="216885" y="1248654"/>
                  </a:lnTo>
                  <a:lnTo>
                    <a:pt x="217778" y="1251331"/>
                  </a:lnTo>
                  <a:lnTo>
                    <a:pt x="248124" y="1302206"/>
                  </a:lnTo>
                  <a:lnTo>
                    <a:pt x="249016" y="1304883"/>
                  </a:lnTo>
                  <a:lnTo>
                    <a:pt x="249909" y="1307561"/>
                  </a:lnTo>
                  <a:lnTo>
                    <a:pt x="248124" y="1312023"/>
                  </a:lnTo>
                  <a:lnTo>
                    <a:pt x="245447" y="1317379"/>
                  </a:lnTo>
                  <a:lnTo>
                    <a:pt x="233844" y="1330767"/>
                  </a:lnTo>
                  <a:lnTo>
                    <a:pt x="230273" y="1333444"/>
                  </a:lnTo>
                  <a:lnTo>
                    <a:pt x="215993" y="1340585"/>
                  </a:lnTo>
                  <a:lnTo>
                    <a:pt x="213315" y="1343262"/>
                  </a:lnTo>
                  <a:lnTo>
                    <a:pt x="210638" y="1347725"/>
                  </a:lnTo>
                  <a:lnTo>
                    <a:pt x="207068" y="1355757"/>
                  </a:lnTo>
                  <a:lnTo>
                    <a:pt x="198142" y="1367361"/>
                  </a:lnTo>
                  <a:lnTo>
                    <a:pt x="195464" y="1370038"/>
                  </a:lnTo>
                  <a:lnTo>
                    <a:pt x="193680" y="1371823"/>
                  </a:lnTo>
                  <a:lnTo>
                    <a:pt x="191002" y="1372716"/>
                  </a:lnTo>
                  <a:lnTo>
                    <a:pt x="182969" y="1375393"/>
                  </a:lnTo>
                  <a:lnTo>
                    <a:pt x="180292" y="1377178"/>
                  </a:lnTo>
                  <a:lnTo>
                    <a:pt x="174044" y="1383426"/>
                  </a:lnTo>
                  <a:lnTo>
                    <a:pt x="170474" y="1386104"/>
                  </a:lnTo>
                  <a:lnTo>
                    <a:pt x="153516" y="1394137"/>
                  </a:lnTo>
                  <a:lnTo>
                    <a:pt x="133880" y="1408417"/>
                  </a:lnTo>
                  <a:lnTo>
                    <a:pt x="131202" y="1409309"/>
                  </a:lnTo>
                  <a:lnTo>
                    <a:pt x="128524" y="1409309"/>
                  </a:lnTo>
                  <a:lnTo>
                    <a:pt x="124062" y="1408417"/>
                  </a:lnTo>
                  <a:lnTo>
                    <a:pt x="121384" y="1409309"/>
                  </a:lnTo>
                  <a:lnTo>
                    <a:pt x="118707" y="1411095"/>
                  </a:lnTo>
                  <a:lnTo>
                    <a:pt x="115136" y="1416450"/>
                  </a:lnTo>
                  <a:lnTo>
                    <a:pt x="112459" y="1419127"/>
                  </a:lnTo>
                  <a:lnTo>
                    <a:pt x="108889" y="1420020"/>
                  </a:lnTo>
                  <a:lnTo>
                    <a:pt x="102641" y="1419127"/>
                  </a:lnTo>
                  <a:lnTo>
                    <a:pt x="99964" y="1419127"/>
                  </a:lnTo>
                  <a:lnTo>
                    <a:pt x="97286" y="1420020"/>
                  </a:lnTo>
                  <a:lnTo>
                    <a:pt x="92823" y="1423590"/>
                  </a:lnTo>
                  <a:lnTo>
                    <a:pt x="91038" y="1426268"/>
                  </a:lnTo>
                  <a:lnTo>
                    <a:pt x="90146" y="1429838"/>
                  </a:lnTo>
                  <a:lnTo>
                    <a:pt x="91931" y="1436978"/>
                  </a:lnTo>
                  <a:lnTo>
                    <a:pt x="93716" y="1440548"/>
                  </a:lnTo>
                  <a:lnTo>
                    <a:pt x="96393" y="1445903"/>
                  </a:lnTo>
                  <a:lnTo>
                    <a:pt x="96393" y="1450366"/>
                  </a:lnTo>
                  <a:lnTo>
                    <a:pt x="96393" y="1455721"/>
                  </a:lnTo>
                  <a:lnTo>
                    <a:pt x="94608" y="1466432"/>
                  </a:lnTo>
                  <a:lnTo>
                    <a:pt x="92823" y="1471787"/>
                  </a:lnTo>
                  <a:lnTo>
                    <a:pt x="91038" y="1476249"/>
                  </a:lnTo>
                  <a:lnTo>
                    <a:pt x="86576" y="1484282"/>
                  </a:lnTo>
                  <a:lnTo>
                    <a:pt x="83898" y="1488745"/>
                  </a:lnTo>
                  <a:lnTo>
                    <a:pt x="80328" y="1493208"/>
                  </a:lnTo>
                  <a:lnTo>
                    <a:pt x="79435" y="1494993"/>
                  </a:lnTo>
                  <a:lnTo>
                    <a:pt x="80328" y="1496778"/>
                  </a:lnTo>
                  <a:lnTo>
                    <a:pt x="87468" y="1497670"/>
                  </a:lnTo>
                  <a:lnTo>
                    <a:pt x="94608" y="1497670"/>
                  </a:lnTo>
                  <a:lnTo>
                    <a:pt x="107104" y="1495885"/>
                  </a:lnTo>
                  <a:lnTo>
                    <a:pt x="109781" y="1495885"/>
                  </a:lnTo>
                  <a:lnTo>
                    <a:pt x="112459" y="1496778"/>
                  </a:lnTo>
                  <a:lnTo>
                    <a:pt x="114244" y="1498563"/>
                  </a:lnTo>
                  <a:lnTo>
                    <a:pt x="115136" y="1502133"/>
                  </a:lnTo>
                  <a:lnTo>
                    <a:pt x="115136" y="1506596"/>
                  </a:lnTo>
                  <a:lnTo>
                    <a:pt x="114244" y="1512843"/>
                  </a:lnTo>
                  <a:lnTo>
                    <a:pt x="113352" y="1517306"/>
                  </a:lnTo>
                  <a:lnTo>
                    <a:pt x="111567" y="1520876"/>
                  </a:lnTo>
                  <a:lnTo>
                    <a:pt x="109781" y="1527124"/>
                  </a:lnTo>
                  <a:lnTo>
                    <a:pt x="101748" y="1530694"/>
                  </a:lnTo>
                  <a:lnTo>
                    <a:pt x="99071" y="1533372"/>
                  </a:lnTo>
                  <a:lnTo>
                    <a:pt x="97286" y="1535157"/>
                  </a:lnTo>
                  <a:lnTo>
                    <a:pt x="95501" y="1546760"/>
                  </a:lnTo>
                  <a:lnTo>
                    <a:pt x="121384" y="1550330"/>
                  </a:lnTo>
                  <a:lnTo>
                    <a:pt x="124955" y="1552115"/>
                  </a:lnTo>
                  <a:lnTo>
                    <a:pt x="128524" y="1554792"/>
                  </a:lnTo>
                  <a:lnTo>
                    <a:pt x="130310" y="1557470"/>
                  </a:lnTo>
                  <a:lnTo>
                    <a:pt x="131202" y="1561040"/>
                  </a:lnTo>
                  <a:lnTo>
                    <a:pt x="130310" y="1566395"/>
                  </a:lnTo>
                  <a:lnTo>
                    <a:pt x="129417" y="1569965"/>
                  </a:lnTo>
                  <a:lnTo>
                    <a:pt x="128524" y="1573536"/>
                  </a:lnTo>
                  <a:lnTo>
                    <a:pt x="123169" y="1584246"/>
                  </a:lnTo>
                  <a:lnTo>
                    <a:pt x="122277" y="1586924"/>
                  </a:lnTo>
                  <a:lnTo>
                    <a:pt x="121384" y="1589601"/>
                  </a:lnTo>
                  <a:lnTo>
                    <a:pt x="120492" y="1593171"/>
                  </a:lnTo>
                  <a:lnTo>
                    <a:pt x="120492" y="1600312"/>
                  </a:lnTo>
                  <a:lnTo>
                    <a:pt x="121384" y="1609237"/>
                  </a:lnTo>
                  <a:lnTo>
                    <a:pt x="122277" y="1612807"/>
                  </a:lnTo>
                  <a:lnTo>
                    <a:pt x="124062" y="1617270"/>
                  </a:lnTo>
                  <a:lnTo>
                    <a:pt x="128524" y="1623517"/>
                  </a:lnTo>
                  <a:lnTo>
                    <a:pt x="131202" y="1627088"/>
                  </a:lnTo>
                  <a:lnTo>
                    <a:pt x="133880" y="1629765"/>
                  </a:lnTo>
                  <a:lnTo>
                    <a:pt x="155300" y="1640476"/>
                  </a:lnTo>
                  <a:lnTo>
                    <a:pt x="157086" y="1643153"/>
                  </a:lnTo>
                  <a:lnTo>
                    <a:pt x="157978" y="1646723"/>
                  </a:lnTo>
                  <a:lnTo>
                    <a:pt x="157978" y="1652971"/>
                  </a:lnTo>
                  <a:lnTo>
                    <a:pt x="157086" y="1662789"/>
                  </a:lnTo>
                  <a:lnTo>
                    <a:pt x="156193" y="1664574"/>
                  </a:lnTo>
                  <a:lnTo>
                    <a:pt x="154408" y="1666359"/>
                  </a:lnTo>
                  <a:lnTo>
                    <a:pt x="152623" y="1668144"/>
                  </a:lnTo>
                  <a:lnTo>
                    <a:pt x="150838" y="1669929"/>
                  </a:lnTo>
                  <a:lnTo>
                    <a:pt x="147268" y="1670822"/>
                  </a:lnTo>
                  <a:lnTo>
                    <a:pt x="145483" y="1672607"/>
                  </a:lnTo>
                  <a:lnTo>
                    <a:pt x="143698" y="1674392"/>
                  </a:lnTo>
                  <a:lnTo>
                    <a:pt x="142805" y="1677069"/>
                  </a:lnTo>
                  <a:lnTo>
                    <a:pt x="142805" y="1679747"/>
                  </a:lnTo>
                  <a:lnTo>
                    <a:pt x="144590" y="1684210"/>
                  </a:lnTo>
                  <a:lnTo>
                    <a:pt x="157086" y="1710093"/>
                  </a:lnTo>
                  <a:lnTo>
                    <a:pt x="158871" y="1716341"/>
                  </a:lnTo>
                  <a:lnTo>
                    <a:pt x="158871" y="1727051"/>
                  </a:lnTo>
                  <a:lnTo>
                    <a:pt x="157978" y="1734192"/>
                  </a:lnTo>
                  <a:lnTo>
                    <a:pt x="157086" y="1736869"/>
                  </a:lnTo>
                  <a:lnTo>
                    <a:pt x="155300" y="1739547"/>
                  </a:lnTo>
                  <a:lnTo>
                    <a:pt x="153516" y="1741332"/>
                  </a:lnTo>
                  <a:lnTo>
                    <a:pt x="126740" y="1759182"/>
                  </a:lnTo>
                  <a:lnTo>
                    <a:pt x="124955" y="1760968"/>
                  </a:lnTo>
                  <a:lnTo>
                    <a:pt x="123169" y="1762753"/>
                  </a:lnTo>
                  <a:lnTo>
                    <a:pt x="122277" y="1764538"/>
                  </a:lnTo>
                  <a:lnTo>
                    <a:pt x="121384" y="1765430"/>
                  </a:lnTo>
                  <a:lnTo>
                    <a:pt x="120492" y="1767215"/>
                  </a:lnTo>
                  <a:lnTo>
                    <a:pt x="120492" y="1768108"/>
                  </a:lnTo>
                  <a:lnTo>
                    <a:pt x="120492" y="1770785"/>
                  </a:lnTo>
                  <a:lnTo>
                    <a:pt x="120492" y="1776141"/>
                  </a:lnTo>
                  <a:lnTo>
                    <a:pt x="120492" y="1777926"/>
                  </a:lnTo>
                  <a:lnTo>
                    <a:pt x="128524" y="1793991"/>
                  </a:lnTo>
                  <a:lnTo>
                    <a:pt x="130310" y="1799346"/>
                  </a:lnTo>
                  <a:lnTo>
                    <a:pt x="131202" y="1803809"/>
                  </a:lnTo>
                  <a:lnTo>
                    <a:pt x="131202" y="1810057"/>
                  </a:lnTo>
                  <a:lnTo>
                    <a:pt x="132987" y="1813627"/>
                  </a:lnTo>
                  <a:lnTo>
                    <a:pt x="136557" y="1817197"/>
                  </a:lnTo>
                  <a:lnTo>
                    <a:pt x="144590" y="1821660"/>
                  </a:lnTo>
                  <a:lnTo>
                    <a:pt x="149945" y="1823445"/>
                  </a:lnTo>
                  <a:lnTo>
                    <a:pt x="165119" y="1826122"/>
                  </a:lnTo>
                  <a:lnTo>
                    <a:pt x="167796" y="1827015"/>
                  </a:lnTo>
                  <a:lnTo>
                    <a:pt x="169581" y="1828800"/>
                  </a:lnTo>
                  <a:lnTo>
                    <a:pt x="171366" y="1832370"/>
                  </a:lnTo>
                  <a:lnTo>
                    <a:pt x="178507" y="1848436"/>
                  </a:lnTo>
                  <a:lnTo>
                    <a:pt x="188324" y="1862716"/>
                  </a:lnTo>
                  <a:lnTo>
                    <a:pt x="191895" y="1869857"/>
                  </a:lnTo>
                  <a:lnTo>
                    <a:pt x="192787" y="1874319"/>
                  </a:lnTo>
                  <a:lnTo>
                    <a:pt x="194572" y="1876104"/>
                  </a:lnTo>
                  <a:lnTo>
                    <a:pt x="198142" y="1877889"/>
                  </a:lnTo>
                  <a:lnTo>
                    <a:pt x="205283" y="1877889"/>
                  </a:lnTo>
                  <a:lnTo>
                    <a:pt x="213315" y="1876997"/>
                  </a:lnTo>
                  <a:lnTo>
                    <a:pt x="218671" y="1879674"/>
                  </a:lnTo>
                  <a:lnTo>
                    <a:pt x="224026" y="1891277"/>
                  </a:lnTo>
                  <a:lnTo>
                    <a:pt x="244554" y="1897525"/>
                  </a:lnTo>
                  <a:lnTo>
                    <a:pt x="247232" y="1900203"/>
                  </a:lnTo>
                  <a:lnTo>
                    <a:pt x="249909" y="1902880"/>
                  </a:lnTo>
                  <a:lnTo>
                    <a:pt x="249016" y="1904665"/>
                  </a:lnTo>
                  <a:lnTo>
                    <a:pt x="247232" y="1906450"/>
                  </a:lnTo>
                  <a:lnTo>
                    <a:pt x="244554" y="1907343"/>
                  </a:lnTo>
                  <a:lnTo>
                    <a:pt x="242769" y="1909128"/>
                  </a:lnTo>
                  <a:lnTo>
                    <a:pt x="241876" y="1911806"/>
                  </a:lnTo>
                  <a:lnTo>
                    <a:pt x="242769" y="1917161"/>
                  </a:lnTo>
                  <a:lnTo>
                    <a:pt x="245447" y="1921624"/>
                  </a:lnTo>
                  <a:lnTo>
                    <a:pt x="249016" y="1926086"/>
                  </a:lnTo>
                  <a:lnTo>
                    <a:pt x="259727" y="1934119"/>
                  </a:lnTo>
                  <a:lnTo>
                    <a:pt x="268652" y="1937689"/>
                  </a:lnTo>
                  <a:lnTo>
                    <a:pt x="299891" y="1934119"/>
                  </a:lnTo>
                  <a:lnTo>
                    <a:pt x="313279" y="1935012"/>
                  </a:lnTo>
                  <a:lnTo>
                    <a:pt x="316849" y="1933226"/>
                  </a:lnTo>
                  <a:lnTo>
                    <a:pt x="318634" y="1930549"/>
                  </a:lnTo>
                  <a:lnTo>
                    <a:pt x="317742" y="1921624"/>
                  </a:lnTo>
                  <a:lnTo>
                    <a:pt x="317742" y="1918946"/>
                  </a:lnTo>
                  <a:lnTo>
                    <a:pt x="318634" y="1916268"/>
                  </a:lnTo>
                  <a:lnTo>
                    <a:pt x="320419" y="1913591"/>
                  </a:lnTo>
                  <a:lnTo>
                    <a:pt x="322204" y="1911806"/>
                  </a:lnTo>
                  <a:lnTo>
                    <a:pt x="330237" y="1904665"/>
                  </a:lnTo>
                  <a:lnTo>
                    <a:pt x="333807" y="1900203"/>
                  </a:lnTo>
                  <a:lnTo>
                    <a:pt x="338270" y="1893062"/>
                  </a:lnTo>
                  <a:lnTo>
                    <a:pt x="340055" y="1889492"/>
                  </a:lnTo>
                  <a:lnTo>
                    <a:pt x="342732" y="1880567"/>
                  </a:lnTo>
                  <a:lnTo>
                    <a:pt x="344518" y="1877889"/>
                  </a:lnTo>
                  <a:lnTo>
                    <a:pt x="346303" y="1876104"/>
                  </a:lnTo>
                  <a:lnTo>
                    <a:pt x="352551" y="1872534"/>
                  </a:lnTo>
                  <a:lnTo>
                    <a:pt x="364153" y="1863609"/>
                  </a:lnTo>
                  <a:lnTo>
                    <a:pt x="369508" y="1861824"/>
                  </a:lnTo>
                  <a:lnTo>
                    <a:pt x="387359" y="1861824"/>
                  </a:lnTo>
                  <a:lnTo>
                    <a:pt x="392715" y="1860931"/>
                  </a:lnTo>
                  <a:lnTo>
                    <a:pt x="396284" y="1859146"/>
                  </a:lnTo>
                  <a:lnTo>
                    <a:pt x="401640" y="1850221"/>
                  </a:lnTo>
                  <a:lnTo>
                    <a:pt x="406103" y="1845758"/>
                  </a:lnTo>
                  <a:lnTo>
                    <a:pt x="409672" y="1843973"/>
                  </a:lnTo>
                  <a:lnTo>
                    <a:pt x="413243" y="1843973"/>
                  </a:lnTo>
                  <a:lnTo>
                    <a:pt x="416813" y="1844866"/>
                  </a:lnTo>
                  <a:lnTo>
                    <a:pt x="432878" y="1845758"/>
                  </a:lnTo>
                  <a:lnTo>
                    <a:pt x="435556" y="1846651"/>
                  </a:lnTo>
                  <a:lnTo>
                    <a:pt x="440911" y="1849328"/>
                  </a:lnTo>
                  <a:lnTo>
                    <a:pt x="443589" y="1850221"/>
                  </a:lnTo>
                  <a:lnTo>
                    <a:pt x="448052" y="1851113"/>
                  </a:lnTo>
                  <a:lnTo>
                    <a:pt x="449836" y="1849328"/>
                  </a:lnTo>
                  <a:lnTo>
                    <a:pt x="450729" y="1847543"/>
                  </a:lnTo>
                  <a:lnTo>
                    <a:pt x="449836" y="1844866"/>
                  </a:lnTo>
                  <a:lnTo>
                    <a:pt x="448944" y="1842188"/>
                  </a:lnTo>
                  <a:lnTo>
                    <a:pt x="445374" y="1835048"/>
                  </a:lnTo>
                  <a:lnTo>
                    <a:pt x="444481" y="1833263"/>
                  </a:lnTo>
                  <a:lnTo>
                    <a:pt x="444481" y="1831478"/>
                  </a:lnTo>
                  <a:lnTo>
                    <a:pt x="444481" y="1828800"/>
                  </a:lnTo>
                  <a:lnTo>
                    <a:pt x="446266" y="1826122"/>
                  </a:lnTo>
                  <a:lnTo>
                    <a:pt x="449836" y="1822552"/>
                  </a:lnTo>
                  <a:lnTo>
                    <a:pt x="457869" y="1818090"/>
                  </a:lnTo>
                  <a:lnTo>
                    <a:pt x="461440" y="1814520"/>
                  </a:lnTo>
                  <a:lnTo>
                    <a:pt x="466795" y="1806487"/>
                  </a:lnTo>
                  <a:lnTo>
                    <a:pt x="469472" y="1805594"/>
                  </a:lnTo>
                  <a:lnTo>
                    <a:pt x="472150" y="1805594"/>
                  </a:lnTo>
                  <a:lnTo>
                    <a:pt x="483753" y="1810057"/>
                  </a:lnTo>
                  <a:lnTo>
                    <a:pt x="485538" y="1811842"/>
                  </a:lnTo>
                  <a:lnTo>
                    <a:pt x="485538" y="1814520"/>
                  </a:lnTo>
                  <a:lnTo>
                    <a:pt x="484645" y="1817197"/>
                  </a:lnTo>
                  <a:lnTo>
                    <a:pt x="478397" y="1827015"/>
                  </a:lnTo>
                  <a:lnTo>
                    <a:pt x="475720" y="1832370"/>
                  </a:lnTo>
                  <a:lnTo>
                    <a:pt x="474828" y="1835048"/>
                  </a:lnTo>
                  <a:lnTo>
                    <a:pt x="474828" y="1837725"/>
                  </a:lnTo>
                  <a:lnTo>
                    <a:pt x="475720" y="1840403"/>
                  </a:lnTo>
                  <a:lnTo>
                    <a:pt x="477505" y="1842188"/>
                  </a:lnTo>
                  <a:lnTo>
                    <a:pt x="480183" y="1843973"/>
                  </a:lnTo>
                  <a:lnTo>
                    <a:pt x="573899" y="1863609"/>
                  </a:lnTo>
                  <a:lnTo>
                    <a:pt x="576576" y="1864501"/>
                  </a:lnTo>
                  <a:lnTo>
                    <a:pt x="578361" y="1865394"/>
                  </a:lnTo>
                  <a:lnTo>
                    <a:pt x="579254" y="1867179"/>
                  </a:lnTo>
                  <a:lnTo>
                    <a:pt x="579254" y="1869857"/>
                  </a:lnTo>
                  <a:lnTo>
                    <a:pt x="579254" y="1873427"/>
                  </a:lnTo>
                  <a:lnTo>
                    <a:pt x="580146" y="1876997"/>
                  </a:lnTo>
                  <a:lnTo>
                    <a:pt x="581932" y="1880567"/>
                  </a:lnTo>
                  <a:lnTo>
                    <a:pt x="587287" y="1883245"/>
                  </a:lnTo>
                  <a:lnTo>
                    <a:pt x="591749" y="1883245"/>
                  </a:lnTo>
                  <a:lnTo>
                    <a:pt x="594427" y="1881460"/>
                  </a:lnTo>
                  <a:lnTo>
                    <a:pt x="596212" y="1878782"/>
                  </a:lnTo>
                  <a:lnTo>
                    <a:pt x="606030" y="1834155"/>
                  </a:lnTo>
                  <a:lnTo>
                    <a:pt x="608708" y="1825230"/>
                  </a:lnTo>
                  <a:lnTo>
                    <a:pt x="609600" y="1822552"/>
                  </a:lnTo>
                  <a:lnTo>
                    <a:pt x="609600" y="1818982"/>
                  </a:lnTo>
                  <a:lnTo>
                    <a:pt x="609600" y="1812734"/>
                  </a:lnTo>
                  <a:lnTo>
                    <a:pt x="610492" y="1806487"/>
                  </a:lnTo>
                  <a:lnTo>
                    <a:pt x="612277" y="1800239"/>
                  </a:lnTo>
                  <a:lnTo>
                    <a:pt x="614063" y="1796669"/>
                  </a:lnTo>
                  <a:lnTo>
                    <a:pt x="616740" y="1793099"/>
                  </a:lnTo>
                  <a:lnTo>
                    <a:pt x="622096" y="1789529"/>
                  </a:lnTo>
                  <a:lnTo>
                    <a:pt x="625665" y="1788636"/>
                  </a:lnTo>
                  <a:lnTo>
                    <a:pt x="629236" y="1788636"/>
                  </a:lnTo>
                  <a:lnTo>
                    <a:pt x="631913" y="1789529"/>
                  </a:lnTo>
                  <a:lnTo>
                    <a:pt x="634591" y="1790421"/>
                  </a:lnTo>
                  <a:lnTo>
                    <a:pt x="637268" y="1792206"/>
                  </a:lnTo>
                  <a:lnTo>
                    <a:pt x="641731" y="1795776"/>
                  </a:lnTo>
                  <a:lnTo>
                    <a:pt x="643516" y="1797561"/>
                  </a:lnTo>
                  <a:lnTo>
                    <a:pt x="646194" y="1802024"/>
                  </a:lnTo>
                  <a:lnTo>
                    <a:pt x="647086" y="1804702"/>
                  </a:lnTo>
                  <a:lnTo>
                    <a:pt x="648872" y="1807379"/>
                  </a:lnTo>
                  <a:lnTo>
                    <a:pt x="651549" y="1810057"/>
                  </a:lnTo>
                  <a:lnTo>
                    <a:pt x="653334" y="1810057"/>
                  </a:lnTo>
                  <a:lnTo>
                    <a:pt x="655119" y="1810057"/>
                  </a:lnTo>
                  <a:lnTo>
                    <a:pt x="672970" y="1803809"/>
                  </a:lnTo>
                  <a:lnTo>
                    <a:pt x="675648" y="1802024"/>
                  </a:lnTo>
                  <a:lnTo>
                    <a:pt x="681895" y="1796669"/>
                  </a:lnTo>
                  <a:lnTo>
                    <a:pt x="684573" y="1796669"/>
                  </a:lnTo>
                  <a:lnTo>
                    <a:pt x="687250" y="1797561"/>
                  </a:lnTo>
                  <a:lnTo>
                    <a:pt x="702424" y="1806487"/>
                  </a:lnTo>
                  <a:lnTo>
                    <a:pt x="705101" y="1806487"/>
                  </a:lnTo>
                  <a:lnTo>
                    <a:pt x="706886" y="1804702"/>
                  </a:lnTo>
                  <a:lnTo>
                    <a:pt x="709564" y="1800239"/>
                  </a:lnTo>
                  <a:lnTo>
                    <a:pt x="716704" y="1785958"/>
                  </a:lnTo>
                  <a:lnTo>
                    <a:pt x="719381" y="1783281"/>
                  </a:lnTo>
                  <a:lnTo>
                    <a:pt x="721167" y="1782388"/>
                  </a:lnTo>
                  <a:lnTo>
                    <a:pt x="722952" y="1783281"/>
                  </a:lnTo>
                  <a:lnTo>
                    <a:pt x="727414" y="1786851"/>
                  </a:lnTo>
                  <a:lnTo>
                    <a:pt x="730984" y="1788636"/>
                  </a:lnTo>
                  <a:lnTo>
                    <a:pt x="737232" y="1789529"/>
                  </a:lnTo>
                  <a:lnTo>
                    <a:pt x="745265" y="1786851"/>
                  </a:lnTo>
                  <a:lnTo>
                    <a:pt x="749728" y="1785958"/>
                  </a:lnTo>
                  <a:lnTo>
                    <a:pt x="753298" y="1786851"/>
                  </a:lnTo>
                  <a:lnTo>
                    <a:pt x="755083" y="1788636"/>
                  </a:lnTo>
                  <a:lnTo>
                    <a:pt x="756868" y="1790421"/>
                  </a:lnTo>
                  <a:lnTo>
                    <a:pt x="767578" y="1809164"/>
                  </a:lnTo>
                  <a:lnTo>
                    <a:pt x="769364" y="1811842"/>
                  </a:lnTo>
                  <a:lnTo>
                    <a:pt x="772041" y="1813627"/>
                  </a:lnTo>
                  <a:lnTo>
                    <a:pt x="774719" y="1813627"/>
                  </a:lnTo>
                  <a:lnTo>
                    <a:pt x="777396" y="1812734"/>
                  </a:lnTo>
                  <a:lnTo>
                    <a:pt x="787214" y="1806487"/>
                  </a:lnTo>
                  <a:lnTo>
                    <a:pt x="805065" y="1801132"/>
                  </a:lnTo>
                  <a:lnTo>
                    <a:pt x="806849" y="1799346"/>
                  </a:lnTo>
                  <a:lnTo>
                    <a:pt x="813097" y="1792206"/>
                  </a:lnTo>
                  <a:lnTo>
                    <a:pt x="815775" y="1789529"/>
                  </a:lnTo>
                  <a:lnTo>
                    <a:pt x="820237" y="1786851"/>
                  </a:lnTo>
                  <a:lnTo>
                    <a:pt x="823808" y="1787744"/>
                  </a:lnTo>
                  <a:lnTo>
                    <a:pt x="831841" y="1791314"/>
                  </a:lnTo>
                  <a:lnTo>
                    <a:pt x="837196" y="1791314"/>
                  </a:lnTo>
                  <a:lnTo>
                    <a:pt x="840766" y="1789529"/>
                  </a:lnTo>
                  <a:lnTo>
                    <a:pt x="846121" y="1783281"/>
                  </a:lnTo>
                  <a:lnTo>
                    <a:pt x="851476" y="1779711"/>
                  </a:lnTo>
                  <a:lnTo>
                    <a:pt x="855046" y="1779711"/>
                  </a:lnTo>
                  <a:lnTo>
                    <a:pt x="857724" y="1781496"/>
                  </a:lnTo>
                  <a:lnTo>
                    <a:pt x="858617" y="1784173"/>
                  </a:lnTo>
                  <a:lnTo>
                    <a:pt x="859509" y="1786851"/>
                  </a:lnTo>
                  <a:lnTo>
                    <a:pt x="862187" y="1789529"/>
                  </a:lnTo>
                  <a:lnTo>
                    <a:pt x="865757" y="1791314"/>
                  </a:lnTo>
                  <a:lnTo>
                    <a:pt x="872897" y="1792206"/>
                  </a:lnTo>
                  <a:lnTo>
                    <a:pt x="876467" y="1788636"/>
                  </a:lnTo>
                  <a:lnTo>
                    <a:pt x="878252" y="1785066"/>
                  </a:lnTo>
                  <a:lnTo>
                    <a:pt x="878252" y="1781496"/>
                  </a:lnTo>
                  <a:lnTo>
                    <a:pt x="878252" y="1771678"/>
                  </a:lnTo>
                  <a:lnTo>
                    <a:pt x="878252" y="1768108"/>
                  </a:lnTo>
                  <a:lnTo>
                    <a:pt x="879145" y="1764538"/>
                  </a:lnTo>
                  <a:lnTo>
                    <a:pt x="880037" y="1761860"/>
                  </a:lnTo>
                  <a:lnTo>
                    <a:pt x="892533" y="1738654"/>
                  </a:lnTo>
                  <a:lnTo>
                    <a:pt x="895210" y="1735084"/>
                  </a:lnTo>
                  <a:lnTo>
                    <a:pt x="897888" y="1731514"/>
                  </a:lnTo>
                  <a:lnTo>
                    <a:pt x="907706" y="1724374"/>
                  </a:lnTo>
                  <a:lnTo>
                    <a:pt x="910384" y="1721696"/>
                  </a:lnTo>
                  <a:lnTo>
                    <a:pt x="914846" y="1714556"/>
                  </a:lnTo>
                  <a:lnTo>
                    <a:pt x="920201" y="1708308"/>
                  </a:lnTo>
                  <a:lnTo>
                    <a:pt x="933589" y="1695813"/>
                  </a:lnTo>
                  <a:lnTo>
                    <a:pt x="937160" y="1691350"/>
                  </a:lnTo>
                  <a:lnTo>
                    <a:pt x="940729" y="1687780"/>
                  </a:lnTo>
                  <a:lnTo>
                    <a:pt x="963936" y="1671714"/>
                  </a:lnTo>
                  <a:lnTo>
                    <a:pt x="965721" y="1669929"/>
                  </a:lnTo>
                  <a:lnTo>
                    <a:pt x="967505" y="1668144"/>
                  </a:lnTo>
                  <a:lnTo>
                    <a:pt x="969291" y="1663681"/>
                  </a:lnTo>
                  <a:lnTo>
                    <a:pt x="978216" y="1642261"/>
                  </a:lnTo>
                  <a:lnTo>
                    <a:pt x="981786" y="1637798"/>
                  </a:lnTo>
                  <a:lnTo>
                    <a:pt x="986249" y="1633335"/>
                  </a:lnTo>
                  <a:lnTo>
                    <a:pt x="1003207" y="1621732"/>
                  </a:lnTo>
                  <a:lnTo>
                    <a:pt x="1005885" y="1618162"/>
                  </a:lnTo>
                  <a:lnTo>
                    <a:pt x="1006777" y="1616377"/>
                  </a:lnTo>
                  <a:lnTo>
                    <a:pt x="1007669" y="1613700"/>
                  </a:lnTo>
                  <a:lnTo>
                    <a:pt x="1008562" y="1603882"/>
                  </a:lnTo>
                  <a:lnTo>
                    <a:pt x="1008562" y="1600312"/>
                  </a:lnTo>
                  <a:lnTo>
                    <a:pt x="1008562" y="1597634"/>
                  </a:lnTo>
                  <a:lnTo>
                    <a:pt x="1007669" y="1594956"/>
                  </a:lnTo>
                  <a:lnTo>
                    <a:pt x="1005885" y="1592279"/>
                  </a:lnTo>
                  <a:lnTo>
                    <a:pt x="1003207" y="1590494"/>
                  </a:lnTo>
                  <a:lnTo>
                    <a:pt x="996959" y="1588709"/>
                  </a:lnTo>
                  <a:lnTo>
                    <a:pt x="994281" y="1586924"/>
                  </a:lnTo>
                  <a:lnTo>
                    <a:pt x="992497" y="1585139"/>
                  </a:lnTo>
                  <a:lnTo>
                    <a:pt x="993389" y="1589601"/>
                  </a:lnTo>
                  <a:lnTo>
                    <a:pt x="993389" y="1586924"/>
                  </a:lnTo>
                  <a:lnTo>
                    <a:pt x="993389" y="1577106"/>
                  </a:lnTo>
                  <a:lnTo>
                    <a:pt x="994281" y="1573536"/>
                  </a:lnTo>
                  <a:lnTo>
                    <a:pt x="996067" y="1570858"/>
                  </a:lnTo>
                  <a:lnTo>
                    <a:pt x="1002314" y="1564610"/>
                  </a:lnTo>
                  <a:lnTo>
                    <a:pt x="1004100" y="1561933"/>
                  </a:lnTo>
                  <a:lnTo>
                    <a:pt x="1010347" y="1543189"/>
                  </a:lnTo>
                  <a:lnTo>
                    <a:pt x="1015702" y="1532479"/>
                  </a:lnTo>
                  <a:lnTo>
                    <a:pt x="1016595" y="1529801"/>
                  </a:lnTo>
                  <a:lnTo>
                    <a:pt x="1017488" y="1526231"/>
                  </a:lnTo>
                  <a:lnTo>
                    <a:pt x="1017488" y="1523554"/>
                  </a:lnTo>
                  <a:lnTo>
                    <a:pt x="1016595" y="1520876"/>
                  </a:lnTo>
                  <a:lnTo>
                    <a:pt x="1014810" y="1515521"/>
                  </a:lnTo>
                  <a:lnTo>
                    <a:pt x="1014810" y="1512843"/>
                  </a:lnTo>
                  <a:lnTo>
                    <a:pt x="1015702" y="1510166"/>
                  </a:lnTo>
                  <a:lnTo>
                    <a:pt x="1016595" y="1507488"/>
                  </a:lnTo>
                  <a:lnTo>
                    <a:pt x="1023735" y="1494993"/>
                  </a:lnTo>
                  <a:lnTo>
                    <a:pt x="1024628" y="1492315"/>
                  </a:lnTo>
                  <a:lnTo>
                    <a:pt x="1029090" y="1462861"/>
                  </a:lnTo>
                  <a:lnTo>
                    <a:pt x="1029090" y="1459291"/>
                  </a:lnTo>
                  <a:lnTo>
                    <a:pt x="1028198" y="1456614"/>
                  </a:lnTo>
                  <a:lnTo>
                    <a:pt x="1026413" y="1454829"/>
                  </a:lnTo>
                  <a:lnTo>
                    <a:pt x="1024628" y="1453044"/>
                  </a:lnTo>
                  <a:lnTo>
                    <a:pt x="1022843" y="1451259"/>
                  </a:lnTo>
                  <a:lnTo>
                    <a:pt x="1021950" y="1449473"/>
                  </a:lnTo>
                  <a:lnTo>
                    <a:pt x="1021950" y="1446796"/>
                  </a:lnTo>
                  <a:lnTo>
                    <a:pt x="1021950" y="1444118"/>
                  </a:lnTo>
                  <a:lnTo>
                    <a:pt x="1022843" y="1441441"/>
                  </a:lnTo>
                  <a:lnTo>
                    <a:pt x="1023735" y="1439656"/>
                  </a:lnTo>
                  <a:lnTo>
                    <a:pt x="1029983" y="1427160"/>
                  </a:lnTo>
                  <a:lnTo>
                    <a:pt x="1030876" y="1424483"/>
                  </a:lnTo>
                  <a:lnTo>
                    <a:pt x="1030876" y="1421805"/>
                  </a:lnTo>
                  <a:lnTo>
                    <a:pt x="1029090" y="1420020"/>
                  </a:lnTo>
                  <a:lnTo>
                    <a:pt x="1027305" y="1418235"/>
                  </a:lnTo>
                  <a:lnTo>
                    <a:pt x="1022843" y="1414665"/>
                  </a:lnTo>
                  <a:lnTo>
                    <a:pt x="1021057" y="1412880"/>
                  </a:lnTo>
                  <a:lnTo>
                    <a:pt x="1020165" y="1410202"/>
                  </a:lnTo>
                  <a:lnTo>
                    <a:pt x="1021057" y="1407525"/>
                  </a:lnTo>
                  <a:lnTo>
                    <a:pt x="1021950" y="1404847"/>
                  </a:lnTo>
                  <a:lnTo>
                    <a:pt x="1027305" y="1398599"/>
                  </a:lnTo>
                  <a:lnTo>
                    <a:pt x="1029090" y="1395921"/>
                  </a:lnTo>
                  <a:lnTo>
                    <a:pt x="1034445" y="1385211"/>
                  </a:lnTo>
                  <a:lnTo>
                    <a:pt x="1038016" y="1379856"/>
                  </a:lnTo>
                  <a:lnTo>
                    <a:pt x="1040693" y="1377178"/>
                  </a:lnTo>
                  <a:lnTo>
                    <a:pt x="1044264" y="1375393"/>
                  </a:lnTo>
                  <a:lnTo>
                    <a:pt x="1063007" y="1373608"/>
                  </a:lnTo>
                  <a:lnTo>
                    <a:pt x="1104063" y="1345047"/>
                  </a:lnTo>
                  <a:lnTo>
                    <a:pt x="1109418" y="1343262"/>
                  </a:lnTo>
                  <a:lnTo>
                    <a:pt x="1115666" y="1342369"/>
                  </a:lnTo>
                  <a:lnTo>
                    <a:pt x="1135302" y="1342369"/>
                  </a:lnTo>
                  <a:lnTo>
                    <a:pt x="1141549" y="1341477"/>
                  </a:lnTo>
                  <a:lnTo>
                    <a:pt x="1151368" y="1337907"/>
                  </a:lnTo>
                  <a:lnTo>
                    <a:pt x="1155830" y="1337015"/>
                  </a:lnTo>
                  <a:lnTo>
                    <a:pt x="1158508" y="1337015"/>
                  </a:lnTo>
                  <a:lnTo>
                    <a:pt x="1161185" y="1337907"/>
                  </a:lnTo>
                  <a:lnTo>
                    <a:pt x="1162970" y="1339692"/>
                  </a:lnTo>
                  <a:lnTo>
                    <a:pt x="1164756" y="1341477"/>
                  </a:lnTo>
                  <a:lnTo>
                    <a:pt x="1165648" y="1344155"/>
                  </a:lnTo>
                  <a:lnTo>
                    <a:pt x="1165648" y="1346832"/>
                  </a:lnTo>
                  <a:lnTo>
                    <a:pt x="1166541" y="1349510"/>
                  </a:lnTo>
                  <a:lnTo>
                    <a:pt x="1167433" y="1352187"/>
                  </a:lnTo>
                  <a:lnTo>
                    <a:pt x="1168325" y="1354865"/>
                  </a:lnTo>
                  <a:lnTo>
                    <a:pt x="1170111" y="1357543"/>
                  </a:lnTo>
                  <a:lnTo>
                    <a:pt x="1171896" y="1359328"/>
                  </a:lnTo>
                  <a:lnTo>
                    <a:pt x="1173681" y="1361113"/>
                  </a:lnTo>
                  <a:lnTo>
                    <a:pt x="1175466" y="1362898"/>
                  </a:lnTo>
                  <a:lnTo>
                    <a:pt x="1176358" y="1365575"/>
                  </a:lnTo>
                  <a:lnTo>
                    <a:pt x="1177251" y="1368253"/>
                  </a:lnTo>
                  <a:lnTo>
                    <a:pt x="1178144" y="1374501"/>
                  </a:lnTo>
                  <a:lnTo>
                    <a:pt x="1179036" y="1377178"/>
                  </a:lnTo>
                  <a:lnTo>
                    <a:pt x="1179929" y="1379856"/>
                  </a:lnTo>
                  <a:lnTo>
                    <a:pt x="1183499" y="1384319"/>
                  </a:lnTo>
                  <a:lnTo>
                    <a:pt x="1186176" y="1388781"/>
                  </a:lnTo>
                  <a:lnTo>
                    <a:pt x="1187961" y="1390566"/>
                  </a:lnTo>
                  <a:lnTo>
                    <a:pt x="1190639" y="1392351"/>
                  </a:lnTo>
                  <a:lnTo>
                    <a:pt x="1192424" y="1392351"/>
                  </a:lnTo>
                  <a:lnTo>
                    <a:pt x="1193317" y="1390566"/>
                  </a:lnTo>
                  <a:lnTo>
                    <a:pt x="1194209" y="1387889"/>
                  </a:lnTo>
                  <a:lnTo>
                    <a:pt x="1195994" y="1380749"/>
                  </a:lnTo>
                  <a:lnTo>
                    <a:pt x="1197779" y="1376286"/>
                  </a:lnTo>
                  <a:lnTo>
                    <a:pt x="1200457" y="1371823"/>
                  </a:lnTo>
                  <a:lnTo>
                    <a:pt x="1203134" y="1370038"/>
                  </a:lnTo>
                  <a:lnTo>
                    <a:pt x="1205812" y="1370038"/>
                  </a:lnTo>
                  <a:lnTo>
                    <a:pt x="1207597" y="1371823"/>
                  </a:lnTo>
                  <a:lnTo>
                    <a:pt x="1209382" y="1373608"/>
                  </a:lnTo>
                  <a:lnTo>
                    <a:pt x="1212060" y="1375393"/>
                  </a:lnTo>
                  <a:lnTo>
                    <a:pt x="1215630" y="1376286"/>
                  </a:lnTo>
                  <a:lnTo>
                    <a:pt x="1222770" y="1376286"/>
                  </a:lnTo>
                  <a:lnTo>
                    <a:pt x="1226340" y="1375393"/>
                  </a:lnTo>
                  <a:lnTo>
                    <a:pt x="1229018" y="1373608"/>
                  </a:lnTo>
                  <a:lnTo>
                    <a:pt x="1230803" y="1370931"/>
                  </a:lnTo>
                  <a:lnTo>
                    <a:pt x="1231696" y="1368253"/>
                  </a:lnTo>
                  <a:lnTo>
                    <a:pt x="1232588" y="1364683"/>
                  </a:lnTo>
                  <a:lnTo>
                    <a:pt x="1233481" y="1357543"/>
                  </a:lnTo>
                  <a:lnTo>
                    <a:pt x="1234373" y="1352187"/>
                  </a:lnTo>
                  <a:lnTo>
                    <a:pt x="1235265" y="1349510"/>
                  </a:lnTo>
                  <a:lnTo>
                    <a:pt x="1237051" y="1345940"/>
                  </a:lnTo>
                  <a:lnTo>
                    <a:pt x="1239728" y="1344155"/>
                  </a:lnTo>
                  <a:lnTo>
                    <a:pt x="1242406" y="1344155"/>
                  </a:lnTo>
                  <a:lnTo>
                    <a:pt x="1245084" y="1345047"/>
                  </a:lnTo>
                  <a:lnTo>
                    <a:pt x="1246869" y="1346832"/>
                  </a:lnTo>
                  <a:lnTo>
                    <a:pt x="1247761" y="1349510"/>
                  </a:lnTo>
                  <a:lnTo>
                    <a:pt x="1247761" y="1352187"/>
                  </a:lnTo>
                  <a:lnTo>
                    <a:pt x="1246869" y="1369145"/>
                  </a:lnTo>
                  <a:lnTo>
                    <a:pt x="1246869" y="1371823"/>
                  </a:lnTo>
                  <a:lnTo>
                    <a:pt x="1247761" y="1374501"/>
                  </a:lnTo>
                  <a:lnTo>
                    <a:pt x="1250438" y="1376286"/>
                  </a:lnTo>
                  <a:lnTo>
                    <a:pt x="1300421" y="1386104"/>
                  </a:lnTo>
                  <a:lnTo>
                    <a:pt x="1303990" y="1385211"/>
                  </a:lnTo>
                  <a:lnTo>
                    <a:pt x="1305776" y="1384319"/>
                  </a:lnTo>
                  <a:lnTo>
                    <a:pt x="1308453" y="1379856"/>
                  </a:lnTo>
                  <a:lnTo>
                    <a:pt x="1313809" y="1368253"/>
                  </a:lnTo>
                  <a:lnTo>
                    <a:pt x="1319164" y="1358435"/>
                  </a:lnTo>
                  <a:lnTo>
                    <a:pt x="1328981" y="1348617"/>
                  </a:lnTo>
                  <a:lnTo>
                    <a:pt x="1330766" y="1345940"/>
                  </a:lnTo>
                  <a:lnTo>
                    <a:pt x="1331659" y="1343262"/>
                  </a:lnTo>
                  <a:lnTo>
                    <a:pt x="1331659" y="1340585"/>
                  </a:lnTo>
                  <a:lnTo>
                    <a:pt x="1330766" y="1331659"/>
                  </a:lnTo>
                  <a:lnTo>
                    <a:pt x="1331659" y="1328981"/>
                  </a:lnTo>
                  <a:lnTo>
                    <a:pt x="1332552" y="1326304"/>
                  </a:lnTo>
                  <a:lnTo>
                    <a:pt x="1345940" y="1308453"/>
                  </a:lnTo>
                  <a:lnTo>
                    <a:pt x="1351295" y="1296850"/>
                  </a:lnTo>
                  <a:lnTo>
                    <a:pt x="1353973" y="1290603"/>
                  </a:lnTo>
                  <a:lnTo>
                    <a:pt x="1354865" y="1283462"/>
                  </a:lnTo>
                  <a:lnTo>
                    <a:pt x="1354865" y="1276322"/>
                  </a:lnTo>
                  <a:lnTo>
                    <a:pt x="1354865" y="1270074"/>
                  </a:lnTo>
                  <a:lnTo>
                    <a:pt x="1353973" y="1263827"/>
                  </a:lnTo>
                  <a:lnTo>
                    <a:pt x="1353080" y="1261149"/>
                  </a:lnTo>
                  <a:lnTo>
                    <a:pt x="1352187" y="1258471"/>
                  </a:lnTo>
                  <a:lnTo>
                    <a:pt x="1352187" y="1255794"/>
                  </a:lnTo>
                  <a:lnTo>
                    <a:pt x="1353973" y="1252224"/>
                  </a:lnTo>
                  <a:lnTo>
                    <a:pt x="1356650" y="1250439"/>
                  </a:lnTo>
                  <a:lnTo>
                    <a:pt x="1359328" y="1248654"/>
                  </a:lnTo>
                  <a:lnTo>
                    <a:pt x="1379856" y="1242406"/>
                  </a:lnTo>
                  <a:lnTo>
                    <a:pt x="1384318" y="1239728"/>
                  </a:lnTo>
                  <a:lnTo>
                    <a:pt x="1386996" y="1237051"/>
                  </a:lnTo>
                  <a:lnTo>
                    <a:pt x="1387889" y="1234373"/>
                  </a:lnTo>
                  <a:lnTo>
                    <a:pt x="1387889" y="1231695"/>
                  </a:lnTo>
                  <a:lnTo>
                    <a:pt x="1386104" y="1226340"/>
                  </a:lnTo>
                  <a:lnTo>
                    <a:pt x="1382533" y="1215630"/>
                  </a:lnTo>
                  <a:lnTo>
                    <a:pt x="1381641" y="1210275"/>
                  </a:lnTo>
                  <a:lnTo>
                    <a:pt x="1380749" y="1204027"/>
                  </a:lnTo>
                  <a:lnTo>
                    <a:pt x="1380749" y="1197779"/>
                  </a:lnTo>
                  <a:lnTo>
                    <a:pt x="1380749" y="1195102"/>
                  </a:lnTo>
                  <a:lnTo>
                    <a:pt x="1379856" y="1192424"/>
                  </a:lnTo>
                  <a:lnTo>
                    <a:pt x="1376286" y="1181714"/>
                  </a:lnTo>
                  <a:lnTo>
                    <a:pt x="1375393" y="1179036"/>
                  </a:lnTo>
                  <a:lnTo>
                    <a:pt x="1377178" y="1174573"/>
                  </a:lnTo>
                  <a:lnTo>
                    <a:pt x="1381641" y="1170111"/>
                  </a:lnTo>
                  <a:lnTo>
                    <a:pt x="1398599" y="1157615"/>
                  </a:lnTo>
                  <a:lnTo>
                    <a:pt x="1402169" y="1154045"/>
                  </a:lnTo>
                  <a:lnTo>
                    <a:pt x="1404847" y="1148690"/>
                  </a:lnTo>
                  <a:lnTo>
                    <a:pt x="1407525" y="1140657"/>
                  </a:lnTo>
                  <a:lnTo>
                    <a:pt x="1410202" y="1136194"/>
                  </a:lnTo>
                  <a:lnTo>
                    <a:pt x="1411987" y="1135302"/>
                  </a:lnTo>
                  <a:lnTo>
                    <a:pt x="1417342" y="1137087"/>
                  </a:lnTo>
                  <a:lnTo>
                    <a:pt x="1420913" y="1137979"/>
                  </a:lnTo>
                  <a:lnTo>
                    <a:pt x="1427160" y="1137087"/>
                  </a:lnTo>
                  <a:lnTo>
                    <a:pt x="1430730" y="1135302"/>
                  </a:lnTo>
                  <a:lnTo>
                    <a:pt x="1433408" y="1133517"/>
                  </a:lnTo>
                  <a:lnTo>
                    <a:pt x="1445011" y="1121914"/>
                  </a:lnTo>
                  <a:lnTo>
                    <a:pt x="1448581" y="1117451"/>
                  </a:lnTo>
                  <a:lnTo>
                    <a:pt x="1451258" y="1112096"/>
                  </a:lnTo>
                  <a:lnTo>
                    <a:pt x="1452151" y="1109418"/>
                  </a:lnTo>
                  <a:lnTo>
                    <a:pt x="1452151" y="1106741"/>
                  </a:lnTo>
                  <a:lnTo>
                    <a:pt x="1452151" y="1104063"/>
                  </a:lnTo>
                  <a:lnTo>
                    <a:pt x="1451258" y="1101386"/>
                  </a:lnTo>
                  <a:lnTo>
                    <a:pt x="1450366" y="1098708"/>
                  </a:lnTo>
                  <a:lnTo>
                    <a:pt x="1447689" y="1094245"/>
                  </a:lnTo>
                  <a:lnTo>
                    <a:pt x="1445903" y="1092460"/>
                  </a:lnTo>
                  <a:lnTo>
                    <a:pt x="1443226" y="1087998"/>
                  </a:lnTo>
                  <a:lnTo>
                    <a:pt x="1442333" y="1086213"/>
                  </a:lnTo>
                  <a:lnTo>
                    <a:pt x="1441441" y="1084428"/>
                  </a:lnTo>
                  <a:lnTo>
                    <a:pt x="1441441" y="1081750"/>
                  </a:lnTo>
                  <a:lnTo>
                    <a:pt x="1441441" y="1079072"/>
                  </a:lnTo>
                  <a:lnTo>
                    <a:pt x="1441441" y="1075502"/>
                  </a:lnTo>
                  <a:lnTo>
                    <a:pt x="1442333" y="1071932"/>
                  </a:lnTo>
                  <a:lnTo>
                    <a:pt x="1444118" y="1067469"/>
                  </a:lnTo>
                  <a:lnTo>
                    <a:pt x="1446796" y="1063007"/>
                  </a:lnTo>
                  <a:lnTo>
                    <a:pt x="1452151" y="1055866"/>
                  </a:lnTo>
                  <a:lnTo>
                    <a:pt x="1454829" y="1053189"/>
                  </a:lnTo>
                  <a:lnTo>
                    <a:pt x="1457506" y="1051404"/>
                  </a:lnTo>
                  <a:lnTo>
                    <a:pt x="1462861" y="1049619"/>
                  </a:lnTo>
                  <a:lnTo>
                    <a:pt x="1465539" y="1049619"/>
                  </a:lnTo>
                  <a:lnTo>
                    <a:pt x="1472679" y="1050511"/>
                  </a:lnTo>
                  <a:lnTo>
                    <a:pt x="1476249" y="1051404"/>
                  </a:lnTo>
                  <a:lnTo>
                    <a:pt x="1481605" y="1054081"/>
                  </a:lnTo>
                  <a:lnTo>
                    <a:pt x="1486067" y="1057652"/>
                  </a:lnTo>
                  <a:lnTo>
                    <a:pt x="1493208" y="1060329"/>
                  </a:lnTo>
                  <a:lnTo>
                    <a:pt x="1507488" y="1039801"/>
                  </a:lnTo>
                  <a:lnTo>
                    <a:pt x="1508381" y="1037123"/>
                  </a:lnTo>
                  <a:lnTo>
                    <a:pt x="1510166" y="1032661"/>
                  </a:lnTo>
                  <a:lnTo>
                    <a:pt x="1510166" y="1029983"/>
                  </a:lnTo>
                  <a:lnTo>
                    <a:pt x="1509273" y="1027305"/>
                  </a:lnTo>
                  <a:lnTo>
                    <a:pt x="1507488" y="1024628"/>
                  </a:lnTo>
                  <a:lnTo>
                    <a:pt x="1506596" y="1021058"/>
                  </a:lnTo>
                  <a:lnTo>
                    <a:pt x="1507488" y="1018380"/>
                  </a:lnTo>
                  <a:lnTo>
                    <a:pt x="1511951" y="1016595"/>
                  </a:lnTo>
                  <a:close/>
                  <a:moveTo>
                    <a:pt x="792569" y="818453"/>
                  </a:moveTo>
                  <a:cubicBezTo>
                    <a:pt x="795247" y="819345"/>
                    <a:pt x="797032" y="826486"/>
                    <a:pt x="797924" y="834518"/>
                  </a:cubicBezTo>
                  <a:cubicBezTo>
                    <a:pt x="798817" y="842551"/>
                    <a:pt x="802387" y="850584"/>
                    <a:pt x="807742" y="851476"/>
                  </a:cubicBezTo>
                  <a:cubicBezTo>
                    <a:pt x="812205" y="853262"/>
                    <a:pt x="819345" y="856832"/>
                    <a:pt x="822916" y="861294"/>
                  </a:cubicBezTo>
                  <a:cubicBezTo>
                    <a:pt x="826485" y="864864"/>
                    <a:pt x="828270" y="869327"/>
                    <a:pt x="828270" y="871112"/>
                  </a:cubicBezTo>
                  <a:cubicBezTo>
                    <a:pt x="827378" y="872897"/>
                    <a:pt x="829163" y="876467"/>
                    <a:pt x="830948" y="879145"/>
                  </a:cubicBezTo>
                  <a:cubicBezTo>
                    <a:pt x="832733" y="881823"/>
                    <a:pt x="833625" y="885393"/>
                    <a:pt x="831841" y="886285"/>
                  </a:cubicBezTo>
                  <a:cubicBezTo>
                    <a:pt x="830056" y="887178"/>
                    <a:pt x="826485" y="888070"/>
                    <a:pt x="823808" y="888070"/>
                  </a:cubicBezTo>
                  <a:cubicBezTo>
                    <a:pt x="821130" y="888070"/>
                    <a:pt x="818453" y="889855"/>
                    <a:pt x="817560" y="891640"/>
                  </a:cubicBezTo>
                  <a:cubicBezTo>
                    <a:pt x="816668" y="894318"/>
                    <a:pt x="813990" y="898781"/>
                    <a:pt x="811312" y="902351"/>
                  </a:cubicBezTo>
                  <a:cubicBezTo>
                    <a:pt x="808635" y="905921"/>
                    <a:pt x="806849" y="911276"/>
                    <a:pt x="806849" y="913954"/>
                  </a:cubicBezTo>
                  <a:cubicBezTo>
                    <a:pt x="807742" y="916631"/>
                    <a:pt x="803280" y="921094"/>
                    <a:pt x="801495" y="921987"/>
                  </a:cubicBezTo>
                  <a:cubicBezTo>
                    <a:pt x="799709" y="922879"/>
                    <a:pt x="796140" y="917524"/>
                    <a:pt x="795247" y="915739"/>
                  </a:cubicBezTo>
                  <a:cubicBezTo>
                    <a:pt x="794354" y="913061"/>
                    <a:pt x="791677" y="911276"/>
                    <a:pt x="789892" y="911276"/>
                  </a:cubicBezTo>
                  <a:cubicBezTo>
                    <a:pt x="788107" y="911276"/>
                    <a:pt x="786321" y="914846"/>
                    <a:pt x="786321" y="920201"/>
                  </a:cubicBezTo>
                  <a:cubicBezTo>
                    <a:pt x="786321" y="924664"/>
                    <a:pt x="781859" y="930019"/>
                    <a:pt x="776504" y="932697"/>
                  </a:cubicBezTo>
                  <a:cubicBezTo>
                    <a:pt x="771148" y="934482"/>
                    <a:pt x="764008" y="934482"/>
                    <a:pt x="761331" y="932697"/>
                  </a:cubicBezTo>
                  <a:cubicBezTo>
                    <a:pt x="758653" y="930912"/>
                    <a:pt x="755083" y="929127"/>
                    <a:pt x="753298" y="930019"/>
                  </a:cubicBezTo>
                  <a:cubicBezTo>
                    <a:pt x="751513" y="930019"/>
                    <a:pt x="748835" y="929127"/>
                    <a:pt x="747050" y="927342"/>
                  </a:cubicBezTo>
                  <a:cubicBezTo>
                    <a:pt x="745265" y="925557"/>
                    <a:pt x="739017" y="925557"/>
                    <a:pt x="732769" y="926449"/>
                  </a:cubicBezTo>
                  <a:cubicBezTo>
                    <a:pt x="726522" y="927342"/>
                    <a:pt x="722059" y="929127"/>
                    <a:pt x="722952" y="930912"/>
                  </a:cubicBezTo>
                  <a:cubicBezTo>
                    <a:pt x="723844" y="931804"/>
                    <a:pt x="729200" y="938052"/>
                    <a:pt x="730092" y="939837"/>
                  </a:cubicBezTo>
                  <a:cubicBezTo>
                    <a:pt x="730984" y="940730"/>
                    <a:pt x="734555" y="946085"/>
                    <a:pt x="736340" y="947870"/>
                  </a:cubicBezTo>
                  <a:cubicBezTo>
                    <a:pt x="738125" y="950548"/>
                    <a:pt x="739910" y="960365"/>
                    <a:pt x="739910" y="964828"/>
                  </a:cubicBezTo>
                  <a:cubicBezTo>
                    <a:pt x="739910" y="969291"/>
                    <a:pt x="739910" y="979109"/>
                    <a:pt x="739910" y="986249"/>
                  </a:cubicBezTo>
                  <a:cubicBezTo>
                    <a:pt x="739910" y="993389"/>
                    <a:pt x="738125" y="999637"/>
                    <a:pt x="735447" y="1000529"/>
                  </a:cubicBezTo>
                  <a:cubicBezTo>
                    <a:pt x="732769" y="1001422"/>
                    <a:pt x="731877" y="1004992"/>
                    <a:pt x="733662" y="1008562"/>
                  </a:cubicBezTo>
                  <a:cubicBezTo>
                    <a:pt x="735447" y="1012132"/>
                    <a:pt x="735447" y="1015702"/>
                    <a:pt x="733662" y="1018380"/>
                  </a:cubicBezTo>
                  <a:cubicBezTo>
                    <a:pt x="731877" y="1020165"/>
                    <a:pt x="732769" y="1023735"/>
                    <a:pt x="733662" y="1025520"/>
                  </a:cubicBezTo>
                  <a:cubicBezTo>
                    <a:pt x="735447" y="1027305"/>
                    <a:pt x="737232" y="1029983"/>
                    <a:pt x="738125" y="1031768"/>
                  </a:cubicBezTo>
                  <a:cubicBezTo>
                    <a:pt x="739017" y="1033553"/>
                    <a:pt x="732769" y="1037123"/>
                    <a:pt x="723844" y="1038908"/>
                  </a:cubicBezTo>
                  <a:cubicBezTo>
                    <a:pt x="714919" y="1041586"/>
                    <a:pt x="702424" y="1032661"/>
                    <a:pt x="695283" y="1020165"/>
                  </a:cubicBezTo>
                  <a:cubicBezTo>
                    <a:pt x="689036" y="1007670"/>
                    <a:pt x="683680" y="994282"/>
                    <a:pt x="683680" y="989819"/>
                  </a:cubicBezTo>
                  <a:cubicBezTo>
                    <a:pt x="683680" y="986249"/>
                    <a:pt x="677432" y="981786"/>
                    <a:pt x="673862" y="980894"/>
                  </a:cubicBezTo>
                  <a:cubicBezTo>
                    <a:pt x="670292" y="980001"/>
                    <a:pt x="671185" y="971968"/>
                    <a:pt x="672077" y="969291"/>
                  </a:cubicBezTo>
                  <a:cubicBezTo>
                    <a:pt x="672970" y="966613"/>
                    <a:pt x="669400" y="957688"/>
                    <a:pt x="667615" y="955010"/>
                  </a:cubicBezTo>
                  <a:cubicBezTo>
                    <a:pt x="664937" y="952333"/>
                    <a:pt x="656012" y="949655"/>
                    <a:pt x="655119" y="948763"/>
                  </a:cubicBezTo>
                  <a:cubicBezTo>
                    <a:pt x="653334" y="947870"/>
                    <a:pt x="647979" y="942515"/>
                    <a:pt x="647086" y="939837"/>
                  </a:cubicBezTo>
                  <a:cubicBezTo>
                    <a:pt x="646194" y="937160"/>
                    <a:pt x="646194" y="933589"/>
                    <a:pt x="645301" y="932697"/>
                  </a:cubicBezTo>
                  <a:cubicBezTo>
                    <a:pt x="644409" y="930912"/>
                    <a:pt x="639946" y="930912"/>
                    <a:pt x="633698" y="932697"/>
                  </a:cubicBezTo>
                  <a:cubicBezTo>
                    <a:pt x="627451" y="933589"/>
                    <a:pt x="622096" y="932697"/>
                    <a:pt x="621203" y="929127"/>
                  </a:cubicBezTo>
                  <a:cubicBezTo>
                    <a:pt x="620310" y="926449"/>
                    <a:pt x="621203" y="921094"/>
                    <a:pt x="622988" y="917524"/>
                  </a:cubicBezTo>
                  <a:cubicBezTo>
                    <a:pt x="624773" y="913954"/>
                    <a:pt x="621203" y="905028"/>
                    <a:pt x="614063" y="897888"/>
                  </a:cubicBezTo>
                  <a:cubicBezTo>
                    <a:pt x="607815" y="890748"/>
                    <a:pt x="600675" y="885393"/>
                    <a:pt x="599782" y="886285"/>
                  </a:cubicBezTo>
                  <a:cubicBezTo>
                    <a:pt x="597997" y="887178"/>
                    <a:pt x="596212" y="886285"/>
                    <a:pt x="593534" y="885393"/>
                  </a:cubicBezTo>
                  <a:cubicBezTo>
                    <a:pt x="591749" y="883608"/>
                    <a:pt x="590857" y="880930"/>
                    <a:pt x="591749" y="879145"/>
                  </a:cubicBezTo>
                  <a:cubicBezTo>
                    <a:pt x="592642" y="877360"/>
                    <a:pt x="589964" y="872005"/>
                    <a:pt x="587287" y="865757"/>
                  </a:cubicBezTo>
                  <a:cubicBezTo>
                    <a:pt x="583716" y="860402"/>
                    <a:pt x="580146" y="855939"/>
                    <a:pt x="577469" y="855047"/>
                  </a:cubicBezTo>
                  <a:cubicBezTo>
                    <a:pt x="575684" y="855047"/>
                    <a:pt x="572113" y="853262"/>
                    <a:pt x="571221" y="851476"/>
                  </a:cubicBezTo>
                  <a:cubicBezTo>
                    <a:pt x="569436" y="849691"/>
                    <a:pt x="561403" y="849691"/>
                    <a:pt x="552478" y="851476"/>
                  </a:cubicBezTo>
                  <a:cubicBezTo>
                    <a:pt x="543552" y="853262"/>
                    <a:pt x="534627" y="855047"/>
                    <a:pt x="533735" y="857724"/>
                  </a:cubicBezTo>
                  <a:cubicBezTo>
                    <a:pt x="531949" y="859509"/>
                    <a:pt x="531949" y="862187"/>
                    <a:pt x="532842" y="863972"/>
                  </a:cubicBezTo>
                  <a:cubicBezTo>
                    <a:pt x="533735" y="865757"/>
                    <a:pt x="526594" y="867542"/>
                    <a:pt x="523024" y="867542"/>
                  </a:cubicBezTo>
                  <a:cubicBezTo>
                    <a:pt x="519454" y="867542"/>
                    <a:pt x="517669" y="860402"/>
                    <a:pt x="519454" y="853262"/>
                  </a:cubicBezTo>
                  <a:cubicBezTo>
                    <a:pt x="521239" y="846121"/>
                    <a:pt x="523024" y="837196"/>
                    <a:pt x="523917" y="833626"/>
                  </a:cubicBezTo>
                  <a:cubicBezTo>
                    <a:pt x="524809" y="830056"/>
                    <a:pt x="526594" y="824700"/>
                    <a:pt x="528380" y="821130"/>
                  </a:cubicBezTo>
                  <a:cubicBezTo>
                    <a:pt x="530164" y="817560"/>
                    <a:pt x="532842" y="814883"/>
                    <a:pt x="534627" y="813990"/>
                  </a:cubicBezTo>
                  <a:cubicBezTo>
                    <a:pt x="535520" y="813098"/>
                    <a:pt x="532842" y="805065"/>
                    <a:pt x="531057" y="801495"/>
                  </a:cubicBezTo>
                  <a:cubicBezTo>
                    <a:pt x="529272" y="797924"/>
                    <a:pt x="537305" y="789892"/>
                    <a:pt x="540875" y="786322"/>
                  </a:cubicBezTo>
                  <a:cubicBezTo>
                    <a:pt x="544445" y="782751"/>
                    <a:pt x="549800" y="774719"/>
                    <a:pt x="550693" y="772934"/>
                  </a:cubicBezTo>
                  <a:cubicBezTo>
                    <a:pt x="551585" y="770256"/>
                    <a:pt x="559618" y="770256"/>
                    <a:pt x="562296" y="772934"/>
                  </a:cubicBezTo>
                  <a:cubicBezTo>
                    <a:pt x="565866" y="775611"/>
                    <a:pt x="569436" y="776504"/>
                    <a:pt x="570328" y="775611"/>
                  </a:cubicBezTo>
                  <a:cubicBezTo>
                    <a:pt x="571221" y="774719"/>
                    <a:pt x="572113" y="772041"/>
                    <a:pt x="571221" y="769363"/>
                  </a:cubicBezTo>
                  <a:cubicBezTo>
                    <a:pt x="570328" y="766686"/>
                    <a:pt x="571221" y="763116"/>
                    <a:pt x="572113" y="762223"/>
                  </a:cubicBezTo>
                  <a:cubicBezTo>
                    <a:pt x="573006" y="760438"/>
                    <a:pt x="570328" y="754190"/>
                    <a:pt x="564973" y="747050"/>
                  </a:cubicBezTo>
                  <a:cubicBezTo>
                    <a:pt x="559618" y="740802"/>
                    <a:pt x="562296" y="737232"/>
                    <a:pt x="570328" y="739910"/>
                  </a:cubicBezTo>
                  <a:cubicBezTo>
                    <a:pt x="578361" y="742587"/>
                    <a:pt x="586394" y="742587"/>
                    <a:pt x="588179" y="740802"/>
                  </a:cubicBezTo>
                  <a:cubicBezTo>
                    <a:pt x="589964" y="739017"/>
                    <a:pt x="601567" y="737232"/>
                    <a:pt x="612277" y="738125"/>
                  </a:cubicBezTo>
                  <a:cubicBezTo>
                    <a:pt x="623880" y="739017"/>
                    <a:pt x="633698" y="740802"/>
                    <a:pt x="634591" y="744373"/>
                  </a:cubicBezTo>
                  <a:cubicBezTo>
                    <a:pt x="635484" y="747050"/>
                    <a:pt x="638161" y="750620"/>
                    <a:pt x="641731" y="752405"/>
                  </a:cubicBezTo>
                  <a:cubicBezTo>
                    <a:pt x="645301" y="754190"/>
                    <a:pt x="651549" y="758653"/>
                    <a:pt x="656904" y="762223"/>
                  </a:cubicBezTo>
                  <a:cubicBezTo>
                    <a:pt x="662260" y="765793"/>
                    <a:pt x="672077" y="773826"/>
                    <a:pt x="679217" y="779181"/>
                  </a:cubicBezTo>
                  <a:cubicBezTo>
                    <a:pt x="686358" y="784537"/>
                    <a:pt x="693498" y="787214"/>
                    <a:pt x="694391" y="784537"/>
                  </a:cubicBezTo>
                  <a:cubicBezTo>
                    <a:pt x="695283" y="781859"/>
                    <a:pt x="706886" y="779181"/>
                    <a:pt x="719381" y="778289"/>
                  </a:cubicBezTo>
                  <a:cubicBezTo>
                    <a:pt x="731877" y="777396"/>
                    <a:pt x="743480" y="774719"/>
                    <a:pt x="744372" y="771149"/>
                  </a:cubicBezTo>
                  <a:cubicBezTo>
                    <a:pt x="745265" y="767578"/>
                    <a:pt x="748835" y="763116"/>
                    <a:pt x="751513" y="760438"/>
                  </a:cubicBezTo>
                  <a:cubicBezTo>
                    <a:pt x="754190" y="757761"/>
                    <a:pt x="758653" y="755975"/>
                    <a:pt x="759545" y="756868"/>
                  </a:cubicBezTo>
                  <a:cubicBezTo>
                    <a:pt x="761331" y="757761"/>
                    <a:pt x="764008" y="757761"/>
                    <a:pt x="765793" y="756868"/>
                  </a:cubicBezTo>
                  <a:cubicBezTo>
                    <a:pt x="767578" y="755975"/>
                    <a:pt x="767578" y="753298"/>
                    <a:pt x="766686" y="751513"/>
                  </a:cubicBezTo>
                  <a:cubicBezTo>
                    <a:pt x="764901" y="749728"/>
                    <a:pt x="772933" y="736340"/>
                    <a:pt x="779181" y="729199"/>
                  </a:cubicBezTo>
                  <a:cubicBezTo>
                    <a:pt x="779181" y="729199"/>
                    <a:pt x="779181" y="729199"/>
                    <a:pt x="785429" y="735447"/>
                  </a:cubicBezTo>
                  <a:cubicBezTo>
                    <a:pt x="790784" y="741695"/>
                    <a:pt x="790784" y="741695"/>
                    <a:pt x="790784" y="741695"/>
                  </a:cubicBezTo>
                  <a:cubicBezTo>
                    <a:pt x="797032" y="746158"/>
                    <a:pt x="805065" y="749728"/>
                    <a:pt x="807742" y="749728"/>
                  </a:cubicBezTo>
                  <a:cubicBezTo>
                    <a:pt x="810420" y="749728"/>
                    <a:pt x="816668" y="753298"/>
                    <a:pt x="822023" y="756868"/>
                  </a:cubicBezTo>
                  <a:cubicBezTo>
                    <a:pt x="826485" y="761331"/>
                    <a:pt x="830948" y="767578"/>
                    <a:pt x="830948" y="770256"/>
                  </a:cubicBezTo>
                  <a:cubicBezTo>
                    <a:pt x="830948" y="772934"/>
                    <a:pt x="826485" y="779181"/>
                    <a:pt x="820237" y="782751"/>
                  </a:cubicBezTo>
                  <a:cubicBezTo>
                    <a:pt x="813990" y="786322"/>
                    <a:pt x="808635" y="788999"/>
                    <a:pt x="806849" y="787214"/>
                  </a:cubicBezTo>
                  <a:cubicBezTo>
                    <a:pt x="805065" y="785429"/>
                    <a:pt x="802387" y="785429"/>
                    <a:pt x="800602" y="787214"/>
                  </a:cubicBezTo>
                  <a:cubicBezTo>
                    <a:pt x="798817" y="788107"/>
                    <a:pt x="797032" y="791677"/>
                    <a:pt x="797032" y="793462"/>
                  </a:cubicBezTo>
                  <a:cubicBezTo>
                    <a:pt x="797032" y="796139"/>
                    <a:pt x="795247" y="799710"/>
                    <a:pt x="792569" y="801495"/>
                  </a:cubicBezTo>
                  <a:cubicBezTo>
                    <a:pt x="789892" y="803280"/>
                    <a:pt x="788107" y="807742"/>
                    <a:pt x="787214" y="811312"/>
                  </a:cubicBezTo>
                  <a:cubicBezTo>
                    <a:pt x="788107" y="813990"/>
                    <a:pt x="789892" y="817560"/>
                    <a:pt x="792569" y="818453"/>
                  </a:cubicBez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52" name="Полілінія: фігура 51">
              <a:extLst>
                <a:ext uri="{FF2B5EF4-FFF2-40B4-BE49-F238E27FC236}">
                  <a16:creationId xmlns:a16="http://schemas.microsoft.com/office/drawing/2014/main" id="{AA03AC53-883F-4D95-B5CE-22BB25227FD9}"/>
                </a:ext>
              </a:extLst>
            </p:cNvPr>
            <p:cNvSpPr/>
            <p:nvPr/>
          </p:nvSpPr>
          <p:spPr>
            <a:xfrm>
              <a:off x="1832370" y="2633752"/>
              <a:ext cx="1129946" cy="1461969"/>
            </a:xfrm>
            <a:custGeom>
              <a:avLst/>
              <a:gdLst>
                <a:gd name="connsiteX0" fmla="*/ 1126377 w 1129946"/>
                <a:gd name="connsiteY0" fmla="*/ 664044 h 1461969"/>
                <a:gd name="connsiteX1" fmla="*/ 1121021 w 1129946"/>
                <a:gd name="connsiteY1" fmla="*/ 657797 h 1461969"/>
                <a:gd name="connsiteX2" fmla="*/ 1119236 w 1129946"/>
                <a:gd name="connsiteY2" fmla="*/ 656012 h 1461969"/>
                <a:gd name="connsiteX3" fmla="*/ 1120129 w 1129946"/>
                <a:gd name="connsiteY3" fmla="*/ 655119 h 1461969"/>
                <a:gd name="connsiteX4" fmla="*/ 1121021 w 1129946"/>
                <a:gd name="connsiteY4" fmla="*/ 647086 h 1461969"/>
                <a:gd name="connsiteX5" fmla="*/ 1122807 w 1129946"/>
                <a:gd name="connsiteY5" fmla="*/ 641731 h 1461969"/>
                <a:gd name="connsiteX6" fmla="*/ 1125484 w 1129946"/>
                <a:gd name="connsiteY6" fmla="*/ 639054 h 1461969"/>
                <a:gd name="connsiteX7" fmla="*/ 1126377 w 1129946"/>
                <a:gd name="connsiteY7" fmla="*/ 634591 h 1461969"/>
                <a:gd name="connsiteX8" fmla="*/ 1121021 w 1129946"/>
                <a:gd name="connsiteY8" fmla="*/ 622988 h 1461969"/>
                <a:gd name="connsiteX9" fmla="*/ 1117451 w 1129946"/>
                <a:gd name="connsiteY9" fmla="*/ 619418 h 1461969"/>
                <a:gd name="connsiteX10" fmla="*/ 1102278 w 1129946"/>
                <a:gd name="connsiteY10" fmla="*/ 611385 h 1461969"/>
                <a:gd name="connsiteX11" fmla="*/ 1086213 w 1129946"/>
                <a:gd name="connsiteY11" fmla="*/ 595320 h 1461969"/>
                <a:gd name="connsiteX12" fmla="*/ 1077287 w 1129946"/>
                <a:gd name="connsiteY12" fmla="*/ 590857 h 1461969"/>
                <a:gd name="connsiteX13" fmla="*/ 1063899 w 1129946"/>
                <a:gd name="connsiteY13" fmla="*/ 589072 h 1461969"/>
                <a:gd name="connsiteX14" fmla="*/ 1054081 w 1129946"/>
                <a:gd name="connsiteY14" fmla="*/ 586394 h 1461969"/>
                <a:gd name="connsiteX15" fmla="*/ 1041586 w 1129946"/>
                <a:gd name="connsiteY15" fmla="*/ 579254 h 1461969"/>
                <a:gd name="connsiteX16" fmla="*/ 1030875 w 1129946"/>
                <a:gd name="connsiteY16" fmla="*/ 569436 h 1461969"/>
                <a:gd name="connsiteX17" fmla="*/ 1024628 w 1129946"/>
                <a:gd name="connsiteY17" fmla="*/ 561403 h 1461969"/>
                <a:gd name="connsiteX18" fmla="*/ 1029091 w 1129946"/>
                <a:gd name="connsiteY18" fmla="*/ 556941 h 1461969"/>
                <a:gd name="connsiteX19" fmla="*/ 1031768 w 1129946"/>
                <a:gd name="connsiteY19" fmla="*/ 551586 h 1461969"/>
                <a:gd name="connsiteX20" fmla="*/ 1036231 w 1129946"/>
                <a:gd name="connsiteY20" fmla="*/ 539982 h 1461969"/>
                <a:gd name="connsiteX21" fmla="*/ 1031768 w 1129946"/>
                <a:gd name="connsiteY21" fmla="*/ 539090 h 1461969"/>
                <a:gd name="connsiteX22" fmla="*/ 1022843 w 1129946"/>
                <a:gd name="connsiteY22" fmla="*/ 534627 h 1461969"/>
                <a:gd name="connsiteX23" fmla="*/ 1019273 w 1129946"/>
                <a:gd name="connsiteY23" fmla="*/ 533735 h 1461969"/>
                <a:gd name="connsiteX24" fmla="*/ 1014810 w 1129946"/>
                <a:gd name="connsiteY24" fmla="*/ 535520 h 1461969"/>
                <a:gd name="connsiteX25" fmla="*/ 1014810 w 1129946"/>
                <a:gd name="connsiteY25" fmla="*/ 540875 h 1461969"/>
                <a:gd name="connsiteX26" fmla="*/ 1015703 w 1129946"/>
                <a:gd name="connsiteY26" fmla="*/ 547123 h 1461969"/>
                <a:gd name="connsiteX27" fmla="*/ 1014810 w 1129946"/>
                <a:gd name="connsiteY27" fmla="*/ 550693 h 1461969"/>
                <a:gd name="connsiteX28" fmla="*/ 1005885 w 1129946"/>
                <a:gd name="connsiteY28" fmla="*/ 552478 h 1461969"/>
                <a:gd name="connsiteX29" fmla="*/ 998744 w 1129946"/>
                <a:gd name="connsiteY29" fmla="*/ 549800 h 1461969"/>
                <a:gd name="connsiteX30" fmla="*/ 991604 w 1129946"/>
                <a:gd name="connsiteY30" fmla="*/ 546230 h 1461969"/>
                <a:gd name="connsiteX31" fmla="*/ 985356 w 1129946"/>
                <a:gd name="connsiteY31" fmla="*/ 544445 h 1461969"/>
                <a:gd name="connsiteX32" fmla="*/ 974646 w 1129946"/>
                <a:gd name="connsiteY32" fmla="*/ 546230 h 1461969"/>
                <a:gd name="connsiteX33" fmla="*/ 971968 w 1129946"/>
                <a:gd name="connsiteY33" fmla="*/ 549800 h 1461969"/>
                <a:gd name="connsiteX34" fmla="*/ 973753 w 1129946"/>
                <a:gd name="connsiteY34" fmla="*/ 556941 h 1461969"/>
                <a:gd name="connsiteX35" fmla="*/ 974646 w 1129946"/>
                <a:gd name="connsiteY35" fmla="*/ 567651 h 1461969"/>
                <a:gd name="connsiteX36" fmla="*/ 973753 w 1129946"/>
                <a:gd name="connsiteY36" fmla="*/ 579254 h 1461969"/>
                <a:gd name="connsiteX37" fmla="*/ 971968 w 1129946"/>
                <a:gd name="connsiteY37" fmla="*/ 580146 h 1461969"/>
                <a:gd name="connsiteX38" fmla="*/ 967506 w 1129946"/>
                <a:gd name="connsiteY38" fmla="*/ 577469 h 1461969"/>
                <a:gd name="connsiteX39" fmla="*/ 959473 w 1129946"/>
                <a:gd name="connsiteY39" fmla="*/ 578362 h 1461969"/>
                <a:gd name="connsiteX40" fmla="*/ 932697 w 1129946"/>
                <a:gd name="connsiteY40" fmla="*/ 605138 h 1461969"/>
                <a:gd name="connsiteX41" fmla="*/ 918417 w 1129946"/>
                <a:gd name="connsiteY41" fmla="*/ 610493 h 1461969"/>
                <a:gd name="connsiteX42" fmla="*/ 912169 w 1129946"/>
                <a:gd name="connsiteY42" fmla="*/ 589072 h 1461969"/>
                <a:gd name="connsiteX43" fmla="*/ 917524 w 1129946"/>
                <a:gd name="connsiteY43" fmla="*/ 575684 h 1461969"/>
                <a:gd name="connsiteX44" fmla="*/ 947870 w 1129946"/>
                <a:gd name="connsiteY44" fmla="*/ 567651 h 1461969"/>
                <a:gd name="connsiteX45" fmla="*/ 959473 w 1129946"/>
                <a:gd name="connsiteY45" fmla="*/ 556048 h 1461969"/>
                <a:gd name="connsiteX46" fmla="*/ 930912 w 1129946"/>
                <a:gd name="connsiteY46" fmla="*/ 542660 h 1461969"/>
                <a:gd name="connsiteX47" fmla="*/ 917524 w 1129946"/>
                <a:gd name="connsiteY47" fmla="*/ 541768 h 1461969"/>
                <a:gd name="connsiteX48" fmla="*/ 905029 w 1129946"/>
                <a:gd name="connsiteY48" fmla="*/ 556048 h 1461969"/>
                <a:gd name="connsiteX49" fmla="*/ 903243 w 1129946"/>
                <a:gd name="connsiteY49" fmla="*/ 541768 h 1461969"/>
                <a:gd name="connsiteX50" fmla="*/ 905029 w 1129946"/>
                <a:gd name="connsiteY50" fmla="*/ 520347 h 1461969"/>
                <a:gd name="connsiteX51" fmla="*/ 910383 w 1129946"/>
                <a:gd name="connsiteY51" fmla="*/ 499818 h 1461969"/>
                <a:gd name="connsiteX52" fmla="*/ 915739 w 1129946"/>
                <a:gd name="connsiteY52" fmla="*/ 490001 h 1461969"/>
                <a:gd name="connsiteX53" fmla="*/ 915739 w 1129946"/>
                <a:gd name="connsiteY53" fmla="*/ 483753 h 1461969"/>
                <a:gd name="connsiteX54" fmla="*/ 907706 w 1129946"/>
                <a:gd name="connsiteY54" fmla="*/ 482860 h 1461969"/>
                <a:gd name="connsiteX55" fmla="*/ 901458 w 1129946"/>
                <a:gd name="connsiteY55" fmla="*/ 485538 h 1461969"/>
                <a:gd name="connsiteX56" fmla="*/ 889855 w 1129946"/>
                <a:gd name="connsiteY56" fmla="*/ 495356 h 1461969"/>
                <a:gd name="connsiteX57" fmla="*/ 885393 w 1129946"/>
                <a:gd name="connsiteY57" fmla="*/ 500711 h 1461969"/>
                <a:gd name="connsiteX58" fmla="*/ 881823 w 1129946"/>
                <a:gd name="connsiteY58" fmla="*/ 506066 h 1461969"/>
                <a:gd name="connsiteX59" fmla="*/ 880037 w 1129946"/>
                <a:gd name="connsiteY59" fmla="*/ 513206 h 1461969"/>
                <a:gd name="connsiteX60" fmla="*/ 879145 w 1129946"/>
                <a:gd name="connsiteY60" fmla="*/ 522132 h 1461969"/>
                <a:gd name="connsiteX61" fmla="*/ 877360 w 1129946"/>
                <a:gd name="connsiteY61" fmla="*/ 531950 h 1461969"/>
                <a:gd name="connsiteX62" fmla="*/ 872897 w 1129946"/>
                <a:gd name="connsiteY62" fmla="*/ 537305 h 1461969"/>
                <a:gd name="connsiteX63" fmla="*/ 865757 w 1129946"/>
                <a:gd name="connsiteY63" fmla="*/ 531057 h 1461969"/>
                <a:gd name="connsiteX64" fmla="*/ 853261 w 1129946"/>
                <a:gd name="connsiteY64" fmla="*/ 510529 h 1461969"/>
                <a:gd name="connsiteX65" fmla="*/ 849691 w 1129946"/>
                <a:gd name="connsiteY65" fmla="*/ 503389 h 1461969"/>
                <a:gd name="connsiteX66" fmla="*/ 849691 w 1129946"/>
                <a:gd name="connsiteY66" fmla="*/ 495356 h 1461969"/>
                <a:gd name="connsiteX67" fmla="*/ 853261 w 1129946"/>
                <a:gd name="connsiteY67" fmla="*/ 481075 h 1461969"/>
                <a:gd name="connsiteX68" fmla="*/ 853261 w 1129946"/>
                <a:gd name="connsiteY68" fmla="*/ 473042 h 1461969"/>
                <a:gd name="connsiteX69" fmla="*/ 847906 w 1129946"/>
                <a:gd name="connsiteY69" fmla="*/ 467687 h 1461969"/>
                <a:gd name="connsiteX70" fmla="*/ 820238 w 1129946"/>
                <a:gd name="connsiteY70" fmla="*/ 450729 h 1461969"/>
                <a:gd name="connsiteX71" fmla="*/ 812205 w 1129946"/>
                <a:gd name="connsiteY71" fmla="*/ 448944 h 1461969"/>
                <a:gd name="connsiteX72" fmla="*/ 789892 w 1129946"/>
                <a:gd name="connsiteY72" fmla="*/ 453407 h 1461969"/>
                <a:gd name="connsiteX73" fmla="*/ 780074 w 1129946"/>
                <a:gd name="connsiteY73" fmla="*/ 452514 h 1461969"/>
                <a:gd name="connsiteX74" fmla="*/ 772933 w 1129946"/>
                <a:gd name="connsiteY74" fmla="*/ 447159 h 1461969"/>
                <a:gd name="connsiteX75" fmla="*/ 764901 w 1129946"/>
                <a:gd name="connsiteY75" fmla="*/ 433771 h 1461969"/>
                <a:gd name="connsiteX76" fmla="*/ 762223 w 1129946"/>
                <a:gd name="connsiteY76" fmla="*/ 426631 h 1461969"/>
                <a:gd name="connsiteX77" fmla="*/ 762223 w 1129946"/>
                <a:gd name="connsiteY77" fmla="*/ 421276 h 1461969"/>
                <a:gd name="connsiteX78" fmla="*/ 761331 w 1129946"/>
                <a:gd name="connsiteY78" fmla="*/ 416813 h 1461969"/>
                <a:gd name="connsiteX79" fmla="*/ 757761 w 1129946"/>
                <a:gd name="connsiteY79" fmla="*/ 411458 h 1461969"/>
                <a:gd name="connsiteX80" fmla="*/ 753298 w 1129946"/>
                <a:gd name="connsiteY80" fmla="*/ 407888 h 1461969"/>
                <a:gd name="connsiteX81" fmla="*/ 736340 w 1129946"/>
                <a:gd name="connsiteY81" fmla="*/ 400747 h 1461969"/>
                <a:gd name="connsiteX82" fmla="*/ 730092 w 1129946"/>
                <a:gd name="connsiteY82" fmla="*/ 396285 h 1461969"/>
                <a:gd name="connsiteX83" fmla="*/ 729199 w 1129946"/>
                <a:gd name="connsiteY83" fmla="*/ 395392 h 1461969"/>
                <a:gd name="connsiteX84" fmla="*/ 728307 w 1129946"/>
                <a:gd name="connsiteY84" fmla="*/ 393607 h 1461969"/>
                <a:gd name="connsiteX85" fmla="*/ 727414 w 1129946"/>
                <a:gd name="connsiteY85" fmla="*/ 390930 h 1461969"/>
                <a:gd name="connsiteX86" fmla="*/ 727414 w 1129946"/>
                <a:gd name="connsiteY86" fmla="*/ 387359 h 1461969"/>
                <a:gd name="connsiteX87" fmla="*/ 727414 w 1129946"/>
                <a:gd name="connsiteY87" fmla="*/ 384682 h 1461969"/>
                <a:gd name="connsiteX88" fmla="*/ 728307 w 1129946"/>
                <a:gd name="connsiteY88" fmla="*/ 382004 h 1461969"/>
                <a:gd name="connsiteX89" fmla="*/ 730092 w 1129946"/>
                <a:gd name="connsiteY89" fmla="*/ 379327 h 1461969"/>
                <a:gd name="connsiteX90" fmla="*/ 732769 w 1129946"/>
                <a:gd name="connsiteY90" fmla="*/ 378434 h 1461969"/>
                <a:gd name="connsiteX91" fmla="*/ 735447 w 1129946"/>
                <a:gd name="connsiteY91" fmla="*/ 378434 h 1461969"/>
                <a:gd name="connsiteX92" fmla="*/ 739017 w 1129946"/>
                <a:gd name="connsiteY92" fmla="*/ 378434 h 1461969"/>
                <a:gd name="connsiteX93" fmla="*/ 745265 w 1129946"/>
                <a:gd name="connsiteY93" fmla="*/ 379327 h 1461969"/>
                <a:gd name="connsiteX94" fmla="*/ 760438 w 1129946"/>
                <a:gd name="connsiteY94" fmla="*/ 387359 h 1461969"/>
                <a:gd name="connsiteX95" fmla="*/ 766686 w 1129946"/>
                <a:gd name="connsiteY95" fmla="*/ 389144 h 1461969"/>
                <a:gd name="connsiteX96" fmla="*/ 769363 w 1129946"/>
                <a:gd name="connsiteY96" fmla="*/ 389144 h 1461969"/>
                <a:gd name="connsiteX97" fmla="*/ 772041 w 1129946"/>
                <a:gd name="connsiteY97" fmla="*/ 389144 h 1461969"/>
                <a:gd name="connsiteX98" fmla="*/ 774719 w 1129946"/>
                <a:gd name="connsiteY98" fmla="*/ 388252 h 1461969"/>
                <a:gd name="connsiteX99" fmla="*/ 776504 w 1129946"/>
                <a:gd name="connsiteY99" fmla="*/ 386467 h 1461969"/>
                <a:gd name="connsiteX100" fmla="*/ 778289 w 1129946"/>
                <a:gd name="connsiteY100" fmla="*/ 383789 h 1461969"/>
                <a:gd name="connsiteX101" fmla="*/ 780074 w 1129946"/>
                <a:gd name="connsiteY101" fmla="*/ 382004 h 1461969"/>
                <a:gd name="connsiteX102" fmla="*/ 780074 w 1129946"/>
                <a:gd name="connsiteY102" fmla="*/ 379327 h 1461969"/>
                <a:gd name="connsiteX103" fmla="*/ 780074 w 1129946"/>
                <a:gd name="connsiteY103" fmla="*/ 375756 h 1461969"/>
                <a:gd name="connsiteX104" fmla="*/ 780074 w 1129946"/>
                <a:gd name="connsiteY104" fmla="*/ 373079 h 1461969"/>
                <a:gd name="connsiteX105" fmla="*/ 778289 w 1129946"/>
                <a:gd name="connsiteY105" fmla="*/ 371294 h 1461969"/>
                <a:gd name="connsiteX106" fmla="*/ 777396 w 1129946"/>
                <a:gd name="connsiteY106" fmla="*/ 368616 h 1461969"/>
                <a:gd name="connsiteX107" fmla="*/ 776504 w 1129946"/>
                <a:gd name="connsiteY107" fmla="*/ 365939 h 1461969"/>
                <a:gd name="connsiteX108" fmla="*/ 776504 w 1129946"/>
                <a:gd name="connsiteY108" fmla="*/ 362368 h 1461969"/>
                <a:gd name="connsiteX109" fmla="*/ 776504 w 1129946"/>
                <a:gd name="connsiteY109" fmla="*/ 356121 h 1461969"/>
                <a:gd name="connsiteX110" fmla="*/ 775611 w 1129946"/>
                <a:gd name="connsiteY110" fmla="*/ 351658 h 1461969"/>
                <a:gd name="connsiteX111" fmla="*/ 774719 w 1129946"/>
                <a:gd name="connsiteY111" fmla="*/ 347195 h 1461969"/>
                <a:gd name="connsiteX112" fmla="*/ 772041 w 1129946"/>
                <a:gd name="connsiteY112" fmla="*/ 341840 h 1461969"/>
                <a:gd name="connsiteX113" fmla="*/ 769363 w 1129946"/>
                <a:gd name="connsiteY113" fmla="*/ 338270 h 1461969"/>
                <a:gd name="connsiteX114" fmla="*/ 766686 w 1129946"/>
                <a:gd name="connsiteY114" fmla="*/ 336485 h 1461969"/>
                <a:gd name="connsiteX115" fmla="*/ 750620 w 1129946"/>
                <a:gd name="connsiteY115" fmla="*/ 333807 h 1461969"/>
                <a:gd name="connsiteX116" fmla="*/ 739910 w 1129946"/>
                <a:gd name="connsiteY116" fmla="*/ 328452 h 1461969"/>
                <a:gd name="connsiteX117" fmla="*/ 737232 w 1129946"/>
                <a:gd name="connsiteY117" fmla="*/ 328452 h 1461969"/>
                <a:gd name="connsiteX118" fmla="*/ 734555 w 1129946"/>
                <a:gd name="connsiteY118" fmla="*/ 328452 h 1461969"/>
                <a:gd name="connsiteX119" fmla="*/ 731877 w 1129946"/>
                <a:gd name="connsiteY119" fmla="*/ 330237 h 1461969"/>
                <a:gd name="connsiteX120" fmla="*/ 727414 w 1129946"/>
                <a:gd name="connsiteY120" fmla="*/ 332915 h 1461969"/>
                <a:gd name="connsiteX121" fmla="*/ 725629 w 1129946"/>
                <a:gd name="connsiteY121" fmla="*/ 334700 h 1461969"/>
                <a:gd name="connsiteX122" fmla="*/ 722952 w 1129946"/>
                <a:gd name="connsiteY122" fmla="*/ 336485 h 1461969"/>
                <a:gd name="connsiteX123" fmla="*/ 720274 w 1129946"/>
                <a:gd name="connsiteY123" fmla="*/ 337378 h 1461969"/>
                <a:gd name="connsiteX124" fmla="*/ 714919 w 1129946"/>
                <a:gd name="connsiteY124" fmla="*/ 337378 h 1461969"/>
                <a:gd name="connsiteX125" fmla="*/ 712241 w 1129946"/>
                <a:gd name="connsiteY125" fmla="*/ 335592 h 1461969"/>
                <a:gd name="connsiteX126" fmla="*/ 710456 w 1129946"/>
                <a:gd name="connsiteY126" fmla="*/ 333807 h 1461969"/>
                <a:gd name="connsiteX127" fmla="*/ 709564 w 1129946"/>
                <a:gd name="connsiteY127" fmla="*/ 331130 h 1461969"/>
                <a:gd name="connsiteX128" fmla="*/ 708671 w 1129946"/>
                <a:gd name="connsiteY128" fmla="*/ 328452 h 1461969"/>
                <a:gd name="connsiteX129" fmla="*/ 707779 w 1129946"/>
                <a:gd name="connsiteY129" fmla="*/ 325775 h 1461969"/>
                <a:gd name="connsiteX130" fmla="*/ 707779 w 1129946"/>
                <a:gd name="connsiteY130" fmla="*/ 322204 h 1461969"/>
                <a:gd name="connsiteX131" fmla="*/ 708671 w 1129946"/>
                <a:gd name="connsiteY131" fmla="*/ 318634 h 1461969"/>
                <a:gd name="connsiteX132" fmla="*/ 709564 w 1129946"/>
                <a:gd name="connsiteY132" fmla="*/ 311494 h 1461969"/>
                <a:gd name="connsiteX133" fmla="*/ 709564 w 1129946"/>
                <a:gd name="connsiteY133" fmla="*/ 307924 h 1461969"/>
                <a:gd name="connsiteX134" fmla="*/ 709564 w 1129946"/>
                <a:gd name="connsiteY134" fmla="*/ 305246 h 1461969"/>
                <a:gd name="connsiteX135" fmla="*/ 709564 w 1129946"/>
                <a:gd name="connsiteY135" fmla="*/ 301676 h 1461969"/>
                <a:gd name="connsiteX136" fmla="*/ 705101 w 1129946"/>
                <a:gd name="connsiteY136" fmla="*/ 290966 h 1461969"/>
                <a:gd name="connsiteX137" fmla="*/ 705101 w 1129946"/>
                <a:gd name="connsiteY137" fmla="*/ 288288 h 1461969"/>
                <a:gd name="connsiteX138" fmla="*/ 705101 w 1129946"/>
                <a:gd name="connsiteY138" fmla="*/ 285611 h 1461969"/>
                <a:gd name="connsiteX139" fmla="*/ 705101 w 1129946"/>
                <a:gd name="connsiteY139" fmla="*/ 282933 h 1461969"/>
                <a:gd name="connsiteX140" fmla="*/ 706886 w 1129946"/>
                <a:gd name="connsiteY140" fmla="*/ 280255 h 1461969"/>
                <a:gd name="connsiteX141" fmla="*/ 708671 w 1129946"/>
                <a:gd name="connsiteY141" fmla="*/ 278470 h 1461969"/>
                <a:gd name="connsiteX142" fmla="*/ 716704 w 1129946"/>
                <a:gd name="connsiteY142" fmla="*/ 271330 h 1461969"/>
                <a:gd name="connsiteX143" fmla="*/ 718489 w 1129946"/>
                <a:gd name="connsiteY143" fmla="*/ 269545 h 1461969"/>
                <a:gd name="connsiteX144" fmla="*/ 719382 w 1129946"/>
                <a:gd name="connsiteY144" fmla="*/ 266867 h 1461969"/>
                <a:gd name="connsiteX145" fmla="*/ 720274 w 1129946"/>
                <a:gd name="connsiteY145" fmla="*/ 264190 h 1461969"/>
                <a:gd name="connsiteX146" fmla="*/ 721167 w 1129946"/>
                <a:gd name="connsiteY146" fmla="*/ 260620 h 1461969"/>
                <a:gd name="connsiteX147" fmla="*/ 721167 w 1129946"/>
                <a:gd name="connsiteY147" fmla="*/ 257050 h 1461969"/>
                <a:gd name="connsiteX148" fmla="*/ 722059 w 1129946"/>
                <a:gd name="connsiteY148" fmla="*/ 253479 h 1461969"/>
                <a:gd name="connsiteX149" fmla="*/ 721167 w 1129946"/>
                <a:gd name="connsiteY149" fmla="*/ 250802 h 1461969"/>
                <a:gd name="connsiteX150" fmla="*/ 721167 w 1129946"/>
                <a:gd name="connsiteY150" fmla="*/ 247232 h 1461969"/>
                <a:gd name="connsiteX151" fmla="*/ 719382 w 1129946"/>
                <a:gd name="connsiteY151" fmla="*/ 241876 h 1461969"/>
                <a:gd name="connsiteX152" fmla="*/ 717597 w 1129946"/>
                <a:gd name="connsiteY152" fmla="*/ 233844 h 1461969"/>
                <a:gd name="connsiteX153" fmla="*/ 714919 w 1129946"/>
                <a:gd name="connsiteY153" fmla="*/ 227596 h 1461969"/>
                <a:gd name="connsiteX154" fmla="*/ 713134 w 1129946"/>
                <a:gd name="connsiteY154" fmla="*/ 224918 h 1461969"/>
                <a:gd name="connsiteX155" fmla="*/ 713134 w 1129946"/>
                <a:gd name="connsiteY155" fmla="*/ 224026 h 1461969"/>
                <a:gd name="connsiteX156" fmla="*/ 701531 w 1129946"/>
                <a:gd name="connsiteY156" fmla="*/ 220456 h 1461969"/>
                <a:gd name="connsiteX157" fmla="*/ 699746 w 1129946"/>
                <a:gd name="connsiteY157" fmla="*/ 217778 h 1461969"/>
                <a:gd name="connsiteX158" fmla="*/ 697961 w 1129946"/>
                <a:gd name="connsiteY158" fmla="*/ 215101 h 1461969"/>
                <a:gd name="connsiteX159" fmla="*/ 697068 w 1129946"/>
                <a:gd name="connsiteY159" fmla="*/ 211530 h 1461969"/>
                <a:gd name="connsiteX160" fmla="*/ 696176 w 1129946"/>
                <a:gd name="connsiteY160" fmla="*/ 201713 h 1461969"/>
                <a:gd name="connsiteX161" fmla="*/ 694391 w 1129946"/>
                <a:gd name="connsiteY161" fmla="*/ 186539 h 1461969"/>
                <a:gd name="connsiteX162" fmla="*/ 692606 w 1129946"/>
                <a:gd name="connsiteY162" fmla="*/ 181184 h 1461969"/>
                <a:gd name="connsiteX163" fmla="*/ 691713 w 1129946"/>
                <a:gd name="connsiteY163" fmla="*/ 178507 h 1461969"/>
                <a:gd name="connsiteX164" fmla="*/ 690821 w 1129946"/>
                <a:gd name="connsiteY164" fmla="*/ 175829 h 1461969"/>
                <a:gd name="connsiteX165" fmla="*/ 689928 w 1129946"/>
                <a:gd name="connsiteY165" fmla="*/ 172259 h 1461969"/>
                <a:gd name="connsiteX166" fmla="*/ 689928 w 1129946"/>
                <a:gd name="connsiteY166" fmla="*/ 169581 h 1461969"/>
                <a:gd name="connsiteX167" fmla="*/ 690821 w 1129946"/>
                <a:gd name="connsiteY167" fmla="*/ 166011 h 1461969"/>
                <a:gd name="connsiteX168" fmla="*/ 691713 w 1129946"/>
                <a:gd name="connsiteY168" fmla="*/ 163334 h 1461969"/>
                <a:gd name="connsiteX169" fmla="*/ 694391 w 1129946"/>
                <a:gd name="connsiteY169" fmla="*/ 157978 h 1461969"/>
                <a:gd name="connsiteX170" fmla="*/ 695283 w 1129946"/>
                <a:gd name="connsiteY170" fmla="*/ 155301 h 1461969"/>
                <a:gd name="connsiteX171" fmla="*/ 695283 w 1129946"/>
                <a:gd name="connsiteY171" fmla="*/ 151731 h 1461969"/>
                <a:gd name="connsiteX172" fmla="*/ 691713 w 1129946"/>
                <a:gd name="connsiteY172" fmla="*/ 142805 h 1461969"/>
                <a:gd name="connsiteX173" fmla="*/ 689035 w 1129946"/>
                <a:gd name="connsiteY173" fmla="*/ 138343 h 1461969"/>
                <a:gd name="connsiteX174" fmla="*/ 680110 w 1129946"/>
                <a:gd name="connsiteY174" fmla="*/ 111567 h 1461969"/>
                <a:gd name="connsiteX175" fmla="*/ 671185 w 1129946"/>
                <a:gd name="connsiteY175" fmla="*/ 94609 h 1461969"/>
                <a:gd name="connsiteX176" fmla="*/ 627451 w 1129946"/>
                <a:gd name="connsiteY176" fmla="*/ 26776 h 1461969"/>
                <a:gd name="connsiteX177" fmla="*/ 620310 w 1129946"/>
                <a:gd name="connsiteY177" fmla="*/ 27669 h 1461969"/>
                <a:gd name="connsiteX178" fmla="*/ 617633 w 1129946"/>
                <a:gd name="connsiteY178" fmla="*/ 26776 h 1461969"/>
                <a:gd name="connsiteX179" fmla="*/ 614063 w 1129946"/>
                <a:gd name="connsiteY179" fmla="*/ 25883 h 1461969"/>
                <a:gd name="connsiteX180" fmla="*/ 609600 w 1129946"/>
                <a:gd name="connsiteY180" fmla="*/ 23206 h 1461969"/>
                <a:gd name="connsiteX181" fmla="*/ 606922 w 1129946"/>
                <a:gd name="connsiteY181" fmla="*/ 22313 h 1461969"/>
                <a:gd name="connsiteX182" fmla="*/ 605137 w 1129946"/>
                <a:gd name="connsiteY182" fmla="*/ 21421 h 1461969"/>
                <a:gd name="connsiteX183" fmla="*/ 599782 w 1129946"/>
                <a:gd name="connsiteY183" fmla="*/ 23206 h 1461969"/>
                <a:gd name="connsiteX184" fmla="*/ 597105 w 1129946"/>
                <a:gd name="connsiteY184" fmla="*/ 22313 h 1461969"/>
                <a:gd name="connsiteX185" fmla="*/ 595319 w 1129946"/>
                <a:gd name="connsiteY185" fmla="*/ 21421 h 1461969"/>
                <a:gd name="connsiteX186" fmla="*/ 592642 w 1129946"/>
                <a:gd name="connsiteY186" fmla="*/ 19636 h 1461969"/>
                <a:gd name="connsiteX187" fmla="*/ 590857 w 1129946"/>
                <a:gd name="connsiteY187" fmla="*/ 16958 h 1461969"/>
                <a:gd name="connsiteX188" fmla="*/ 578361 w 1129946"/>
                <a:gd name="connsiteY188" fmla="*/ 7140 h 1461969"/>
                <a:gd name="connsiteX189" fmla="*/ 573899 w 1129946"/>
                <a:gd name="connsiteY189" fmla="*/ 3570 h 1461969"/>
                <a:gd name="connsiteX190" fmla="*/ 568543 w 1129946"/>
                <a:gd name="connsiteY190" fmla="*/ 1785 h 1461969"/>
                <a:gd name="connsiteX191" fmla="*/ 562296 w 1129946"/>
                <a:gd name="connsiteY191" fmla="*/ 0 h 1461969"/>
                <a:gd name="connsiteX192" fmla="*/ 556048 w 1129946"/>
                <a:gd name="connsiteY192" fmla="*/ 0 h 1461969"/>
                <a:gd name="connsiteX193" fmla="*/ 514991 w 1129946"/>
                <a:gd name="connsiteY193" fmla="*/ 10711 h 1461969"/>
                <a:gd name="connsiteX194" fmla="*/ 509636 w 1129946"/>
                <a:gd name="connsiteY194" fmla="*/ 10711 h 1461969"/>
                <a:gd name="connsiteX195" fmla="*/ 490001 w 1129946"/>
                <a:gd name="connsiteY195" fmla="*/ 6248 h 1461969"/>
                <a:gd name="connsiteX196" fmla="*/ 487323 w 1129946"/>
                <a:gd name="connsiteY196" fmla="*/ 6248 h 1461969"/>
                <a:gd name="connsiteX197" fmla="*/ 484645 w 1129946"/>
                <a:gd name="connsiteY197" fmla="*/ 7140 h 1461969"/>
                <a:gd name="connsiteX198" fmla="*/ 481075 w 1129946"/>
                <a:gd name="connsiteY198" fmla="*/ 9818 h 1461969"/>
                <a:gd name="connsiteX199" fmla="*/ 478398 w 1129946"/>
                <a:gd name="connsiteY199" fmla="*/ 14281 h 1461969"/>
                <a:gd name="connsiteX200" fmla="*/ 473935 w 1129946"/>
                <a:gd name="connsiteY200" fmla="*/ 24098 h 1461969"/>
                <a:gd name="connsiteX201" fmla="*/ 471257 w 1129946"/>
                <a:gd name="connsiteY201" fmla="*/ 29454 h 1461969"/>
                <a:gd name="connsiteX202" fmla="*/ 471257 w 1129946"/>
                <a:gd name="connsiteY202" fmla="*/ 33916 h 1461969"/>
                <a:gd name="connsiteX203" fmla="*/ 471257 w 1129946"/>
                <a:gd name="connsiteY203" fmla="*/ 36594 h 1461969"/>
                <a:gd name="connsiteX204" fmla="*/ 475720 w 1129946"/>
                <a:gd name="connsiteY204" fmla="*/ 43734 h 1461969"/>
                <a:gd name="connsiteX205" fmla="*/ 477505 w 1129946"/>
                <a:gd name="connsiteY205" fmla="*/ 49089 h 1461969"/>
                <a:gd name="connsiteX206" fmla="*/ 478398 w 1129946"/>
                <a:gd name="connsiteY206" fmla="*/ 51767 h 1461969"/>
                <a:gd name="connsiteX207" fmla="*/ 478398 w 1129946"/>
                <a:gd name="connsiteY207" fmla="*/ 54445 h 1461969"/>
                <a:gd name="connsiteX208" fmla="*/ 478398 w 1129946"/>
                <a:gd name="connsiteY208" fmla="*/ 58015 h 1461969"/>
                <a:gd name="connsiteX209" fmla="*/ 477505 w 1129946"/>
                <a:gd name="connsiteY209" fmla="*/ 61585 h 1461969"/>
                <a:gd name="connsiteX210" fmla="*/ 474828 w 1129946"/>
                <a:gd name="connsiteY210" fmla="*/ 67833 h 1461969"/>
                <a:gd name="connsiteX211" fmla="*/ 458762 w 1129946"/>
                <a:gd name="connsiteY211" fmla="*/ 93716 h 1461969"/>
                <a:gd name="connsiteX212" fmla="*/ 455192 w 1129946"/>
                <a:gd name="connsiteY212" fmla="*/ 101749 h 1461969"/>
                <a:gd name="connsiteX213" fmla="*/ 455192 w 1129946"/>
                <a:gd name="connsiteY213" fmla="*/ 107104 h 1461969"/>
                <a:gd name="connsiteX214" fmla="*/ 456977 w 1129946"/>
                <a:gd name="connsiteY214" fmla="*/ 108889 h 1461969"/>
                <a:gd name="connsiteX215" fmla="*/ 473042 w 1129946"/>
                <a:gd name="connsiteY215" fmla="*/ 118707 h 1461969"/>
                <a:gd name="connsiteX216" fmla="*/ 474828 w 1129946"/>
                <a:gd name="connsiteY216" fmla="*/ 121385 h 1461969"/>
                <a:gd name="connsiteX217" fmla="*/ 476613 w 1129946"/>
                <a:gd name="connsiteY217" fmla="*/ 123170 h 1461969"/>
                <a:gd name="connsiteX218" fmla="*/ 476613 w 1129946"/>
                <a:gd name="connsiteY218" fmla="*/ 126740 h 1461969"/>
                <a:gd name="connsiteX219" fmla="*/ 475720 w 1129946"/>
                <a:gd name="connsiteY219" fmla="*/ 129417 h 1461969"/>
                <a:gd name="connsiteX220" fmla="*/ 473935 w 1129946"/>
                <a:gd name="connsiteY220" fmla="*/ 132987 h 1461969"/>
                <a:gd name="connsiteX221" fmla="*/ 456084 w 1129946"/>
                <a:gd name="connsiteY221" fmla="*/ 150838 h 1461969"/>
                <a:gd name="connsiteX222" fmla="*/ 450729 w 1129946"/>
                <a:gd name="connsiteY222" fmla="*/ 158871 h 1461969"/>
                <a:gd name="connsiteX223" fmla="*/ 447159 w 1129946"/>
                <a:gd name="connsiteY223" fmla="*/ 162441 h 1461969"/>
                <a:gd name="connsiteX224" fmla="*/ 440911 w 1129946"/>
                <a:gd name="connsiteY224" fmla="*/ 166011 h 1461969"/>
                <a:gd name="connsiteX225" fmla="*/ 433771 w 1129946"/>
                <a:gd name="connsiteY225" fmla="*/ 167796 h 1461969"/>
                <a:gd name="connsiteX226" fmla="*/ 422168 w 1129946"/>
                <a:gd name="connsiteY226" fmla="*/ 167796 h 1461969"/>
                <a:gd name="connsiteX227" fmla="*/ 415920 w 1129946"/>
                <a:gd name="connsiteY227" fmla="*/ 168689 h 1461969"/>
                <a:gd name="connsiteX228" fmla="*/ 405210 w 1129946"/>
                <a:gd name="connsiteY228" fmla="*/ 172259 h 1461969"/>
                <a:gd name="connsiteX229" fmla="*/ 403425 w 1129946"/>
                <a:gd name="connsiteY229" fmla="*/ 174937 h 1461969"/>
                <a:gd name="connsiteX230" fmla="*/ 401640 w 1129946"/>
                <a:gd name="connsiteY230" fmla="*/ 177614 h 1461969"/>
                <a:gd name="connsiteX231" fmla="*/ 400747 w 1129946"/>
                <a:gd name="connsiteY231" fmla="*/ 182969 h 1461969"/>
                <a:gd name="connsiteX232" fmla="*/ 400747 w 1129946"/>
                <a:gd name="connsiteY232" fmla="*/ 186539 h 1461969"/>
                <a:gd name="connsiteX233" fmla="*/ 401640 w 1129946"/>
                <a:gd name="connsiteY233" fmla="*/ 190110 h 1461969"/>
                <a:gd name="connsiteX234" fmla="*/ 403425 w 1129946"/>
                <a:gd name="connsiteY234" fmla="*/ 191895 h 1461969"/>
                <a:gd name="connsiteX235" fmla="*/ 405210 w 1129946"/>
                <a:gd name="connsiteY235" fmla="*/ 194572 h 1461969"/>
                <a:gd name="connsiteX236" fmla="*/ 406995 w 1129946"/>
                <a:gd name="connsiteY236" fmla="*/ 195465 h 1461969"/>
                <a:gd name="connsiteX237" fmla="*/ 410565 w 1129946"/>
                <a:gd name="connsiteY237" fmla="*/ 195465 h 1461969"/>
                <a:gd name="connsiteX238" fmla="*/ 413243 w 1129946"/>
                <a:gd name="connsiteY238" fmla="*/ 195465 h 1461969"/>
                <a:gd name="connsiteX239" fmla="*/ 415028 w 1129946"/>
                <a:gd name="connsiteY239" fmla="*/ 193680 h 1461969"/>
                <a:gd name="connsiteX240" fmla="*/ 417705 w 1129946"/>
                <a:gd name="connsiteY240" fmla="*/ 192787 h 1461969"/>
                <a:gd name="connsiteX241" fmla="*/ 428416 w 1129946"/>
                <a:gd name="connsiteY241" fmla="*/ 182077 h 1461969"/>
                <a:gd name="connsiteX242" fmla="*/ 431093 w 1129946"/>
                <a:gd name="connsiteY242" fmla="*/ 181184 h 1461969"/>
                <a:gd name="connsiteX243" fmla="*/ 434664 w 1129946"/>
                <a:gd name="connsiteY243" fmla="*/ 180292 h 1461969"/>
                <a:gd name="connsiteX244" fmla="*/ 437341 w 1129946"/>
                <a:gd name="connsiteY244" fmla="*/ 181184 h 1461969"/>
                <a:gd name="connsiteX245" fmla="*/ 441804 w 1129946"/>
                <a:gd name="connsiteY245" fmla="*/ 183862 h 1461969"/>
                <a:gd name="connsiteX246" fmla="*/ 443589 w 1129946"/>
                <a:gd name="connsiteY246" fmla="*/ 185647 h 1461969"/>
                <a:gd name="connsiteX247" fmla="*/ 445374 w 1129946"/>
                <a:gd name="connsiteY247" fmla="*/ 188325 h 1461969"/>
                <a:gd name="connsiteX248" fmla="*/ 446266 w 1129946"/>
                <a:gd name="connsiteY248" fmla="*/ 191002 h 1461969"/>
                <a:gd name="connsiteX249" fmla="*/ 445374 w 1129946"/>
                <a:gd name="connsiteY249" fmla="*/ 193680 h 1461969"/>
                <a:gd name="connsiteX250" fmla="*/ 444481 w 1129946"/>
                <a:gd name="connsiteY250" fmla="*/ 197250 h 1461969"/>
                <a:gd name="connsiteX251" fmla="*/ 441804 w 1129946"/>
                <a:gd name="connsiteY251" fmla="*/ 202605 h 1461969"/>
                <a:gd name="connsiteX252" fmla="*/ 440019 w 1129946"/>
                <a:gd name="connsiteY252" fmla="*/ 205283 h 1461969"/>
                <a:gd name="connsiteX253" fmla="*/ 439126 w 1129946"/>
                <a:gd name="connsiteY253" fmla="*/ 208853 h 1461969"/>
                <a:gd name="connsiteX254" fmla="*/ 439126 w 1129946"/>
                <a:gd name="connsiteY254" fmla="*/ 212423 h 1461969"/>
                <a:gd name="connsiteX255" fmla="*/ 440911 w 1129946"/>
                <a:gd name="connsiteY255" fmla="*/ 232059 h 1461969"/>
                <a:gd name="connsiteX256" fmla="*/ 444481 w 1129946"/>
                <a:gd name="connsiteY256" fmla="*/ 235629 h 1461969"/>
                <a:gd name="connsiteX257" fmla="*/ 456977 w 1129946"/>
                <a:gd name="connsiteY257" fmla="*/ 239199 h 1461969"/>
                <a:gd name="connsiteX258" fmla="*/ 466795 w 1129946"/>
                <a:gd name="connsiteY258" fmla="*/ 240091 h 1461969"/>
                <a:gd name="connsiteX259" fmla="*/ 473042 w 1129946"/>
                <a:gd name="connsiteY259" fmla="*/ 236521 h 1461969"/>
                <a:gd name="connsiteX260" fmla="*/ 477505 w 1129946"/>
                <a:gd name="connsiteY260" fmla="*/ 242769 h 1461969"/>
                <a:gd name="connsiteX261" fmla="*/ 487323 w 1129946"/>
                <a:gd name="connsiteY261" fmla="*/ 256157 h 1461969"/>
                <a:gd name="connsiteX262" fmla="*/ 488216 w 1129946"/>
                <a:gd name="connsiteY262" fmla="*/ 258835 h 1461969"/>
                <a:gd name="connsiteX263" fmla="*/ 489108 w 1129946"/>
                <a:gd name="connsiteY263" fmla="*/ 261512 h 1461969"/>
                <a:gd name="connsiteX264" fmla="*/ 488216 w 1129946"/>
                <a:gd name="connsiteY264" fmla="*/ 265082 h 1461969"/>
                <a:gd name="connsiteX265" fmla="*/ 487323 w 1129946"/>
                <a:gd name="connsiteY265" fmla="*/ 267760 h 1461969"/>
                <a:gd name="connsiteX266" fmla="*/ 485538 w 1129946"/>
                <a:gd name="connsiteY266" fmla="*/ 270438 h 1461969"/>
                <a:gd name="connsiteX267" fmla="*/ 481968 w 1129946"/>
                <a:gd name="connsiteY267" fmla="*/ 273115 h 1461969"/>
                <a:gd name="connsiteX268" fmla="*/ 477505 w 1129946"/>
                <a:gd name="connsiteY268" fmla="*/ 277578 h 1461969"/>
                <a:gd name="connsiteX269" fmla="*/ 466795 w 1129946"/>
                <a:gd name="connsiteY269" fmla="*/ 281148 h 1461969"/>
                <a:gd name="connsiteX270" fmla="*/ 461440 w 1129946"/>
                <a:gd name="connsiteY270" fmla="*/ 282040 h 1461969"/>
                <a:gd name="connsiteX271" fmla="*/ 457869 w 1129946"/>
                <a:gd name="connsiteY271" fmla="*/ 281148 h 1461969"/>
                <a:gd name="connsiteX272" fmla="*/ 455192 w 1129946"/>
                <a:gd name="connsiteY272" fmla="*/ 280255 h 1461969"/>
                <a:gd name="connsiteX273" fmla="*/ 452514 w 1129946"/>
                <a:gd name="connsiteY273" fmla="*/ 279363 h 1461969"/>
                <a:gd name="connsiteX274" fmla="*/ 448944 w 1129946"/>
                <a:gd name="connsiteY274" fmla="*/ 279363 h 1461969"/>
                <a:gd name="connsiteX275" fmla="*/ 446266 w 1129946"/>
                <a:gd name="connsiteY275" fmla="*/ 279363 h 1461969"/>
                <a:gd name="connsiteX276" fmla="*/ 440019 w 1129946"/>
                <a:gd name="connsiteY276" fmla="*/ 280255 h 1461969"/>
                <a:gd name="connsiteX277" fmla="*/ 418598 w 1129946"/>
                <a:gd name="connsiteY277" fmla="*/ 288288 h 1461969"/>
                <a:gd name="connsiteX278" fmla="*/ 396285 w 1129946"/>
                <a:gd name="connsiteY278" fmla="*/ 301676 h 1461969"/>
                <a:gd name="connsiteX279" fmla="*/ 390929 w 1129946"/>
                <a:gd name="connsiteY279" fmla="*/ 304354 h 1461969"/>
                <a:gd name="connsiteX280" fmla="*/ 379327 w 1129946"/>
                <a:gd name="connsiteY280" fmla="*/ 307031 h 1461969"/>
                <a:gd name="connsiteX281" fmla="*/ 365939 w 1129946"/>
                <a:gd name="connsiteY281" fmla="*/ 306139 h 1461969"/>
                <a:gd name="connsiteX282" fmla="*/ 359691 w 1129946"/>
                <a:gd name="connsiteY282" fmla="*/ 307031 h 1461969"/>
                <a:gd name="connsiteX283" fmla="*/ 334700 w 1129946"/>
                <a:gd name="connsiteY283" fmla="*/ 318634 h 1461969"/>
                <a:gd name="connsiteX284" fmla="*/ 328452 w 1129946"/>
                <a:gd name="connsiteY284" fmla="*/ 318634 h 1461969"/>
                <a:gd name="connsiteX285" fmla="*/ 324882 w 1129946"/>
                <a:gd name="connsiteY285" fmla="*/ 318634 h 1461969"/>
                <a:gd name="connsiteX286" fmla="*/ 301676 w 1129946"/>
                <a:gd name="connsiteY286" fmla="*/ 310602 h 1461969"/>
                <a:gd name="connsiteX287" fmla="*/ 295428 w 1129946"/>
                <a:gd name="connsiteY287" fmla="*/ 309709 h 1461969"/>
                <a:gd name="connsiteX288" fmla="*/ 291858 w 1129946"/>
                <a:gd name="connsiteY288" fmla="*/ 310602 h 1461969"/>
                <a:gd name="connsiteX289" fmla="*/ 286503 w 1129946"/>
                <a:gd name="connsiteY289" fmla="*/ 311494 h 1461969"/>
                <a:gd name="connsiteX290" fmla="*/ 262405 w 1129946"/>
                <a:gd name="connsiteY290" fmla="*/ 329345 h 1461969"/>
                <a:gd name="connsiteX291" fmla="*/ 256157 w 1129946"/>
                <a:gd name="connsiteY291" fmla="*/ 332022 h 1461969"/>
                <a:gd name="connsiteX292" fmla="*/ 251694 w 1129946"/>
                <a:gd name="connsiteY292" fmla="*/ 333807 h 1461969"/>
                <a:gd name="connsiteX293" fmla="*/ 232951 w 1129946"/>
                <a:gd name="connsiteY293" fmla="*/ 324882 h 1461969"/>
                <a:gd name="connsiteX294" fmla="*/ 226703 w 1129946"/>
                <a:gd name="connsiteY294" fmla="*/ 323990 h 1461969"/>
                <a:gd name="connsiteX295" fmla="*/ 223133 w 1129946"/>
                <a:gd name="connsiteY295" fmla="*/ 324882 h 1461969"/>
                <a:gd name="connsiteX296" fmla="*/ 219563 w 1129946"/>
                <a:gd name="connsiteY296" fmla="*/ 326667 h 1461969"/>
                <a:gd name="connsiteX297" fmla="*/ 207960 w 1129946"/>
                <a:gd name="connsiteY297" fmla="*/ 336485 h 1461969"/>
                <a:gd name="connsiteX298" fmla="*/ 203498 w 1129946"/>
                <a:gd name="connsiteY298" fmla="*/ 339163 h 1461969"/>
                <a:gd name="connsiteX299" fmla="*/ 199927 w 1129946"/>
                <a:gd name="connsiteY299" fmla="*/ 340948 h 1461969"/>
                <a:gd name="connsiteX300" fmla="*/ 172259 w 1129946"/>
                <a:gd name="connsiteY300" fmla="*/ 342733 h 1461969"/>
                <a:gd name="connsiteX301" fmla="*/ 118707 w 1129946"/>
                <a:gd name="connsiteY301" fmla="*/ 334700 h 1461969"/>
                <a:gd name="connsiteX302" fmla="*/ 110674 w 1129946"/>
                <a:gd name="connsiteY302" fmla="*/ 336485 h 1461969"/>
                <a:gd name="connsiteX303" fmla="*/ 105319 w 1129946"/>
                <a:gd name="connsiteY303" fmla="*/ 338270 h 1461969"/>
                <a:gd name="connsiteX304" fmla="*/ 95501 w 1129946"/>
                <a:gd name="connsiteY304" fmla="*/ 343625 h 1461969"/>
                <a:gd name="connsiteX305" fmla="*/ 86576 w 1129946"/>
                <a:gd name="connsiteY305" fmla="*/ 351658 h 1461969"/>
                <a:gd name="connsiteX306" fmla="*/ 83006 w 1129946"/>
                <a:gd name="connsiteY306" fmla="*/ 354336 h 1461969"/>
                <a:gd name="connsiteX307" fmla="*/ 81220 w 1129946"/>
                <a:gd name="connsiteY307" fmla="*/ 357906 h 1461969"/>
                <a:gd name="connsiteX308" fmla="*/ 80328 w 1129946"/>
                <a:gd name="connsiteY308" fmla="*/ 360583 h 1461969"/>
                <a:gd name="connsiteX309" fmla="*/ 66047 w 1129946"/>
                <a:gd name="connsiteY309" fmla="*/ 403425 h 1461969"/>
                <a:gd name="connsiteX310" fmla="*/ 61585 w 1129946"/>
                <a:gd name="connsiteY310" fmla="*/ 413243 h 1461969"/>
                <a:gd name="connsiteX311" fmla="*/ 58907 w 1129946"/>
                <a:gd name="connsiteY311" fmla="*/ 419490 h 1461969"/>
                <a:gd name="connsiteX312" fmla="*/ 49089 w 1129946"/>
                <a:gd name="connsiteY312" fmla="*/ 427523 h 1461969"/>
                <a:gd name="connsiteX313" fmla="*/ 46412 w 1129946"/>
                <a:gd name="connsiteY313" fmla="*/ 430201 h 1461969"/>
                <a:gd name="connsiteX314" fmla="*/ 34809 w 1129946"/>
                <a:gd name="connsiteY314" fmla="*/ 440911 h 1461969"/>
                <a:gd name="connsiteX315" fmla="*/ 26776 w 1129946"/>
                <a:gd name="connsiteY315" fmla="*/ 446266 h 1461969"/>
                <a:gd name="connsiteX316" fmla="*/ 24098 w 1129946"/>
                <a:gd name="connsiteY316" fmla="*/ 453407 h 1461969"/>
                <a:gd name="connsiteX317" fmla="*/ 11603 w 1129946"/>
                <a:gd name="connsiteY317" fmla="*/ 513206 h 1461969"/>
                <a:gd name="connsiteX318" fmla="*/ 8925 w 1129946"/>
                <a:gd name="connsiteY318" fmla="*/ 518562 h 1461969"/>
                <a:gd name="connsiteX319" fmla="*/ 8925 w 1129946"/>
                <a:gd name="connsiteY319" fmla="*/ 521239 h 1461969"/>
                <a:gd name="connsiteX320" fmla="*/ 8925 w 1129946"/>
                <a:gd name="connsiteY320" fmla="*/ 524810 h 1461969"/>
                <a:gd name="connsiteX321" fmla="*/ 11603 w 1129946"/>
                <a:gd name="connsiteY321" fmla="*/ 530165 h 1461969"/>
                <a:gd name="connsiteX322" fmla="*/ 16958 w 1129946"/>
                <a:gd name="connsiteY322" fmla="*/ 537305 h 1461969"/>
                <a:gd name="connsiteX323" fmla="*/ 19636 w 1129946"/>
                <a:gd name="connsiteY323" fmla="*/ 541768 h 1461969"/>
                <a:gd name="connsiteX324" fmla="*/ 20528 w 1129946"/>
                <a:gd name="connsiteY324" fmla="*/ 544445 h 1461969"/>
                <a:gd name="connsiteX325" fmla="*/ 21421 w 1129946"/>
                <a:gd name="connsiteY325" fmla="*/ 547123 h 1461969"/>
                <a:gd name="connsiteX326" fmla="*/ 23206 w 1129946"/>
                <a:gd name="connsiteY326" fmla="*/ 556048 h 1461969"/>
                <a:gd name="connsiteX327" fmla="*/ 23206 w 1129946"/>
                <a:gd name="connsiteY327" fmla="*/ 563188 h 1461969"/>
                <a:gd name="connsiteX328" fmla="*/ 0 w 1129946"/>
                <a:gd name="connsiteY328" fmla="*/ 651549 h 1461969"/>
                <a:gd name="connsiteX329" fmla="*/ 22313 w 1129946"/>
                <a:gd name="connsiteY329" fmla="*/ 658690 h 1461969"/>
                <a:gd name="connsiteX330" fmla="*/ 42842 w 1129946"/>
                <a:gd name="connsiteY330" fmla="*/ 667615 h 1461969"/>
                <a:gd name="connsiteX331" fmla="*/ 75865 w 1129946"/>
                <a:gd name="connsiteY331" fmla="*/ 707779 h 1461969"/>
                <a:gd name="connsiteX332" fmla="*/ 85683 w 1129946"/>
                <a:gd name="connsiteY332" fmla="*/ 715812 h 1461969"/>
                <a:gd name="connsiteX333" fmla="*/ 90146 w 1129946"/>
                <a:gd name="connsiteY333" fmla="*/ 716704 h 1461969"/>
                <a:gd name="connsiteX334" fmla="*/ 94608 w 1129946"/>
                <a:gd name="connsiteY334" fmla="*/ 716704 h 1461969"/>
                <a:gd name="connsiteX335" fmla="*/ 102641 w 1129946"/>
                <a:gd name="connsiteY335" fmla="*/ 714026 h 1461969"/>
                <a:gd name="connsiteX336" fmla="*/ 108889 w 1129946"/>
                <a:gd name="connsiteY336" fmla="*/ 713134 h 1461969"/>
                <a:gd name="connsiteX337" fmla="*/ 115137 w 1129946"/>
                <a:gd name="connsiteY337" fmla="*/ 713134 h 1461969"/>
                <a:gd name="connsiteX338" fmla="*/ 122277 w 1129946"/>
                <a:gd name="connsiteY338" fmla="*/ 714026 h 1461969"/>
                <a:gd name="connsiteX339" fmla="*/ 127632 w 1129946"/>
                <a:gd name="connsiteY339" fmla="*/ 715812 h 1461969"/>
                <a:gd name="connsiteX340" fmla="*/ 130310 w 1129946"/>
                <a:gd name="connsiteY340" fmla="*/ 717596 h 1461969"/>
                <a:gd name="connsiteX341" fmla="*/ 132987 w 1129946"/>
                <a:gd name="connsiteY341" fmla="*/ 721167 h 1461969"/>
                <a:gd name="connsiteX342" fmla="*/ 133880 w 1129946"/>
                <a:gd name="connsiteY342" fmla="*/ 727414 h 1461969"/>
                <a:gd name="connsiteX343" fmla="*/ 133880 w 1129946"/>
                <a:gd name="connsiteY343" fmla="*/ 731877 h 1461969"/>
                <a:gd name="connsiteX344" fmla="*/ 132987 w 1129946"/>
                <a:gd name="connsiteY344" fmla="*/ 739017 h 1461969"/>
                <a:gd name="connsiteX345" fmla="*/ 132987 w 1129946"/>
                <a:gd name="connsiteY345" fmla="*/ 742588 h 1461969"/>
                <a:gd name="connsiteX346" fmla="*/ 132987 w 1129946"/>
                <a:gd name="connsiteY346" fmla="*/ 746158 h 1461969"/>
                <a:gd name="connsiteX347" fmla="*/ 132987 w 1129946"/>
                <a:gd name="connsiteY347" fmla="*/ 748835 h 1461969"/>
                <a:gd name="connsiteX348" fmla="*/ 135665 w 1129946"/>
                <a:gd name="connsiteY348" fmla="*/ 752405 h 1461969"/>
                <a:gd name="connsiteX349" fmla="*/ 138343 w 1129946"/>
                <a:gd name="connsiteY349" fmla="*/ 756868 h 1461969"/>
                <a:gd name="connsiteX350" fmla="*/ 168689 w 1129946"/>
                <a:gd name="connsiteY350" fmla="*/ 781859 h 1461969"/>
                <a:gd name="connsiteX351" fmla="*/ 173151 w 1129946"/>
                <a:gd name="connsiteY351" fmla="*/ 784536 h 1461969"/>
                <a:gd name="connsiteX352" fmla="*/ 177614 w 1129946"/>
                <a:gd name="connsiteY352" fmla="*/ 785429 h 1461969"/>
                <a:gd name="connsiteX353" fmla="*/ 184754 w 1129946"/>
                <a:gd name="connsiteY353" fmla="*/ 786322 h 1461969"/>
                <a:gd name="connsiteX354" fmla="*/ 187432 w 1129946"/>
                <a:gd name="connsiteY354" fmla="*/ 788107 h 1461969"/>
                <a:gd name="connsiteX355" fmla="*/ 189217 w 1129946"/>
                <a:gd name="connsiteY355" fmla="*/ 788999 h 1461969"/>
                <a:gd name="connsiteX356" fmla="*/ 193680 w 1129946"/>
                <a:gd name="connsiteY356" fmla="*/ 792569 h 1461969"/>
                <a:gd name="connsiteX357" fmla="*/ 195465 w 1129946"/>
                <a:gd name="connsiteY357" fmla="*/ 794354 h 1461969"/>
                <a:gd name="connsiteX358" fmla="*/ 198142 w 1129946"/>
                <a:gd name="connsiteY358" fmla="*/ 797032 h 1461969"/>
                <a:gd name="connsiteX359" fmla="*/ 199927 w 1129946"/>
                <a:gd name="connsiteY359" fmla="*/ 801495 h 1461969"/>
                <a:gd name="connsiteX360" fmla="*/ 203498 w 1129946"/>
                <a:gd name="connsiteY360" fmla="*/ 810420 h 1461969"/>
                <a:gd name="connsiteX361" fmla="*/ 205283 w 1129946"/>
                <a:gd name="connsiteY361" fmla="*/ 814883 h 1461969"/>
                <a:gd name="connsiteX362" fmla="*/ 205283 w 1129946"/>
                <a:gd name="connsiteY362" fmla="*/ 819345 h 1461969"/>
                <a:gd name="connsiteX363" fmla="*/ 204390 w 1129946"/>
                <a:gd name="connsiteY363" fmla="*/ 826486 h 1461969"/>
                <a:gd name="connsiteX364" fmla="*/ 203498 w 1129946"/>
                <a:gd name="connsiteY364" fmla="*/ 829163 h 1461969"/>
                <a:gd name="connsiteX365" fmla="*/ 202605 w 1129946"/>
                <a:gd name="connsiteY365" fmla="*/ 831841 h 1461969"/>
                <a:gd name="connsiteX366" fmla="*/ 200820 w 1129946"/>
                <a:gd name="connsiteY366" fmla="*/ 838088 h 1461969"/>
                <a:gd name="connsiteX367" fmla="*/ 200820 w 1129946"/>
                <a:gd name="connsiteY367" fmla="*/ 841659 h 1461969"/>
                <a:gd name="connsiteX368" fmla="*/ 200820 w 1129946"/>
                <a:gd name="connsiteY368" fmla="*/ 844336 h 1461969"/>
                <a:gd name="connsiteX369" fmla="*/ 200820 w 1129946"/>
                <a:gd name="connsiteY369" fmla="*/ 847014 h 1461969"/>
                <a:gd name="connsiteX370" fmla="*/ 202605 w 1129946"/>
                <a:gd name="connsiteY370" fmla="*/ 850584 h 1461969"/>
                <a:gd name="connsiteX371" fmla="*/ 206175 w 1129946"/>
                <a:gd name="connsiteY371" fmla="*/ 852369 h 1461969"/>
                <a:gd name="connsiteX372" fmla="*/ 211530 w 1129946"/>
                <a:gd name="connsiteY372" fmla="*/ 855939 h 1461969"/>
                <a:gd name="connsiteX373" fmla="*/ 215993 w 1129946"/>
                <a:gd name="connsiteY373" fmla="*/ 855939 h 1461969"/>
                <a:gd name="connsiteX374" fmla="*/ 219563 w 1129946"/>
                <a:gd name="connsiteY374" fmla="*/ 855939 h 1461969"/>
                <a:gd name="connsiteX375" fmla="*/ 224918 w 1129946"/>
                <a:gd name="connsiteY375" fmla="*/ 854154 h 1461969"/>
                <a:gd name="connsiteX376" fmla="*/ 228488 w 1129946"/>
                <a:gd name="connsiteY376" fmla="*/ 851476 h 1461969"/>
                <a:gd name="connsiteX377" fmla="*/ 231166 w 1129946"/>
                <a:gd name="connsiteY377" fmla="*/ 849692 h 1461969"/>
                <a:gd name="connsiteX378" fmla="*/ 239199 w 1129946"/>
                <a:gd name="connsiteY378" fmla="*/ 839874 h 1461969"/>
                <a:gd name="connsiteX379" fmla="*/ 250802 w 1129946"/>
                <a:gd name="connsiteY379" fmla="*/ 831841 h 1461969"/>
                <a:gd name="connsiteX380" fmla="*/ 274900 w 1129946"/>
                <a:gd name="connsiteY380" fmla="*/ 828271 h 1461969"/>
                <a:gd name="connsiteX381" fmla="*/ 284718 w 1129946"/>
                <a:gd name="connsiteY381" fmla="*/ 823808 h 1461969"/>
                <a:gd name="connsiteX382" fmla="*/ 310602 w 1129946"/>
                <a:gd name="connsiteY382" fmla="*/ 805957 h 1461969"/>
                <a:gd name="connsiteX383" fmla="*/ 313279 w 1129946"/>
                <a:gd name="connsiteY383" fmla="*/ 805065 h 1461969"/>
                <a:gd name="connsiteX384" fmla="*/ 315957 w 1129946"/>
                <a:gd name="connsiteY384" fmla="*/ 805065 h 1461969"/>
                <a:gd name="connsiteX385" fmla="*/ 319527 w 1129946"/>
                <a:gd name="connsiteY385" fmla="*/ 805065 h 1461969"/>
                <a:gd name="connsiteX386" fmla="*/ 321312 w 1129946"/>
                <a:gd name="connsiteY386" fmla="*/ 806850 h 1461969"/>
                <a:gd name="connsiteX387" fmla="*/ 323097 w 1129946"/>
                <a:gd name="connsiteY387" fmla="*/ 810420 h 1461969"/>
                <a:gd name="connsiteX388" fmla="*/ 323990 w 1129946"/>
                <a:gd name="connsiteY388" fmla="*/ 815775 h 1461969"/>
                <a:gd name="connsiteX389" fmla="*/ 323097 w 1129946"/>
                <a:gd name="connsiteY389" fmla="*/ 820238 h 1461969"/>
                <a:gd name="connsiteX390" fmla="*/ 322204 w 1129946"/>
                <a:gd name="connsiteY390" fmla="*/ 827378 h 1461969"/>
                <a:gd name="connsiteX391" fmla="*/ 322204 w 1129946"/>
                <a:gd name="connsiteY391" fmla="*/ 831841 h 1461969"/>
                <a:gd name="connsiteX392" fmla="*/ 322204 w 1129946"/>
                <a:gd name="connsiteY392" fmla="*/ 837196 h 1461969"/>
                <a:gd name="connsiteX393" fmla="*/ 323097 w 1129946"/>
                <a:gd name="connsiteY393" fmla="*/ 840766 h 1461969"/>
                <a:gd name="connsiteX394" fmla="*/ 323990 w 1129946"/>
                <a:gd name="connsiteY394" fmla="*/ 846121 h 1461969"/>
                <a:gd name="connsiteX395" fmla="*/ 324882 w 1129946"/>
                <a:gd name="connsiteY395" fmla="*/ 852369 h 1461969"/>
                <a:gd name="connsiteX396" fmla="*/ 324882 w 1129946"/>
                <a:gd name="connsiteY396" fmla="*/ 855047 h 1461969"/>
                <a:gd name="connsiteX397" fmla="*/ 324882 w 1129946"/>
                <a:gd name="connsiteY397" fmla="*/ 858617 h 1461969"/>
                <a:gd name="connsiteX398" fmla="*/ 323990 w 1129946"/>
                <a:gd name="connsiteY398" fmla="*/ 862187 h 1461969"/>
                <a:gd name="connsiteX399" fmla="*/ 323097 w 1129946"/>
                <a:gd name="connsiteY399" fmla="*/ 864864 h 1461969"/>
                <a:gd name="connsiteX400" fmla="*/ 320419 w 1129946"/>
                <a:gd name="connsiteY400" fmla="*/ 884500 h 1461969"/>
                <a:gd name="connsiteX401" fmla="*/ 319527 w 1129946"/>
                <a:gd name="connsiteY401" fmla="*/ 891640 h 1461969"/>
                <a:gd name="connsiteX402" fmla="*/ 320419 w 1129946"/>
                <a:gd name="connsiteY402" fmla="*/ 901458 h 1461969"/>
                <a:gd name="connsiteX403" fmla="*/ 324882 w 1129946"/>
                <a:gd name="connsiteY403" fmla="*/ 925557 h 1461969"/>
                <a:gd name="connsiteX404" fmla="*/ 324882 w 1129946"/>
                <a:gd name="connsiteY404" fmla="*/ 928234 h 1461969"/>
                <a:gd name="connsiteX405" fmla="*/ 327560 w 1129946"/>
                <a:gd name="connsiteY405" fmla="*/ 932697 h 1461969"/>
                <a:gd name="connsiteX406" fmla="*/ 331130 w 1129946"/>
                <a:gd name="connsiteY406" fmla="*/ 937160 h 1461969"/>
                <a:gd name="connsiteX407" fmla="*/ 337377 w 1129946"/>
                <a:gd name="connsiteY407" fmla="*/ 944300 h 1461969"/>
                <a:gd name="connsiteX408" fmla="*/ 340948 w 1129946"/>
                <a:gd name="connsiteY408" fmla="*/ 946978 h 1461969"/>
                <a:gd name="connsiteX409" fmla="*/ 345410 w 1129946"/>
                <a:gd name="connsiteY409" fmla="*/ 948763 h 1461969"/>
                <a:gd name="connsiteX410" fmla="*/ 361476 w 1129946"/>
                <a:gd name="connsiteY410" fmla="*/ 952333 h 1461969"/>
                <a:gd name="connsiteX411" fmla="*/ 374864 w 1129946"/>
                <a:gd name="connsiteY411" fmla="*/ 952333 h 1461969"/>
                <a:gd name="connsiteX412" fmla="*/ 387359 w 1129946"/>
                <a:gd name="connsiteY412" fmla="*/ 950548 h 1461969"/>
                <a:gd name="connsiteX413" fmla="*/ 391822 w 1129946"/>
                <a:gd name="connsiteY413" fmla="*/ 947870 h 1461969"/>
                <a:gd name="connsiteX414" fmla="*/ 394500 w 1129946"/>
                <a:gd name="connsiteY414" fmla="*/ 946978 h 1461969"/>
                <a:gd name="connsiteX415" fmla="*/ 398962 w 1129946"/>
                <a:gd name="connsiteY415" fmla="*/ 944300 h 1461969"/>
                <a:gd name="connsiteX416" fmla="*/ 402532 w 1129946"/>
                <a:gd name="connsiteY416" fmla="*/ 939837 h 1461969"/>
                <a:gd name="connsiteX417" fmla="*/ 405210 w 1129946"/>
                <a:gd name="connsiteY417" fmla="*/ 935375 h 1461969"/>
                <a:gd name="connsiteX418" fmla="*/ 406103 w 1129946"/>
                <a:gd name="connsiteY418" fmla="*/ 932697 h 1461969"/>
                <a:gd name="connsiteX419" fmla="*/ 409673 w 1129946"/>
                <a:gd name="connsiteY419" fmla="*/ 924664 h 1461969"/>
                <a:gd name="connsiteX420" fmla="*/ 411458 w 1129946"/>
                <a:gd name="connsiteY420" fmla="*/ 922879 h 1461969"/>
                <a:gd name="connsiteX421" fmla="*/ 413243 w 1129946"/>
                <a:gd name="connsiteY421" fmla="*/ 921987 h 1461969"/>
                <a:gd name="connsiteX422" fmla="*/ 415028 w 1129946"/>
                <a:gd name="connsiteY422" fmla="*/ 922879 h 1461969"/>
                <a:gd name="connsiteX423" fmla="*/ 417705 w 1129946"/>
                <a:gd name="connsiteY423" fmla="*/ 923772 h 1461969"/>
                <a:gd name="connsiteX424" fmla="*/ 421276 w 1129946"/>
                <a:gd name="connsiteY424" fmla="*/ 928234 h 1461969"/>
                <a:gd name="connsiteX425" fmla="*/ 427523 w 1129946"/>
                <a:gd name="connsiteY425" fmla="*/ 932697 h 1461969"/>
                <a:gd name="connsiteX426" fmla="*/ 429308 w 1129946"/>
                <a:gd name="connsiteY426" fmla="*/ 936267 h 1461969"/>
                <a:gd name="connsiteX427" fmla="*/ 431093 w 1129946"/>
                <a:gd name="connsiteY427" fmla="*/ 940730 h 1461969"/>
                <a:gd name="connsiteX428" fmla="*/ 432878 w 1129946"/>
                <a:gd name="connsiteY428" fmla="*/ 950548 h 1461969"/>
                <a:gd name="connsiteX429" fmla="*/ 433771 w 1129946"/>
                <a:gd name="connsiteY429" fmla="*/ 955903 h 1461969"/>
                <a:gd name="connsiteX430" fmla="*/ 434664 w 1129946"/>
                <a:gd name="connsiteY430" fmla="*/ 960366 h 1461969"/>
                <a:gd name="connsiteX431" fmla="*/ 436449 w 1129946"/>
                <a:gd name="connsiteY431" fmla="*/ 962151 h 1461969"/>
                <a:gd name="connsiteX432" fmla="*/ 438234 w 1129946"/>
                <a:gd name="connsiteY432" fmla="*/ 963043 h 1461969"/>
                <a:gd name="connsiteX433" fmla="*/ 451622 w 1129946"/>
                <a:gd name="connsiteY433" fmla="*/ 963936 h 1461969"/>
                <a:gd name="connsiteX434" fmla="*/ 456084 w 1129946"/>
                <a:gd name="connsiteY434" fmla="*/ 964828 h 1461969"/>
                <a:gd name="connsiteX435" fmla="*/ 459654 w 1129946"/>
                <a:gd name="connsiteY435" fmla="*/ 967506 h 1461969"/>
                <a:gd name="connsiteX436" fmla="*/ 464117 w 1129946"/>
                <a:gd name="connsiteY436" fmla="*/ 973754 h 1461969"/>
                <a:gd name="connsiteX437" fmla="*/ 469472 w 1129946"/>
                <a:gd name="connsiteY437" fmla="*/ 979109 h 1461969"/>
                <a:gd name="connsiteX438" fmla="*/ 480183 w 1129946"/>
                <a:gd name="connsiteY438" fmla="*/ 987142 h 1461969"/>
                <a:gd name="connsiteX439" fmla="*/ 514099 w 1129946"/>
                <a:gd name="connsiteY439" fmla="*/ 1019273 h 1461969"/>
                <a:gd name="connsiteX440" fmla="*/ 516777 w 1129946"/>
                <a:gd name="connsiteY440" fmla="*/ 1021950 h 1461969"/>
                <a:gd name="connsiteX441" fmla="*/ 518562 w 1129946"/>
                <a:gd name="connsiteY441" fmla="*/ 1024628 h 1461969"/>
                <a:gd name="connsiteX442" fmla="*/ 528380 w 1129946"/>
                <a:gd name="connsiteY442" fmla="*/ 1044264 h 1461969"/>
                <a:gd name="connsiteX443" fmla="*/ 539090 w 1129946"/>
                <a:gd name="connsiteY443" fmla="*/ 1062114 h 1461969"/>
                <a:gd name="connsiteX444" fmla="*/ 539982 w 1129946"/>
                <a:gd name="connsiteY444" fmla="*/ 1065684 h 1461969"/>
                <a:gd name="connsiteX445" fmla="*/ 539982 w 1129946"/>
                <a:gd name="connsiteY445" fmla="*/ 1068362 h 1461969"/>
                <a:gd name="connsiteX446" fmla="*/ 539090 w 1129946"/>
                <a:gd name="connsiteY446" fmla="*/ 1073717 h 1461969"/>
                <a:gd name="connsiteX447" fmla="*/ 535520 w 1129946"/>
                <a:gd name="connsiteY447" fmla="*/ 1079965 h 1461969"/>
                <a:gd name="connsiteX448" fmla="*/ 532842 w 1129946"/>
                <a:gd name="connsiteY448" fmla="*/ 1084428 h 1461969"/>
                <a:gd name="connsiteX449" fmla="*/ 530165 w 1129946"/>
                <a:gd name="connsiteY449" fmla="*/ 1089783 h 1461969"/>
                <a:gd name="connsiteX450" fmla="*/ 529272 w 1129946"/>
                <a:gd name="connsiteY450" fmla="*/ 1092460 h 1461969"/>
                <a:gd name="connsiteX451" fmla="*/ 528380 w 1129946"/>
                <a:gd name="connsiteY451" fmla="*/ 1096031 h 1461969"/>
                <a:gd name="connsiteX452" fmla="*/ 528380 w 1129946"/>
                <a:gd name="connsiteY452" fmla="*/ 1099601 h 1461969"/>
                <a:gd name="connsiteX453" fmla="*/ 528380 w 1129946"/>
                <a:gd name="connsiteY453" fmla="*/ 1103171 h 1461969"/>
                <a:gd name="connsiteX454" fmla="*/ 529272 w 1129946"/>
                <a:gd name="connsiteY454" fmla="*/ 1108526 h 1461969"/>
                <a:gd name="connsiteX455" fmla="*/ 531950 w 1129946"/>
                <a:gd name="connsiteY455" fmla="*/ 1115666 h 1461969"/>
                <a:gd name="connsiteX456" fmla="*/ 534627 w 1129946"/>
                <a:gd name="connsiteY456" fmla="*/ 1120129 h 1461969"/>
                <a:gd name="connsiteX457" fmla="*/ 537305 w 1129946"/>
                <a:gd name="connsiteY457" fmla="*/ 1124592 h 1461969"/>
                <a:gd name="connsiteX458" fmla="*/ 573899 w 1129946"/>
                <a:gd name="connsiteY458" fmla="*/ 1161185 h 1461969"/>
                <a:gd name="connsiteX459" fmla="*/ 591749 w 1129946"/>
                <a:gd name="connsiteY459" fmla="*/ 1187069 h 1461969"/>
                <a:gd name="connsiteX460" fmla="*/ 592642 w 1129946"/>
                <a:gd name="connsiteY460" fmla="*/ 1189747 h 1461969"/>
                <a:gd name="connsiteX461" fmla="*/ 591749 w 1129946"/>
                <a:gd name="connsiteY461" fmla="*/ 1194209 h 1461969"/>
                <a:gd name="connsiteX462" fmla="*/ 564081 w 1129946"/>
                <a:gd name="connsiteY462" fmla="*/ 1235266 h 1461969"/>
                <a:gd name="connsiteX463" fmla="*/ 561403 w 1129946"/>
                <a:gd name="connsiteY463" fmla="*/ 1245084 h 1461969"/>
                <a:gd name="connsiteX464" fmla="*/ 556048 w 1129946"/>
                <a:gd name="connsiteY464" fmla="*/ 1272752 h 1461969"/>
                <a:gd name="connsiteX465" fmla="*/ 554263 w 1129946"/>
                <a:gd name="connsiteY465" fmla="*/ 1281677 h 1461969"/>
                <a:gd name="connsiteX466" fmla="*/ 554263 w 1129946"/>
                <a:gd name="connsiteY466" fmla="*/ 1281677 h 1461969"/>
                <a:gd name="connsiteX467" fmla="*/ 574791 w 1129946"/>
                <a:gd name="connsiteY467" fmla="*/ 1294173 h 1461969"/>
                <a:gd name="connsiteX468" fmla="*/ 588179 w 1129946"/>
                <a:gd name="connsiteY468" fmla="*/ 1304883 h 1461969"/>
                <a:gd name="connsiteX469" fmla="*/ 597105 w 1129946"/>
                <a:gd name="connsiteY469" fmla="*/ 1315594 h 1461969"/>
                <a:gd name="connsiteX470" fmla="*/ 600675 w 1129946"/>
                <a:gd name="connsiteY470" fmla="*/ 1328089 h 1461969"/>
                <a:gd name="connsiteX471" fmla="*/ 600675 w 1129946"/>
                <a:gd name="connsiteY471" fmla="*/ 1338799 h 1461969"/>
                <a:gd name="connsiteX472" fmla="*/ 603352 w 1129946"/>
                <a:gd name="connsiteY472" fmla="*/ 1348617 h 1461969"/>
                <a:gd name="connsiteX473" fmla="*/ 613170 w 1129946"/>
                <a:gd name="connsiteY473" fmla="*/ 1359328 h 1461969"/>
                <a:gd name="connsiteX474" fmla="*/ 631021 w 1129946"/>
                <a:gd name="connsiteY474" fmla="*/ 1370931 h 1461969"/>
                <a:gd name="connsiteX475" fmla="*/ 673862 w 1129946"/>
                <a:gd name="connsiteY475" fmla="*/ 1387889 h 1461969"/>
                <a:gd name="connsiteX476" fmla="*/ 681895 w 1129946"/>
                <a:gd name="connsiteY476" fmla="*/ 1394137 h 1461969"/>
                <a:gd name="connsiteX477" fmla="*/ 688143 w 1129946"/>
                <a:gd name="connsiteY477" fmla="*/ 1403955 h 1461969"/>
                <a:gd name="connsiteX478" fmla="*/ 706886 w 1129946"/>
                <a:gd name="connsiteY478" fmla="*/ 1436086 h 1461969"/>
                <a:gd name="connsiteX479" fmla="*/ 719382 w 1129946"/>
                <a:gd name="connsiteY479" fmla="*/ 1455721 h 1461969"/>
                <a:gd name="connsiteX480" fmla="*/ 729199 w 1129946"/>
                <a:gd name="connsiteY480" fmla="*/ 1461969 h 1461969"/>
                <a:gd name="connsiteX481" fmla="*/ 746157 w 1129946"/>
                <a:gd name="connsiteY481" fmla="*/ 1459291 h 1461969"/>
                <a:gd name="connsiteX482" fmla="*/ 746157 w 1129946"/>
                <a:gd name="connsiteY482" fmla="*/ 1459291 h 1461969"/>
                <a:gd name="connsiteX483" fmla="*/ 746157 w 1129946"/>
                <a:gd name="connsiteY483" fmla="*/ 1449474 h 1461969"/>
                <a:gd name="connsiteX484" fmla="*/ 746157 w 1129946"/>
                <a:gd name="connsiteY484" fmla="*/ 1445011 h 1461969"/>
                <a:gd name="connsiteX485" fmla="*/ 747943 w 1129946"/>
                <a:gd name="connsiteY485" fmla="*/ 1427160 h 1461969"/>
                <a:gd name="connsiteX486" fmla="*/ 748835 w 1129946"/>
                <a:gd name="connsiteY486" fmla="*/ 1425375 h 1461969"/>
                <a:gd name="connsiteX487" fmla="*/ 773826 w 1129946"/>
                <a:gd name="connsiteY487" fmla="*/ 1368253 h 1461969"/>
                <a:gd name="connsiteX488" fmla="*/ 776504 w 1129946"/>
                <a:gd name="connsiteY488" fmla="*/ 1362005 h 1461969"/>
                <a:gd name="connsiteX489" fmla="*/ 776504 w 1129946"/>
                <a:gd name="connsiteY489" fmla="*/ 1359328 h 1461969"/>
                <a:gd name="connsiteX490" fmla="*/ 776504 w 1129946"/>
                <a:gd name="connsiteY490" fmla="*/ 1355758 h 1461969"/>
                <a:gd name="connsiteX491" fmla="*/ 775611 w 1129946"/>
                <a:gd name="connsiteY491" fmla="*/ 1353080 h 1461969"/>
                <a:gd name="connsiteX492" fmla="*/ 774719 w 1129946"/>
                <a:gd name="connsiteY492" fmla="*/ 1349510 h 1461969"/>
                <a:gd name="connsiteX493" fmla="*/ 773826 w 1129946"/>
                <a:gd name="connsiteY493" fmla="*/ 1347725 h 1461969"/>
                <a:gd name="connsiteX494" fmla="*/ 770256 w 1129946"/>
                <a:gd name="connsiteY494" fmla="*/ 1337907 h 1461969"/>
                <a:gd name="connsiteX495" fmla="*/ 768471 w 1129946"/>
                <a:gd name="connsiteY495" fmla="*/ 1331659 h 1461969"/>
                <a:gd name="connsiteX496" fmla="*/ 767578 w 1129946"/>
                <a:gd name="connsiteY496" fmla="*/ 1328982 h 1461969"/>
                <a:gd name="connsiteX497" fmla="*/ 767578 w 1129946"/>
                <a:gd name="connsiteY497" fmla="*/ 1312023 h 1461969"/>
                <a:gd name="connsiteX498" fmla="*/ 767578 w 1129946"/>
                <a:gd name="connsiteY498" fmla="*/ 1309346 h 1461969"/>
                <a:gd name="connsiteX499" fmla="*/ 766686 w 1129946"/>
                <a:gd name="connsiteY499" fmla="*/ 1306668 h 1461969"/>
                <a:gd name="connsiteX500" fmla="*/ 765793 w 1129946"/>
                <a:gd name="connsiteY500" fmla="*/ 1303991 h 1461969"/>
                <a:gd name="connsiteX501" fmla="*/ 764901 w 1129946"/>
                <a:gd name="connsiteY501" fmla="*/ 1302206 h 1461969"/>
                <a:gd name="connsiteX502" fmla="*/ 756868 w 1129946"/>
                <a:gd name="connsiteY502" fmla="*/ 1291495 h 1461969"/>
                <a:gd name="connsiteX503" fmla="*/ 755083 w 1129946"/>
                <a:gd name="connsiteY503" fmla="*/ 1289710 h 1461969"/>
                <a:gd name="connsiteX504" fmla="*/ 754190 w 1129946"/>
                <a:gd name="connsiteY504" fmla="*/ 1287033 h 1461969"/>
                <a:gd name="connsiteX505" fmla="*/ 749728 w 1129946"/>
                <a:gd name="connsiteY505" fmla="*/ 1273645 h 1461969"/>
                <a:gd name="connsiteX506" fmla="*/ 748835 w 1129946"/>
                <a:gd name="connsiteY506" fmla="*/ 1268289 h 1461969"/>
                <a:gd name="connsiteX507" fmla="*/ 747943 w 1129946"/>
                <a:gd name="connsiteY507" fmla="*/ 1254901 h 1461969"/>
                <a:gd name="connsiteX508" fmla="*/ 745265 w 1129946"/>
                <a:gd name="connsiteY508" fmla="*/ 1240621 h 1461969"/>
                <a:gd name="connsiteX509" fmla="*/ 745265 w 1129946"/>
                <a:gd name="connsiteY509" fmla="*/ 1237051 h 1461969"/>
                <a:gd name="connsiteX510" fmla="*/ 746157 w 1129946"/>
                <a:gd name="connsiteY510" fmla="*/ 1234373 h 1461969"/>
                <a:gd name="connsiteX511" fmla="*/ 747050 w 1129946"/>
                <a:gd name="connsiteY511" fmla="*/ 1227233 h 1461969"/>
                <a:gd name="connsiteX512" fmla="*/ 749728 w 1129946"/>
                <a:gd name="connsiteY512" fmla="*/ 1221878 h 1461969"/>
                <a:gd name="connsiteX513" fmla="*/ 773826 w 1129946"/>
                <a:gd name="connsiteY513" fmla="*/ 1176359 h 1461969"/>
                <a:gd name="connsiteX514" fmla="*/ 776504 w 1129946"/>
                <a:gd name="connsiteY514" fmla="*/ 1169218 h 1461969"/>
                <a:gd name="connsiteX515" fmla="*/ 778289 w 1129946"/>
                <a:gd name="connsiteY515" fmla="*/ 1155830 h 1461969"/>
                <a:gd name="connsiteX516" fmla="*/ 778289 w 1129946"/>
                <a:gd name="connsiteY516" fmla="*/ 1152260 h 1461969"/>
                <a:gd name="connsiteX517" fmla="*/ 780966 w 1129946"/>
                <a:gd name="connsiteY517" fmla="*/ 1148690 h 1461969"/>
                <a:gd name="connsiteX518" fmla="*/ 784537 w 1129946"/>
                <a:gd name="connsiteY518" fmla="*/ 1144227 h 1461969"/>
                <a:gd name="connsiteX519" fmla="*/ 793462 w 1129946"/>
                <a:gd name="connsiteY519" fmla="*/ 1137980 h 1461969"/>
                <a:gd name="connsiteX520" fmla="*/ 798817 w 1129946"/>
                <a:gd name="connsiteY520" fmla="*/ 1135302 h 1461969"/>
                <a:gd name="connsiteX521" fmla="*/ 809527 w 1129946"/>
                <a:gd name="connsiteY521" fmla="*/ 1132624 h 1461969"/>
                <a:gd name="connsiteX522" fmla="*/ 811313 w 1129946"/>
                <a:gd name="connsiteY522" fmla="*/ 1131732 h 1461969"/>
                <a:gd name="connsiteX523" fmla="*/ 813097 w 1129946"/>
                <a:gd name="connsiteY523" fmla="*/ 1129947 h 1461969"/>
                <a:gd name="connsiteX524" fmla="*/ 840766 w 1129946"/>
                <a:gd name="connsiteY524" fmla="*/ 1096923 h 1461969"/>
                <a:gd name="connsiteX525" fmla="*/ 847014 w 1129946"/>
                <a:gd name="connsiteY525" fmla="*/ 1092460 h 1461969"/>
                <a:gd name="connsiteX526" fmla="*/ 851477 w 1129946"/>
                <a:gd name="connsiteY526" fmla="*/ 1090675 h 1461969"/>
                <a:gd name="connsiteX527" fmla="*/ 855047 w 1129946"/>
                <a:gd name="connsiteY527" fmla="*/ 1089783 h 1461969"/>
                <a:gd name="connsiteX528" fmla="*/ 857724 w 1129946"/>
                <a:gd name="connsiteY528" fmla="*/ 1088890 h 1461969"/>
                <a:gd name="connsiteX529" fmla="*/ 859509 w 1129946"/>
                <a:gd name="connsiteY529" fmla="*/ 1087105 h 1461969"/>
                <a:gd name="connsiteX530" fmla="*/ 859509 w 1129946"/>
                <a:gd name="connsiteY530" fmla="*/ 1083535 h 1461969"/>
                <a:gd name="connsiteX531" fmla="*/ 859509 w 1129946"/>
                <a:gd name="connsiteY531" fmla="*/ 1080858 h 1461969"/>
                <a:gd name="connsiteX532" fmla="*/ 856832 w 1129946"/>
                <a:gd name="connsiteY532" fmla="*/ 1075502 h 1461969"/>
                <a:gd name="connsiteX533" fmla="*/ 855939 w 1129946"/>
                <a:gd name="connsiteY533" fmla="*/ 1072825 h 1461969"/>
                <a:gd name="connsiteX534" fmla="*/ 855939 w 1129946"/>
                <a:gd name="connsiteY534" fmla="*/ 1070147 h 1461969"/>
                <a:gd name="connsiteX535" fmla="*/ 855047 w 1129946"/>
                <a:gd name="connsiteY535" fmla="*/ 1066577 h 1461969"/>
                <a:gd name="connsiteX536" fmla="*/ 855047 w 1129946"/>
                <a:gd name="connsiteY536" fmla="*/ 1060329 h 1461969"/>
                <a:gd name="connsiteX537" fmla="*/ 855939 w 1129946"/>
                <a:gd name="connsiteY537" fmla="*/ 1056759 h 1461969"/>
                <a:gd name="connsiteX538" fmla="*/ 855939 w 1129946"/>
                <a:gd name="connsiteY538" fmla="*/ 1053189 h 1461969"/>
                <a:gd name="connsiteX539" fmla="*/ 856832 w 1129946"/>
                <a:gd name="connsiteY539" fmla="*/ 1050511 h 1461969"/>
                <a:gd name="connsiteX540" fmla="*/ 859509 w 1129946"/>
                <a:gd name="connsiteY540" fmla="*/ 1046941 h 1461969"/>
                <a:gd name="connsiteX541" fmla="*/ 863079 w 1129946"/>
                <a:gd name="connsiteY541" fmla="*/ 1043371 h 1461969"/>
                <a:gd name="connsiteX542" fmla="*/ 871112 w 1129946"/>
                <a:gd name="connsiteY542" fmla="*/ 1037123 h 1461969"/>
                <a:gd name="connsiteX543" fmla="*/ 879145 w 1129946"/>
                <a:gd name="connsiteY543" fmla="*/ 1032661 h 1461969"/>
                <a:gd name="connsiteX544" fmla="*/ 884500 w 1129946"/>
                <a:gd name="connsiteY544" fmla="*/ 1030876 h 1461969"/>
                <a:gd name="connsiteX545" fmla="*/ 888963 w 1129946"/>
                <a:gd name="connsiteY545" fmla="*/ 1027306 h 1461969"/>
                <a:gd name="connsiteX546" fmla="*/ 940730 w 1129946"/>
                <a:gd name="connsiteY546" fmla="*/ 960366 h 1461969"/>
                <a:gd name="connsiteX547" fmla="*/ 981786 w 1129946"/>
                <a:gd name="connsiteY547" fmla="*/ 928234 h 1461969"/>
                <a:gd name="connsiteX548" fmla="*/ 1001422 w 1129946"/>
                <a:gd name="connsiteY548" fmla="*/ 919309 h 1461969"/>
                <a:gd name="connsiteX549" fmla="*/ 1023735 w 1129946"/>
                <a:gd name="connsiteY549" fmla="*/ 912169 h 1461969"/>
                <a:gd name="connsiteX550" fmla="*/ 1047834 w 1129946"/>
                <a:gd name="connsiteY550" fmla="*/ 909491 h 1461969"/>
                <a:gd name="connsiteX551" fmla="*/ 1058544 w 1129946"/>
                <a:gd name="connsiteY551" fmla="*/ 910384 h 1461969"/>
                <a:gd name="connsiteX552" fmla="*/ 1064792 w 1129946"/>
                <a:gd name="connsiteY552" fmla="*/ 912169 h 1461969"/>
                <a:gd name="connsiteX553" fmla="*/ 1075502 w 1129946"/>
                <a:gd name="connsiteY553" fmla="*/ 915739 h 1461969"/>
                <a:gd name="connsiteX554" fmla="*/ 1080857 w 1129946"/>
                <a:gd name="connsiteY554" fmla="*/ 919309 h 1461969"/>
                <a:gd name="connsiteX555" fmla="*/ 1085320 w 1129946"/>
                <a:gd name="connsiteY555" fmla="*/ 921094 h 1461969"/>
                <a:gd name="connsiteX556" fmla="*/ 1088890 w 1129946"/>
                <a:gd name="connsiteY556" fmla="*/ 921987 h 1461969"/>
                <a:gd name="connsiteX557" fmla="*/ 1091568 w 1129946"/>
                <a:gd name="connsiteY557" fmla="*/ 921987 h 1461969"/>
                <a:gd name="connsiteX558" fmla="*/ 1094245 w 1129946"/>
                <a:gd name="connsiteY558" fmla="*/ 920202 h 1461969"/>
                <a:gd name="connsiteX559" fmla="*/ 1096923 w 1129946"/>
                <a:gd name="connsiteY559" fmla="*/ 918416 h 1461969"/>
                <a:gd name="connsiteX560" fmla="*/ 1099601 w 1129946"/>
                <a:gd name="connsiteY560" fmla="*/ 913061 h 1461969"/>
                <a:gd name="connsiteX561" fmla="*/ 1101386 w 1129946"/>
                <a:gd name="connsiteY561" fmla="*/ 906814 h 1461969"/>
                <a:gd name="connsiteX562" fmla="*/ 1104956 w 1129946"/>
                <a:gd name="connsiteY562" fmla="*/ 886285 h 1461969"/>
                <a:gd name="connsiteX563" fmla="*/ 1107633 w 1129946"/>
                <a:gd name="connsiteY563" fmla="*/ 814883 h 1461969"/>
                <a:gd name="connsiteX564" fmla="*/ 1107633 w 1129946"/>
                <a:gd name="connsiteY564" fmla="*/ 805957 h 1461969"/>
                <a:gd name="connsiteX565" fmla="*/ 1093353 w 1129946"/>
                <a:gd name="connsiteY565" fmla="*/ 767578 h 1461969"/>
                <a:gd name="connsiteX566" fmla="*/ 1087105 w 1129946"/>
                <a:gd name="connsiteY566" fmla="*/ 744372 h 1461969"/>
                <a:gd name="connsiteX567" fmla="*/ 1086213 w 1129946"/>
                <a:gd name="connsiteY567" fmla="*/ 734555 h 1461969"/>
                <a:gd name="connsiteX568" fmla="*/ 1086213 w 1129946"/>
                <a:gd name="connsiteY568" fmla="*/ 730984 h 1461969"/>
                <a:gd name="connsiteX569" fmla="*/ 1087105 w 1129946"/>
                <a:gd name="connsiteY569" fmla="*/ 727414 h 1461969"/>
                <a:gd name="connsiteX570" fmla="*/ 1089783 w 1129946"/>
                <a:gd name="connsiteY570" fmla="*/ 720274 h 1461969"/>
                <a:gd name="connsiteX571" fmla="*/ 1092460 w 1129946"/>
                <a:gd name="connsiteY571" fmla="*/ 716704 h 1461969"/>
                <a:gd name="connsiteX572" fmla="*/ 1097815 w 1129946"/>
                <a:gd name="connsiteY572" fmla="*/ 710456 h 1461969"/>
                <a:gd name="connsiteX573" fmla="*/ 1104063 w 1129946"/>
                <a:gd name="connsiteY573" fmla="*/ 705101 h 1461969"/>
                <a:gd name="connsiteX574" fmla="*/ 1124591 w 1129946"/>
                <a:gd name="connsiteY574" fmla="*/ 689036 h 1461969"/>
                <a:gd name="connsiteX575" fmla="*/ 1124591 w 1129946"/>
                <a:gd name="connsiteY575" fmla="*/ 684573 h 1461969"/>
                <a:gd name="connsiteX576" fmla="*/ 1128162 w 1129946"/>
                <a:gd name="connsiteY576" fmla="*/ 679218 h 1461969"/>
                <a:gd name="connsiteX577" fmla="*/ 1129947 w 1129946"/>
                <a:gd name="connsiteY577" fmla="*/ 672970 h 1461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</a:cxnLst>
              <a:rect l="l" t="t" r="r" b="b"/>
              <a:pathLst>
                <a:path w="1129946" h="1461969">
                  <a:moveTo>
                    <a:pt x="1126377" y="664044"/>
                  </a:moveTo>
                  <a:lnTo>
                    <a:pt x="1121021" y="657797"/>
                  </a:lnTo>
                  <a:lnTo>
                    <a:pt x="1119236" y="656012"/>
                  </a:lnTo>
                  <a:lnTo>
                    <a:pt x="1120129" y="655119"/>
                  </a:lnTo>
                  <a:lnTo>
                    <a:pt x="1121021" y="647086"/>
                  </a:lnTo>
                  <a:lnTo>
                    <a:pt x="1122807" y="641731"/>
                  </a:lnTo>
                  <a:lnTo>
                    <a:pt x="1125484" y="639054"/>
                  </a:lnTo>
                  <a:lnTo>
                    <a:pt x="1126377" y="634591"/>
                  </a:lnTo>
                  <a:lnTo>
                    <a:pt x="1121021" y="622988"/>
                  </a:lnTo>
                  <a:lnTo>
                    <a:pt x="1117451" y="619418"/>
                  </a:lnTo>
                  <a:lnTo>
                    <a:pt x="1102278" y="611385"/>
                  </a:lnTo>
                  <a:lnTo>
                    <a:pt x="1086213" y="595320"/>
                  </a:lnTo>
                  <a:lnTo>
                    <a:pt x="1077287" y="590857"/>
                  </a:lnTo>
                  <a:lnTo>
                    <a:pt x="1063899" y="589072"/>
                  </a:lnTo>
                  <a:lnTo>
                    <a:pt x="1054081" y="586394"/>
                  </a:lnTo>
                  <a:lnTo>
                    <a:pt x="1041586" y="579254"/>
                  </a:lnTo>
                  <a:lnTo>
                    <a:pt x="1030875" y="569436"/>
                  </a:lnTo>
                  <a:lnTo>
                    <a:pt x="1024628" y="561403"/>
                  </a:lnTo>
                  <a:lnTo>
                    <a:pt x="1029091" y="556941"/>
                  </a:lnTo>
                  <a:lnTo>
                    <a:pt x="1031768" y="551586"/>
                  </a:lnTo>
                  <a:lnTo>
                    <a:pt x="1036231" y="539982"/>
                  </a:lnTo>
                  <a:lnTo>
                    <a:pt x="1031768" y="539090"/>
                  </a:lnTo>
                  <a:lnTo>
                    <a:pt x="1022843" y="534627"/>
                  </a:lnTo>
                  <a:lnTo>
                    <a:pt x="1019273" y="533735"/>
                  </a:lnTo>
                  <a:lnTo>
                    <a:pt x="1014810" y="535520"/>
                  </a:lnTo>
                  <a:lnTo>
                    <a:pt x="1014810" y="540875"/>
                  </a:lnTo>
                  <a:lnTo>
                    <a:pt x="1015703" y="547123"/>
                  </a:lnTo>
                  <a:lnTo>
                    <a:pt x="1014810" y="550693"/>
                  </a:lnTo>
                  <a:lnTo>
                    <a:pt x="1005885" y="552478"/>
                  </a:lnTo>
                  <a:lnTo>
                    <a:pt x="998744" y="549800"/>
                  </a:lnTo>
                  <a:lnTo>
                    <a:pt x="991604" y="546230"/>
                  </a:lnTo>
                  <a:lnTo>
                    <a:pt x="985356" y="544445"/>
                  </a:lnTo>
                  <a:lnTo>
                    <a:pt x="974646" y="546230"/>
                  </a:lnTo>
                  <a:lnTo>
                    <a:pt x="971968" y="549800"/>
                  </a:lnTo>
                  <a:lnTo>
                    <a:pt x="973753" y="556941"/>
                  </a:lnTo>
                  <a:lnTo>
                    <a:pt x="974646" y="567651"/>
                  </a:lnTo>
                  <a:lnTo>
                    <a:pt x="973753" y="579254"/>
                  </a:lnTo>
                  <a:lnTo>
                    <a:pt x="971968" y="580146"/>
                  </a:lnTo>
                  <a:lnTo>
                    <a:pt x="967506" y="577469"/>
                  </a:lnTo>
                  <a:lnTo>
                    <a:pt x="959473" y="578362"/>
                  </a:lnTo>
                  <a:lnTo>
                    <a:pt x="932697" y="605138"/>
                  </a:lnTo>
                  <a:lnTo>
                    <a:pt x="918417" y="610493"/>
                  </a:lnTo>
                  <a:lnTo>
                    <a:pt x="912169" y="589072"/>
                  </a:lnTo>
                  <a:lnTo>
                    <a:pt x="917524" y="575684"/>
                  </a:lnTo>
                  <a:lnTo>
                    <a:pt x="947870" y="567651"/>
                  </a:lnTo>
                  <a:lnTo>
                    <a:pt x="959473" y="556048"/>
                  </a:lnTo>
                  <a:lnTo>
                    <a:pt x="930912" y="542660"/>
                  </a:lnTo>
                  <a:lnTo>
                    <a:pt x="917524" y="541768"/>
                  </a:lnTo>
                  <a:lnTo>
                    <a:pt x="905029" y="556048"/>
                  </a:lnTo>
                  <a:lnTo>
                    <a:pt x="903243" y="541768"/>
                  </a:lnTo>
                  <a:lnTo>
                    <a:pt x="905029" y="520347"/>
                  </a:lnTo>
                  <a:lnTo>
                    <a:pt x="910383" y="499818"/>
                  </a:lnTo>
                  <a:lnTo>
                    <a:pt x="915739" y="490001"/>
                  </a:lnTo>
                  <a:lnTo>
                    <a:pt x="915739" y="483753"/>
                  </a:lnTo>
                  <a:lnTo>
                    <a:pt x="907706" y="482860"/>
                  </a:lnTo>
                  <a:lnTo>
                    <a:pt x="901458" y="485538"/>
                  </a:lnTo>
                  <a:lnTo>
                    <a:pt x="889855" y="495356"/>
                  </a:lnTo>
                  <a:lnTo>
                    <a:pt x="885393" y="500711"/>
                  </a:lnTo>
                  <a:lnTo>
                    <a:pt x="881823" y="506066"/>
                  </a:lnTo>
                  <a:lnTo>
                    <a:pt x="880037" y="513206"/>
                  </a:lnTo>
                  <a:lnTo>
                    <a:pt x="879145" y="522132"/>
                  </a:lnTo>
                  <a:lnTo>
                    <a:pt x="877360" y="531950"/>
                  </a:lnTo>
                  <a:lnTo>
                    <a:pt x="872897" y="537305"/>
                  </a:lnTo>
                  <a:lnTo>
                    <a:pt x="865757" y="531057"/>
                  </a:lnTo>
                  <a:lnTo>
                    <a:pt x="853261" y="510529"/>
                  </a:lnTo>
                  <a:lnTo>
                    <a:pt x="849691" y="503389"/>
                  </a:lnTo>
                  <a:lnTo>
                    <a:pt x="849691" y="495356"/>
                  </a:lnTo>
                  <a:lnTo>
                    <a:pt x="853261" y="481075"/>
                  </a:lnTo>
                  <a:lnTo>
                    <a:pt x="853261" y="473042"/>
                  </a:lnTo>
                  <a:lnTo>
                    <a:pt x="847906" y="467687"/>
                  </a:lnTo>
                  <a:lnTo>
                    <a:pt x="820238" y="450729"/>
                  </a:lnTo>
                  <a:lnTo>
                    <a:pt x="812205" y="448944"/>
                  </a:lnTo>
                  <a:lnTo>
                    <a:pt x="789892" y="453407"/>
                  </a:lnTo>
                  <a:lnTo>
                    <a:pt x="780074" y="452514"/>
                  </a:lnTo>
                  <a:lnTo>
                    <a:pt x="772933" y="447159"/>
                  </a:lnTo>
                  <a:lnTo>
                    <a:pt x="764901" y="433771"/>
                  </a:lnTo>
                  <a:lnTo>
                    <a:pt x="762223" y="426631"/>
                  </a:lnTo>
                  <a:lnTo>
                    <a:pt x="762223" y="421276"/>
                  </a:lnTo>
                  <a:lnTo>
                    <a:pt x="761331" y="416813"/>
                  </a:lnTo>
                  <a:lnTo>
                    <a:pt x="757761" y="411458"/>
                  </a:lnTo>
                  <a:lnTo>
                    <a:pt x="753298" y="407888"/>
                  </a:lnTo>
                  <a:lnTo>
                    <a:pt x="736340" y="400747"/>
                  </a:lnTo>
                  <a:lnTo>
                    <a:pt x="730092" y="396285"/>
                  </a:lnTo>
                  <a:lnTo>
                    <a:pt x="729199" y="395392"/>
                  </a:lnTo>
                  <a:lnTo>
                    <a:pt x="728307" y="393607"/>
                  </a:lnTo>
                  <a:lnTo>
                    <a:pt x="727414" y="390930"/>
                  </a:lnTo>
                  <a:lnTo>
                    <a:pt x="727414" y="387359"/>
                  </a:lnTo>
                  <a:lnTo>
                    <a:pt x="727414" y="384682"/>
                  </a:lnTo>
                  <a:lnTo>
                    <a:pt x="728307" y="382004"/>
                  </a:lnTo>
                  <a:lnTo>
                    <a:pt x="730092" y="379327"/>
                  </a:lnTo>
                  <a:lnTo>
                    <a:pt x="732769" y="378434"/>
                  </a:lnTo>
                  <a:lnTo>
                    <a:pt x="735447" y="378434"/>
                  </a:lnTo>
                  <a:lnTo>
                    <a:pt x="739017" y="378434"/>
                  </a:lnTo>
                  <a:lnTo>
                    <a:pt x="745265" y="379327"/>
                  </a:lnTo>
                  <a:lnTo>
                    <a:pt x="760438" y="387359"/>
                  </a:lnTo>
                  <a:lnTo>
                    <a:pt x="766686" y="389144"/>
                  </a:lnTo>
                  <a:lnTo>
                    <a:pt x="769363" y="389144"/>
                  </a:lnTo>
                  <a:lnTo>
                    <a:pt x="772041" y="389144"/>
                  </a:lnTo>
                  <a:lnTo>
                    <a:pt x="774719" y="388252"/>
                  </a:lnTo>
                  <a:lnTo>
                    <a:pt x="776504" y="386467"/>
                  </a:lnTo>
                  <a:lnTo>
                    <a:pt x="778289" y="383789"/>
                  </a:lnTo>
                  <a:lnTo>
                    <a:pt x="780074" y="382004"/>
                  </a:lnTo>
                  <a:lnTo>
                    <a:pt x="780074" y="379327"/>
                  </a:lnTo>
                  <a:lnTo>
                    <a:pt x="780074" y="375756"/>
                  </a:lnTo>
                  <a:lnTo>
                    <a:pt x="780074" y="373079"/>
                  </a:lnTo>
                  <a:lnTo>
                    <a:pt x="778289" y="371294"/>
                  </a:lnTo>
                  <a:lnTo>
                    <a:pt x="777396" y="368616"/>
                  </a:lnTo>
                  <a:lnTo>
                    <a:pt x="776504" y="365939"/>
                  </a:lnTo>
                  <a:lnTo>
                    <a:pt x="776504" y="362368"/>
                  </a:lnTo>
                  <a:lnTo>
                    <a:pt x="776504" y="356121"/>
                  </a:lnTo>
                  <a:lnTo>
                    <a:pt x="775611" y="351658"/>
                  </a:lnTo>
                  <a:lnTo>
                    <a:pt x="774719" y="347195"/>
                  </a:lnTo>
                  <a:lnTo>
                    <a:pt x="772041" y="341840"/>
                  </a:lnTo>
                  <a:lnTo>
                    <a:pt x="769363" y="338270"/>
                  </a:lnTo>
                  <a:lnTo>
                    <a:pt x="766686" y="336485"/>
                  </a:lnTo>
                  <a:lnTo>
                    <a:pt x="750620" y="333807"/>
                  </a:lnTo>
                  <a:lnTo>
                    <a:pt x="739910" y="328452"/>
                  </a:lnTo>
                  <a:lnTo>
                    <a:pt x="737232" y="328452"/>
                  </a:lnTo>
                  <a:lnTo>
                    <a:pt x="734555" y="328452"/>
                  </a:lnTo>
                  <a:lnTo>
                    <a:pt x="731877" y="330237"/>
                  </a:lnTo>
                  <a:lnTo>
                    <a:pt x="727414" y="332915"/>
                  </a:lnTo>
                  <a:lnTo>
                    <a:pt x="725629" y="334700"/>
                  </a:lnTo>
                  <a:lnTo>
                    <a:pt x="722952" y="336485"/>
                  </a:lnTo>
                  <a:lnTo>
                    <a:pt x="720274" y="337378"/>
                  </a:lnTo>
                  <a:lnTo>
                    <a:pt x="714919" y="337378"/>
                  </a:lnTo>
                  <a:lnTo>
                    <a:pt x="712241" y="335592"/>
                  </a:lnTo>
                  <a:lnTo>
                    <a:pt x="710456" y="333807"/>
                  </a:lnTo>
                  <a:lnTo>
                    <a:pt x="709564" y="331130"/>
                  </a:lnTo>
                  <a:lnTo>
                    <a:pt x="708671" y="328452"/>
                  </a:lnTo>
                  <a:lnTo>
                    <a:pt x="707779" y="325775"/>
                  </a:lnTo>
                  <a:lnTo>
                    <a:pt x="707779" y="322204"/>
                  </a:lnTo>
                  <a:lnTo>
                    <a:pt x="708671" y="318634"/>
                  </a:lnTo>
                  <a:lnTo>
                    <a:pt x="709564" y="311494"/>
                  </a:lnTo>
                  <a:lnTo>
                    <a:pt x="709564" y="307924"/>
                  </a:lnTo>
                  <a:lnTo>
                    <a:pt x="709564" y="305246"/>
                  </a:lnTo>
                  <a:lnTo>
                    <a:pt x="709564" y="301676"/>
                  </a:lnTo>
                  <a:lnTo>
                    <a:pt x="705101" y="290966"/>
                  </a:lnTo>
                  <a:lnTo>
                    <a:pt x="705101" y="288288"/>
                  </a:lnTo>
                  <a:lnTo>
                    <a:pt x="705101" y="285611"/>
                  </a:lnTo>
                  <a:lnTo>
                    <a:pt x="705101" y="282933"/>
                  </a:lnTo>
                  <a:lnTo>
                    <a:pt x="706886" y="280255"/>
                  </a:lnTo>
                  <a:lnTo>
                    <a:pt x="708671" y="278470"/>
                  </a:lnTo>
                  <a:lnTo>
                    <a:pt x="716704" y="271330"/>
                  </a:lnTo>
                  <a:lnTo>
                    <a:pt x="718489" y="269545"/>
                  </a:lnTo>
                  <a:lnTo>
                    <a:pt x="719382" y="266867"/>
                  </a:lnTo>
                  <a:lnTo>
                    <a:pt x="720274" y="264190"/>
                  </a:lnTo>
                  <a:lnTo>
                    <a:pt x="721167" y="260620"/>
                  </a:lnTo>
                  <a:lnTo>
                    <a:pt x="721167" y="257050"/>
                  </a:lnTo>
                  <a:lnTo>
                    <a:pt x="722059" y="253479"/>
                  </a:lnTo>
                  <a:lnTo>
                    <a:pt x="721167" y="250802"/>
                  </a:lnTo>
                  <a:lnTo>
                    <a:pt x="721167" y="247232"/>
                  </a:lnTo>
                  <a:lnTo>
                    <a:pt x="719382" y="241876"/>
                  </a:lnTo>
                  <a:lnTo>
                    <a:pt x="717597" y="233844"/>
                  </a:lnTo>
                  <a:lnTo>
                    <a:pt x="714919" y="227596"/>
                  </a:lnTo>
                  <a:lnTo>
                    <a:pt x="713134" y="224918"/>
                  </a:lnTo>
                  <a:lnTo>
                    <a:pt x="713134" y="224026"/>
                  </a:lnTo>
                  <a:lnTo>
                    <a:pt x="701531" y="220456"/>
                  </a:lnTo>
                  <a:lnTo>
                    <a:pt x="699746" y="217778"/>
                  </a:lnTo>
                  <a:lnTo>
                    <a:pt x="697961" y="215101"/>
                  </a:lnTo>
                  <a:lnTo>
                    <a:pt x="697068" y="211530"/>
                  </a:lnTo>
                  <a:lnTo>
                    <a:pt x="696176" y="201713"/>
                  </a:lnTo>
                  <a:lnTo>
                    <a:pt x="694391" y="186539"/>
                  </a:lnTo>
                  <a:lnTo>
                    <a:pt x="692606" y="181184"/>
                  </a:lnTo>
                  <a:lnTo>
                    <a:pt x="691713" y="178507"/>
                  </a:lnTo>
                  <a:lnTo>
                    <a:pt x="690821" y="175829"/>
                  </a:lnTo>
                  <a:lnTo>
                    <a:pt x="689928" y="172259"/>
                  </a:lnTo>
                  <a:lnTo>
                    <a:pt x="689928" y="169581"/>
                  </a:lnTo>
                  <a:lnTo>
                    <a:pt x="690821" y="166011"/>
                  </a:lnTo>
                  <a:lnTo>
                    <a:pt x="691713" y="163334"/>
                  </a:lnTo>
                  <a:lnTo>
                    <a:pt x="694391" y="157978"/>
                  </a:lnTo>
                  <a:lnTo>
                    <a:pt x="695283" y="155301"/>
                  </a:lnTo>
                  <a:lnTo>
                    <a:pt x="695283" y="151731"/>
                  </a:lnTo>
                  <a:lnTo>
                    <a:pt x="691713" y="142805"/>
                  </a:lnTo>
                  <a:lnTo>
                    <a:pt x="689035" y="138343"/>
                  </a:lnTo>
                  <a:lnTo>
                    <a:pt x="680110" y="111567"/>
                  </a:lnTo>
                  <a:lnTo>
                    <a:pt x="671185" y="94609"/>
                  </a:lnTo>
                  <a:lnTo>
                    <a:pt x="627451" y="26776"/>
                  </a:lnTo>
                  <a:lnTo>
                    <a:pt x="620310" y="27669"/>
                  </a:lnTo>
                  <a:lnTo>
                    <a:pt x="617633" y="26776"/>
                  </a:lnTo>
                  <a:lnTo>
                    <a:pt x="614063" y="25883"/>
                  </a:lnTo>
                  <a:lnTo>
                    <a:pt x="609600" y="23206"/>
                  </a:lnTo>
                  <a:lnTo>
                    <a:pt x="606922" y="22313"/>
                  </a:lnTo>
                  <a:lnTo>
                    <a:pt x="605137" y="21421"/>
                  </a:lnTo>
                  <a:lnTo>
                    <a:pt x="599782" y="23206"/>
                  </a:lnTo>
                  <a:lnTo>
                    <a:pt x="597105" y="22313"/>
                  </a:lnTo>
                  <a:lnTo>
                    <a:pt x="595319" y="21421"/>
                  </a:lnTo>
                  <a:lnTo>
                    <a:pt x="592642" y="19636"/>
                  </a:lnTo>
                  <a:lnTo>
                    <a:pt x="590857" y="16958"/>
                  </a:lnTo>
                  <a:lnTo>
                    <a:pt x="578361" y="7140"/>
                  </a:lnTo>
                  <a:lnTo>
                    <a:pt x="573899" y="3570"/>
                  </a:lnTo>
                  <a:lnTo>
                    <a:pt x="568543" y="1785"/>
                  </a:lnTo>
                  <a:lnTo>
                    <a:pt x="562296" y="0"/>
                  </a:lnTo>
                  <a:lnTo>
                    <a:pt x="556048" y="0"/>
                  </a:lnTo>
                  <a:lnTo>
                    <a:pt x="514991" y="10711"/>
                  </a:lnTo>
                  <a:lnTo>
                    <a:pt x="509636" y="10711"/>
                  </a:lnTo>
                  <a:lnTo>
                    <a:pt x="490001" y="6248"/>
                  </a:lnTo>
                  <a:lnTo>
                    <a:pt x="487323" y="6248"/>
                  </a:lnTo>
                  <a:lnTo>
                    <a:pt x="484645" y="7140"/>
                  </a:lnTo>
                  <a:lnTo>
                    <a:pt x="481075" y="9818"/>
                  </a:lnTo>
                  <a:lnTo>
                    <a:pt x="478398" y="14281"/>
                  </a:lnTo>
                  <a:lnTo>
                    <a:pt x="473935" y="24098"/>
                  </a:lnTo>
                  <a:lnTo>
                    <a:pt x="471257" y="29454"/>
                  </a:lnTo>
                  <a:lnTo>
                    <a:pt x="471257" y="33916"/>
                  </a:lnTo>
                  <a:lnTo>
                    <a:pt x="471257" y="36594"/>
                  </a:lnTo>
                  <a:lnTo>
                    <a:pt x="475720" y="43734"/>
                  </a:lnTo>
                  <a:lnTo>
                    <a:pt x="477505" y="49089"/>
                  </a:lnTo>
                  <a:lnTo>
                    <a:pt x="478398" y="51767"/>
                  </a:lnTo>
                  <a:lnTo>
                    <a:pt x="478398" y="54445"/>
                  </a:lnTo>
                  <a:lnTo>
                    <a:pt x="478398" y="58015"/>
                  </a:lnTo>
                  <a:lnTo>
                    <a:pt x="477505" y="61585"/>
                  </a:lnTo>
                  <a:lnTo>
                    <a:pt x="474828" y="67833"/>
                  </a:lnTo>
                  <a:lnTo>
                    <a:pt x="458762" y="93716"/>
                  </a:lnTo>
                  <a:lnTo>
                    <a:pt x="455192" y="101749"/>
                  </a:lnTo>
                  <a:lnTo>
                    <a:pt x="455192" y="107104"/>
                  </a:lnTo>
                  <a:lnTo>
                    <a:pt x="456977" y="108889"/>
                  </a:lnTo>
                  <a:lnTo>
                    <a:pt x="473042" y="118707"/>
                  </a:lnTo>
                  <a:lnTo>
                    <a:pt x="474828" y="121385"/>
                  </a:lnTo>
                  <a:lnTo>
                    <a:pt x="476613" y="123170"/>
                  </a:lnTo>
                  <a:lnTo>
                    <a:pt x="476613" y="126740"/>
                  </a:lnTo>
                  <a:lnTo>
                    <a:pt x="475720" y="129417"/>
                  </a:lnTo>
                  <a:lnTo>
                    <a:pt x="473935" y="132987"/>
                  </a:lnTo>
                  <a:lnTo>
                    <a:pt x="456084" y="150838"/>
                  </a:lnTo>
                  <a:lnTo>
                    <a:pt x="450729" y="158871"/>
                  </a:lnTo>
                  <a:lnTo>
                    <a:pt x="447159" y="162441"/>
                  </a:lnTo>
                  <a:lnTo>
                    <a:pt x="440911" y="166011"/>
                  </a:lnTo>
                  <a:lnTo>
                    <a:pt x="433771" y="167796"/>
                  </a:lnTo>
                  <a:lnTo>
                    <a:pt x="422168" y="167796"/>
                  </a:lnTo>
                  <a:lnTo>
                    <a:pt x="415920" y="168689"/>
                  </a:lnTo>
                  <a:lnTo>
                    <a:pt x="405210" y="172259"/>
                  </a:lnTo>
                  <a:lnTo>
                    <a:pt x="403425" y="174937"/>
                  </a:lnTo>
                  <a:lnTo>
                    <a:pt x="401640" y="177614"/>
                  </a:lnTo>
                  <a:lnTo>
                    <a:pt x="400747" y="182969"/>
                  </a:lnTo>
                  <a:lnTo>
                    <a:pt x="400747" y="186539"/>
                  </a:lnTo>
                  <a:lnTo>
                    <a:pt x="401640" y="190110"/>
                  </a:lnTo>
                  <a:lnTo>
                    <a:pt x="403425" y="191895"/>
                  </a:lnTo>
                  <a:lnTo>
                    <a:pt x="405210" y="194572"/>
                  </a:lnTo>
                  <a:lnTo>
                    <a:pt x="406995" y="195465"/>
                  </a:lnTo>
                  <a:lnTo>
                    <a:pt x="410565" y="195465"/>
                  </a:lnTo>
                  <a:lnTo>
                    <a:pt x="413243" y="195465"/>
                  </a:lnTo>
                  <a:lnTo>
                    <a:pt x="415028" y="193680"/>
                  </a:lnTo>
                  <a:lnTo>
                    <a:pt x="417705" y="192787"/>
                  </a:lnTo>
                  <a:lnTo>
                    <a:pt x="428416" y="182077"/>
                  </a:lnTo>
                  <a:lnTo>
                    <a:pt x="431093" y="181184"/>
                  </a:lnTo>
                  <a:lnTo>
                    <a:pt x="434664" y="180292"/>
                  </a:lnTo>
                  <a:lnTo>
                    <a:pt x="437341" y="181184"/>
                  </a:lnTo>
                  <a:lnTo>
                    <a:pt x="441804" y="183862"/>
                  </a:lnTo>
                  <a:lnTo>
                    <a:pt x="443589" y="185647"/>
                  </a:lnTo>
                  <a:lnTo>
                    <a:pt x="445374" y="188325"/>
                  </a:lnTo>
                  <a:lnTo>
                    <a:pt x="446266" y="191002"/>
                  </a:lnTo>
                  <a:lnTo>
                    <a:pt x="445374" y="193680"/>
                  </a:lnTo>
                  <a:lnTo>
                    <a:pt x="444481" y="197250"/>
                  </a:lnTo>
                  <a:lnTo>
                    <a:pt x="441804" y="202605"/>
                  </a:lnTo>
                  <a:lnTo>
                    <a:pt x="440019" y="205283"/>
                  </a:lnTo>
                  <a:lnTo>
                    <a:pt x="439126" y="208853"/>
                  </a:lnTo>
                  <a:lnTo>
                    <a:pt x="439126" y="212423"/>
                  </a:lnTo>
                  <a:lnTo>
                    <a:pt x="440911" y="232059"/>
                  </a:lnTo>
                  <a:lnTo>
                    <a:pt x="444481" y="235629"/>
                  </a:lnTo>
                  <a:lnTo>
                    <a:pt x="456977" y="239199"/>
                  </a:lnTo>
                  <a:lnTo>
                    <a:pt x="466795" y="240091"/>
                  </a:lnTo>
                  <a:lnTo>
                    <a:pt x="473042" y="236521"/>
                  </a:lnTo>
                  <a:lnTo>
                    <a:pt x="477505" y="242769"/>
                  </a:lnTo>
                  <a:lnTo>
                    <a:pt x="487323" y="256157"/>
                  </a:lnTo>
                  <a:lnTo>
                    <a:pt x="488216" y="258835"/>
                  </a:lnTo>
                  <a:lnTo>
                    <a:pt x="489108" y="261512"/>
                  </a:lnTo>
                  <a:lnTo>
                    <a:pt x="488216" y="265082"/>
                  </a:lnTo>
                  <a:lnTo>
                    <a:pt x="487323" y="267760"/>
                  </a:lnTo>
                  <a:lnTo>
                    <a:pt x="485538" y="270438"/>
                  </a:lnTo>
                  <a:lnTo>
                    <a:pt x="481968" y="273115"/>
                  </a:lnTo>
                  <a:lnTo>
                    <a:pt x="477505" y="277578"/>
                  </a:lnTo>
                  <a:lnTo>
                    <a:pt x="466795" y="281148"/>
                  </a:lnTo>
                  <a:lnTo>
                    <a:pt x="461440" y="282040"/>
                  </a:lnTo>
                  <a:lnTo>
                    <a:pt x="457869" y="281148"/>
                  </a:lnTo>
                  <a:lnTo>
                    <a:pt x="455192" y="280255"/>
                  </a:lnTo>
                  <a:lnTo>
                    <a:pt x="452514" y="279363"/>
                  </a:lnTo>
                  <a:lnTo>
                    <a:pt x="448944" y="279363"/>
                  </a:lnTo>
                  <a:lnTo>
                    <a:pt x="446266" y="279363"/>
                  </a:lnTo>
                  <a:lnTo>
                    <a:pt x="440019" y="280255"/>
                  </a:lnTo>
                  <a:lnTo>
                    <a:pt x="418598" y="288288"/>
                  </a:lnTo>
                  <a:lnTo>
                    <a:pt x="396285" y="301676"/>
                  </a:lnTo>
                  <a:lnTo>
                    <a:pt x="390929" y="304354"/>
                  </a:lnTo>
                  <a:lnTo>
                    <a:pt x="379327" y="307031"/>
                  </a:lnTo>
                  <a:lnTo>
                    <a:pt x="365939" y="306139"/>
                  </a:lnTo>
                  <a:lnTo>
                    <a:pt x="359691" y="307031"/>
                  </a:lnTo>
                  <a:lnTo>
                    <a:pt x="334700" y="318634"/>
                  </a:lnTo>
                  <a:lnTo>
                    <a:pt x="328452" y="318634"/>
                  </a:lnTo>
                  <a:lnTo>
                    <a:pt x="324882" y="318634"/>
                  </a:lnTo>
                  <a:lnTo>
                    <a:pt x="301676" y="310602"/>
                  </a:lnTo>
                  <a:lnTo>
                    <a:pt x="295428" y="309709"/>
                  </a:lnTo>
                  <a:lnTo>
                    <a:pt x="291858" y="310602"/>
                  </a:lnTo>
                  <a:lnTo>
                    <a:pt x="286503" y="311494"/>
                  </a:lnTo>
                  <a:lnTo>
                    <a:pt x="262405" y="329345"/>
                  </a:lnTo>
                  <a:lnTo>
                    <a:pt x="256157" y="332022"/>
                  </a:lnTo>
                  <a:lnTo>
                    <a:pt x="251694" y="333807"/>
                  </a:lnTo>
                  <a:lnTo>
                    <a:pt x="232951" y="324882"/>
                  </a:lnTo>
                  <a:lnTo>
                    <a:pt x="226703" y="323990"/>
                  </a:lnTo>
                  <a:lnTo>
                    <a:pt x="223133" y="324882"/>
                  </a:lnTo>
                  <a:lnTo>
                    <a:pt x="219563" y="326667"/>
                  </a:lnTo>
                  <a:lnTo>
                    <a:pt x="207960" y="336485"/>
                  </a:lnTo>
                  <a:lnTo>
                    <a:pt x="203498" y="339163"/>
                  </a:lnTo>
                  <a:lnTo>
                    <a:pt x="199927" y="340948"/>
                  </a:lnTo>
                  <a:lnTo>
                    <a:pt x="172259" y="342733"/>
                  </a:lnTo>
                  <a:lnTo>
                    <a:pt x="118707" y="334700"/>
                  </a:lnTo>
                  <a:lnTo>
                    <a:pt x="110674" y="336485"/>
                  </a:lnTo>
                  <a:lnTo>
                    <a:pt x="105319" y="338270"/>
                  </a:lnTo>
                  <a:lnTo>
                    <a:pt x="95501" y="343625"/>
                  </a:lnTo>
                  <a:lnTo>
                    <a:pt x="86576" y="351658"/>
                  </a:lnTo>
                  <a:lnTo>
                    <a:pt x="83006" y="354336"/>
                  </a:lnTo>
                  <a:lnTo>
                    <a:pt x="81220" y="357906"/>
                  </a:lnTo>
                  <a:lnTo>
                    <a:pt x="80328" y="360583"/>
                  </a:lnTo>
                  <a:lnTo>
                    <a:pt x="66047" y="403425"/>
                  </a:lnTo>
                  <a:lnTo>
                    <a:pt x="61585" y="413243"/>
                  </a:lnTo>
                  <a:lnTo>
                    <a:pt x="58907" y="419490"/>
                  </a:lnTo>
                  <a:lnTo>
                    <a:pt x="49089" y="427523"/>
                  </a:lnTo>
                  <a:lnTo>
                    <a:pt x="46412" y="430201"/>
                  </a:lnTo>
                  <a:lnTo>
                    <a:pt x="34809" y="440911"/>
                  </a:lnTo>
                  <a:lnTo>
                    <a:pt x="26776" y="446266"/>
                  </a:lnTo>
                  <a:lnTo>
                    <a:pt x="24098" y="453407"/>
                  </a:lnTo>
                  <a:lnTo>
                    <a:pt x="11603" y="513206"/>
                  </a:lnTo>
                  <a:lnTo>
                    <a:pt x="8925" y="518562"/>
                  </a:lnTo>
                  <a:lnTo>
                    <a:pt x="8925" y="521239"/>
                  </a:lnTo>
                  <a:lnTo>
                    <a:pt x="8925" y="524810"/>
                  </a:lnTo>
                  <a:lnTo>
                    <a:pt x="11603" y="530165"/>
                  </a:lnTo>
                  <a:lnTo>
                    <a:pt x="16958" y="537305"/>
                  </a:lnTo>
                  <a:lnTo>
                    <a:pt x="19636" y="541768"/>
                  </a:lnTo>
                  <a:lnTo>
                    <a:pt x="20528" y="544445"/>
                  </a:lnTo>
                  <a:lnTo>
                    <a:pt x="21421" y="547123"/>
                  </a:lnTo>
                  <a:lnTo>
                    <a:pt x="23206" y="556048"/>
                  </a:lnTo>
                  <a:lnTo>
                    <a:pt x="23206" y="563188"/>
                  </a:lnTo>
                  <a:lnTo>
                    <a:pt x="0" y="651549"/>
                  </a:lnTo>
                  <a:lnTo>
                    <a:pt x="22313" y="658690"/>
                  </a:lnTo>
                  <a:lnTo>
                    <a:pt x="42842" y="667615"/>
                  </a:lnTo>
                  <a:lnTo>
                    <a:pt x="75865" y="707779"/>
                  </a:lnTo>
                  <a:lnTo>
                    <a:pt x="85683" y="715812"/>
                  </a:lnTo>
                  <a:lnTo>
                    <a:pt x="90146" y="716704"/>
                  </a:lnTo>
                  <a:lnTo>
                    <a:pt x="94608" y="716704"/>
                  </a:lnTo>
                  <a:lnTo>
                    <a:pt x="102641" y="714026"/>
                  </a:lnTo>
                  <a:lnTo>
                    <a:pt x="108889" y="713134"/>
                  </a:lnTo>
                  <a:lnTo>
                    <a:pt x="115137" y="713134"/>
                  </a:lnTo>
                  <a:lnTo>
                    <a:pt x="122277" y="714026"/>
                  </a:lnTo>
                  <a:lnTo>
                    <a:pt x="127632" y="715812"/>
                  </a:lnTo>
                  <a:lnTo>
                    <a:pt x="130310" y="717596"/>
                  </a:lnTo>
                  <a:lnTo>
                    <a:pt x="132987" y="721167"/>
                  </a:lnTo>
                  <a:lnTo>
                    <a:pt x="133880" y="727414"/>
                  </a:lnTo>
                  <a:lnTo>
                    <a:pt x="133880" y="731877"/>
                  </a:lnTo>
                  <a:lnTo>
                    <a:pt x="132987" y="739017"/>
                  </a:lnTo>
                  <a:lnTo>
                    <a:pt x="132987" y="742588"/>
                  </a:lnTo>
                  <a:lnTo>
                    <a:pt x="132987" y="746158"/>
                  </a:lnTo>
                  <a:lnTo>
                    <a:pt x="132987" y="748835"/>
                  </a:lnTo>
                  <a:lnTo>
                    <a:pt x="135665" y="752405"/>
                  </a:lnTo>
                  <a:lnTo>
                    <a:pt x="138343" y="756868"/>
                  </a:lnTo>
                  <a:lnTo>
                    <a:pt x="168689" y="781859"/>
                  </a:lnTo>
                  <a:lnTo>
                    <a:pt x="173151" y="784536"/>
                  </a:lnTo>
                  <a:lnTo>
                    <a:pt x="177614" y="785429"/>
                  </a:lnTo>
                  <a:lnTo>
                    <a:pt x="184754" y="786322"/>
                  </a:lnTo>
                  <a:lnTo>
                    <a:pt x="187432" y="788107"/>
                  </a:lnTo>
                  <a:lnTo>
                    <a:pt x="189217" y="788999"/>
                  </a:lnTo>
                  <a:lnTo>
                    <a:pt x="193680" y="792569"/>
                  </a:lnTo>
                  <a:lnTo>
                    <a:pt x="195465" y="794354"/>
                  </a:lnTo>
                  <a:lnTo>
                    <a:pt x="198142" y="797032"/>
                  </a:lnTo>
                  <a:lnTo>
                    <a:pt x="199927" y="801495"/>
                  </a:lnTo>
                  <a:lnTo>
                    <a:pt x="203498" y="810420"/>
                  </a:lnTo>
                  <a:lnTo>
                    <a:pt x="205283" y="814883"/>
                  </a:lnTo>
                  <a:lnTo>
                    <a:pt x="205283" y="819345"/>
                  </a:lnTo>
                  <a:lnTo>
                    <a:pt x="204390" y="826486"/>
                  </a:lnTo>
                  <a:lnTo>
                    <a:pt x="203498" y="829163"/>
                  </a:lnTo>
                  <a:lnTo>
                    <a:pt x="202605" y="831841"/>
                  </a:lnTo>
                  <a:lnTo>
                    <a:pt x="200820" y="838088"/>
                  </a:lnTo>
                  <a:lnTo>
                    <a:pt x="200820" y="841659"/>
                  </a:lnTo>
                  <a:lnTo>
                    <a:pt x="200820" y="844336"/>
                  </a:lnTo>
                  <a:lnTo>
                    <a:pt x="200820" y="847014"/>
                  </a:lnTo>
                  <a:lnTo>
                    <a:pt x="202605" y="850584"/>
                  </a:lnTo>
                  <a:lnTo>
                    <a:pt x="206175" y="852369"/>
                  </a:lnTo>
                  <a:lnTo>
                    <a:pt x="211530" y="855939"/>
                  </a:lnTo>
                  <a:lnTo>
                    <a:pt x="215993" y="855939"/>
                  </a:lnTo>
                  <a:lnTo>
                    <a:pt x="219563" y="855939"/>
                  </a:lnTo>
                  <a:lnTo>
                    <a:pt x="224918" y="854154"/>
                  </a:lnTo>
                  <a:lnTo>
                    <a:pt x="228488" y="851476"/>
                  </a:lnTo>
                  <a:lnTo>
                    <a:pt x="231166" y="849692"/>
                  </a:lnTo>
                  <a:lnTo>
                    <a:pt x="239199" y="839874"/>
                  </a:lnTo>
                  <a:lnTo>
                    <a:pt x="250802" y="831841"/>
                  </a:lnTo>
                  <a:lnTo>
                    <a:pt x="274900" y="828271"/>
                  </a:lnTo>
                  <a:lnTo>
                    <a:pt x="284718" y="823808"/>
                  </a:lnTo>
                  <a:lnTo>
                    <a:pt x="310602" y="805957"/>
                  </a:lnTo>
                  <a:lnTo>
                    <a:pt x="313279" y="805065"/>
                  </a:lnTo>
                  <a:lnTo>
                    <a:pt x="315957" y="805065"/>
                  </a:lnTo>
                  <a:lnTo>
                    <a:pt x="319527" y="805065"/>
                  </a:lnTo>
                  <a:lnTo>
                    <a:pt x="321312" y="806850"/>
                  </a:lnTo>
                  <a:lnTo>
                    <a:pt x="323097" y="810420"/>
                  </a:lnTo>
                  <a:lnTo>
                    <a:pt x="323990" y="815775"/>
                  </a:lnTo>
                  <a:lnTo>
                    <a:pt x="323097" y="820238"/>
                  </a:lnTo>
                  <a:lnTo>
                    <a:pt x="322204" y="827378"/>
                  </a:lnTo>
                  <a:lnTo>
                    <a:pt x="322204" y="831841"/>
                  </a:lnTo>
                  <a:lnTo>
                    <a:pt x="322204" y="837196"/>
                  </a:lnTo>
                  <a:lnTo>
                    <a:pt x="323097" y="840766"/>
                  </a:lnTo>
                  <a:lnTo>
                    <a:pt x="323990" y="846121"/>
                  </a:lnTo>
                  <a:lnTo>
                    <a:pt x="324882" y="852369"/>
                  </a:lnTo>
                  <a:lnTo>
                    <a:pt x="324882" y="855047"/>
                  </a:lnTo>
                  <a:lnTo>
                    <a:pt x="324882" y="858617"/>
                  </a:lnTo>
                  <a:lnTo>
                    <a:pt x="323990" y="862187"/>
                  </a:lnTo>
                  <a:lnTo>
                    <a:pt x="323097" y="864864"/>
                  </a:lnTo>
                  <a:lnTo>
                    <a:pt x="320419" y="884500"/>
                  </a:lnTo>
                  <a:lnTo>
                    <a:pt x="319527" y="891640"/>
                  </a:lnTo>
                  <a:lnTo>
                    <a:pt x="320419" y="901458"/>
                  </a:lnTo>
                  <a:lnTo>
                    <a:pt x="324882" y="925557"/>
                  </a:lnTo>
                  <a:lnTo>
                    <a:pt x="324882" y="928234"/>
                  </a:lnTo>
                  <a:lnTo>
                    <a:pt x="327560" y="932697"/>
                  </a:lnTo>
                  <a:lnTo>
                    <a:pt x="331130" y="937160"/>
                  </a:lnTo>
                  <a:lnTo>
                    <a:pt x="337377" y="944300"/>
                  </a:lnTo>
                  <a:lnTo>
                    <a:pt x="340948" y="946978"/>
                  </a:lnTo>
                  <a:lnTo>
                    <a:pt x="345410" y="948763"/>
                  </a:lnTo>
                  <a:lnTo>
                    <a:pt x="361476" y="952333"/>
                  </a:lnTo>
                  <a:lnTo>
                    <a:pt x="374864" y="952333"/>
                  </a:lnTo>
                  <a:lnTo>
                    <a:pt x="387359" y="950548"/>
                  </a:lnTo>
                  <a:lnTo>
                    <a:pt x="391822" y="947870"/>
                  </a:lnTo>
                  <a:lnTo>
                    <a:pt x="394500" y="946978"/>
                  </a:lnTo>
                  <a:lnTo>
                    <a:pt x="398962" y="944300"/>
                  </a:lnTo>
                  <a:lnTo>
                    <a:pt x="402532" y="939837"/>
                  </a:lnTo>
                  <a:lnTo>
                    <a:pt x="405210" y="935375"/>
                  </a:lnTo>
                  <a:lnTo>
                    <a:pt x="406103" y="932697"/>
                  </a:lnTo>
                  <a:lnTo>
                    <a:pt x="409673" y="924664"/>
                  </a:lnTo>
                  <a:lnTo>
                    <a:pt x="411458" y="922879"/>
                  </a:lnTo>
                  <a:lnTo>
                    <a:pt x="413243" y="921987"/>
                  </a:lnTo>
                  <a:lnTo>
                    <a:pt x="415028" y="922879"/>
                  </a:lnTo>
                  <a:lnTo>
                    <a:pt x="417705" y="923772"/>
                  </a:lnTo>
                  <a:lnTo>
                    <a:pt x="421276" y="928234"/>
                  </a:lnTo>
                  <a:lnTo>
                    <a:pt x="427523" y="932697"/>
                  </a:lnTo>
                  <a:lnTo>
                    <a:pt x="429308" y="936267"/>
                  </a:lnTo>
                  <a:lnTo>
                    <a:pt x="431093" y="940730"/>
                  </a:lnTo>
                  <a:lnTo>
                    <a:pt x="432878" y="950548"/>
                  </a:lnTo>
                  <a:lnTo>
                    <a:pt x="433771" y="955903"/>
                  </a:lnTo>
                  <a:lnTo>
                    <a:pt x="434664" y="960366"/>
                  </a:lnTo>
                  <a:lnTo>
                    <a:pt x="436449" y="962151"/>
                  </a:lnTo>
                  <a:lnTo>
                    <a:pt x="438234" y="963043"/>
                  </a:lnTo>
                  <a:lnTo>
                    <a:pt x="451622" y="963936"/>
                  </a:lnTo>
                  <a:lnTo>
                    <a:pt x="456084" y="964828"/>
                  </a:lnTo>
                  <a:lnTo>
                    <a:pt x="459654" y="967506"/>
                  </a:lnTo>
                  <a:lnTo>
                    <a:pt x="464117" y="973754"/>
                  </a:lnTo>
                  <a:lnTo>
                    <a:pt x="469472" y="979109"/>
                  </a:lnTo>
                  <a:lnTo>
                    <a:pt x="480183" y="987142"/>
                  </a:lnTo>
                  <a:lnTo>
                    <a:pt x="514099" y="1019273"/>
                  </a:lnTo>
                  <a:lnTo>
                    <a:pt x="516777" y="1021950"/>
                  </a:lnTo>
                  <a:lnTo>
                    <a:pt x="518562" y="1024628"/>
                  </a:lnTo>
                  <a:lnTo>
                    <a:pt x="528380" y="1044264"/>
                  </a:lnTo>
                  <a:lnTo>
                    <a:pt x="539090" y="1062114"/>
                  </a:lnTo>
                  <a:lnTo>
                    <a:pt x="539982" y="1065684"/>
                  </a:lnTo>
                  <a:lnTo>
                    <a:pt x="539982" y="1068362"/>
                  </a:lnTo>
                  <a:lnTo>
                    <a:pt x="539090" y="1073717"/>
                  </a:lnTo>
                  <a:lnTo>
                    <a:pt x="535520" y="1079965"/>
                  </a:lnTo>
                  <a:lnTo>
                    <a:pt x="532842" y="1084428"/>
                  </a:lnTo>
                  <a:lnTo>
                    <a:pt x="530165" y="1089783"/>
                  </a:lnTo>
                  <a:lnTo>
                    <a:pt x="529272" y="1092460"/>
                  </a:lnTo>
                  <a:lnTo>
                    <a:pt x="528380" y="1096031"/>
                  </a:lnTo>
                  <a:lnTo>
                    <a:pt x="528380" y="1099601"/>
                  </a:lnTo>
                  <a:lnTo>
                    <a:pt x="528380" y="1103171"/>
                  </a:lnTo>
                  <a:lnTo>
                    <a:pt x="529272" y="1108526"/>
                  </a:lnTo>
                  <a:lnTo>
                    <a:pt x="531950" y="1115666"/>
                  </a:lnTo>
                  <a:lnTo>
                    <a:pt x="534627" y="1120129"/>
                  </a:lnTo>
                  <a:lnTo>
                    <a:pt x="537305" y="1124592"/>
                  </a:lnTo>
                  <a:lnTo>
                    <a:pt x="573899" y="1161185"/>
                  </a:lnTo>
                  <a:lnTo>
                    <a:pt x="591749" y="1187069"/>
                  </a:lnTo>
                  <a:lnTo>
                    <a:pt x="592642" y="1189747"/>
                  </a:lnTo>
                  <a:lnTo>
                    <a:pt x="591749" y="1194209"/>
                  </a:lnTo>
                  <a:lnTo>
                    <a:pt x="564081" y="1235266"/>
                  </a:lnTo>
                  <a:lnTo>
                    <a:pt x="561403" y="1245084"/>
                  </a:lnTo>
                  <a:lnTo>
                    <a:pt x="556048" y="1272752"/>
                  </a:lnTo>
                  <a:lnTo>
                    <a:pt x="554263" y="1281677"/>
                  </a:lnTo>
                  <a:lnTo>
                    <a:pt x="554263" y="1281677"/>
                  </a:lnTo>
                  <a:lnTo>
                    <a:pt x="574791" y="1294173"/>
                  </a:lnTo>
                  <a:lnTo>
                    <a:pt x="588179" y="1304883"/>
                  </a:lnTo>
                  <a:lnTo>
                    <a:pt x="597105" y="1315594"/>
                  </a:lnTo>
                  <a:lnTo>
                    <a:pt x="600675" y="1328089"/>
                  </a:lnTo>
                  <a:lnTo>
                    <a:pt x="600675" y="1338799"/>
                  </a:lnTo>
                  <a:lnTo>
                    <a:pt x="603352" y="1348617"/>
                  </a:lnTo>
                  <a:lnTo>
                    <a:pt x="613170" y="1359328"/>
                  </a:lnTo>
                  <a:lnTo>
                    <a:pt x="631021" y="1370931"/>
                  </a:lnTo>
                  <a:lnTo>
                    <a:pt x="673862" y="1387889"/>
                  </a:lnTo>
                  <a:lnTo>
                    <a:pt x="681895" y="1394137"/>
                  </a:lnTo>
                  <a:lnTo>
                    <a:pt x="688143" y="1403955"/>
                  </a:lnTo>
                  <a:lnTo>
                    <a:pt x="706886" y="1436086"/>
                  </a:lnTo>
                  <a:lnTo>
                    <a:pt x="719382" y="1455721"/>
                  </a:lnTo>
                  <a:lnTo>
                    <a:pt x="729199" y="1461969"/>
                  </a:lnTo>
                  <a:lnTo>
                    <a:pt x="746157" y="1459291"/>
                  </a:lnTo>
                  <a:lnTo>
                    <a:pt x="746157" y="1459291"/>
                  </a:lnTo>
                  <a:lnTo>
                    <a:pt x="746157" y="1449474"/>
                  </a:lnTo>
                  <a:lnTo>
                    <a:pt x="746157" y="1445011"/>
                  </a:lnTo>
                  <a:lnTo>
                    <a:pt x="747943" y="1427160"/>
                  </a:lnTo>
                  <a:lnTo>
                    <a:pt x="748835" y="1425375"/>
                  </a:lnTo>
                  <a:lnTo>
                    <a:pt x="773826" y="1368253"/>
                  </a:lnTo>
                  <a:lnTo>
                    <a:pt x="776504" y="1362005"/>
                  </a:lnTo>
                  <a:lnTo>
                    <a:pt x="776504" y="1359328"/>
                  </a:lnTo>
                  <a:lnTo>
                    <a:pt x="776504" y="1355758"/>
                  </a:lnTo>
                  <a:lnTo>
                    <a:pt x="775611" y="1353080"/>
                  </a:lnTo>
                  <a:lnTo>
                    <a:pt x="774719" y="1349510"/>
                  </a:lnTo>
                  <a:lnTo>
                    <a:pt x="773826" y="1347725"/>
                  </a:lnTo>
                  <a:lnTo>
                    <a:pt x="770256" y="1337907"/>
                  </a:lnTo>
                  <a:lnTo>
                    <a:pt x="768471" y="1331659"/>
                  </a:lnTo>
                  <a:lnTo>
                    <a:pt x="767578" y="1328982"/>
                  </a:lnTo>
                  <a:lnTo>
                    <a:pt x="767578" y="1312023"/>
                  </a:lnTo>
                  <a:lnTo>
                    <a:pt x="767578" y="1309346"/>
                  </a:lnTo>
                  <a:lnTo>
                    <a:pt x="766686" y="1306668"/>
                  </a:lnTo>
                  <a:lnTo>
                    <a:pt x="765793" y="1303991"/>
                  </a:lnTo>
                  <a:lnTo>
                    <a:pt x="764901" y="1302206"/>
                  </a:lnTo>
                  <a:lnTo>
                    <a:pt x="756868" y="1291495"/>
                  </a:lnTo>
                  <a:lnTo>
                    <a:pt x="755083" y="1289710"/>
                  </a:lnTo>
                  <a:lnTo>
                    <a:pt x="754190" y="1287033"/>
                  </a:lnTo>
                  <a:lnTo>
                    <a:pt x="749728" y="1273645"/>
                  </a:lnTo>
                  <a:lnTo>
                    <a:pt x="748835" y="1268289"/>
                  </a:lnTo>
                  <a:lnTo>
                    <a:pt x="747943" y="1254901"/>
                  </a:lnTo>
                  <a:lnTo>
                    <a:pt x="745265" y="1240621"/>
                  </a:lnTo>
                  <a:lnTo>
                    <a:pt x="745265" y="1237051"/>
                  </a:lnTo>
                  <a:lnTo>
                    <a:pt x="746157" y="1234373"/>
                  </a:lnTo>
                  <a:lnTo>
                    <a:pt x="747050" y="1227233"/>
                  </a:lnTo>
                  <a:lnTo>
                    <a:pt x="749728" y="1221878"/>
                  </a:lnTo>
                  <a:lnTo>
                    <a:pt x="773826" y="1176359"/>
                  </a:lnTo>
                  <a:lnTo>
                    <a:pt x="776504" y="1169218"/>
                  </a:lnTo>
                  <a:lnTo>
                    <a:pt x="778289" y="1155830"/>
                  </a:lnTo>
                  <a:lnTo>
                    <a:pt x="778289" y="1152260"/>
                  </a:lnTo>
                  <a:lnTo>
                    <a:pt x="780966" y="1148690"/>
                  </a:lnTo>
                  <a:lnTo>
                    <a:pt x="784537" y="1144227"/>
                  </a:lnTo>
                  <a:lnTo>
                    <a:pt x="793462" y="1137980"/>
                  </a:lnTo>
                  <a:lnTo>
                    <a:pt x="798817" y="1135302"/>
                  </a:lnTo>
                  <a:lnTo>
                    <a:pt x="809527" y="1132624"/>
                  </a:lnTo>
                  <a:lnTo>
                    <a:pt x="811313" y="1131732"/>
                  </a:lnTo>
                  <a:lnTo>
                    <a:pt x="813097" y="1129947"/>
                  </a:lnTo>
                  <a:lnTo>
                    <a:pt x="840766" y="1096923"/>
                  </a:lnTo>
                  <a:lnTo>
                    <a:pt x="847014" y="1092460"/>
                  </a:lnTo>
                  <a:lnTo>
                    <a:pt x="851477" y="1090675"/>
                  </a:lnTo>
                  <a:lnTo>
                    <a:pt x="855047" y="1089783"/>
                  </a:lnTo>
                  <a:lnTo>
                    <a:pt x="857724" y="1088890"/>
                  </a:lnTo>
                  <a:lnTo>
                    <a:pt x="859509" y="1087105"/>
                  </a:lnTo>
                  <a:lnTo>
                    <a:pt x="859509" y="1083535"/>
                  </a:lnTo>
                  <a:lnTo>
                    <a:pt x="859509" y="1080858"/>
                  </a:lnTo>
                  <a:lnTo>
                    <a:pt x="856832" y="1075502"/>
                  </a:lnTo>
                  <a:lnTo>
                    <a:pt x="855939" y="1072825"/>
                  </a:lnTo>
                  <a:lnTo>
                    <a:pt x="855939" y="1070147"/>
                  </a:lnTo>
                  <a:lnTo>
                    <a:pt x="855047" y="1066577"/>
                  </a:lnTo>
                  <a:lnTo>
                    <a:pt x="855047" y="1060329"/>
                  </a:lnTo>
                  <a:lnTo>
                    <a:pt x="855939" y="1056759"/>
                  </a:lnTo>
                  <a:lnTo>
                    <a:pt x="855939" y="1053189"/>
                  </a:lnTo>
                  <a:lnTo>
                    <a:pt x="856832" y="1050511"/>
                  </a:lnTo>
                  <a:lnTo>
                    <a:pt x="859509" y="1046941"/>
                  </a:lnTo>
                  <a:lnTo>
                    <a:pt x="863079" y="1043371"/>
                  </a:lnTo>
                  <a:lnTo>
                    <a:pt x="871112" y="1037123"/>
                  </a:lnTo>
                  <a:lnTo>
                    <a:pt x="879145" y="1032661"/>
                  </a:lnTo>
                  <a:lnTo>
                    <a:pt x="884500" y="1030876"/>
                  </a:lnTo>
                  <a:lnTo>
                    <a:pt x="888963" y="1027306"/>
                  </a:lnTo>
                  <a:lnTo>
                    <a:pt x="940730" y="960366"/>
                  </a:lnTo>
                  <a:lnTo>
                    <a:pt x="981786" y="928234"/>
                  </a:lnTo>
                  <a:lnTo>
                    <a:pt x="1001422" y="919309"/>
                  </a:lnTo>
                  <a:lnTo>
                    <a:pt x="1023735" y="912169"/>
                  </a:lnTo>
                  <a:lnTo>
                    <a:pt x="1047834" y="909491"/>
                  </a:lnTo>
                  <a:lnTo>
                    <a:pt x="1058544" y="910384"/>
                  </a:lnTo>
                  <a:lnTo>
                    <a:pt x="1064792" y="912169"/>
                  </a:lnTo>
                  <a:lnTo>
                    <a:pt x="1075502" y="915739"/>
                  </a:lnTo>
                  <a:lnTo>
                    <a:pt x="1080857" y="919309"/>
                  </a:lnTo>
                  <a:lnTo>
                    <a:pt x="1085320" y="921094"/>
                  </a:lnTo>
                  <a:lnTo>
                    <a:pt x="1088890" y="921987"/>
                  </a:lnTo>
                  <a:lnTo>
                    <a:pt x="1091568" y="921987"/>
                  </a:lnTo>
                  <a:lnTo>
                    <a:pt x="1094245" y="920202"/>
                  </a:lnTo>
                  <a:lnTo>
                    <a:pt x="1096923" y="918416"/>
                  </a:lnTo>
                  <a:lnTo>
                    <a:pt x="1099601" y="913061"/>
                  </a:lnTo>
                  <a:lnTo>
                    <a:pt x="1101386" y="906814"/>
                  </a:lnTo>
                  <a:lnTo>
                    <a:pt x="1104956" y="886285"/>
                  </a:lnTo>
                  <a:lnTo>
                    <a:pt x="1107633" y="814883"/>
                  </a:lnTo>
                  <a:lnTo>
                    <a:pt x="1107633" y="805957"/>
                  </a:lnTo>
                  <a:lnTo>
                    <a:pt x="1093353" y="767578"/>
                  </a:lnTo>
                  <a:lnTo>
                    <a:pt x="1087105" y="744372"/>
                  </a:lnTo>
                  <a:lnTo>
                    <a:pt x="1086213" y="734555"/>
                  </a:lnTo>
                  <a:lnTo>
                    <a:pt x="1086213" y="730984"/>
                  </a:lnTo>
                  <a:lnTo>
                    <a:pt x="1087105" y="727414"/>
                  </a:lnTo>
                  <a:lnTo>
                    <a:pt x="1089783" y="720274"/>
                  </a:lnTo>
                  <a:lnTo>
                    <a:pt x="1092460" y="716704"/>
                  </a:lnTo>
                  <a:lnTo>
                    <a:pt x="1097815" y="710456"/>
                  </a:lnTo>
                  <a:lnTo>
                    <a:pt x="1104063" y="705101"/>
                  </a:lnTo>
                  <a:lnTo>
                    <a:pt x="1124591" y="689036"/>
                  </a:lnTo>
                  <a:lnTo>
                    <a:pt x="1124591" y="684573"/>
                  </a:lnTo>
                  <a:lnTo>
                    <a:pt x="1128162" y="679218"/>
                  </a:lnTo>
                  <a:lnTo>
                    <a:pt x="1129947" y="672970"/>
                  </a:ln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53" name="Полілінія: фігура 52">
              <a:extLst>
                <a:ext uri="{FF2B5EF4-FFF2-40B4-BE49-F238E27FC236}">
                  <a16:creationId xmlns:a16="http://schemas.microsoft.com/office/drawing/2014/main" id="{56E093E4-359E-4E54-8157-C38F607BDC22}"/>
                </a:ext>
              </a:extLst>
            </p:cNvPr>
            <p:cNvSpPr/>
            <p:nvPr/>
          </p:nvSpPr>
          <p:spPr>
            <a:xfrm>
              <a:off x="7533870" y="3761914"/>
              <a:ext cx="1612807" cy="1470001"/>
            </a:xfrm>
            <a:custGeom>
              <a:avLst/>
              <a:gdLst>
                <a:gd name="connsiteX0" fmla="*/ 1611914 w 1612807"/>
                <a:gd name="connsiteY0" fmla="*/ 532842 h 1470001"/>
                <a:gd name="connsiteX1" fmla="*/ 1607452 w 1612807"/>
                <a:gd name="connsiteY1" fmla="*/ 531950 h 1470001"/>
                <a:gd name="connsiteX2" fmla="*/ 1598527 w 1612807"/>
                <a:gd name="connsiteY2" fmla="*/ 531950 h 1470001"/>
                <a:gd name="connsiteX3" fmla="*/ 1576214 w 1612807"/>
                <a:gd name="connsiteY3" fmla="*/ 528380 h 1470001"/>
                <a:gd name="connsiteX4" fmla="*/ 1573536 w 1612807"/>
                <a:gd name="connsiteY4" fmla="*/ 529272 h 1470001"/>
                <a:gd name="connsiteX5" fmla="*/ 1571751 w 1612807"/>
                <a:gd name="connsiteY5" fmla="*/ 531057 h 1470001"/>
                <a:gd name="connsiteX6" fmla="*/ 1569966 w 1612807"/>
                <a:gd name="connsiteY6" fmla="*/ 535520 h 1470001"/>
                <a:gd name="connsiteX7" fmla="*/ 1568181 w 1612807"/>
                <a:gd name="connsiteY7" fmla="*/ 538198 h 1470001"/>
                <a:gd name="connsiteX8" fmla="*/ 1566395 w 1612807"/>
                <a:gd name="connsiteY8" fmla="*/ 539090 h 1470001"/>
                <a:gd name="connsiteX9" fmla="*/ 1563718 w 1612807"/>
                <a:gd name="connsiteY9" fmla="*/ 538198 h 1470001"/>
                <a:gd name="connsiteX10" fmla="*/ 1560148 w 1612807"/>
                <a:gd name="connsiteY10" fmla="*/ 535520 h 1470001"/>
                <a:gd name="connsiteX11" fmla="*/ 1549438 w 1612807"/>
                <a:gd name="connsiteY11" fmla="*/ 519454 h 1470001"/>
                <a:gd name="connsiteX12" fmla="*/ 1547652 w 1612807"/>
                <a:gd name="connsiteY12" fmla="*/ 517669 h 1470001"/>
                <a:gd name="connsiteX13" fmla="*/ 1505703 w 1612807"/>
                <a:gd name="connsiteY13" fmla="*/ 481075 h 1470001"/>
                <a:gd name="connsiteX14" fmla="*/ 1492315 w 1612807"/>
                <a:gd name="connsiteY14" fmla="*/ 462332 h 1470001"/>
                <a:gd name="connsiteX15" fmla="*/ 1487853 w 1612807"/>
                <a:gd name="connsiteY15" fmla="*/ 458762 h 1470001"/>
                <a:gd name="connsiteX16" fmla="*/ 1464647 w 1612807"/>
                <a:gd name="connsiteY16" fmla="*/ 444482 h 1470001"/>
                <a:gd name="connsiteX17" fmla="*/ 1461077 w 1612807"/>
                <a:gd name="connsiteY17" fmla="*/ 443589 h 1470001"/>
                <a:gd name="connsiteX18" fmla="*/ 1457507 w 1612807"/>
                <a:gd name="connsiteY18" fmla="*/ 444482 h 1470001"/>
                <a:gd name="connsiteX19" fmla="*/ 1443226 w 1612807"/>
                <a:gd name="connsiteY19" fmla="*/ 455192 h 1470001"/>
                <a:gd name="connsiteX20" fmla="*/ 1439656 w 1612807"/>
                <a:gd name="connsiteY20" fmla="*/ 458762 h 1470001"/>
                <a:gd name="connsiteX21" fmla="*/ 1437871 w 1612807"/>
                <a:gd name="connsiteY21" fmla="*/ 459654 h 1470001"/>
                <a:gd name="connsiteX22" fmla="*/ 1431623 w 1612807"/>
                <a:gd name="connsiteY22" fmla="*/ 456084 h 1470001"/>
                <a:gd name="connsiteX23" fmla="*/ 1422698 w 1612807"/>
                <a:gd name="connsiteY23" fmla="*/ 448052 h 1470001"/>
                <a:gd name="connsiteX24" fmla="*/ 1401277 w 1612807"/>
                <a:gd name="connsiteY24" fmla="*/ 424846 h 1470001"/>
                <a:gd name="connsiteX25" fmla="*/ 1392351 w 1612807"/>
                <a:gd name="connsiteY25" fmla="*/ 416813 h 1470001"/>
                <a:gd name="connsiteX26" fmla="*/ 1386104 w 1612807"/>
                <a:gd name="connsiteY26" fmla="*/ 413243 h 1470001"/>
                <a:gd name="connsiteX27" fmla="*/ 1370038 w 1612807"/>
                <a:gd name="connsiteY27" fmla="*/ 420383 h 1470001"/>
                <a:gd name="connsiteX28" fmla="*/ 1364683 w 1612807"/>
                <a:gd name="connsiteY28" fmla="*/ 421276 h 1470001"/>
                <a:gd name="connsiteX29" fmla="*/ 1362006 w 1612807"/>
                <a:gd name="connsiteY29" fmla="*/ 419490 h 1470001"/>
                <a:gd name="connsiteX30" fmla="*/ 1360220 w 1612807"/>
                <a:gd name="connsiteY30" fmla="*/ 416813 h 1470001"/>
                <a:gd name="connsiteX31" fmla="*/ 1360220 w 1612807"/>
                <a:gd name="connsiteY31" fmla="*/ 411458 h 1470001"/>
                <a:gd name="connsiteX32" fmla="*/ 1360220 w 1612807"/>
                <a:gd name="connsiteY32" fmla="*/ 407888 h 1470001"/>
                <a:gd name="connsiteX33" fmla="*/ 1362006 w 1612807"/>
                <a:gd name="connsiteY33" fmla="*/ 400748 h 1470001"/>
                <a:gd name="connsiteX34" fmla="*/ 1362898 w 1612807"/>
                <a:gd name="connsiteY34" fmla="*/ 397177 h 1470001"/>
                <a:gd name="connsiteX35" fmla="*/ 1362006 w 1612807"/>
                <a:gd name="connsiteY35" fmla="*/ 394500 h 1470001"/>
                <a:gd name="connsiteX36" fmla="*/ 1360220 w 1612807"/>
                <a:gd name="connsiteY36" fmla="*/ 392715 h 1470001"/>
                <a:gd name="connsiteX37" fmla="*/ 1351295 w 1612807"/>
                <a:gd name="connsiteY37" fmla="*/ 390930 h 1470001"/>
                <a:gd name="connsiteX38" fmla="*/ 1348618 w 1612807"/>
                <a:gd name="connsiteY38" fmla="*/ 389144 h 1470001"/>
                <a:gd name="connsiteX39" fmla="*/ 1346832 w 1612807"/>
                <a:gd name="connsiteY39" fmla="*/ 386467 h 1470001"/>
                <a:gd name="connsiteX40" fmla="*/ 1345940 w 1612807"/>
                <a:gd name="connsiteY40" fmla="*/ 382897 h 1470001"/>
                <a:gd name="connsiteX41" fmla="*/ 1345047 w 1612807"/>
                <a:gd name="connsiteY41" fmla="*/ 375756 h 1470001"/>
                <a:gd name="connsiteX42" fmla="*/ 1346832 w 1612807"/>
                <a:gd name="connsiteY42" fmla="*/ 373079 h 1470001"/>
                <a:gd name="connsiteX43" fmla="*/ 1348618 w 1612807"/>
                <a:gd name="connsiteY43" fmla="*/ 371294 h 1470001"/>
                <a:gd name="connsiteX44" fmla="*/ 1353973 w 1612807"/>
                <a:gd name="connsiteY44" fmla="*/ 369509 h 1470001"/>
                <a:gd name="connsiteX45" fmla="*/ 1358435 w 1612807"/>
                <a:gd name="connsiteY45" fmla="*/ 367724 h 1470001"/>
                <a:gd name="connsiteX46" fmla="*/ 1360220 w 1612807"/>
                <a:gd name="connsiteY46" fmla="*/ 365939 h 1470001"/>
                <a:gd name="connsiteX47" fmla="*/ 1360220 w 1612807"/>
                <a:gd name="connsiteY47" fmla="*/ 364154 h 1470001"/>
                <a:gd name="connsiteX48" fmla="*/ 1359328 w 1612807"/>
                <a:gd name="connsiteY48" fmla="*/ 362368 h 1470001"/>
                <a:gd name="connsiteX49" fmla="*/ 1355758 w 1612807"/>
                <a:gd name="connsiteY49" fmla="*/ 360584 h 1470001"/>
                <a:gd name="connsiteX50" fmla="*/ 1342370 w 1612807"/>
                <a:gd name="connsiteY50" fmla="*/ 357013 h 1470001"/>
                <a:gd name="connsiteX51" fmla="*/ 1338799 w 1612807"/>
                <a:gd name="connsiteY51" fmla="*/ 354336 h 1470001"/>
                <a:gd name="connsiteX52" fmla="*/ 1336122 w 1612807"/>
                <a:gd name="connsiteY52" fmla="*/ 349873 h 1470001"/>
                <a:gd name="connsiteX53" fmla="*/ 1328090 w 1612807"/>
                <a:gd name="connsiteY53" fmla="*/ 329345 h 1470001"/>
                <a:gd name="connsiteX54" fmla="*/ 1313809 w 1612807"/>
                <a:gd name="connsiteY54" fmla="*/ 297214 h 1470001"/>
                <a:gd name="connsiteX55" fmla="*/ 1312023 w 1612807"/>
                <a:gd name="connsiteY55" fmla="*/ 291858 h 1470001"/>
                <a:gd name="connsiteX56" fmla="*/ 1311131 w 1612807"/>
                <a:gd name="connsiteY56" fmla="*/ 280256 h 1470001"/>
                <a:gd name="connsiteX57" fmla="*/ 1310239 w 1612807"/>
                <a:gd name="connsiteY57" fmla="*/ 274900 h 1470001"/>
                <a:gd name="connsiteX58" fmla="*/ 1309346 w 1612807"/>
                <a:gd name="connsiteY58" fmla="*/ 272223 h 1470001"/>
                <a:gd name="connsiteX59" fmla="*/ 1307561 w 1612807"/>
                <a:gd name="connsiteY59" fmla="*/ 271330 h 1470001"/>
                <a:gd name="connsiteX60" fmla="*/ 1303991 w 1612807"/>
                <a:gd name="connsiteY60" fmla="*/ 271330 h 1470001"/>
                <a:gd name="connsiteX61" fmla="*/ 1289710 w 1612807"/>
                <a:gd name="connsiteY61" fmla="*/ 274008 h 1470001"/>
                <a:gd name="connsiteX62" fmla="*/ 1283463 w 1612807"/>
                <a:gd name="connsiteY62" fmla="*/ 274008 h 1470001"/>
                <a:gd name="connsiteX63" fmla="*/ 1278107 w 1612807"/>
                <a:gd name="connsiteY63" fmla="*/ 272223 h 1470001"/>
                <a:gd name="connsiteX64" fmla="*/ 1271860 w 1612807"/>
                <a:gd name="connsiteY64" fmla="*/ 269545 h 1470001"/>
                <a:gd name="connsiteX65" fmla="*/ 1268290 w 1612807"/>
                <a:gd name="connsiteY65" fmla="*/ 260620 h 1470001"/>
                <a:gd name="connsiteX66" fmla="*/ 1268290 w 1612807"/>
                <a:gd name="connsiteY66" fmla="*/ 227596 h 1470001"/>
                <a:gd name="connsiteX67" fmla="*/ 1169218 w 1612807"/>
                <a:gd name="connsiteY67" fmla="*/ 242769 h 1470001"/>
                <a:gd name="connsiteX68" fmla="*/ 1167434 w 1612807"/>
                <a:gd name="connsiteY68" fmla="*/ 241876 h 1470001"/>
                <a:gd name="connsiteX69" fmla="*/ 1165648 w 1612807"/>
                <a:gd name="connsiteY69" fmla="*/ 240092 h 1470001"/>
                <a:gd name="connsiteX70" fmla="*/ 1162971 w 1612807"/>
                <a:gd name="connsiteY70" fmla="*/ 235629 h 1470001"/>
                <a:gd name="connsiteX71" fmla="*/ 1161186 w 1612807"/>
                <a:gd name="connsiteY71" fmla="*/ 233844 h 1470001"/>
                <a:gd name="connsiteX72" fmla="*/ 1158508 w 1612807"/>
                <a:gd name="connsiteY72" fmla="*/ 232059 h 1470001"/>
                <a:gd name="connsiteX73" fmla="*/ 1155830 w 1612807"/>
                <a:gd name="connsiteY73" fmla="*/ 231166 h 1470001"/>
                <a:gd name="connsiteX74" fmla="*/ 1153153 w 1612807"/>
                <a:gd name="connsiteY74" fmla="*/ 231166 h 1470001"/>
                <a:gd name="connsiteX75" fmla="*/ 1149583 w 1612807"/>
                <a:gd name="connsiteY75" fmla="*/ 232059 h 1470001"/>
                <a:gd name="connsiteX76" fmla="*/ 1146013 w 1612807"/>
                <a:gd name="connsiteY76" fmla="*/ 233844 h 1470001"/>
                <a:gd name="connsiteX77" fmla="*/ 1139765 w 1612807"/>
                <a:gd name="connsiteY77" fmla="*/ 238306 h 1470001"/>
                <a:gd name="connsiteX78" fmla="*/ 1137087 w 1612807"/>
                <a:gd name="connsiteY78" fmla="*/ 242769 h 1470001"/>
                <a:gd name="connsiteX79" fmla="*/ 1134410 w 1612807"/>
                <a:gd name="connsiteY79" fmla="*/ 249017 h 1470001"/>
                <a:gd name="connsiteX80" fmla="*/ 1129947 w 1612807"/>
                <a:gd name="connsiteY80" fmla="*/ 250802 h 1470001"/>
                <a:gd name="connsiteX81" fmla="*/ 1124592 w 1612807"/>
                <a:gd name="connsiteY81" fmla="*/ 251694 h 1470001"/>
                <a:gd name="connsiteX82" fmla="*/ 1112989 w 1612807"/>
                <a:gd name="connsiteY82" fmla="*/ 252587 h 1470001"/>
                <a:gd name="connsiteX83" fmla="*/ 1106741 w 1612807"/>
                <a:gd name="connsiteY83" fmla="*/ 251694 h 1470001"/>
                <a:gd name="connsiteX84" fmla="*/ 1103171 w 1612807"/>
                <a:gd name="connsiteY84" fmla="*/ 249909 h 1470001"/>
                <a:gd name="connsiteX85" fmla="*/ 1096923 w 1612807"/>
                <a:gd name="connsiteY85" fmla="*/ 244554 h 1470001"/>
                <a:gd name="connsiteX86" fmla="*/ 1095138 w 1612807"/>
                <a:gd name="connsiteY86" fmla="*/ 242769 h 1470001"/>
                <a:gd name="connsiteX87" fmla="*/ 1092461 w 1612807"/>
                <a:gd name="connsiteY87" fmla="*/ 241876 h 1470001"/>
                <a:gd name="connsiteX88" fmla="*/ 1079965 w 1612807"/>
                <a:gd name="connsiteY88" fmla="*/ 240984 h 1470001"/>
                <a:gd name="connsiteX89" fmla="*/ 1077287 w 1612807"/>
                <a:gd name="connsiteY89" fmla="*/ 240092 h 1470001"/>
                <a:gd name="connsiteX90" fmla="*/ 1074610 w 1612807"/>
                <a:gd name="connsiteY90" fmla="*/ 239199 h 1470001"/>
                <a:gd name="connsiteX91" fmla="*/ 1073718 w 1612807"/>
                <a:gd name="connsiteY91" fmla="*/ 236521 h 1470001"/>
                <a:gd name="connsiteX92" fmla="*/ 1073718 w 1612807"/>
                <a:gd name="connsiteY92" fmla="*/ 233844 h 1470001"/>
                <a:gd name="connsiteX93" fmla="*/ 1073718 w 1612807"/>
                <a:gd name="connsiteY93" fmla="*/ 231166 h 1470001"/>
                <a:gd name="connsiteX94" fmla="*/ 1071932 w 1612807"/>
                <a:gd name="connsiteY94" fmla="*/ 219563 h 1470001"/>
                <a:gd name="connsiteX95" fmla="*/ 1071932 w 1612807"/>
                <a:gd name="connsiteY95" fmla="*/ 216886 h 1470001"/>
                <a:gd name="connsiteX96" fmla="*/ 1071040 w 1612807"/>
                <a:gd name="connsiteY96" fmla="*/ 215101 h 1470001"/>
                <a:gd name="connsiteX97" fmla="*/ 1069255 w 1612807"/>
                <a:gd name="connsiteY97" fmla="*/ 213316 h 1470001"/>
                <a:gd name="connsiteX98" fmla="*/ 1066577 w 1612807"/>
                <a:gd name="connsiteY98" fmla="*/ 212423 h 1470001"/>
                <a:gd name="connsiteX99" fmla="*/ 1063899 w 1612807"/>
                <a:gd name="connsiteY99" fmla="*/ 212423 h 1470001"/>
                <a:gd name="connsiteX100" fmla="*/ 1060330 w 1612807"/>
                <a:gd name="connsiteY100" fmla="*/ 213316 h 1470001"/>
                <a:gd name="connsiteX101" fmla="*/ 1056759 w 1612807"/>
                <a:gd name="connsiteY101" fmla="*/ 215101 h 1470001"/>
                <a:gd name="connsiteX102" fmla="*/ 1052297 w 1612807"/>
                <a:gd name="connsiteY102" fmla="*/ 219563 h 1470001"/>
                <a:gd name="connsiteX103" fmla="*/ 1050511 w 1612807"/>
                <a:gd name="connsiteY103" fmla="*/ 223133 h 1470001"/>
                <a:gd name="connsiteX104" fmla="*/ 1047834 w 1612807"/>
                <a:gd name="connsiteY104" fmla="*/ 229381 h 1470001"/>
                <a:gd name="connsiteX105" fmla="*/ 1046049 w 1612807"/>
                <a:gd name="connsiteY105" fmla="*/ 231166 h 1470001"/>
                <a:gd name="connsiteX106" fmla="*/ 1041586 w 1612807"/>
                <a:gd name="connsiteY106" fmla="*/ 232951 h 1470001"/>
                <a:gd name="connsiteX107" fmla="*/ 1017488 w 1612807"/>
                <a:gd name="connsiteY107" fmla="*/ 235629 h 1470001"/>
                <a:gd name="connsiteX108" fmla="*/ 1013025 w 1612807"/>
                <a:gd name="connsiteY108" fmla="*/ 234736 h 1470001"/>
                <a:gd name="connsiteX109" fmla="*/ 1011240 w 1612807"/>
                <a:gd name="connsiteY109" fmla="*/ 232951 h 1470001"/>
                <a:gd name="connsiteX110" fmla="*/ 1009455 w 1612807"/>
                <a:gd name="connsiteY110" fmla="*/ 231166 h 1470001"/>
                <a:gd name="connsiteX111" fmla="*/ 1007670 w 1612807"/>
                <a:gd name="connsiteY111" fmla="*/ 229381 h 1470001"/>
                <a:gd name="connsiteX112" fmla="*/ 1002315 w 1612807"/>
                <a:gd name="connsiteY112" fmla="*/ 226704 h 1470001"/>
                <a:gd name="connsiteX113" fmla="*/ 1001422 w 1612807"/>
                <a:gd name="connsiteY113" fmla="*/ 224918 h 1470001"/>
                <a:gd name="connsiteX114" fmla="*/ 1000530 w 1612807"/>
                <a:gd name="connsiteY114" fmla="*/ 222241 h 1470001"/>
                <a:gd name="connsiteX115" fmla="*/ 1000530 w 1612807"/>
                <a:gd name="connsiteY115" fmla="*/ 219563 h 1470001"/>
                <a:gd name="connsiteX116" fmla="*/ 998745 w 1612807"/>
                <a:gd name="connsiteY116" fmla="*/ 217778 h 1470001"/>
                <a:gd name="connsiteX117" fmla="*/ 994282 w 1612807"/>
                <a:gd name="connsiteY117" fmla="*/ 215101 h 1470001"/>
                <a:gd name="connsiteX118" fmla="*/ 992497 w 1612807"/>
                <a:gd name="connsiteY118" fmla="*/ 212423 h 1470001"/>
                <a:gd name="connsiteX119" fmla="*/ 991604 w 1612807"/>
                <a:gd name="connsiteY119" fmla="*/ 209745 h 1470001"/>
                <a:gd name="connsiteX120" fmla="*/ 991604 w 1612807"/>
                <a:gd name="connsiteY120" fmla="*/ 207068 h 1470001"/>
                <a:gd name="connsiteX121" fmla="*/ 992497 w 1612807"/>
                <a:gd name="connsiteY121" fmla="*/ 204390 h 1470001"/>
                <a:gd name="connsiteX122" fmla="*/ 994282 w 1612807"/>
                <a:gd name="connsiteY122" fmla="*/ 202605 h 1470001"/>
                <a:gd name="connsiteX123" fmla="*/ 997852 w 1612807"/>
                <a:gd name="connsiteY123" fmla="*/ 203498 h 1470001"/>
                <a:gd name="connsiteX124" fmla="*/ 1000530 w 1612807"/>
                <a:gd name="connsiteY124" fmla="*/ 205283 h 1470001"/>
                <a:gd name="connsiteX125" fmla="*/ 1004100 w 1612807"/>
                <a:gd name="connsiteY125" fmla="*/ 208853 h 1470001"/>
                <a:gd name="connsiteX126" fmla="*/ 1006778 w 1612807"/>
                <a:gd name="connsiteY126" fmla="*/ 209745 h 1470001"/>
                <a:gd name="connsiteX127" fmla="*/ 1009455 w 1612807"/>
                <a:gd name="connsiteY127" fmla="*/ 208853 h 1470001"/>
                <a:gd name="connsiteX128" fmla="*/ 1013025 w 1612807"/>
                <a:gd name="connsiteY128" fmla="*/ 204390 h 1470001"/>
                <a:gd name="connsiteX129" fmla="*/ 1013918 w 1612807"/>
                <a:gd name="connsiteY129" fmla="*/ 200820 h 1470001"/>
                <a:gd name="connsiteX130" fmla="*/ 1018380 w 1612807"/>
                <a:gd name="connsiteY130" fmla="*/ 187432 h 1470001"/>
                <a:gd name="connsiteX131" fmla="*/ 1021950 w 1612807"/>
                <a:gd name="connsiteY131" fmla="*/ 179399 h 1470001"/>
                <a:gd name="connsiteX132" fmla="*/ 1022843 w 1612807"/>
                <a:gd name="connsiteY132" fmla="*/ 175829 h 1470001"/>
                <a:gd name="connsiteX133" fmla="*/ 1022843 w 1612807"/>
                <a:gd name="connsiteY133" fmla="*/ 173152 h 1470001"/>
                <a:gd name="connsiteX134" fmla="*/ 1022843 w 1612807"/>
                <a:gd name="connsiteY134" fmla="*/ 170474 h 1470001"/>
                <a:gd name="connsiteX135" fmla="*/ 1021950 w 1612807"/>
                <a:gd name="connsiteY135" fmla="*/ 168689 h 1470001"/>
                <a:gd name="connsiteX136" fmla="*/ 1021058 w 1612807"/>
                <a:gd name="connsiteY136" fmla="*/ 166011 h 1470001"/>
                <a:gd name="connsiteX137" fmla="*/ 1021058 w 1612807"/>
                <a:gd name="connsiteY137" fmla="*/ 163334 h 1470001"/>
                <a:gd name="connsiteX138" fmla="*/ 1021058 w 1612807"/>
                <a:gd name="connsiteY138" fmla="*/ 159764 h 1470001"/>
                <a:gd name="connsiteX139" fmla="*/ 1022843 w 1612807"/>
                <a:gd name="connsiteY139" fmla="*/ 154408 h 1470001"/>
                <a:gd name="connsiteX140" fmla="*/ 1022843 w 1612807"/>
                <a:gd name="connsiteY140" fmla="*/ 152623 h 1470001"/>
                <a:gd name="connsiteX141" fmla="*/ 1022843 w 1612807"/>
                <a:gd name="connsiteY141" fmla="*/ 151731 h 1470001"/>
                <a:gd name="connsiteX142" fmla="*/ 1021058 w 1612807"/>
                <a:gd name="connsiteY142" fmla="*/ 151731 h 1470001"/>
                <a:gd name="connsiteX143" fmla="*/ 1006778 w 1612807"/>
                <a:gd name="connsiteY143" fmla="*/ 152623 h 1470001"/>
                <a:gd name="connsiteX144" fmla="*/ 1004100 w 1612807"/>
                <a:gd name="connsiteY144" fmla="*/ 151731 h 1470001"/>
                <a:gd name="connsiteX145" fmla="*/ 1002315 w 1612807"/>
                <a:gd name="connsiteY145" fmla="*/ 150838 h 1470001"/>
                <a:gd name="connsiteX146" fmla="*/ 1002315 w 1612807"/>
                <a:gd name="connsiteY146" fmla="*/ 149053 h 1470001"/>
                <a:gd name="connsiteX147" fmla="*/ 1000530 w 1612807"/>
                <a:gd name="connsiteY147" fmla="*/ 147268 h 1470001"/>
                <a:gd name="connsiteX148" fmla="*/ 998745 w 1612807"/>
                <a:gd name="connsiteY148" fmla="*/ 145483 h 1470001"/>
                <a:gd name="connsiteX149" fmla="*/ 996959 w 1612807"/>
                <a:gd name="connsiteY149" fmla="*/ 144590 h 1470001"/>
                <a:gd name="connsiteX150" fmla="*/ 994282 w 1612807"/>
                <a:gd name="connsiteY150" fmla="*/ 143698 h 1470001"/>
                <a:gd name="connsiteX151" fmla="*/ 991604 w 1612807"/>
                <a:gd name="connsiteY151" fmla="*/ 142805 h 1470001"/>
                <a:gd name="connsiteX152" fmla="*/ 990712 w 1612807"/>
                <a:gd name="connsiteY152" fmla="*/ 141020 h 1470001"/>
                <a:gd name="connsiteX153" fmla="*/ 991604 w 1612807"/>
                <a:gd name="connsiteY153" fmla="*/ 131202 h 1470001"/>
                <a:gd name="connsiteX154" fmla="*/ 991604 w 1612807"/>
                <a:gd name="connsiteY154" fmla="*/ 128525 h 1470001"/>
                <a:gd name="connsiteX155" fmla="*/ 990712 w 1612807"/>
                <a:gd name="connsiteY155" fmla="*/ 117814 h 1470001"/>
                <a:gd name="connsiteX156" fmla="*/ 989819 w 1612807"/>
                <a:gd name="connsiteY156" fmla="*/ 112459 h 1470001"/>
                <a:gd name="connsiteX157" fmla="*/ 988927 w 1612807"/>
                <a:gd name="connsiteY157" fmla="*/ 109782 h 1470001"/>
                <a:gd name="connsiteX158" fmla="*/ 987142 w 1612807"/>
                <a:gd name="connsiteY158" fmla="*/ 107104 h 1470001"/>
                <a:gd name="connsiteX159" fmla="*/ 985357 w 1612807"/>
                <a:gd name="connsiteY159" fmla="*/ 105319 h 1470001"/>
                <a:gd name="connsiteX160" fmla="*/ 981786 w 1612807"/>
                <a:gd name="connsiteY160" fmla="*/ 104426 h 1470001"/>
                <a:gd name="connsiteX161" fmla="*/ 974646 w 1612807"/>
                <a:gd name="connsiteY161" fmla="*/ 103534 h 1470001"/>
                <a:gd name="connsiteX162" fmla="*/ 972861 w 1612807"/>
                <a:gd name="connsiteY162" fmla="*/ 102641 h 1470001"/>
                <a:gd name="connsiteX163" fmla="*/ 971969 w 1612807"/>
                <a:gd name="connsiteY163" fmla="*/ 100856 h 1470001"/>
                <a:gd name="connsiteX164" fmla="*/ 971076 w 1612807"/>
                <a:gd name="connsiteY164" fmla="*/ 98179 h 1470001"/>
                <a:gd name="connsiteX165" fmla="*/ 971969 w 1612807"/>
                <a:gd name="connsiteY165" fmla="*/ 95501 h 1470001"/>
                <a:gd name="connsiteX166" fmla="*/ 973754 w 1612807"/>
                <a:gd name="connsiteY166" fmla="*/ 92824 h 1470001"/>
                <a:gd name="connsiteX167" fmla="*/ 975539 w 1612807"/>
                <a:gd name="connsiteY167" fmla="*/ 91038 h 1470001"/>
                <a:gd name="connsiteX168" fmla="*/ 982679 w 1612807"/>
                <a:gd name="connsiteY168" fmla="*/ 83006 h 1470001"/>
                <a:gd name="connsiteX169" fmla="*/ 983571 w 1612807"/>
                <a:gd name="connsiteY169" fmla="*/ 80328 h 1470001"/>
                <a:gd name="connsiteX170" fmla="*/ 985357 w 1612807"/>
                <a:gd name="connsiteY170" fmla="*/ 77650 h 1470001"/>
                <a:gd name="connsiteX171" fmla="*/ 985357 w 1612807"/>
                <a:gd name="connsiteY171" fmla="*/ 74080 h 1470001"/>
                <a:gd name="connsiteX172" fmla="*/ 985357 w 1612807"/>
                <a:gd name="connsiteY172" fmla="*/ 71403 h 1470001"/>
                <a:gd name="connsiteX173" fmla="*/ 984464 w 1612807"/>
                <a:gd name="connsiteY173" fmla="*/ 69618 h 1470001"/>
                <a:gd name="connsiteX174" fmla="*/ 981786 w 1612807"/>
                <a:gd name="connsiteY174" fmla="*/ 68725 h 1470001"/>
                <a:gd name="connsiteX175" fmla="*/ 977324 w 1612807"/>
                <a:gd name="connsiteY175" fmla="*/ 69618 h 1470001"/>
                <a:gd name="connsiteX176" fmla="*/ 960366 w 1612807"/>
                <a:gd name="connsiteY176" fmla="*/ 82113 h 1470001"/>
                <a:gd name="connsiteX177" fmla="*/ 957688 w 1612807"/>
                <a:gd name="connsiteY177" fmla="*/ 82113 h 1470001"/>
                <a:gd name="connsiteX178" fmla="*/ 955010 w 1612807"/>
                <a:gd name="connsiteY178" fmla="*/ 83006 h 1470001"/>
                <a:gd name="connsiteX179" fmla="*/ 948763 w 1612807"/>
                <a:gd name="connsiteY179" fmla="*/ 83006 h 1470001"/>
                <a:gd name="connsiteX180" fmla="*/ 946978 w 1612807"/>
                <a:gd name="connsiteY180" fmla="*/ 81221 h 1470001"/>
                <a:gd name="connsiteX181" fmla="*/ 945193 w 1612807"/>
                <a:gd name="connsiteY181" fmla="*/ 78543 h 1470001"/>
                <a:gd name="connsiteX182" fmla="*/ 945193 w 1612807"/>
                <a:gd name="connsiteY182" fmla="*/ 72295 h 1470001"/>
                <a:gd name="connsiteX183" fmla="*/ 945193 w 1612807"/>
                <a:gd name="connsiteY183" fmla="*/ 69618 h 1470001"/>
                <a:gd name="connsiteX184" fmla="*/ 942515 w 1612807"/>
                <a:gd name="connsiteY184" fmla="*/ 62477 h 1470001"/>
                <a:gd name="connsiteX185" fmla="*/ 941622 w 1612807"/>
                <a:gd name="connsiteY185" fmla="*/ 59800 h 1470001"/>
                <a:gd name="connsiteX186" fmla="*/ 941622 w 1612807"/>
                <a:gd name="connsiteY186" fmla="*/ 56230 h 1470001"/>
                <a:gd name="connsiteX187" fmla="*/ 942515 w 1612807"/>
                <a:gd name="connsiteY187" fmla="*/ 53552 h 1470001"/>
                <a:gd name="connsiteX188" fmla="*/ 944300 w 1612807"/>
                <a:gd name="connsiteY188" fmla="*/ 42842 h 1470001"/>
                <a:gd name="connsiteX189" fmla="*/ 944300 w 1612807"/>
                <a:gd name="connsiteY189" fmla="*/ 40164 h 1470001"/>
                <a:gd name="connsiteX190" fmla="*/ 944300 w 1612807"/>
                <a:gd name="connsiteY190" fmla="*/ 37486 h 1470001"/>
                <a:gd name="connsiteX191" fmla="*/ 942515 w 1612807"/>
                <a:gd name="connsiteY191" fmla="*/ 34809 h 1470001"/>
                <a:gd name="connsiteX192" fmla="*/ 940730 w 1612807"/>
                <a:gd name="connsiteY192" fmla="*/ 33024 h 1470001"/>
                <a:gd name="connsiteX193" fmla="*/ 938052 w 1612807"/>
                <a:gd name="connsiteY193" fmla="*/ 32131 h 1470001"/>
                <a:gd name="connsiteX194" fmla="*/ 935375 w 1612807"/>
                <a:gd name="connsiteY194" fmla="*/ 31239 h 1470001"/>
                <a:gd name="connsiteX195" fmla="*/ 929127 w 1612807"/>
                <a:gd name="connsiteY195" fmla="*/ 31239 h 1470001"/>
                <a:gd name="connsiteX196" fmla="*/ 897888 w 1612807"/>
                <a:gd name="connsiteY196" fmla="*/ 38379 h 1470001"/>
                <a:gd name="connsiteX197" fmla="*/ 868435 w 1612807"/>
                <a:gd name="connsiteY197" fmla="*/ 50874 h 1470001"/>
                <a:gd name="connsiteX198" fmla="*/ 862187 w 1612807"/>
                <a:gd name="connsiteY198" fmla="*/ 51767 h 1470001"/>
                <a:gd name="connsiteX199" fmla="*/ 857725 w 1612807"/>
                <a:gd name="connsiteY199" fmla="*/ 50874 h 1470001"/>
                <a:gd name="connsiteX200" fmla="*/ 849692 w 1612807"/>
                <a:gd name="connsiteY200" fmla="*/ 37486 h 1470001"/>
                <a:gd name="connsiteX201" fmla="*/ 847906 w 1612807"/>
                <a:gd name="connsiteY201" fmla="*/ 35701 h 1470001"/>
                <a:gd name="connsiteX202" fmla="*/ 846122 w 1612807"/>
                <a:gd name="connsiteY202" fmla="*/ 33916 h 1470001"/>
                <a:gd name="connsiteX203" fmla="*/ 843444 w 1612807"/>
                <a:gd name="connsiteY203" fmla="*/ 33024 h 1470001"/>
                <a:gd name="connsiteX204" fmla="*/ 817561 w 1612807"/>
                <a:gd name="connsiteY204" fmla="*/ 27669 h 1470001"/>
                <a:gd name="connsiteX205" fmla="*/ 814883 w 1612807"/>
                <a:gd name="connsiteY205" fmla="*/ 25884 h 1470001"/>
                <a:gd name="connsiteX206" fmla="*/ 812205 w 1612807"/>
                <a:gd name="connsiteY206" fmla="*/ 24098 h 1470001"/>
                <a:gd name="connsiteX207" fmla="*/ 805958 w 1612807"/>
                <a:gd name="connsiteY207" fmla="*/ 16066 h 1470001"/>
                <a:gd name="connsiteX208" fmla="*/ 801495 w 1612807"/>
                <a:gd name="connsiteY208" fmla="*/ 9818 h 1470001"/>
                <a:gd name="connsiteX209" fmla="*/ 799710 w 1612807"/>
                <a:gd name="connsiteY209" fmla="*/ 8033 h 1470001"/>
                <a:gd name="connsiteX210" fmla="*/ 797925 w 1612807"/>
                <a:gd name="connsiteY210" fmla="*/ 6248 h 1470001"/>
                <a:gd name="connsiteX211" fmla="*/ 795247 w 1612807"/>
                <a:gd name="connsiteY211" fmla="*/ 4463 h 1470001"/>
                <a:gd name="connsiteX212" fmla="*/ 792570 w 1612807"/>
                <a:gd name="connsiteY212" fmla="*/ 3570 h 1470001"/>
                <a:gd name="connsiteX213" fmla="*/ 786322 w 1612807"/>
                <a:gd name="connsiteY213" fmla="*/ 2678 h 1470001"/>
                <a:gd name="connsiteX214" fmla="*/ 771149 w 1612807"/>
                <a:gd name="connsiteY214" fmla="*/ 5355 h 1470001"/>
                <a:gd name="connsiteX215" fmla="*/ 748835 w 1612807"/>
                <a:gd name="connsiteY215" fmla="*/ 11603 h 1470001"/>
                <a:gd name="connsiteX216" fmla="*/ 744373 w 1612807"/>
                <a:gd name="connsiteY216" fmla="*/ 13388 h 1470001"/>
                <a:gd name="connsiteX217" fmla="*/ 735447 w 1612807"/>
                <a:gd name="connsiteY217" fmla="*/ 20528 h 1470001"/>
                <a:gd name="connsiteX218" fmla="*/ 722952 w 1612807"/>
                <a:gd name="connsiteY218" fmla="*/ 33024 h 1470001"/>
                <a:gd name="connsiteX219" fmla="*/ 717597 w 1612807"/>
                <a:gd name="connsiteY219" fmla="*/ 36594 h 1470001"/>
                <a:gd name="connsiteX220" fmla="*/ 709564 w 1612807"/>
                <a:gd name="connsiteY220" fmla="*/ 40164 h 1470001"/>
                <a:gd name="connsiteX221" fmla="*/ 705101 w 1612807"/>
                <a:gd name="connsiteY221" fmla="*/ 41057 h 1470001"/>
                <a:gd name="connsiteX222" fmla="*/ 700638 w 1612807"/>
                <a:gd name="connsiteY222" fmla="*/ 41057 h 1470001"/>
                <a:gd name="connsiteX223" fmla="*/ 698854 w 1612807"/>
                <a:gd name="connsiteY223" fmla="*/ 40164 h 1470001"/>
                <a:gd name="connsiteX224" fmla="*/ 691713 w 1612807"/>
                <a:gd name="connsiteY224" fmla="*/ 35701 h 1470001"/>
                <a:gd name="connsiteX225" fmla="*/ 607815 w 1612807"/>
                <a:gd name="connsiteY225" fmla="*/ 21421 h 1470001"/>
                <a:gd name="connsiteX226" fmla="*/ 573006 w 1612807"/>
                <a:gd name="connsiteY226" fmla="*/ 3570 h 1470001"/>
                <a:gd name="connsiteX227" fmla="*/ 562296 w 1612807"/>
                <a:gd name="connsiteY227" fmla="*/ 893 h 1470001"/>
                <a:gd name="connsiteX228" fmla="*/ 556941 w 1612807"/>
                <a:gd name="connsiteY228" fmla="*/ 0 h 1470001"/>
                <a:gd name="connsiteX229" fmla="*/ 528380 w 1612807"/>
                <a:gd name="connsiteY229" fmla="*/ 5355 h 1470001"/>
                <a:gd name="connsiteX230" fmla="*/ 518562 w 1612807"/>
                <a:gd name="connsiteY230" fmla="*/ 8033 h 1470001"/>
                <a:gd name="connsiteX231" fmla="*/ 514099 w 1612807"/>
                <a:gd name="connsiteY231" fmla="*/ 8925 h 1470001"/>
                <a:gd name="connsiteX232" fmla="*/ 509637 w 1612807"/>
                <a:gd name="connsiteY232" fmla="*/ 8925 h 1470001"/>
                <a:gd name="connsiteX233" fmla="*/ 494463 w 1612807"/>
                <a:gd name="connsiteY233" fmla="*/ 1785 h 1470001"/>
                <a:gd name="connsiteX234" fmla="*/ 489109 w 1612807"/>
                <a:gd name="connsiteY234" fmla="*/ 893 h 1470001"/>
                <a:gd name="connsiteX235" fmla="*/ 480183 w 1612807"/>
                <a:gd name="connsiteY235" fmla="*/ 1785 h 1470001"/>
                <a:gd name="connsiteX236" fmla="*/ 469473 w 1612807"/>
                <a:gd name="connsiteY236" fmla="*/ 3570 h 1470001"/>
                <a:gd name="connsiteX237" fmla="*/ 465902 w 1612807"/>
                <a:gd name="connsiteY237" fmla="*/ 6248 h 1470001"/>
                <a:gd name="connsiteX238" fmla="*/ 460547 w 1612807"/>
                <a:gd name="connsiteY238" fmla="*/ 8925 h 1470001"/>
                <a:gd name="connsiteX239" fmla="*/ 451622 w 1612807"/>
                <a:gd name="connsiteY239" fmla="*/ 9818 h 1470001"/>
                <a:gd name="connsiteX240" fmla="*/ 446266 w 1612807"/>
                <a:gd name="connsiteY240" fmla="*/ 9818 h 1470001"/>
                <a:gd name="connsiteX241" fmla="*/ 440912 w 1612807"/>
                <a:gd name="connsiteY241" fmla="*/ 8925 h 1470001"/>
                <a:gd name="connsiteX242" fmla="*/ 435557 w 1612807"/>
                <a:gd name="connsiteY242" fmla="*/ 10711 h 1470001"/>
                <a:gd name="connsiteX243" fmla="*/ 426631 w 1612807"/>
                <a:gd name="connsiteY243" fmla="*/ 16066 h 1470001"/>
                <a:gd name="connsiteX244" fmla="*/ 409673 w 1612807"/>
                <a:gd name="connsiteY244" fmla="*/ 30346 h 1470001"/>
                <a:gd name="connsiteX245" fmla="*/ 395393 w 1612807"/>
                <a:gd name="connsiteY245" fmla="*/ 39272 h 1470001"/>
                <a:gd name="connsiteX246" fmla="*/ 365046 w 1612807"/>
                <a:gd name="connsiteY246" fmla="*/ 39272 h 1470001"/>
                <a:gd name="connsiteX247" fmla="*/ 362369 w 1612807"/>
                <a:gd name="connsiteY247" fmla="*/ 38379 h 1470001"/>
                <a:gd name="connsiteX248" fmla="*/ 359691 w 1612807"/>
                <a:gd name="connsiteY248" fmla="*/ 37486 h 1470001"/>
                <a:gd name="connsiteX249" fmla="*/ 358798 w 1612807"/>
                <a:gd name="connsiteY249" fmla="*/ 34809 h 1470001"/>
                <a:gd name="connsiteX250" fmla="*/ 357906 w 1612807"/>
                <a:gd name="connsiteY250" fmla="*/ 32131 h 1470001"/>
                <a:gd name="connsiteX251" fmla="*/ 357013 w 1612807"/>
                <a:gd name="connsiteY251" fmla="*/ 26776 h 1470001"/>
                <a:gd name="connsiteX252" fmla="*/ 356121 w 1612807"/>
                <a:gd name="connsiteY252" fmla="*/ 20528 h 1470001"/>
                <a:gd name="connsiteX253" fmla="*/ 356121 w 1612807"/>
                <a:gd name="connsiteY253" fmla="*/ 15173 h 1470001"/>
                <a:gd name="connsiteX254" fmla="*/ 357013 w 1612807"/>
                <a:gd name="connsiteY254" fmla="*/ 11603 h 1470001"/>
                <a:gd name="connsiteX255" fmla="*/ 356121 w 1612807"/>
                <a:gd name="connsiteY255" fmla="*/ 8925 h 1470001"/>
                <a:gd name="connsiteX256" fmla="*/ 355229 w 1612807"/>
                <a:gd name="connsiteY256" fmla="*/ 7140 h 1470001"/>
                <a:gd name="connsiteX257" fmla="*/ 352551 w 1612807"/>
                <a:gd name="connsiteY257" fmla="*/ 6248 h 1470001"/>
                <a:gd name="connsiteX258" fmla="*/ 349873 w 1612807"/>
                <a:gd name="connsiteY258" fmla="*/ 6248 h 1470001"/>
                <a:gd name="connsiteX259" fmla="*/ 346303 w 1612807"/>
                <a:gd name="connsiteY259" fmla="*/ 6248 h 1470001"/>
                <a:gd name="connsiteX260" fmla="*/ 343625 w 1612807"/>
                <a:gd name="connsiteY260" fmla="*/ 8033 h 1470001"/>
                <a:gd name="connsiteX261" fmla="*/ 340948 w 1612807"/>
                <a:gd name="connsiteY261" fmla="*/ 10711 h 1470001"/>
                <a:gd name="connsiteX262" fmla="*/ 338270 w 1612807"/>
                <a:gd name="connsiteY262" fmla="*/ 17851 h 1470001"/>
                <a:gd name="connsiteX263" fmla="*/ 338270 w 1612807"/>
                <a:gd name="connsiteY263" fmla="*/ 21421 h 1470001"/>
                <a:gd name="connsiteX264" fmla="*/ 338270 w 1612807"/>
                <a:gd name="connsiteY264" fmla="*/ 24991 h 1470001"/>
                <a:gd name="connsiteX265" fmla="*/ 340948 w 1612807"/>
                <a:gd name="connsiteY265" fmla="*/ 33024 h 1470001"/>
                <a:gd name="connsiteX266" fmla="*/ 343625 w 1612807"/>
                <a:gd name="connsiteY266" fmla="*/ 39272 h 1470001"/>
                <a:gd name="connsiteX267" fmla="*/ 343625 w 1612807"/>
                <a:gd name="connsiteY267" fmla="*/ 41057 h 1470001"/>
                <a:gd name="connsiteX268" fmla="*/ 343625 w 1612807"/>
                <a:gd name="connsiteY268" fmla="*/ 42842 h 1470001"/>
                <a:gd name="connsiteX269" fmla="*/ 342733 w 1612807"/>
                <a:gd name="connsiteY269" fmla="*/ 45519 h 1470001"/>
                <a:gd name="connsiteX270" fmla="*/ 341841 w 1612807"/>
                <a:gd name="connsiteY270" fmla="*/ 48197 h 1470001"/>
                <a:gd name="connsiteX271" fmla="*/ 341841 w 1612807"/>
                <a:gd name="connsiteY271" fmla="*/ 51767 h 1470001"/>
                <a:gd name="connsiteX272" fmla="*/ 340948 w 1612807"/>
                <a:gd name="connsiteY272" fmla="*/ 71403 h 1470001"/>
                <a:gd name="connsiteX273" fmla="*/ 339163 w 1612807"/>
                <a:gd name="connsiteY273" fmla="*/ 74080 h 1470001"/>
                <a:gd name="connsiteX274" fmla="*/ 337378 w 1612807"/>
                <a:gd name="connsiteY274" fmla="*/ 76758 h 1470001"/>
                <a:gd name="connsiteX275" fmla="*/ 330237 w 1612807"/>
                <a:gd name="connsiteY275" fmla="*/ 81221 h 1470001"/>
                <a:gd name="connsiteX276" fmla="*/ 327560 w 1612807"/>
                <a:gd name="connsiteY276" fmla="*/ 83898 h 1470001"/>
                <a:gd name="connsiteX277" fmla="*/ 326667 w 1612807"/>
                <a:gd name="connsiteY277" fmla="*/ 88361 h 1470001"/>
                <a:gd name="connsiteX278" fmla="*/ 325775 w 1612807"/>
                <a:gd name="connsiteY278" fmla="*/ 91931 h 1470001"/>
                <a:gd name="connsiteX279" fmla="*/ 326667 w 1612807"/>
                <a:gd name="connsiteY279" fmla="*/ 94609 h 1470001"/>
                <a:gd name="connsiteX280" fmla="*/ 328453 w 1612807"/>
                <a:gd name="connsiteY280" fmla="*/ 96394 h 1470001"/>
                <a:gd name="connsiteX281" fmla="*/ 331130 w 1612807"/>
                <a:gd name="connsiteY281" fmla="*/ 96394 h 1470001"/>
                <a:gd name="connsiteX282" fmla="*/ 337378 w 1612807"/>
                <a:gd name="connsiteY282" fmla="*/ 97286 h 1470001"/>
                <a:gd name="connsiteX283" fmla="*/ 340055 w 1612807"/>
                <a:gd name="connsiteY283" fmla="*/ 97286 h 1470001"/>
                <a:gd name="connsiteX284" fmla="*/ 341841 w 1612807"/>
                <a:gd name="connsiteY284" fmla="*/ 99071 h 1470001"/>
                <a:gd name="connsiteX285" fmla="*/ 342733 w 1612807"/>
                <a:gd name="connsiteY285" fmla="*/ 100856 h 1470001"/>
                <a:gd name="connsiteX286" fmla="*/ 342733 w 1612807"/>
                <a:gd name="connsiteY286" fmla="*/ 102641 h 1470001"/>
                <a:gd name="connsiteX287" fmla="*/ 342733 w 1612807"/>
                <a:gd name="connsiteY287" fmla="*/ 107104 h 1470001"/>
                <a:gd name="connsiteX288" fmla="*/ 343625 w 1612807"/>
                <a:gd name="connsiteY288" fmla="*/ 109782 h 1470001"/>
                <a:gd name="connsiteX289" fmla="*/ 343625 w 1612807"/>
                <a:gd name="connsiteY289" fmla="*/ 112459 h 1470001"/>
                <a:gd name="connsiteX290" fmla="*/ 344518 w 1612807"/>
                <a:gd name="connsiteY290" fmla="*/ 115137 h 1470001"/>
                <a:gd name="connsiteX291" fmla="*/ 346303 w 1612807"/>
                <a:gd name="connsiteY291" fmla="*/ 117814 h 1470001"/>
                <a:gd name="connsiteX292" fmla="*/ 347196 w 1612807"/>
                <a:gd name="connsiteY292" fmla="*/ 119600 h 1470001"/>
                <a:gd name="connsiteX293" fmla="*/ 349873 w 1612807"/>
                <a:gd name="connsiteY293" fmla="*/ 121385 h 1470001"/>
                <a:gd name="connsiteX294" fmla="*/ 354336 w 1612807"/>
                <a:gd name="connsiteY294" fmla="*/ 124062 h 1470001"/>
                <a:gd name="connsiteX295" fmla="*/ 373972 w 1612807"/>
                <a:gd name="connsiteY295" fmla="*/ 129417 h 1470001"/>
                <a:gd name="connsiteX296" fmla="*/ 376649 w 1612807"/>
                <a:gd name="connsiteY296" fmla="*/ 130310 h 1470001"/>
                <a:gd name="connsiteX297" fmla="*/ 378434 w 1612807"/>
                <a:gd name="connsiteY297" fmla="*/ 132095 h 1470001"/>
                <a:gd name="connsiteX298" fmla="*/ 380219 w 1612807"/>
                <a:gd name="connsiteY298" fmla="*/ 134773 h 1470001"/>
                <a:gd name="connsiteX299" fmla="*/ 381112 w 1612807"/>
                <a:gd name="connsiteY299" fmla="*/ 140128 h 1470001"/>
                <a:gd name="connsiteX300" fmla="*/ 381112 w 1612807"/>
                <a:gd name="connsiteY300" fmla="*/ 142805 h 1470001"/>
                <a:gd name="connsiteX301" fmla="*/ 381112 w 1612807"/>
                <a:gd name="connsiteY301" fmla="*/ 146376 h 1470001"/>
                <a:gd name="connsiteX302" fmla="*/ 380219 w 1612807"/>
                <a:gd name="connsiteY302" fmla="*/ 149946 h 1470001"/>
                <a:gd name="connsiteX303" fmla="*/ 379327 w 1612807"/>
                <a:gd name="connsiteY303" fmla="*/ 152623 h 1470001"/>
                <a:gd name="connsiteX304" fmla="*/ 376649 w 1612807"/>
                <a:gd name="connsiteY304" fmla="*/ 156193 h 1470001"/>
                <a:gd name="connsiteX305" fmla="*/ 370401 w 1612807"/>
                <a:gd name="connsiteY305" fmla="*/ 158871 h 1470001"/>
                <a:gd name="connsiteX306" fmla="*/ 347196 w 1612807"/>
                <a:gd name="connsiteY306" fmla="*/ 164226 h 1470001"/>
                <a:gd name="connsiteX307" fmla="*/ 343625 w 1612807"/>
                <a:gd name="connsiteY307" fmla="*/ 166011 h 1470001"/>
                <a:gd name="connsiteX308" fmla="*/ 329345 w 1612807"/>
                <a:gd name="connsiteY308" fmla="*/ 178507 h 1470001"/>
                <a:gd name="connsiteX309" fmla="*/ 326667 w 1612807"/>
                <a:gd name="connsiteY309" fmla="*/ 182077 h 1470001"/>
                <a:gd name="connsiteX310" fmla="*/ 324882 w 1612807"/>
                <a:gd name="connsiteY310" fmla="*/ 187432 h 1470001"/>
                <a:gd name="connsiteX311" fmla="*/ 323990 w 1612807"/>
                <a:gd name="connsiteY311" fmla="*/ 191895 h 1470001"/>
                <a:gd name="connsiteX312" fmla="*/ 323097 w 1612807"/>
                <a:gd name="connsiteY312" fmla="*/ 195465 h 1470001"/>
                <a:gd name="connsiteX313" fmla="*/ 323097 w 1612807"/>
                <a:gd name="connsiteY313" fmla="*/ 198142 h 1470001"/>
                <a:gd name="connsiteX314" fmla="*/ 323097 w 1612807"/>
                <a:gd name="connsiteY314" fmla="*/ 201713 h 1470001"/>
                <a:gd name="connsiteX315" fmla="*/ 323990 w 1612807"/>
                <a:gd name="connsiteY315" fmla="*/ 204390 h 1470001"/>
                <a:gd name="connsiteX316" fmla="*/ 324882 w 1612807"/>
                <a:gd name="connsiteY316" fmla="*/ 206175 h 1470001"/>
                <a:gd name="connsiteX317" fmla="*/ 328453 w 1612807"/>
                <a:gd name="connsiteY317" fmla="*/ 209745 h 1470001"/>
                <a:gd name="connsiteX318" fmla="*/ 370401 w 1612807"/>
                <a:gd name="connsiteY318" fmla="*/ 235629 h 1470001"/>
                <a:gd name="connsiteX319" fmla="*/ 373079 w 1612807"/>
                <a:gd name="connsiteY319" fmla="*/ 238306 h 1470001"/>
                <a:gd name="connsiteX320" fmla="*/ 373972 w 1612807"/>
                <a:gd name="connsiteY320" fmla="*/ 240092 h 1470001"/>
                <a:gd name="connsiteX321" fmla="*/ 374864 w 1612807"/>
                <a:gd name="connsiteY321" fmla="*/ 240984 h 1470001"/>
                <a:gd name="connsiteX322" fmla="*/ 374864 w 1612807"/>
                <a:gd name="connsiteY322" fmla="*/ 243662 h 1470001"/>
                <a:gd name="connsiteX323" fmla="*/ 373972 w 1612807"/>
                <a:gd name="connsiteY323" fmla="*/ 246339 h 1470001"/>
                <a:gd name="connsiteX324" fmla="*/ 372186 w 1612807"/>
                <a:gd name="connsiteY324" fmla="*/ 249909 h 1470001"/>
                <a:gd name="connsiteX325" fmla="*/ 367724 w 1612807"/>
                <a:gd name="connsiteY325" fmla="*/ 258835 h 1470001"/>
                <a:gd name="connsiteX326" fmla="*/ 365939 w 1612807"/>
                <a:gd name="connsiteY326" fmla="*/ 264190 h 1470001"/>
                <a:gd name="connsiteX327" fmla="*/ 365046 w 1612807"/>
                <a:gd name="connsiteY327" fmla="*/ 267760 h 1470001"/>
                <a:gd name="connsiteX328" fmla="*/ 365939 w 1612807"/>
                <a:gd name="connsiteY328" fmla="*/ 270438 h 1470001"/>
                <a:gd name="connsiteX329" fmla="*/ 365939 w 1612807"/>
                <a:gd name="connsiteY329" fmla="*/ 273115 h 1470001"/>
                <a:gd name="connsiteX330" fmla="*/ 366831 w 1612807"/>
                <a:gd name="connsiteY330" fmla="*/ 275793 h 1470001"/>
                <a:gd name="connsiteX331" fmla="*/ 367724 w 1612807"/>
                <a:gd name="connsiteY331" fmla="*/ 278470 h 1470001"/>
                <a:gd name="connsiteX332" fmla="*/ 367724 w 1612807"/>
                <a:gd name="connsiteY332" fmla="*/ 281148 h 1470001"/>
                <a:gd name="connsiteX333" fmla="*/ 365046 w 1612807"/>
                <a:gd name="connsiteY333" fmla="*/ 291858 h 1470001"/>
                <a:gd name="connsiteX334" fmla="*/ 365046 w 1612807"/>
                <a:gd name="connsiteY334" fmla="*/ 294536 h 1470001"/>
                <a:gd name="connsiteX335" fmla="*/ 366831 w 1612807"/>
                <a:gd name="connsiteY335" fmla="*/ 296321 h 1470001"/>
                <a:gd name="connsiteX336" fmla="*/ 369509 w 1612807"/>
                <a:gd name="connsiteY336" fmla="*/ 298106 h 1470001"/>
                <a:gd name="connsiteX337" fmla="*/ 378434 w 1612807"/>
                <a:gd name="connsiteY337" fmla="*/ 300784 h 1470001"/>
                <a:gd name="connsiteX338" fmla="*/ 391822 w 1612807"/>
                <a:gd name="connsiteY338" fmla="*/ 302569 h 1470001"/>
                <a:gd name="connsiteX339" fmla="*/ 394500 w 1612807"/>
                <a:gd name="connsiteY339" fmla="*/ 303461 h 1470001"/>
                <a:gd name="connsiteX340" fmla="*/ 396285 w 1612807"/>
                <a:gd name="connsiteY340" fmla="*/ 305246 h 1470001"/>
                <a:gd name="connsiteX341" fmla="*/ 396285 w 1612807"/>
                <a:gd name="connsiteY341" fmla="*/ 307924 h 1470001"/>
                <a:gd name="connsiteX342" fmla="*/ 397177 w 1612807"/>
                <a:gd name="connsiteY342" fmla="*/ 311494 h 1470001"/>
                <a:gd name="connsiteX343" fmla="*/ 390930 w 1612807"/>
                <a:gd name="connsiteY343" fmla="*/ 348088 h 1470001"/>
                <a:gd name="connsiteX344" fmla="*/ 386467 w 1612807"/>
                <a:gd name="connsiteY344" fmla="*/ 360584 h 1470001"/>
                <a:gd name="connsiteX345" fmla="*/ 382005 w 1612807"/>
                <a:gd name="connsiteY345" fmla="*/ 383789 h 1470001"/>
                <a:gd name="connsiteX346" fmla="*/ 379327 w 1612807"/>
                <a:gd name="connsiteY346" fmla="*/ 397177 h 1470001"/>
                <a:gd name="connsiteX347" fmla="*/ 371294 w 1612807"/>
                <a:gd name="connsiteY347" fmla="*/ 417706 h 1470001"/>
                <a:gd name="connsiteX348" fmla="*/ 370401 w 1612807"/>
                <a:gd name="connsiteY348" fmla="*/ 420383 h 1470001"/>
                <a:gd name="connsiteX349" fmla="*/ 369509 w 1612807"/>
                <a:gd name="connsiteY349" fmla="*/ 423061 h 1470001"/>
                <a:gd name="connsiteX350" fmla="*/ 370401 w 1612807"/>
                <a:gd name="connsiteY350" fmla="*/ 425738 h 1470001"/>
                <a:gd name="connsiteX351" fmla="*/ 372186 w 1612807"/>
                <a:gd name="connsiteY351" fmla="*/ 427524 h 1470001"/>
                <a:gd name="connsiteX352" fmla="*/ 382897 w 1612807"/>
                <a:gd name="connsiteY352" fmla="*/ 435556 h 1470001"/>
                <a:gd name="connsiteX353" fmla="*/ 386467 w 1612807"/>
                <a:gd name="connsiteY353" fmla="*/ 439126 h 1470001"/>
                <a:gd name="connsiteX354" fmla="*/ 387360 w 1612807"/>
                <a:gd name="connsiteY354" fmla="*/ 441804 h 1470001"/>
                <a:gd name="connsiteX355" fmla="*/ 388252 w 1612807"/>
                <a:gd name="connsiteY355" fmla="*/ 444482 h 1470001"/>
                <a:gd name="connsiteX356" fmla="*/ 388252 w 1612807"/>
                <a:gd name="connsiteY356" fmla="*/ 447159 h 1470001"/>
                <a:gd name="connsiteX357" fmla="*/ 388252 w 1612807"/>
                <a:gd name="connsiteY357" fmla="*/ 449837 h 1470001"/>
                <a:gd name="connsiteX358" fmla="*/ 384682 w 1612807"/>
                <a:gd name="connsiteY358" fmla="*/ 466795 h 1470001"/>
                <a:gd name="connsiteX359" fmla="*/ 383789 w 1612807"/>
                <a:gd name="connsiteY359" fmla="*/ 469472 h 1470001"/>
                <a:gd name="connsiteX360" fmla="*/ 381112 w 1612807"/>
                <a:gd name="connsiteY360" fmla="*/ 475720 h 1470001"/>
                <a:gd name="connsiteX361" fmla="*/ 378434 w 1612807"/>
                <a:gd name="connsiteY361" fmla="*/ 479290 h 1470001"/>
                <a:gd name="connsiteX362" fmla="*/ 376649 w 1612807"/>
                <a:gd name="connsiteY362" fmla="*/ 481075 h 1470001"/>
                <a:gd name="connsiteX363" fmla="*/ 371294 w 1612807"/>
                <a:gd name="connsiteY363" fmla="*/ 481968 h 1470001"/>
                <a:gd name="connsiteX364" fmla="*/ 336485 w 1612807"/>
                <a:gd name="connsiteY364" fmla="*/ 479290 h 1470001"/>
                <a:gd name="connsiteX365" fmla="*/ 281148 w 1612807"/>
                <a:gd name="connsiteY365" fmla="*/ 469472 h 1470001"/>
                <a:gd name="connsiteX366" fmla="*/ 235629 w 1612807"/>
                <a:gd name="connsiteY366" fmla="*/ 449837 h 1470001"/>
                <a:gd name="connsiteX367" fmla="*/ 208853 w 1612807"/>
                <a:gd name="connsiteY367" fmla="*/ 446266 h 1470001"/>
                <a:gd name="connsiteX368" fmla="*/ 203498 w 1612807"/>
                <a:gd name="connsiteY368" fmla="*/ 447159 h 1470001"/>
                <a:gd name="connsiteX369" fmla="*/ 129417 w 1612807"/>
                <a:gd name="connsiteY369" fmla="*/ 481968 h 1470001"/>
                <a:gd name="connsiteX370" fmla="*/ 62477 w 1612807"/>
                <a:gd name="connsiteY370" fmla="*/ 496248 h 1470001"/>
                <a:gd name="connsiteX371" fmla="*/ 0 w 1612807"/>
                <a:gd name="connsiteY371" fmla="*/ 516777 h 1470001"/>
                <a:gd name="connsiteX372" fmla="*/ 14281 w 1612807"/>
                <a:gd name="connsiteY372" fmla="*/ 554263 h 1470001"/>
                <a:gd name="connsiteX373" fmla="*/ 41057 w 1612807"/>
                <a:gd name="connsiteY373" fmla="*/ 642624 h 1470001"/>
                <a:gd name="connsiteX374" fmla="*/ 46412 w 1612807"/>
                <a:gd name="connsiteY374" fmla="*/ 656012 h 1470001"/>
                <a:gd name="connsiteX375" fmla="*/ 47305 w 1612807"/>
                <a:gd name="connsiteY375" fmla="*/ 659582 h 1470001"/>
                <a:gd name="connsiteX376" fmla="*/ 48197 w 1612807"/>
                <a:gd name="connsiteY376" fmla="*/ 662260 h 1470001"/>
                <a:gd name="connsiteX377" fmla="*/ 49089 w 1612807"/>
                <a:gd name="connsiteY377" fmla="*/ 673862 h 1470001"/>
                <a:gd name="connsiteX378" fmla="*/ 49089 w 1612807"/>
                <a:gd name="connsiteY378" fmla="*/ 677433 h 1470001"/>
                <a:gd name="connsiteX379" fmla="*/ 50874 w 1612807"/>
                <a:gd name="connsiteY379" fmla="*/ 679218 h 1470001"/>
                <a:gd name="connsiteX380" fmla="*/ 54445 w 1612807"/>
                <a:gd name="connsiteY380" fmla="*/ 681003 h 1470001"/>
                <a:gd name="connsiteX381" fmla="*/ 57122 w 1612807"/>
                <a:gd name="connsiteY381" fmla="*/ 681895 h 1470001"/>
                <a:gd name="connsiteX382" fmla="*/ 59800 w 1612807"/>
                <a:gd name="connsiteY382" fmla="*/ 681003 h 1470001"/>
                <a:gd name="connsiteX383" fmla="*/ 65155 w 1612807"/>
                <a:gd name="connsiteY383" fmla="*/ 679218 h 1470001"/>
                <a:gd name="connsiteX384" fmla="*/ 71403 w 1612807"/>
                <a:gd name="connsiteY384" fmla="*/ 674755 h 1470001"/>
                <a:gd name="connsiteX385" fmla="*/ 73188 w 1612807"/>
                <a:gd name="connsiteY385" fmla="*/ 673862 h 1470001"/>
                <a:gd name="connsiteX386" fmla="*/ 80328 w 1612807"/>
                <a:gd name="connsiteY386" fmla="*/ 672970 h 1470001"/>
                <a:gd name="connsiteX387" fmla="*/ 83898 w 1612807"/>
                <a:gd name="connsiteY387" fmla="*/ 673862 h 1470001"/>
                <a:gd name="connsiteX388" fmla="*/ 91038 w 1612807"/>
                <a:gd name="connsiteY388" fmla="*/ 677433 h 1470001"/>
                <a:gd name="connsiteX389" fmla="*/ 93716 w 1612807"/>
                <a:gd name="connsiteY389" fmla="*/ 678325 h 1470001"/>
                <a:gd name="connsiteX390" fmla="*/ 96394 w 1612807"/>
                <a:gd name="connsiteY390" fmla="*/ 679218 h 1470001"/>
                <a:gd name="connsiteX391" fmla="*/ 99071 w 1612807"/>
                <a:gd name="connsiteY391" fmla="*/ 678325 h 1470001"/>
                <a:gd name="connsiteX392" fmla="*/ 101749 w 1612807"/>
                <a:gd name="connsiteY392" fmla="*/ 677433 h 1470001"/>
                <a:gd name="connsiteX393" fmla="*/ 103534 w 1612807"/>
                <a:gd name="connsiteY393" fmla="*/ 675648 h 1470001"/>
                <a:gd name="connsiteX394" fmla="*/ 106212 w 1612807"/>
                <a:gd name="connsiteY394" fmla="*/ 669400 h 1470001"/>
                <a:gd name="connsiteX395" fmla="*/ 107104 w 1612807"/>
                <a:gd name="connsiteY395" fmla="*/ 666722 h 1470001"/>
                <a:gd name="connsiteX396" fmla="*/ 110674 w 1612807"/>
                <a:gd name="connsiteY396" fmla="*/ 663152 h 1470001"/>
                <a:gd name="connsiteX397" fmla="*/ 111567 w 1612807"/>
                <a:gd name="connsiteY397" fmla="*/ 659582 h 1470001"/>
                <a:gd name="connsiteX398" fmla="*/ 111567 w 1612807"/>
                <a:gd name="connsiteY398" fmla="*/ 656904 h 1470001"/>
                <a:gd name="connsiteX399" fmla="*/ 112459 w 1612807"/>
                <a:gd name="connsiteY399" fmla="*/ 654227 h 1470001"/>
                <a:gd name="connsiteX400" fmla="*/ 114245 w 1612807"/>
                <a:gd name="connsiteY400" fmla="*/ 651549 h 1470001"/>
                <a:gd name="connsiteX401" fmla="*/ 116029 w 1612807"/>
                <a:gd name="connsiteY401" fmla="*/ 649764 h 1470001"/>
                <a:gd name="connsiteX402" fmla="*/ 120492 w 1612807"/>
                <a:gd name="connsiteY402" fmla="*/ 647086 h 1470001"/>
                <a:gd name="connsiteX403" fmla="*/ 157086 w 1612807"/>
                <a:gd name="connsiteY403" fmla="*/ 643516 h 1470001"/>
                <a:gd name="connsiteX404" fmla="*/ 158871 w 1612807"/>
                <a:gd name="connsiteY404" fmla="*/ 644409 h 1470001"/>
                <a:gd name="connsiteX405" fmla="*/ 160656 w 1612807"/>
                <a:gd name="connsiteY405" fmla="*/ 645302 h 1470001"/>
                <a:gd name="connsiteX406" fmla="*/ 162441 w 1612807"/>
                <a:gd name="connsiteY406" fmla="*/ 647086 h 1470001"/>
                <a:gd name="connsiteX407" fmla="*/ 163334 w 1612807"/>
                <a:gd name="connsiteY407" fmla="*/ 648872 h 1470001"/>
                <a:gd name="connsiteX408" fmla="*/ 162441 w 1612807"/>
                <a:gd name="connsiteY408" fmla="*/ 652442 h 1470001"/>
                <a:gd name="connsiteX409" fmla="*/ 160656 w 1612807"/>
                <a:gd name="connsiteY409" fmla="*/ 654227 h 1470001"/>
                <a:gd name="connsiteX410" fmla="*/ 158871 w 1612807"/>
                <a:gd name="connsiteY410" fmla="*/ 655119 h 1470001"/>
                <a:gd name="connsiteX411" fmla="*/ 151731 w 1612807"/>
                <a:gd name="connsiteY411" fmla="*/ 658690 h 1470001"/>
                <a:gd name="connsiteX412" fmla="*/ 149053 w 1612807"/>
                <a:gd name="connsiteY412" fmla="*/ 660474 h 1470001"/>
                <a:gd name="connsiteX413" fmla="*/ 148161 w 1612807"/>
                <a:gd name="connsiteY413" fmla="*/ 662260 h 1470001"/>
                <a:gd name="connsiteX414" fmla="*/ 147268 w 1612807"/>
                <a:gd name="connsiteY414" fmla="*/ 665830 h 1470001"/>
                <a:gd name="connsiteX415" fmla="*/ 146376 w 1612807"/>
                <a:gd name="connsiteY415" fmla="*/ 668507 h 1470001"/>
                <a:gd name="connsiteX416" fmla="*/ 145483 w 1612807"/>
                <a:gd name="connsiteY416" fmla="*/ 675648 h 1470001"/>
                <a:gd name="connsiteX417" fmla="*/ 145483 w 1612807"/>
                <a:gd name="connsiteY417" fmla="*/ 678325 h 1470001"/>
                <a:gd name="connsiteX418" fmla="*/ 146376 w 1612807"/>
                <a:gd name="connsiteY418" fmla="*/ 681895 h 1470001"/>
                <a:gd name="connsiteX419" fmla="*/ 147268 w 1612807"/>
                <a:gd name="connsiteY419" fmla="*/ 684573 h 1470001"/>
                <a:gd name="connsiteX420" fmla="*/ 150838 w 1612807"/>
                <a:gd name="connsiteY420" fmla="*/ 688143 h 1470001"/>
                <a:gd name="connsiteX421" fmla="*/ 158871 w 1612807"/>
                <a:gd name="connsiteY421" fmla="*/ 693498 h 1470001"/>
                <a:gd name="connsiteX422" fmla="*/ 160656 w 1612807"/>
                <a:gd name="connsiteY422" fmla="*/ 696176 h 1470001"/>
                <a:gd name="connsiteX423" fmla="*/ 161549 w 1612807"/>
                <a:gd name="connsiteY423" fmla="*/ 699746 h 1470001"/>
                <a:gd name="connsiteX424" fmla="*/ 161549 w 1612807"/>
                <a:gd name="connsiteY424" fmla="*/ 705994 h 1470001"/>
                <a:gd name="connsiteX425" fmla="*/ 159764 w 1612807"/>
                <a:gd name="connsiteY425" fmla="*/ 708671 h 1470001"/>
                <a:gd name="connsiteX426" fmla="*/ 158871 w 1612807"/>
                <a:gd name="connsiteY426" fmla="*/ 711349 h 1470001"/>
                <a:gd name="connsiteX427" fmla="*/ 156193 w 1612807"/>
                <a:gd name="connsiteY427" fmla="*/ 713134 h 1470001"/>
                <a:gd name="connsiteX428" fmla="*/ 155301 w 1612807"/>
                <a:gd name="connsiteY428" fmla="*/ 715812 h 1470001"/>
                <a:gd name="connsiteX429" fmla="*/ 154409 w 1612807"/>
                <a:gd name="connsiteY429" fmla="*/ 718489 h 1470001"/>
                <a:gd name="connsiteX430" fmla="*/ 154409 w 1612807"/>
                <a:gd name="connsiteY430" fmla="*/ 721167 h 1470001"/>
                <a:gd name="connsiteX431" fmla="*/ 154409 w 1612807"/>
                <a:gd name="connsiteY431" fmla="*/ 723844 h 1470001"/>
                <a:gd name="connsiteX432" fmla="*/ 158871 w 1612807"/>
                <a:gd name="connsiteY432" fmla="*/ 745265 h 1470001"/>
                <a:gd name="connsiteX433" fmla="*/ 158871 w 1612807"/>
                <a:gd name="connsiteY433" fmla="*/ 747943 h 1470001"/>
                <a:gd name="connsiteX434" fmla="*/ 158871 w 1612807"/>
                <a:gd name="connsiteY434" fmla="*/ 751513 h 1470001"/>
                <a:gd name="connsiteX435" fmla="*/ 157086 w 1612807"/>
                <a:gd name="connsiteY435" fmla="*/ 767578 h 1470001"/>
                <a:gd name="connsiteX436" fmla="*/ 157086 w 1612807"/>
                <a:gd name="connsiteY436" fmla="*/ 770256 h 1470001"/>
                <a:gd name="connsiteX437" fmla="*/ 157978 w 1612807"/>
                <a:gd name="connsiteY437" fmla="*/ 776504 h 1470001"/>
                <a:gd name="connsiteX438" fmla="*/ 157978 w 1612807"/>
                <a:gd name="connsiteY438" fmla="*/ 781859 h 1470001"/>
                <a:gd name="connsiteX439" fmla="*/ 160656 w 1612807"/>
                <a:gd name="connsiteY439" fmla="*/ 792569 h 1470001"/>
                <a:gd name="connsiteX440" fmla="*/ 161549 w 1612807"/>
                <a:gd name="connsiteY440" fmla="*/ 797925 h 1470001"/>
                <a:gd name="connsiteX441" fmla="*/ 162441 w 1612807"/>
                <a:gd name="connsiteY441" fmla="*/ 801495 h 1470001"/>
                <a:gd name="connsiteX442" fmla="*/ 164226 w 1612807"/>
                <a:gd name="connsiteY442" fmla="*/ 804172 h 1470001"/>
                <a:gd name="connsiteX443" fmla="*/ 168689 w 1612807"/>
                <a:gd name="connsiteY443" fmla="*/ 806850 h 1470001"/>
                <a:gd name="connsiteX444" fmla="*/ 175829 w 1612807"/>
                <a:gd name="connsiteY444" fmla="*/ 809528 h 1470001"/>
                <a:gd name="connsiteX445" fmla="*/ 178507 w 1612807"/>
                <a:gd name="connsiteY445" fmla="*/ 811313 h 1470001"/>
                <a:gd name="connsiteX446" fmla="*/ 180292 w 1612807"/>
                <a:gd name="connsiteY446" fmla="*/ 814882 h 1470001"/>
                <a:gd name="connsiteX447" fmla="*/ 189217 w 1612807"/>
                <a:gd name="connsiteY447" fmla="*/ 851477 h 1470001"/>
                <a:gd name="connsiteX448" fmla="*/ 190110 w 1612807"/>
                <a:gd name="connsiteY448" fmla="*/ 878253 h 1470001"/>
                <a:gd name="connsiteX449" fmla="*/ 191002 w 1612807"/>
                <a:gd name="connsiteY449" fmla="*/ 883608 h 1470001"/>
                <a:gd name="connsiteX450" fmla="*/ 191895 w 1612807"/>
                <a:gd name="connsiteY450" fmla="*/ 886285 h 1470001"/>
                <a:gd name="connsiteX451" fmla="*/ 193680 w 1612807"/>
                <a:gd name="connsiteY451" fmla="*/ 888070 h 1470001"/>
                <a:gd name="connsiteX452" fmla="*/ 198142 w 1612807"/>
                <a:gd name="connsiteY452" fmla="*/ 890748 h 1470001"/>
                <a:gd name="connsiteX453" fmla="*/ 206175 w 1612807"/>
                <a:gd name="connsiteY453" fmla="*/ 892533 h 1470001"/>
                <a:gd name="connsiteX454" fmla="*/ 206175 w 1612807"/>
                <a:gd name="connsiteY454" fmla="*/ 892533 h 1470001"/>
                <a:gd name="connsiteX455" fmla="*/ 207961 w 1612807"/>
                <a:gd name="connsiteY455" fmla="*/ 894318 h 1470001"/>
                <a:gd name="connsiteX456" fmla="*/ 209745 w 1612807"/>
                <a:gd name="connsiteY456" fmla="*/ 896996 h 1470001"/>
                <a:gd name="connsiteX457" fmla="*/ 210638 w 1612807"/>
                <a:gd name="connsiteY457" fmla="*/ 900566 h 1470001"/>
                <a:gd name="connsiteX458" fmla="*/ 212423 w 1612807"/>
                <a:gd name="connsiteY458" fmla="*/ 907706 h 1470001"/>
                <a:gd name="connsiteX459" fmla="*/ 214208 w 1612807"/>
                <a:gd name="connsiteY459" fmla="*/ 919309 h 1470001"/>
                <a:gd name="connsiteX460" fmla="*/ 215101 w 1612807"/>
                <a:gd name="connsiteY460" fmla="*/ 921986 h 1470001"/>
                <a:gd name="connsiteX461" fmla="*/ 216886 w 1612807"/>
                <a:gd name="connsiteY461" fmla="*/ 924664 h 1470001"/>
                <a:gd name="connsiteX462" fmla="*/ 220456 w 1612807"/>
                <a:gd name="connsiteY462" fmla="*/ 926449 h 1470001"/>
                <a:gd name="connsiteX463" fmla="*/ 232951 w 1612807"/>
                <a:gd name="connsiteY463" fmla="*/ 929127 h 1470001"/>
                <a:gd name="connsiteX464" fmla="*/ 235629 w 1612807"/>
                <a:gd name="connsiteY464" fmla="*/ 930019 h 1470001"/>
                <a:gd name="connsiteX465" fmla="*/ 238306 w 1612807"/>
                <a:gd name="connsiteY465" fmla="*/ 931805 h 1470001"/>
                <a:gd name="connsiteX466" fmla="*/ 244554 w 1612807"/>
                <a:gd name="connsiteY466" fmla="*/ 937160 h 1470001"/>
                <a:gd name="connsiteX467" fmla="*/ 249017 w 1612807"/>
                <a:gd name="connsiteY467" fmla="*/ 939837 h 1470001"/>
                <a:gd name="connsiteX468" fmla="*/ 274901 w 1612807"/>
                <a:gd name="connsiteY468" fmla="*/ 947870 h 1470001"/>
                <a:gd name="connsiteX469" fmla="*/ 277578 w 1612807"/>
                <a:gd name="connsiteY469" fmla="*/ 949655 h 1470001"/>
                <a:gd name="connsiteX470" fmla="*/ 279363 w 1612807"/>
                <a:gd name="connsiteY470" fmla="*/ 952333 h 1470001"/>
                <a:gd name="connsiteX471" fmla="*/ 281148 w 1612807"/>
                <a:gd name="connsiteY471" fmla="*/ 956795 h 1470001"/>
                <a:gd name="connsiteX472" fmla="*/ 287396 w 1612807"/>
                <a:gd name="connsiteY472" fmla="*/ 981786 h 1470001"/>
                <a:gd name="connsiteX473" fmla="*/ 288289 w 1612807"/>
                <a:gd name="connsiteY473" fmla="*/ 984464 h 1470001"/>
                <a:gd name="connsiteX474" fmla="*/ 290073 w 1612807"/>
                <a:gd name="connsiteY474" fmla="*/ 987142 h 1470001"/>
                <a:gd name="connsiteX475" fmla="*/ 294536 w 1612807"/>
                <a:gd name="connsiteY475" fmla="*/ 990712 h 1470001"/>
                <a:gd name="connsiteX476" fmla="*/ 297214 w 1612807"/>
                <a:gd name="connsiteY476" fmla="*/ 991604 h 1470001"/>
                <a:gd name="connsiteX477" fmla="*/ 303461 w 1612807"/>
                <a:gd name="connsiteY477" fmla="*/ 991604 h 1470001"/>
                <a:gd name="connsiteX478" fmla="*/ 306139 w 1612807"/>
                <a:gd name="connsiteY478" fmla="*/ 992497 h 1470001"/>
                <a:gd name="connsiteX479" fmla="*/ 308817 w 1612807"/>
                <a:gd name="connsiteY479" fmla="*/ 994282 h 1470001"/>
                <a:gd name="connsiteX480" fmla="*/ 310602 w 1612807"/>
                <a:gd name="connsiteY480" fmla="*/ 996067 h 1470001"/>
                <a:gd name="connsiteX481" fmla="*/ 312387 w 1612807"/>
                <a:gd name="connsiteY481" fmla="*/ 999637 h 1470001"/>
                <a:gd name="connsiteX482" fmla="*/ 315065 w 1612807"/>
                <a:gd name="connsiteY482" fmla="*/ 1005885 h 1470001"/>
                <a:gd name="connsiteX483" fmla="*/ 316849 w 1612807"/>
                <a:gd name="connsiteY483" fmla="*/ 1017488 h 1470001"/>
                <a:gd name="connsiteX484" fmla="*/ 316849 w 1612807"/>
                <a:gd name="connsiteY484" fmla="*/ 1023735 h 1470001"/>
                <a:gd name="connsiteX485" fmla="*/ 315957 w 1612807"/>
                <a:gd name="connsiteY485" fmla="*/ 1027306 h 1470001"/>
                <a:gd name="connsiteX486" fmla="*/ 314172 w 1612807"/>
                <a:gd name="connsiteY486" fmla="*/ 1029090 h 1470001"/>
                <a:gd name="connsiteX487" fmla="*/ 299891 w 1612807"/>
                <a:gd name="connsiteY487" fmla="*/ 1035338 h 1470001"/>
                <a:gd name="connsiteX488" fmla="*/ 294536 w 1612807"/>
                <a:gd name="connsiteY488" fmla="*/ 1036231 h 1470001"/>
                <a:gd name="connsiteX489" fmla="*/ 292751 w 1612807"/>
                <a:gd name="connsiteY489" fmla="*/ 1037123 h 1470001"/>
                <a:gd name="connsiteX490" fmla="*/ 290966 w 1612807"/>
                <a:gd name="connsiteY490" fmla="*/ 1038909 h 1470001"/>
                <a:gd name="connsiteX491" fmla="*/ 290073 w 1612807"/>
                <a:gd name="connsiteY491" fmla="*/ 1041586 h 1470001"/>
                <a:gd name="connsiteX492" fmla="*/ 289181 w 1612807"/>
                <a:gd name="connsiteY492" fmla="*/ 1045156 h 1470001"/>
                <a:gd name="connsiteX493" fmla="*/ 289181 w 1612807"/>
                <a:gd name="connsiteY493" fmla="*/ 1063007 h 1470001"/>
                <a:gd name="connsiteX494" fmla="*/ 288289 w 1612807"/>
                <a:gd name="connsiteY494" fmla="*/ 1065685 h 1470001"/>
                <a:gd name="connsiteX495" fmla="*/ 287396 w 1612807"/>
                <a:gd name="connsiteY495" fmla="*/ 1067470 h 1470001"/>
                <a:gd name="connsiteX496" fmla="*/ 283826 w 1612807"/>
                <a:gd name="connsiteY496" fmla="*/ 1071932 h 1470001"/>
                <a:gd name="connsiteX497" fmla="*/ 282041 w 1612807"/>
                <a:gd name="connsiteY497" fmla="*/ 1074610 h 1470001"/>
                <a:gd name="connsiteX498" fmla="*/ 281148 w 1612807"/>
                <a:gd name="connsiteY498" fmla="*/ 1077287 h 1470001"/>
                <a:gd name="connsiteX499" fmla="*/ 278470 w 1612807"/>
                <a:gd name="connsiteY499" fmla="*/ 1087105 h 1470001"/>
                <a:gd name="connsiteX500" fmla="*/ 276685 w 1612807"/>
                <a:gd name="connsiteY500" fmla="*/ 1089783 h 1470001"/>
                <a:gd name="connsiteX501" fmla="*/ 274901 w 1612807"/>
                <a:gd name="connsiteY501" fmla="*/ 1091568 h 1470001"/>
                <a:gd name="connsiteX502" fmla="*/ 273115 w 1612807"/>
                <a:gd name="connsiteY502" fmla="*/ 1092461 h 1470001"/>
                <a:gd name="connsiteX503" fmla="*/ 268653 w 1612807"/>
                <a:gd name="connsiteY503" fmla="*/ 1095138 h 1470001"/>
                <a:gd name="connsiteX504" fmla="*/ 264190 w 1612807"/>
                <a:gd name="connsiteY504" fmla="*/ 1097816 h 1470001"/>
                <a:gd name="connsiteX505" fmla="*/ 261513 w 1612807"/>
                <a:gd name="connsiteY505" fmla="*/ 1102278 h 1470001"/>
                <a:gd name="connsiteX506" fmla="*/ 259727 w 1612807"/>
                <a:gd name="connsiteY506" fmla="*/ 1104956 h 1470001"/>
                <a:gd name="connsiteX507" fmla="*/ 258835 w 1612807"/>
                <a:gd name="connsiteY507" fmla="*/ 1107634 h 1470001"/>
                <a:gd name="connsiteX508" fmla="*/ 257050 w 1612807"/>
                <a:gd name="connsiteY508" fmla="*/ 1108526 h 1470001"/>
                <a:gd name="connsiteX509" fmla="*/ 254372 w 1612807"/>
                <a:gd name="connsiteY509" fmla="*/ 1109418 h 1470001"/>
                <a:gd name="connsiteX510" fmla="*/ 251694 w 1612807"/>
                <a:gd name="connsiteY510" fmla="*/ 1110311 h 1470001"/>
                <a:gd name="connsiteX511" fmla="*/ 237414 w 1612807"/>
                <a:gd name="connsiteY511" fmla="*/ 1110311 h 1470001"/>
                <a:gd name="connsiteX512" fmla="*/ 234737 w 1612807"/>
                <a:gd name="connsiteY512" fmla="*/ 1111204 h 1470001"/>
                <a:gd name="connsiteX513" fmla="*/ 232059 w 1612807"/>
                <a:gd name="connsiteY513" fmla="*/ 1112096 h 1470001"/>
                <a:gd name="connsiteX514" fmla="*/ 230274 w 1612807"/>
                <a:gd name="connsiteY514" fmla="*/ 1113881 h 1470001"/>
                <a:gd name="connsiteX515" fmla="*/ 228489 w 1612807"/>
                <a:gd name="connsiteY515" fmla="*/ 1115666 h 1470001"/>
                <a:gd name="connsiteX516" fmla="*/ 226704 w 1612807"/>
                <a:gd name="connsiteY516" fmla="*/ 1118344 h 1470001"/>
                <a:gd name="connsiteX517" fmla="*/ 226704 w 1612807"/>
                <a:gd name="connsiteY517" fmla="*/ 1121022 h 1470001"/>
                <a:gd name="connsiteX518" fmla="*/ 226704 w 1612807"/>
                <a:gd name="connsiteY518" fmla="*/ 1123699 h 1470001"/>
                <a:gd name="connsiteX519" fmla="*/ 227596 w 1612807"/>
                <a:gd name="connsiteY519" fmla="*/ 1131732 h 1470001"/>
                <a:gd name="connsiteX520" fmla="*/ 228489 w 1612807"/>
                <a:gd name="connsiteY520" fmla="*/ 1134410 h 1470001"/>
                <a:gd name="connsiteX521" fmla="*/ 231166 w 1612807"/>
                <a:gd name="connsiteY521" fmla="*/ 1137087 h 1470001"/>
                <a:gd name="connsiteX522" fmla="*/ 236521 w 1612807"/>
                <a:gd name="connsiteY522" fmla="*/ 1138872 h 1470001"/>
                <a:gd name="connsiteX523" fmla="*/ 240092 w 1612807"/>
                <a:gd name="connsiteY523" fmla="*/ 1138872 h 1470001"/>
                <a:gd name="connsiteX524" fmla="*/ 242769 w 1612807"/>
                <a:gd name="connsiteY524" fmla="*/ 1137980 h 1470001"/>
                <a:gd name="connsiteX525" fmla="*/ 244554 w 1612807"/>
                <a:gd name="connsiteY525" fmla="*/ 1137087 h 1470001"/>
                <a:gd name="connsiteX526" fmla="*/ 248125 w 1612807"/>
                <a:gd name="connsiteY526" fmla="*/ 1137980 h 1470001"/>
                <a:gd name="connsiteX527" fmla="*/ 257050 w 1612807"/>
                <a:gd name="connsiteY527" fmla="*/ 1145120 h 1470001"/>
                <a:gd name="connsiteX528" fmla="*/ 260620 w 1612807"/>
                <a:gd name="connsiteY528" fmla="*/ 1146905 h 1470001"/>
                <a:gd name="connsiteX529" fmla="*/ 265082 w 1612807"/>
                <a:gd name="connsiteY529" fmla="*/ 1148690 h 1470001"/>
                <a:gd name="connsiteX530" fmla="*/ 277578 w 1612807"/>
                <a:gd name="connsiteY530" fmla="*/ 1150475 h 1470001"/>
                <a:gd name="connsiteX531" fmla="*/ 280256 w 1612807"/>
                <a:gd name="connsiteY531" fmla="*/ 1152260 h 1470001"/>
                <a:gd name="connsiteX532" fmla="*/ 282933 w 1612807"/>
                <a:gd name="connsiteY532" fmla="*/ 1155830 h 1470001"/>
                <a:gd name="connsiteX533" fmla="*/ 285611 w 1612807"/>
                <a:gd name="connsiteY533" fmla="*/ 1162078 h 1470001"/>
                <a:gd name="connsiteX534" fmla="*/ 288289 w 1612807"/>
                <a:gd name="connsiteY534" fmla="*/ 1170111 h 1470001"/>
                <a:gd name="connsiteX535" fmla="*/ 289181 w 1612807"/>
                <a:gd name="connsiteY535" fmla="*/ 1174574 h 1470001"/>
                <a:gd name="connsiteX536" fmla="*/ 290073 w 1612807"/>
                <a:gd name="connsiteY536" fmla="*/ 1178144 h 1470001"/>
                <a:gd name="connsiteX537" fmla="*/ 289181 w 1612807"/>
                <a:gd name="connsiteY537" fmla="*/ 1180821 h 1470001"/>
                <a:gd name="connsiteX538" fmla="*/ 288289 w 1612807"/>
                <a:gd name="connsiteY538" fmla="*/ 1183499 h 1470001"/>
                <a:gd name="connsiteX539" fmla="*/ 286503 w 1612807"/>
                <a:gd name="connsiteY539" fmla="*/ 1186177 h 1470001"/>
                <a:gd name="connsiteX540" fmla="*/ 282041 w 1612807"/>
                <a:gd name="connsiteY540" fmla="*/ 1191532 h 1470001"/>
                <a:gd name="connsiteX541" fmla="*/ 278470 w 1612807"/>
                <a:gd name="connsiteY541" fmla="*/ 1195994 h 1470001"/>
                <a:gd name="connsiteX542" fmla="*/ 277578 w 1612807"/>
                <a:gd name="connsiteY542" fmla="*/ 1198672 h 1470001"/>
                <a:gd name="connsiteX543" fmla="*/ 277578 w 1612807"/>
                <a:gd name="connsiteY543" fmla="*/ 1201350 h 1470001"/>
                <a:gd name="connsiteX544" fmla="*/ 277578 w 1612807"/>
                <a:gd name="connsiteY544" fmla="*/ 1204920 h 1470001"/>
                <a:gd name="connsiteX545" fmla="*/ 278470 w 1612807"/>
                <a:gd name="connsiteY545" fmla="*/ 1206705 h 1470001"/>
                <a:gd name="connsiteX546" fmla="*/ 279363 w 1612807"/>
                <a:gd name="connsiteY546" fmla="*/ 1209382 h 1470001"/>
                <a:gd name="connsiteX547" fmla="*/ 281148 w 1612807"/>
                <a:gd name="connsiteY547" fmla="*/ 1213845 h 1470001"/>
                <a:gd name="connsiteX548" fmla="*/ 294536 w 1612807"/>
                <a:gd name="connsiteY548" fmla="*/ 1234373 h 1470001"/>
                <a:gd name="connsiteX549" fmla="*/ 295429 w 1612807"/>
                <a:gd name="connsiteY549" fmla="*/ 1237051 h 1470001"/>
                <a:gd name="connsiteX550" fmla="*/ 296321 w 1612807"/>
                <a:gd name="connsiteY550" fmla="*/ 1239729 h 1470001"/>
                <a:gd name="connsiteX551" fmla="*/ 297214 w 1612807"/>
                <a:gd name="connsiteY551" fmla="*/ 1242406 h 1470001"/>
                <a:gd name="connsiteX552" fmla="*/ 298999 w 1612807"/>
                <a:gd name="connsiteY552" fmla="*/ 1244191 h 1470001"/>
                <a:gd name="connsiteX553" fmla="*/ 301677 w 1612807"/>
                <a:gd name="connsiteY553" fmla="*/ 1245976 h 1470001"/>
                <a:gd name="connsiteX554" fmla="*/ 306139 w 1612807"/>
                <a:gd name="connsiteY554" fmla="*/ 1247761 h 1470001"/>
                <a:gd name="connsiteX555" fmla="*/ 324882 w 1612807"/>
                <a:gd name="connsiteY555" fmla="*/ 1246869 h 1470001"/>
                <a:gd name="connsiteX556" fmla="*/ 349873 w 1612807"/>
                <a:gd name="connsiteY556" fmla="*/ 1248654 h 1470001"/>
                <a:gd name="connsiteX557" fmla="*/ 352551 w 1612807"/>
                <a:gd name="connsiteY557" fmla="*/ 1250439 h 1470001"/>
                <a:gd name="connsiteX558" fmla="*/ 354336 w 1612807"/>
                <a:gd name="connsiteY558" fmla="*/ 1253117 h 1470001"/>
                <a:gd name="connsiteX559" fmla="*/ 354336 w 1612807"/>
                <a:gd name="connsiteY559" fmla="*/ 1257579 h 1470001"/>
                <a:gd name="connsiteX560" fmla="*/ 353443 w 1612807"/>
                <a:gd name="connsiteY560" fmla="*/ 1260257 h 1470001"/>
                <a:gd name="connsiteX561" fmla="*/ 351658 w 1612807"/>
                <a:gd name="connsiteY561" fmla="*/ 1262934 h 1470001"/>
                <a:gd name="connsiteX562" fmla="*/ 349873 w 1612807"/>
                <a:gd name="connsiteY562" fmla="*/ 1264719 h 1470001"/>
                <a:gd name="connsiteX563" fmla="*/ 348088 w 1612807"/>
                <a:gd name="connsiteY563" fmla="*/ 1266505 h 1470001"/>
                <a:gd name="connsiteX564" fmla="*/ 347196 w 1612807"/>
                <a:gd name="connsiteY564" fmla="*/ 1268290 h 1470001"/>
                <a:gd name="connsiteX565" fmla="*/ 347196 w 1612807"/>
                <a:gd name="connsiteY565" fmla="*/ 1271860 h 1470001"/>
                <a:gd name="connsiteX566" fmla="*/ 347196 w 1612807"/>
                <a:gd name="connsiteY566" fmla="*/ 1279000 h 1470001"/>
                <a:gd name="connsiteX567" fmla="*/ 347196 w 1612807"/>
                <a:gd name="connsiteY567" fmla="*/ 1280785 h 1470001"/>
                <a:gd name="connsiteX568" fmla="*/ 348088 w 1612807"/>
                <a:gd name="connsiteY568" fmla="*/ 1280785 h 1470001"/>
                <a:gd name="connsiteX569" fmla="*/ 349873 w 1612807"/>
                <a:gd name="connsiteY569" fmla="*/ 1282570 h 1470001"/>
                <a:gd name="connsiteX570" fmla="*/ 357013 w 1612807"/>
                <a:gd name="connsiteY570" fmla="*/ 1283462 h 1470001"/>
                <a:gd name="connsiteX571" fmla="*/ 382005 w 1612807"/>
                <a:gd name="connsiteY571" fmla="*/ 1280785 h 1470001"/>
                <a:gd name="connsiteX572" fmla="*/ 385574 w 1612807"/>
                <a:gd name="connsiteY572" fmla="*/ 1280785 h 1470001"/>
                <a:gd name="connsiteX573" fmla="*/ 385574 w 1612807"/>
                <a:gd name="connsiteY573" fmla="*/ 1280785 h 1470001"/>
                <a:gd name="connsiteX574" fmla="*/ 397177 w 1612807"/>
                <a:gd name="connsiteY574" fmla="*/ 1292388 h 1470001"/>
                <a:gd name="connsiteX575" fmla="*/ 404318 w 1612807"/>
                <a:gd name="connsiteY575" fmla="*/ 1295958 h 1470001"/>
                <a:gd name="connsiteX576" fmla="*/ 409673 w 1612807"/>
                <a:gd name="connsiteY576" fmla="*/ 1297743 h 1470001"/>
                <a:gd name="connsiteX577" fmla="*/ 417706 w 1612807"/>
                <a:gd name="connsiteY577" fmla="*/ 1303098 h 1470001"/>
                <a:gd name="connsiteX578" fmla="*/ 420383 w 1612807"/>
                <a:gd name="connsiteY578" fmla="*/ 1303991 h 1470001"/>
                <a:gd name="connsiteX579" fmla="*/ 423061 w 1612807"/>
                <a:gd name="connsiteY579" fmla="*/ 1304883 h 1470001"/>
                <a:gd name="connsiteX580" fmla="*/ 438234 w 1612807"/>
                <a:gd name="connsiteY580" fmla="*/ 1304883 h 1470001"/>
                <a:gd name="connsiteX581" fmla="*/ 441804 w 1612807"/>
                <a:gd name="connsiteY581" fmla="*/ 1308454 h 1470001"/>
                <a:gd name="connsiteX582" fmla="*/ 444482 w 1612807"/>
                <a:gd name="connsiteY582" fmla="*/ 1314701 h 1470001"/>
                <a:gd name="connsiteX583" fmla="*/ 457870 w 1612807"/>
                <a:gd name="connsiteY583" fmla="*/ 1370931 h 1470001"/>
                <a:gd name="connsiteX584" fmla="*/ 458762 w 1612807"/>
                <a:gd name="connsiteY584" fmla="*/ 1374501 h 1470001"/>
                <a:gd name="connsiteX585" fmla="*/ 457870 w 1612807"/>
                <a:gd name="connsiteY585" fmla="*/ 1378071 h 1470001"/>
                <a:gd name="connsiteX586" fmla="*/ 455192 w 1612807"/>
                <a:gd name="connsiteY586" fmla="*/ 1386996 h 1470001"/>
                <a:gd name="connsiteX587" fmla="*/ 454300 w 1612807"/>
                <a:gd name="connsiteY587" fmla="*/ 1389674 h 1470001"/>
                <a:gd name="connsiteX588" fmla="*/ 454300 w 1612807"/>
                <a:gd name="connsiteY588" fmla="*/ 1393244 h 1470001"/>
                <a:gd name="connsiteX589" fmla="*/ 454300 w 1612807"/>
                <a:gd name="connsiteY589" fmla="*/ 1398599 h 1470001"/>
                <a:gd name="connsiteX590" fmla="*/ 457870 w 1612807"/>
                <a:gd name="connsiteY590" fmla="*/ 1413772 h 1470001"/>
                <a:gd name="connsiteX591" fmla="*/ 457870 w 1612807"/>
                <a:gd name="connsiteY591" fmla="*/ 1417342 h 1470001"/>
                <a:gd name="connsiteX592" fmla="*/ 457870 w 1612807"/>
                <a:gd name="connsiteY592" fmla="*/ 1430730 h 1470001"/>
                <a:gd name="connsiteX593" fmla="*/ 463225 w 1612807"/>
                <a:gd name="connsiteY593" fmla="*/ 1436086 h 1470001"/>
                <a:gd name="connsiteX594" fmla="*/ 481968 w 1612807"/>
                <a:gd name="connsiteY594" fmla="*/ 1439656 h 1470001"/>
                <a:gd name="connsiteX595" fmla="*/ 481968 w 1612807"/>
                <a:gd name="connsiteY595" fmla="*/ 1439656 h 1470001"/>
                <a:gd name="connsiteX596" fmla="*/ 483753 w 1612807"/>
                <a:gd name="connsiteY596" fmla="*/ 1436978 h 1470001"/>
                <a:gd name="connsiteX597" fmla="*/ 515884 w 1612807"/>
                <a:gd name="connsiteY597" fmla="*/ 1388782 h 1470001"/>
                <a:gd name="connsiteX598" fmla="*/ 533735 w 1612807"/>
                <a:gd name="connsiteY598" fmla="*/ 1370038 h 1470001"/>
                <a:gd name="connsiteX599" fmla="*/ 538198 w 1612807"/>
                <a:gd name="connsiteY599" fmla="*/ 1361113 h 1470001"/>
                <a:gd name="connsiteX600" fmla="*/ 539982 w 1612807"/>
                <a:gd name="connsiteY600" fmla="*/ 1349510 h 1470001"/>
                <a:gd name="connsiteX601" fmla="*/ 538198 w 1612807"/>
                <a:gd name="connsiteY601" fmla="*/ 1343262 h 1470001"/>
                <a:gd name="connsiteX602" fmla="*/ 535520 w 1612807"/>
                <a:gd name="connsiteY602" fmla="*/ 1337014 h 1470001"/>
                <a:gd name="connsiteX603" fmla="*/ 533735 w 1612807"/>
                <a:gd name="connsiteY603" fmla="*/ 1327197 h 1470001"/>
                <a:gd name="connsiteX604" fmla="*/ 528380 w 1612807"/>
                <a:gd name="connsiteY604" fmla="*/ 1315594 h 1470001"/>
                <a:gd name="connsiteX605" fmla="*/ 518562 w 1612807"/>
                <a:gd name="connsiteY605" fmla="*/ 1302206 h 1470001"/>
                <a:gd name="connsiteX606" fmla="*/ 514992 w 1612807"/>
                <a:gd name="connsiteY606" fmla="*/ 1286140 h 1470001"/>
                <a:gd name="connsiteX607" fmla="*/ 526594 w 1612807"/>
                <a:gd name="connsiteY607" fmla="*/ 1271860 h 1470001"/>
                <a:gd name="connsiteX608" fmla="*/ 528380 w 1612807"/>
                <a:gd name="connsiteY608" fmla="*/ 1285248 h 1470001"/>
                <a:gd name="connsiteX609" fmla="*/ 533735 w 1612807"/>
                <a:gd name="connsiteY609" fmla="*/ 1299528 h 1470001"/>
                <a:gd name="connsiteX610" fmla="*/ 540875 w 1612807"/>
                <a:gd name="connsiteY610" fmla="*/ 1310238 h 1470001"/>
                <a:gd name="connsiteX611" fmla="*/ 548908 w 1612807"/>
                <a:gd name="connsiteY611" fmla="*/ 1315594 h 1470001"/>
                <a:gd name="connsiteX612" fmla="*/ 556048 w 1612807"/>
                <a:gd name="connsiteY612" fmla="*/ 1321842 h 1470001"/>
                <a:gd name="connsiteX613" fmla="*/ 559618 w 1612807"/>
                <a:gd name="connsiteY613" fmla="*/ 1324519 h 1470001"/>
                <a:gd name="connsiteX614" fmla="*/ 564974 w 1612807"/>
                <a:gd name="connsiteY614" fmla="*/ 1326304 h 1470001"/>
                <a:gd name="connsiteX615" fmla="*/ 573899 w 1612807"/>
                <a:gd name="connsiteY615" fmla="*/ 1327197 h 1470001"/>
                <a:gd name="connsiteX616" fmla="*/ 577469 w 1612807"/>
                <a:gd name="connsiteY616" fmla="*/ 1329874 h 1470001"/>
                <a:gd name="connsiteX617" fmla="*/ 567651 w 1612807"/>
                <a:gd name="connsiteY617" fmla="*/ 1358435 h 1470001"/>
                <a:gd name="connsiteX618" fmla="*/ 564081 w 1612807"/>
                <a:gd name="connsiteY618" fmla="*/ 1378963 h 1470001"/>
                <a:gd name="connsiteX619" fmla="*/ 568544 w 1612807"/>
                <a:gd name="connsiteY619" fmla="*/ 1395922 h 1470001"/>
                <a:gd name="connsiteX620" fmla="*/ 581932 w 1612807"/>
                <a:gd name="connsiteY620" fmla="*/ 1407525 h 1470001"/>
                <a:gd name="connsiteX621" fmla="*/ 592642 w 1612807"/>
                <a:gd name="connsiteY621" fmla="*/ 1406632 h 1470001"/>
                <a:gd name="connsiteX622" fmla="*/ 601567 w 1612807"/>
                <a:gd name="connsiteY622" fmla="*/ 1398599 h 1470001"/>
                <a:gd name="connsiteX623" fmla="*/ 610493 w 1612807"/>
                <a:gd name="connsiteY623" fmla="*/ 1388782 h 1470001"/>
                <a:gd name="connsiteX624" fmla="*/ 608708 w 1612807"/>
                <a:gd name="connsiteY624" fmla="*/ 1408417 h 1470001"/>
                <a:gd name="connsiteX625" fmla="*/ 600675 w 1612807"/>
                <a:gd name="connsiteY625" fmla="*/ 1420913 h 1470001"/>
                <a:gd name="connsiteX626" fmla="*/ 581932 w 1612807"/>
                <a:gd name="connsiteY626" fmla="*/ 1440548 h 1470001"/>
                <a:gd name="connsiteX627" fmla="*/ 567651 w 1612807"/>
                <a:gd name="connsiteY627" fmla="*/ 1466432 h 1470001"/>
                <a:gd name="connsiteX628" fmla="*/ 567651 w 1612807"/>
                <a:gd name="connsiteY628" fmla="*/ 1466432 h 1470001"/>
                <a:gd name="connsiteX629" fmla="*/ 568544 w 1612807"/>
                <a:gd name="connsiteY629" fmla="*/ 1466432 h 1470001"/>
                <a:gd name="connsiteX630" fmla="*/ 575684 w 1612807"/>
                <a:gd name="connsiteY630" fmla="*/ 1470002 h 1470001"/>
                <a:gd name="connsiteX631" fmla="*/ 575684 w 1612807"/>
                <a:gd name="connsiteY631" fmla="*/ 1470002 h 1470001"/>
                <a:gd name="connsiteX632" fmla="*/ 577469 w 1612807"/>
                <a:gd name="connsiteY632" fmla="*/ 1467324 h 1470001"/>
                <a:gd name="connsiteX633" fmla="*/ 629236 w 1612807"/>
                <a:gd name="connsiteY633" fmla="*/ 1382534 h 1470001"/>
                <a:gd name="connsiteX634" fmla="*/ 637269 w 1612807"/>
                <a:gd name="connsiteY634" fmla="*/ 1375394 h 1470001"/>
                <a:gd name="connsiteX635" fmla="*/ 656012 w 1612807"/>
                <a:gd name="connsiteY635" fmla="*/ 1362006 h 1470001"/>
                <a:gd name="connsiteX636" fmla="*/ 664045 w 1612807"/>
                <a:gd name="connsiteY636" fmla="*/ 1353973 h 1470001"/>
                <a:gd name="connsiteX637" fmla="*/ 680110 w 1612807"/>
                <a:gd name="connsiteY637" fmla="*/ 1330767 h 1470001"/>
                <a:gd name="connsiteX638" fmla="*/ 688143 w 1612807"/>
                <a:gd name="connsiteY638" fmla="*/ 1321842 h 1470001"/>
                <a:gd name="connsiteX639" fmla="*/ 698854 w 1612807"/>
                <a:gd name="connsiteY639" fmla="*/ 1314701 h 1470001"/>
                <a:gd name="connsiteX640" fmla="*/ 762223 w 1612807"/>
                <a:gd name="connsiteY640" fmla="*/ 1282570 h 1470001"/>
                <a:gd name="connsiteX641" fmla="*/ 779182 w 1612807"/>
                <a:gd name="connsiteY641" fmla="*/ 1266505 h 1470001"/>
                <a:gd name="connsiteX642" fmla="*/ 822023 w 1612807"/>
                <a:gd name="connsiteY642" fmla="*/ 1215630 h 1470001"/>
                <a:gd name="connsiteX643" fmla="*/ 838089 w 1612807"/>
                <a:gd name="connsiteY643" fmla="*/ 1203134 h 1470001"/>
                <a:gd name="connsiteX644" fmla="*/ 867542 w 1612807"/>
                <a:gd name="connsiteY644" fmla="*/ 1185284 h 1470001"/>
                <a:gd name="connsiteX645" fmla="*/ 907706 w 1612807"/>
                <a:gd name="connsiteY645" fmla="*/ 1162970 h 1470001"/>
                <a:gd name="connsiteX646" fmla="*/ 920202 w 1612807"/>
                <a:gd name="connsiteY646" fmla="*/ 1162970 h 1470001"/>
                <a:gd name="connsiteX647" fmla="*/ 993390 w 1612807"/>
                <a:gd name="connsiteY647" fmla="*/ 1149582 h 1470001"/>
                <a:gd name="connsiteX648" fmla="*/ 1031768 w 1612807"/>
                <a:gd name="connsiteY648" fmla="*/ 1154938 h 1470001"/>
                <a:gd name="connsiteX649" fmla="*/ 1052297 w 1612807"/>
                <a:gd name="connsiteY649" fmla="*/ 1150475 h 1470001"/>
                <a:gd name="connsiteX650" fmla="*/ 1061222 w 1612807"/>
                <a:gd name="connsiteY650" fmla="*/ 1150475 h 1470001"/>
                <a:gd name="connsiteX651" fmla="*/ 1072825 w 1612807"/>
                <a:gd name="connsiteY651" fmla="*/ 1154938 h 1470001"/>
                <a:gd name="connsiteX652" fmla="*/ 1076395 w 1612807"/>
                <a:gd name="connsiteY652" fmla="*/ 1158508 h 1470001"/>
                <a:gd name="connsiteX653" fmla="*/ 1079073 w 1612807"/>
                <a:gd name="connsiteY653" fmla="*/ 1162078 h 1470001"/>
                <a:gd name="connsiteX654" fmla="*/ 1083535 w 1612807"/>
                <a:gd name="connsiteY654" fmla="*/ 1171003 h 1470001"/>
                <a:gd name="connsiteX655" fmla="*/ 1084428 w 1612807"/>
                <a:gd name="connsiteY655" fmla="*/ 1171896 h 1470001"/>
                <a:gd name="connsiteX656" fmla="*/ 1090675 w 1612807"/>
                <a:gd name="connsiteY656" fmla="*/ 1176358 h 1470001"/>
                <a:gd name="connsiteX657" fmla="*/ 1090675 w 1612807"/>
                <a:gd name="connsiteY657" fmla="*/ 1179929 h 1470001"/>
                <a:gd name="connsiteX658" fmla="*/ 1089783 w 1612807"/>
                <a:gd name="connsiteY658" fmla="*/ 1185284 h 1470001"/>
                <a:gd name="connsiteX659" fmla="*/ 1088890 w 1612807"/>
                <a:gd name="connsiteY659" fmla="*/ 1187962 h 1470001"/>
                <a:gd name="connsiteX660" fmla="*/ 1091568 w 1612807"/>
                <a:gd name="connsiteY660" fmla="*/ 1195102 h 1470001"/>
                <a:gd name="connsiteX661" fmla="*/ 1092461 w 1612807"/>
                <a:gd name="connsiteY661" fmla="*/ 1194209 h 1470001"/>
                <a:gd name="connsiteX662" fmla="*/ 1092461 w 1612807"/>
                <a:gd name="connsiteY662" fmla="*/ 1188854 h 1470001"/>
                <a:gd name="connsiteX663" fmla="*/ 1097816 w 1612807"/>
                <a:gd name="connsiteY663" fmla="*/ 1187069 h 1470001"/>
                <a:gd name="connsiteX664" fmla="*/ 1103171 w 1612807"/>
                <a:gd name="connsiteY664" fmla="*/ 1184391 h 1470001"/>
                <a:gd name="connsiteX665" fmla="*/ 1104956 w 1612807"/>
                <a:gd name="connsiteY665" fmla="*/ 1186177 h 1470001"/>
                <a:gd name="connsiteX666" fmla="*/ 1104956 w 1612807"/>
                <a:gd name="connsiteY666" fmla="*/ 1197779 h 1470001"/>
                <a:gd name="connsiteX667" fmla="*/ 1108526 w 1612807"/>
                <a:gd name="connsiteY667" fmla="*/ 1197779 h 1470001"/>
                <a:gd name="connsiteX668" fmla="*/ 1112096 w 1612807"/>
                <a:gd name="connsiteY668" fmla="*/ 1175466 h 1470001"/>
                <a:gd name="connsiteX669" fmla="*/ 1121914 w 1612807"/>
                <a:gd name="connsiteY669" fmla="*/ 1157615 h 1470001"/>
                <a:gd name="connsiteX670" fmla="*/ 1158508 w 1612807"/>
                <a:gd name="connsiteY670" fmla="*/ 1119237 h 1470001"/>
                <a:gd name="connsiteX671" fmla="*/ 1173681 w 1612807"/>
                <a:gd name="connsiteY671" fmla="*/ 1107634 h 1470001"/>
                <a:gd name="connsiteX672" fmla="*/ 1191532 w 1612807"/>
                <a:gd name="connsiteY672" fmla="*/ 1098708 h 1470001"/>
                <a:gd name="connsiteX673" fmla="*/ 1218308 w 1612807"/>
                <a:gd name="connsiteY673" fmla="*/ 1093353 h 1470001"/>
                <a:gd name="connsiteX674" fmla="*/ 1240621 w 1612807"/>
                <a:gd name="connsiteY674" fmla="*/ 1080858 h 1470001"/>
                <a:gd name="connsiteX675" fmla="*/ 1275430 w 1612807"/>
                <a:gd name="connsiteY675" fmla="*/ 1080858 h 1470001"/>
                <a:gd name="connsiteX676" fmla="*/ 1279893 w 1612807"/>
                <a:gd name="connsiteY676" fmla="*/ 1078180 h 1470001"/>
                <a:gd name="connsiteX677" fmla="*/ 1284355 w 1612807"/>
                <a:gd name="connsiteY677" fmla="*/ 1071932 h 1470001"/>
                <a:gd name="connsiteX678" fmla="*/ 1289710 w 1612807"/>
                <a:gd name="connsiteY678" fmla="*/ 1066577 h 1470001"/>
                <a:gd name="connsiteX679" fmla="*/ 1298635 w 1612807"/>
                <a:gd name="connsiteY679" fmla="*/ 1063899 h 1470001"/>
                <a:gd name="connsiteX680" fmla="*/ 1313809 w 1612807"/>
                <a:gd name="connsiteY680" fmla="*/ 1069254 h 1470001"/>
                <a:gd name="connsiteX681" fmla="*/ 1322734 w 1612807"/>
                <a:gd name="connsiteY681" fmla="*/ 1069254 h 1470001"/>
                <a:gd name="connsiteX682" fmla="*/ 1331659 w 1612807"/>
                <a:gd name="connsiteY682" fmla="*/ 1063899 h 1470001"/>
                <a:gd name="connsiteX683" fmla="*/ 1339692 w 1612807"/>
                <a:gd name="connsiteY683" fmla="*/ 1069254 h 1470001"/>
                <a:gd name="connsiteX684" fmla="*/ 1357543 w 1612807"/>
                <a:gd name="connsiteY684" fmla="*/ 1075502 h 1470001"/>
                <a:gd name="connsiteX685" fmla="*/ 1365575 w 1612807"/>
                <a:gd name="connsiteY685" fmla="*/ 1080858 h 1470001"/>
                <a:gd name="connsiteX686" fmla="*/ 1384319 w 1612807"/>
                <a:gd name="connsiteY686" fmla="*/ 1103171 h 1470001"/>
                <a:gd name="connsiteX687" fmla="*/ 1388782 w 1612807"/>
                <a:gd name="connsiteY687" fmla="*/ 1106741 h 1470001"/>
                <a:gd name="connsiteX688" fmla="*/ 1388782 w 1612807"/>
                <a:gd name="connsiteY688" fmla="*/ 1121022 h 1470001"/>
                <a:gd name="connsiteX689" fmla="*/ 1382534 w 1612807"/>
                <a:gd name="connsiteY689" fmla="*/ 1148690 h 1470001"/>
                <a:gd name="connsiteX690" fmla="*/ 1372716 w 1612807"/>
                <a:gd name="connsiteY690" fmla="*/ 1170111 h 1470001"/>
                <a:gd name="connsiteX691" fmla="*/ 1362006 w 1612807"/>
                <a:gd name="connsiteY691" fmla="*/ 1165648 h 1470001"/>
                <a:gd name="connsiteX692" fmla="*/ 1357543 w 1612807"/>
                <a:gd name="connsiteY692" fmla="*/ 1165648 h 1470001"/>
                <a:gd name="connsiteX693" fmla="*/ 1357543 w 1612807"/>
                <a:gd name="connsiteY693" fmla="*/ 1171003 h 1470001"/>
                <a:gd name="connsiteX694" fmla="*/ 1370931 w 1612807"/>
                <a:gd name="connsiteY694" fmla="*/ 1174574 h 1470001"/>
                <a:gd name="connsiteX695" fmla="*/ 1384319 w 1612807"/>
                <a:gd name="connsiteY695" fmla="*/ 1162078 h 1470001"/>
                <a:gd name="connsiteX696" fmla="*/ 1394137 w 1612807"/>
                <a:gd name="connsiteY696" fmla="*/ 1141550 h 1470001"/>
                <a:gd name="connsiteX697" fmla="*/ 1397707 w 1612807"/>
                <a:gd name="connsiteY697" fmla="*/ 1120129 h 1470001"/>
                <a:gd name="connsiteX698" fmla="*/ 1403062 w 1612807"/>
                <a:gd name="connsiteY698" fmla="*/ 1101386 h 1470001"/>
                <a:gd name="connsiteX699" fmla="*/ 1413772 w 1612807"/>
                <a:gd name="connsiteY699" fmla="*/ 1083535 h 1470001"/>
                <a:gd name="connsiteX700" fmla="*/ 1420913 w 1612807"/>
                <a:gd name="connsiteY700" fmla="*/ 1066577 h 1470001"/>
                <a:gd name="connsiteX701" fmla="*/ 1416450 w 1612807"/>
                <a:gd name="connsiteY701" fmla="*/ 1047834 h 1470001"/>
                <a:gd name="connsiteX702" fmla="*/ 1433408 w 1612807"/>
                <a:gd name="connsiteY702" fmla="*/ 1045156 h 1470001"/>
                <a:gd name="connsiteX703" fmla="*/ 1461969 w 1612807"/>
                <a:gd name="connsiteY703" fmla="*/ 1017488 h 1470001"/>
                <a:gd name="connsiteX704" fmla="*/ 1480712 w 1612807"/>
                <a:gd name="connsiteY704" fmla="*/ 1011240 h 1470001"/>
                <a:gd name="connsiteX705" fmla="*/ 1486067 w 1612807"/>
                <a:gd name="connsiteY705" fmla="*/ 1007670 h 1470001"/>
                <a:gd name="connsiteX706" fmla="*/ 1503918 w 1612807"/>
                <a:gd name="connsiteY706" fmla="*/ 992497 h 1470001"/>
                <a:gd name="connsiteX707" fmla="*/ 1510166 w 1612807"/>
                <a:gd name="connsiteY707" fmla="*/ 989819 h 1470001"/>
                <a:gd name="connsiteX708" fmla="*/ 1514629 w 1612807"/>
                <a:gd name="connsiteY708" fmla="*/ 988926 h 1470001"/>
                <a:gd name="connsiteX709" fmla="*/ 1514629 w 1612807"/>
                <a:gd name="connsiteY709" fmla="*/ 988926 h 1470001"/>
                <a:gd name="connsiteX710" fmla="*/ 1499455 w 1612807"/>
                <a:gd name="connsiteY710" fmla="*/ 958581 h 1470001"/>
                <a:gd name="connsiteX711" fmla="*/ 1498563 w 1612807"/>
                <a:gd name="connsiteY711" fmla="*/ 955903 h 1470001"/>
                <a:gd name="connsiteX712" fmla="*/ 1498563 w 1612807"/>
                <a:gd name="connsiteY712" fmla="*/ 953225 h 1470001"/>
                <a:gd name="connsiteX713" fmla="*/ 1499455 w 1612807"/>
                <a:gd name="connsiteY713" fmla="*/ 949655 h 1470001"/>
                <a:gd name="connsiteX714" fmla="*/ 1501241 w 1612807"/>
                <a:gd name="connsiteY714" fmla="*/ 946978 h 1470001"/>
                <a:gd name="connsiteX715" fmla="*/ 1503026 w 1612807"/>
                <a:gd name="connsiteY715" fmla="*/ 944300 h 1470001"/>
                <a:gd name="connsiteX716" fmla="*/ 1504811 w 1612807"/>
                <a:gd name="connsiteY716" fmla="*/ 942515 h 1470001"/>
                <a:gd name="connsiteX717" fmla="*/ 1519984 w 1612807"/>
                <a:gd name="connsiteY717" fmla="*/ 928234 h 1470001"/>
                <a:gd name="connsiteX718" fmla="*/ 1521769 w 1612807"/>
                <a:gd name="connsiteY718" fmla="*/ 926449 h 1470001"/>
                <a:gd name="connsiteX719" fmla="*/ 1525339 w 1612807"/>
                <a:gd name="connsiteY719" fmla="*/ 923772 h 1470001"/>
                <a:gd name="connsiteX720" fmla="*/ 1527124 w 1612807"/>
                <a:gd name="connsiteY720" fmla="*/ 922879 h 1470001"/>
                <a:gd name="connsiteX721" fmla="*/ 1530694 w 1612807"/>
                <a:gd name="connsiteY721" fmla="*/ 922879 h 1470001"/>
                <a:gd name="connsiteX722" fmla="*/ 1533372 w 1612807"/>
                <a:gd name="connsiteY722" fmla="*/ 923772 h 1470001"/>
                <a:gd name="connsiteX723" fmla="*/ 1537835 w 1612807"/>
                <a:gd name="connsiteY723" fmla="*/ 926449 h 1470001"/>
                <a:gd name="connsiteX724" fmla="*/ 1540512 w 1612807"/>
                <a:gd name="connsiteY724" fmla="*/ 927342 h 1470001"/>
                <a:gd name="connsiteX725" fmla="*/ 1543190 w 1612807"/>
                <a:gd name="connsiteY725" fmla="*/ 927342 h 1470001"/>
                <a:gd name="connsiteX726" fmla="*/ 1545867 w 1612807"/>
                <a:gd name="connsiteY726" fmla="*/ 926449 h 1470001"/>
                <a:gd name="connsiteX727" fmla="*/ 1547652 w 1612807"/>
                <a:gd name="connsiteY727" fmla="*/ 925557 h 1470001"/>
                <a:gd name="connsiteX728" fmla="*/ 1555685 w 1612807"/>
                <a:gd name="connsiteY728" fmla="*/ 919309 h 1470001"/>
                <a:gd name="connsiteX729" fmla="*/ 1556578 w 1612807"/>
                <a:gd name="connsiteY729" fmla="*/ 915739 h 1470001"/>
                <a:gd name="connsiteX730" fmla="*/ 1555685 w 1612807"/>
                <a:gd name="connsiteY730" fmla="*/ 911276 h 1470001"/>
                <a:gd name="connsiteX731" fmla="*/ 1544975 w 1612807"/>
                <a:gd name="connsiteY731" fmla="*/ 892533 h 1470001"/>
                <a:gd name="connsiteX732" fmla="*/ 1544975 w 1612807"/>
                <a:gd name="connsiteY732" fmla="*/ 891641 h 1470001"/>
                <a:gd name="connsiteX733" fmla="*/ 1546760 w 1612807"/>
                <a:gd name="connsiteY733" fmla="*/ 888070 h 1470001"/>
                <a:gd name="connsiteX734" fmla="*/ 1551223 w 1612807"/>
                <a:gd name="connsiteY734" fmla="*/ 883608 h 1470001"/>
                <a:gd name="connsiteX735" fmla="*/ 1556578 w 1612807"/>
                <a:gd name="connsiteY735" fmla="*/ 878253 h 1470001"/>
                <a:gd name="connsiteX736" fmla="*/ 1558363 w 1612807"/>
                <a:gd name="connsiteY736" fmla="*/ 876467 h 1470001"/>
                <a:gd name="connsiteX737" fmla="*/ 1559255 w 1612807"/>
                <a:gd name="connsiteY737" fmla="*/ 873790 h 1470001"/>
                <a:gd name="connsiteX738" fmla="*/ 1557470 w 1612807"/>
                <a:gd name="connsiteY738" fmla="*/ 870220 h 1470001"/>
                <a:gd name="connsiteX739" fmla="*/ 1553900 w 1612807"/>
                <a:gd name="connsiteY739" fmla="*/ 865757 h 1470001"/>
                <a:gd name="connsiteX740" fmla="*/ 1551223 w 1612807"/>
                <a:gd name="connsiteY740" fmla="*/ 863972 h 1470001"/>
                <a:gd name="connsiteX741" fmla="*/ 1543190 w 1612807"/>
                <a:gd name="connsiteY741" fmla="*/ 858617 h 1470001"/>
                <a:gd name="connsiteX742" fmla="*/ 1534264 w 1612807"/>
                <a:gd name="connsiteY742" fmla="*/ 848799 h 1470001"/>
                <a:gd name="connsiteX743" fmla="*/ 1532479 w 1612807"/>
                <a:gd name="connsiteY743" fmla="*/ 847906 h 1470001"/>
                <a:gd name="connsiteX744" fmla="*/ 1530694 w 1612807"/>
                <a:gd name="connsiteY744" fmla="*/ 847014 h 1470001"/>
                <a:gd name="connsiteX745" fmla="*/ 1528909 w 1612807"/>
                <a:gd name="connsiteY745" fmla="*/ 847906 h 1470001"/>
                <a:gd name="connsiteX746" fmla="*/ 1527124 w 1612807"/>
                <a:gd name="connsiteY746" fmla="*/ 850584 h 1470001"/>
                <a:gd name="connsiteX747" fmla="*/ 1524447 w 1612807"/>
                <a:gd name="connsiteY747" fmla="*/ 855046 h 1470001"/>
                <a:gd name="connsiteX748" fmla="*/ 1522662 w 1612807"/>
                <a:gd name="connsiteY748" fmla="*/ 856832 h 1470001"/>
                <a:gd name="connsiteX749" fmla="*/ 1520876 w 1612807"/>
                <a:gd name="connsiteY749" fmla="*/ 857725 h 1470001"/>
                <a:gd name="connsiteX750" fmla="*/ 1519091 w 1612807"/>
                <a:gd name="connsiteY750" fmla="*/ 856832 h 1470001"/>
                <a:gd name="connsiteX751" fmla="*/ 1500348 w 1612807"/>
                <a:gd name="connsiteY751" fmla="*/ 841658 h 1470001"/>
                <a:gd name="connsiteX752" fmla="*/ 1497671 w 1612807"/>
                <a:gd name="connsiteY752" fmla="*/ 838089 h 1470001"/>
                <a:gd name="connsiteX753" fmla="*/ 1495886 w 1612807"/>
                <a:gd name="connsiteY753" fmla="*/ 832733 h 1470001"/>
                <a:gd name="connsiteX754" fmla="*/ 1489638 w 1612807"/>
                <a:gd name="connsiteY754" fmla="*/ 809528 h 1470001"/>
                <a:gd name="connsiteX755" fmla="*/ 1485175 w 1612807"/>
                <a:gd name="connsiteY755" fmla="*/ 800602 h 1470001"/>
                <a:gd name="connsiteX756" fmla="*/ 1477142 w 1612807"/>
                <a:gd name="connsiteY756" fmla="*/ 786322 h 1470001"/>
                <a:gd name="connsiteX757" fmla="*/ 1474465 w 1612807"/>
                <a:gd name="connsiteY757" fmla="*/ 783644 h 1470001"/>
                <a:gd name="connsiteX758" fmla="*/ 1472679 w 1612807"/>
                <a:gd name="connsiteY758" fmla="*/ 781859 h 1470001"/>
                <a:gd name="connsiteX759" fmla="*/ 1462862 w 1612807"/>
                <a:gd name="connsiteY759" fmla="*/ 775611 h 1470001"/>
                <a:gd name="connsiteX760" fmla="*/ 1439656 w 1612807"/>
                <a:gd name="connsiteY760" fmla="*/ 765793 h 1470001"/>
                <a:gd name="connsiteX761" fmla="*/ 1435193 w 1612807"/>
                <a:gd name="connsiteY761" fmla="*/ 762223 h 1470001"/>
                <a:gd name="connsiteX762" fmla="*/ 1421805 w 1612807"/>
                <a:gd name="connsiteY762" fmla="*/ 749728 h 1470001"/>
                <a:gd name="connsiteX763" fmla="*/ 1419127 w 1612807"/>
                <a:gd name="connsiteY763" fmla="*/ 745265 h 1470001"/>
                <a:gd name="connsiteX764" fmla="*/ 1418235 w 1612807"/>
                <a:gd name="connsiteY764" fmla="*/ 743480 h 1470001"/>
                <a:gd name="connsiteX765" fmla="*/ 1418235 w 1612807"/>
                <a:gd name="connsiteY765" fmla="*/ 740802 h 1470001"/>
                <a:gd name="connsiteX766" fmla="*/ 1420020 w 1612807"/>
                <a:gd name="connsiteY766" fmla="*/ 738125 h 1470001"/>
                <a:gd name="connsiteX767" fmla="*/ 1421805 w 1612807"/>
                <a:gd name="connsiteY767" fmla="*/ 737232 h 1470001"/>
                <a:gd name="connsiteX768" fmla="*/ 1425375 w 1612807"/>
                <a:gd name="connsiteY768" fmla="*/ 736340 h 1470001"/>
                <a:gd name="connsiteX769" fmla="*/ 1453044 w 1612807"/>
                <a:gd name="connsiteY769" fmla="*/ 733662 h 1470001"/>
                <a:gd name="connsiteX770" fmla="*/ 1458399 w 1612807"/>
                <a:gd name="connsiteY770" fmla="*/ 731877 h 1470001"/>
                <a:gd name="connsiteX771" fmla="*/ 1460184 w 1612807"/>
                <a:gd name="connsiteY771" fmla="*/ 730985 h 1470001"/>
                <a:gd name="connsiteX772" fmla="*/ 1461969 w 1612807"/>
                <a:gd name="connsiteY772" fmla="*/ 729200 h 1470001"/>
                <a:gd name="connsiteX773" fmla="*/ 1462862 w 1612807"/>
                <a:gd name="connsiteY773" fmla="*/ 726522 h 1470001"/>
                <a:gd name="connsiteX774" fmla="*/ 1462862 w 1612807"/>
                <a:gd name="connsiteY774" fmla="*/ 723844 h 1470001"/>
                <a:gd name="connsiteX775" fmla="*/ 1461077 w 1612807"/>
                <a:gd name="connsiteY775" fmla="*/ 704209 h 1470001"/>
                <a:gd name="connsiteX776" fmla="*/ 1460184 w 1612807"/>
                <a:gd name="connsiteY776" fmla="*/ 697961 h 1470001"/>
                <a:gd name="connsiteX777" fmla="*/ 1459291 w 1612807"/>
                <a:gd name="connsiteY777" fmla="*/ 694391 h 1470001"/>
                <a:gd name="connsiteX778" fmla="*/ 1451259 w 1612807"/>
                <a:gd name="connsiteY778" fmla="*/ 677433 h 1470001"/>
                <a:gd name="connsiteX779" fmla="*/ 1448581 w 1612807"/>
                <a:gd name="connsiteY779" fmla="*/ 670292 h 1470001"/>
                <a:gd name="connsiteX780" fmla="*/ 1447689 w 1612807"/>
                <a:gd name="connsiteY780" fmla="*/ 662260 h 1470001"/>
                <a:gd name="connsiteX781" fmla="*/ 1449474 w 1612807"/>
                <a:gd name="connsiteY781" fmla="*/ 658690 h 1470001"/>
                <a:gd name="connsiteX782" fmla="*/ 1451259 w 1612807"/>
                <a:gd name="connsiteY782" fmla="*/ 656904 h 1470001"/>
                <a:gd name="connsiteX783" fmla="*/ 1455722 w 1612807"/>
                <a:gd name="connsiteY783" fmla="*/ 654227 h 1470001"/>
                <a:gd name="connsiteX784" fmla="*/ 1458399 w 1612807"/>
                <a:gd name="connsiteY784" fmla="*/ 653334 h 1470001"/>
                <a:gd name="connsiteX785" fmla="*/ 1460184 w 1612807"/>
                <a:gd name="connsiteY785" fmla="*/ 653334 h 1470001"/>
                <a:gd name="connsiteX786" fmla="*/ 1461969 w 1612807"/>
                <a:gd name="connsiteY786" fmla="*/ 655119 h 1470001"/>
                <a:gd name="connsiteX787" fmla="*/ 1464647 w 1612807"/>
                <a:gd name="connsiteY787" fmla="*/ 656012 h 1470001"/>
                <a:gd name="connsiteX788" fmla="*/ 1466432 w 1612807"/>
                <a:gd name="connsiteY788" fmla="*/ 657797 h 1470001"/>
                <a:gd name="connsiteX789" fmla="*/ 1469110 w 1612807"/>
                <a:gd name="connsiteY789" fmla="*/ 658690 h 1470001"/>
                <a:gd name="connsiteX790" fmla="*/ 1474465 w 1612807"/>
                <a:gd name="connsiteY790" fmla="*/ 658690 h 1470001"/>
                <a:gd name="connsiteX791" fmla="*/ 1476250 w 1612807"/>
                <a:gd name="connsiteY791" fmla="*/ 659582 h 1470001"/>
                <a:gd name="connsiteX792" fmla="*/ 1478927 w 1612807"/>
                <a:gd name="connsiteY792" fmla="*/ 661367 h 1470001"/>
                <a:gd name="connsiteX793" fmla="*/ 1479820 w 1612807"/>
                <a:gd name="connsiteY793" fmla="*/ 663152 h 1470001"/>
                <a:gd name="connsiteX794" fmla="*/ 1482498 w 1612807"/>
                <a:gd name="connsiteY794" fmla="*/ 664937 h 1470001"/>
                <a:gd name="connsiteX795" fmla="*/ 1488745 w 1612807"/>
                <a:gd name="connsiteY795" fmla="*/ 666722 h 1470001"/>
                <a:gd name="connsiteX796" fmla="*/ 1498563 w 1612807"/>
                <a:gd name="connsiteY796" fmla="*/ 667615 h 1470001"/>
                <a:gd name="connsiteX797" fmla="*/ 1510166 w 1612807"/>
                <a:gd name="connsiteY797" fmla="*/ 667615 h 1470001"/>
                <a:gd name="connsiteX798" fmla="*/ 1529802 w 1612807"/>
                <a:gd name="connsiteY798" fmla="*/ 660474 h 1470001"/>
                <a:gd name="connsiteX799" fmla="*/ 1531587 w 1612807"/>
                <a:gd name="connsiteY799" fmla="*/ 658690 h 1470001"/>
                <a:gd name="connsiteX800" fmla="*/ 1533372 w 1612807"/>
                <a:gd name="connsiteY800" fmla="*/ 656904 h 1470001"/>
                <a:gd name="connsiteX801" fmla="*/ 1534264 w 1612807"/>
                <a:gd name="connsiteY801" fmla="*/ 654227 h 1470001"/>
                <a:gd name="connsiteX802" fmla="*/ 1534264 w 1612807"/>
                <a:gd name="connsiteY802" fmla="*/ 651549 h 1470001"/>
                <a:gd name="connsiteX803" fmla="*/ 1534264 w 1612807"/>
                <a:gd name="connsiteY803" fmla="*/ 642624 h 1470001"/>
                <a:gd name="connsiteX804" fmla="*/ 1534264 w 1612807"/>
                <a:gd name="connsiteY804" fmla="*/ 639946 h 1470001"/>
                <a:gd name="connsiteX805" fmla="*/ 1535157 w 1612807"/>
                <a:gd name="connsiteY805" fmla="*/ 636376 h 1470001"/>
                <a:gd name="connsiteX806" fmla="*/ 1536942 w 1612807"/>
                <a:gd name="connsiteY806" fmla="*/ 633698 h 1470001"/>
                <a:gd name="connsiteX807" fmla="*/ 1541405 w 1612807"/>
                <a:gd name="connsiteY807" fmla="*/ 626558 h 1470001"/>
                <a:gd name="connsiteX808" fmla="*/ 1542297 w 1612807"/>
                <a:gd name="connsiteY808" fmla="*/ 623881 h 1470001"/>
                <a:gd name="connsiteX809" fmla="*/ 1544082 w 1612807"/>
                <a:gd name="connsiteY809" fmla="*/ 621203 h 1470001"/>
                <a:gd name="connsiteX810" fmla="*/ 1545867 w 1612807"/>
                <a:gd name="connsiteY810" fmla="*/ 614063 h 1470001"/>
                <a:gd name="connsiteX811" fmla="*/ 1547652 w 1612807"/>
                <a:gd name="connsiteY811" fmla="*/ 607815 h 1470001"/>
                <a:gd name="connsiteX812" fmla="*/ 1549438 w 1612807"/>
                <a:gd name="connsiteY812" fmla="*/ 606030 h 1470001"/>
                <a:gd name="connsiteX813" fmla="*/ 1551223 w 1612807"/>
                <a:gd name="connsiteY813" fmla="*/ 604245 h 1470001"/>
                <a:gd name="connsiteX814" fmla="*/ 1555685 w 1612807"/>
                <a:gd name="connsiteY814" fmla="*/ 601567 h 1470001"/>
                <a:gd name="connsiteX815" fmla="*/ 1557470 w 1612807"/>
                <a:gd name="connsiteY815" fmla="*/ 600675 h 1470001"/>
                <a:gd name="connsiteX816" fmla="*/ 1560148 w 1612807"/>
                <a:gd name="connsiteY816" fmla="*/ 600675 h 1470001"/>
                <a:gd name="connsiteX817" fmla="*/ 1561933 w 1612807"/>
                <a:gd name="connsiteY817" fmla="*/ 600675 h 1470001"/>
                <a:gd name="connsiteX818" fmla="*/ 1564611 w 1612807"/>
                <a:gd name="connsiteY818" fmla="*/ 600675 h 1470001"/>
                <a:gd name="connsiteX819" fmla="*/ 1567288 w 1612807"/>
                <a:gd name="connsiteY819" fmla="*/ 602460 h 1470001"/>
                <a:gd name="connsiteX820" fmla="*/ 1569073 w 1612807"/>
                <a:gd name="connsiteY820" fmla="*/ 603352 h 1470001"/>
                <a:gd name="connsiteX821" fmla="*/ 1570858 w 1612807"/>
                <a:gd name="connsiteY821" fmla="*/ 605138 h 1470001"/>
                <a:gd name="connsiteX822" fmla="*/ 1574428 w 1612807"/>
                <a:gd name="connsiteY822" fmla="*/ 609600 h 1470001"/>
                <a:gd name="connsiteX823" fmla="*/ 1576214 w 1612807"/>
                <a:gd name="connsiteY823" fmla="*/ 611385 h 1470001"/>
                <a:gd name="connsiteX824" fmla="*/ 1578891 w 1612807"/>
                <a:gd name="connsiteY824" fmla="*/ 615848 h 1470001"/>
                <a:gd name="connsiteX825" fmla="*/ 1579783 w 1612807"/>
                <a:gd name="connsiteY825" fmla="*/ 618526 h 1470001"/>
                <a:gd name="connsiteX826" fmla="*/ 1580676 w 1612807"/>
                <a:gd name="connsiteY826" fmla="*/ 620310 h 1470001"/>
                <a:gd name="connsiteX827" fmla="*/ 1581569 w 1612807"/>
                <a:gd name="connsiteY827" fmla="*/ 621203 h 1470001"/>
                <a:gd name="connsiteX828" fmla="*/ 1584246 w 1612807"/>
                <a:gd name="connsiteY828" fmla="*/ 621203 h 1470001"/>
                <a:gd name="connsiteX829" fmla="*/ 1586031 w 1612807"/>
                <a:gd name="connsiteY829" fmla="*/ 620310 h 1470001"/>
                <a:gd name="connsiteX830" fmla="*/ 1590494 w 1612807"/>
                <a:gd name="connsiteY830" fmla="*/ 617633 h 1470001"/>
                <a:gd name="connsiteX831" fmla="*/ 1592279 w 1612807"/>
                <a:gd name="connsiteY831" fmla="*/ 615848 h 1470001"/>
                <a:gd name="connsiteX832" fmla="*/ 1593171 w 1612807"/>
                <a:gd name="connsiteY832" fmla="*/ 614063 h 1470001"/>
                <a:gd name="connsiteX833" fmla="*/ 1594064 w 1612807"/>
                <a:gd name="connsiteY833" fmla="*/ 611385 h 1470001"/>
                <a:gd name="connsiteX834" fmla="*/ 1593171 w 1612807"/>
                <a:gd name="connsiteY834" fmla="*/ 607815 h 1470001"/>
                <a:gd name="connsiteX835" fmla="*/ 1592279 w 1612807"/>
                <a:gd name="connsiteY835" fmla="*/ 604245 h 1470001"/>
                <a:gd name="connsiteX836" fmla="*/ 1591387 w 1612807"/>
                <a:gd name="connsiteY836" fmla="*/ 597997 h 1470001"/>
                <a:gd name="connsiteX837" fmla="*/ 1592279 w 1612807"/>
                <a:gd name="connsiteY837" fmla="*/ 595320 h 1470001"/>
                <a:gd name="connsiteX838" fmla="*/ 1592279 w 1612807"/>
                <a:gd name="connsiteY838" fmla="*/ 591750 h 1470001"/>
                <a:gd name="connsiteX839" fmla="*/ 1593171 w 1612807"/>
                <a:gd name="connsiteY839" fmla="*/ 588179 h 1470001"/>
                <a:gd name="connsiteX840" fmla="*/ 1594957 w 1612807"/>
                <a:gd name="connsiteY840" fmla="*/ 582824 h 1470001"/>
                <a:gd name="connsiteX841" fmla="*/ 1600312 w 1612807"/>
                <a:gd name="connsiteY841" fmla="*/ 572114 h 1470001"/>
                <a:gd name="connsiteX842" fmla="*/ 1601204 w 1612807"/>
                <a:gd name="connsiteY842" fmla="*/ 568544 h 1470001"/>
                <a:gd name="connsiteX843" fmla="*/ 1601204 w 1612807"/>
                <a:gd name="connsiteY843" fmla="*/ 561403 h 1470001"/>
                <a:gd name="connsiteX844" fmla="*/ 1601204 w 1612807"/>
                <a:gd name="connsiteY844" fmla="*/ 558726 h 1470001"/>
                <a:gd name="connsiteX845" fmla="*/ 1602097 w 1612807"/>
                <a:gd name="connsiteY845" fmla="*/ 556048 h 1470001"/>
                <a:gd name="connsiteX846" fmla="*/ 1611022 w 1612807"/>
                <a:gd name="connsiteY846" fmla="*/ 540875 h 1470001"/>
                <a:gd name="connsiteX847" fmla="*/ 1611914 w 1612807"/>
                <a:gd name="connsiteY847" fmla="*/ 538198 h 1470001"/>
                <a:gd name="connsiteX848" fmla="*/ 1612808 w 1612807"/>
                <a:gd name="connsiteY848" fmla="*/ 535520 h 147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</a:cxnLst>
              <a:rect l="l" t="t" r="r" b="b"/>
              <a:pathLst>
                <a:path w="1612807" h="1470001">
                  <a:moveTo>
                    <a:pt x="1611914" y="532842"/>
                  </a:moveTo>
                  <a:lnTo>
                    <a:pt x="1607452" y="531950"/>
                  </a:lnTo>
                  <a:lnTo>
                    <a:pt x="1598527" y="531950"/>
                  </a:lnTo>
                  <a:lnTo>
                    <a:pt x="1576214" y="528380"/>
                  </a:lnTo>
                  <a:lnTo>
                    <a:pt x="1573536" y="529272"/>
                  </a:lnTo>
                  <a:lnTo>
                    <a:pt x="1571751" y="531057"/>
                  </a:lnTo>
                  <a:lnTo>
                    <a:pt x="1569966" y="535520"/>
                  </a:lnTo>
                  <a:lnTo>
                    <a:pt x="1568181" y="538198"/>
                  </a:lnTo>
                  <a:lnTo>
                    <a:pt x="1566395" y="539090"/>
                  </a:lnTo>
                  <a:lnTo>
                    <a:pt x="1563718" y="538198"/>
                  </a:lnTo>
                  <a:lnTo>
                    <a:pt x="1560148" y="535520"/>
                  </a:lnTo>
                  <a:lnTo>
                    <a:pt x="1549438" y="519454"/>
                  </a:lnTo>
                  <a:lnTo>
                    <a:pt x="1547652" y="517669"/>
                  </a:lnTo>
                  <a:lnTo>
                    <a:pt x="1505703" y="481075"/>
                  </a:lnTo>
                  <a:lnTo>
                    <a:pt x="1492315" y="462332"/>
                  </a:lnTo>
                  <a:lnTo>
                    <a:pt x="1487853" y="458762"/>
                  </a:lnTo>
                  <a:lnTo>
                    <a:pt x="1464647" y="444482"/>
                  </a:lnTo>
                  <a:lnTo>
                    <a:pt x="1461077" y="443589"/>
                  </a:lnTo>
                  <a:lnTo>
                    <a:pt x="1457507" y="444482"/>
                  </a:lnTo>
                  <a:lnTo>
                    <a:pt x="1443226" y="455192"/>
                  </a:lnTo>
                  <a:lnTo>
                    <a:pt x="1439656" y="458762"/>
                  </a:lnTo>
                  <a:lnTo>
                    <a:pt x="1437871" y="459654"/>
                  </a:lnTo>
                  <a:lnTo>
                    <a:pt x="1431623" y="456084"/>
                  </a:lnTo>
                  <a:lnTo>
                    <a:pt x="1422698" y="448052"/>
                  </a:lnTo>
                  <a:lnTo>
                    <a:pt x="1401277" y="424846"/>
                  </a:lnTo>
                  <a:lnTo>
                    <a:pt x="1392351" y="416813"/>
                  </a:lnTo>
                  <a:lnTo>
                    <a:pt x="1386104" y="413243"/>
                  </a:lnTo>
                  <a:lnTo>
                    <a:pt x="1370038" y="420383"/>
                  </a:lnTo>
                  <a:lnTo>
                    <a:pt x="1364683" y="421276"/>
                  </a:lnTo>
                  <a:lnTo>
                    <a:pt x="1362006" y="419490"/>
                  </a:lnTo>
                  <a:lnTo>
                    <a:pt x="1360220" y="416813"/>
                  </a:lnTo>
                  <a:lnTo>
                    <a:pt x="1360220" y="411458"/>
                  </a:lnTo>
                  <a:lnTo>
                    <a:pt x="1360220" y="407888"/>
                  </a:lnTo>
                  <a:lnTo>
                    <a:pt x="1362006" y="400748"/>
                  </a:lnTo>
                  <a:lnTo>
                    <a:pt x="1362898" y="397177"/>
                  </a:lnTo>
                  <a:lnTo>
                    <a:pt x="1362006" y="394500"/>
                  </a:lnTo>
                  <a:lnTo>
                    <a:pt x="1360220" y="392715"/>
                  </a:lnTo>
                  <a:lnTo>
                    <a:pt x="1351295" y="390930"/>
                  </a:lnTo>
                  <a:lnTo>
                    <a:pt x="1348618" y="389144"/>
                  </a:lnTo>
                  <a:lnTo>
                    <a:pt x="1346832" y="386467"/>
                  </a:lnTo>
                  <a:lnTo>
                    <a:pt x="1345940" y="382897"/>
                  </a:lnTo>
                  <a:lnTo>
                    <a:pt x="1345047" y="375756"/>
                  </a:lnTo>
                  <a:lnTo>
                    <a:pt x="1346832" y="373079"/>
                  </a:lnTo>
                  <a:lnTo>
                    <a:pt x="1348618" y="371294"/>
                  </a:lnTo>
                  <a:lnTo>
                    <a:pt x="1353973" y="369509"/>
                  </a:lnTo>
                  <a:lnTo>
                    <a:pt x="1358435" y="367724"/>
                  </a:lnTo>
                  <a:lnTo>
                    <a:pt x="1360220" y="365939"/>
                  </a:lnTo>
                  <a:lnTo>
                    <a:pt x="1360220" y="364154"/>
                  </a:lnTo>
                  <a:lnTo>
                    <a:pt x="1359328" y="362368"/>
                  </a:lnTo>
                  <a:lnTo>
                    <a:pt x="1355758" y="360584"/>
                  </a:lnTo>
                  <a:lnTo>
                    <a:pt x="1342370" y="357013"/>
                  </a:lnTo>
                  <a:lnTo>
                    <a:pt x="1338799" y="354336"/>
                  </a:lnTo>
                  <a:lnTo>
                    <a:pt x="1336122" y="349873"/>
                  </a:lnTo>
                  <a:lnTo>
                    <a:pt x="1328090" y="329345"/>
                  </a:lnTo>
                  <a:lnTo>
                    <a:pt x="1313809" y="297214"/>
                  </a:lnTo>
                  <a:lnTo>
                    <a:pt x="1312023" y="291858"/>
                  </a:lnTo>
                  <a:lnTo>
                    <a:pt x="1311131" y="280256"/>
                  </a:lnTo>
                  <a:lnTo>
                    <a:pt x="1310239" y="274900"/>
                  </a:lnTo>
                  <a:lnTo>
                    <a:pt x="1309346" y="272223"/>
                  </a:lnTo>
                  <a:lnTo>
                    <a:pt x="1307561" y="271330"/>
                  </a:lnTo>
                  <a:lnTo>
                    <a:pt x="1303991" y="271330"/>
                  </a:lnTo>
                  <a:lnTo>
                    <a:pt x="1289710" y="274008"/>
                  </a:lnTo>
                  <a:lnTo>
                    <a:pt x="1283463" y="274008"/>
                  </a:lnTo>
                  <a:lnTo>
                    <a:pt x="1278107" y="272223"/>
                  </a:lnTo>
                  <a:lnTo>
                    <a:pt x="1271860" y="269545"/>
                  </a:lnTo>
                  <a:lnTo>
                    <a:pt x="1268290" y="260620"/>
                  </a:lnTo>
                  <a:lnTo>
                    <a:pt x="1268290" y="227596"/>
                  </a:lnTo>
                  <a:lnTo>
                    <a:pt x="1169218" y="242769"/>
                  </a:lnTo>
                  <a:lnTo>
                    <a:pt x="1167434" y="241876"/>
                  </a:lnTo>
                  <a:lnTo>
                    <a:pt x="1165648" y="240092"/>
                  </a:lnTo>
                  <a:lnTo>
                    <a:pt x="1162971" y="235629"/>
                  </a:lnTo>
                  <a:lnTo>
                    <a:pt x="1161186" y="233844"/>
                  </a:lnTo>
                  <a:lnTo>
                    <a:pt x="1158508" y="232059"/>
                  </a:lnTo>
                  <a:lnTo>
                    <a:pt x="1155830" y="231166"/>
                  </a:lnTo>
                  <a:lnTo>
                    <a:pt x="1153153" y="231166"/>
                  </a:lnTo>
                  <a:lnTo>
                    <a:pt x="1149583" y="232059"/>
                  </a:lnTo>
                  <a:lnTo>
                    <a:pt x="1146013" y="233844"/>
                  </a:lnTo>
                  <a:lnTo>
                    <a:pt x="1139765" y="238306"/>
                  </a:lnTo>
                  <a:lnTo>
                    <a:pt x="1137087" y="242769"/>
                  </a:lnTo>
                  <a:lnTo>
                    <a:pt x="1134410" y="249017"/>
                  </a:lnTo>
                  <a:lnTo>
                    <a:pt x="1129947" y="250802"/>
                  </a:lnTo>
                  <a:lnTo>
                    <a:pt x="1124592" y="251694"/>
                  </a:lnTo>
                  <a:lnTo>
                    <a:pt x="1112989" y="252587"/>
                  </a:lnTo>
                  <a:lnTo>
                    <a:pt x="1106741" y="251694"/>
                  </a:lnTo>
                  <a:lnTo>
                    <a:pt x="1103171" y="249909"/>
                  </a:lnTo>
                  <a:lnTo>
                    <a:pt x="1096923" y="244554"/>
                  </a:lnTo>
                  <a:lnTo>
                    <a:pt x="1095138" y="242769"/>
                  </a:lnTo>
                  <a:lnTo>
                    <a:pt x="1092461" y="241876"/>
                  </a:lnTo>
                  <a:lnTo>
                    <a:pt x="1079965" y="240984"/>
                  </a:lnTo>
                  <a:lnTo>
                    <a:pt x="1077287" y="240092"/>
                  </a:lnTo>
                  <a:lnTo>
                    <a:pt x="1074610" y="239199"/>
                  </a:lnTo>
                  <a:lnTo>
                    <a:pt x="1073718" y="236521"/>
                  </a:lnTo>
                  <a:lnTo>
                    <a:pt x="1073718" y="233844"/>
                  </a:lnTo>
                  <a:lnTo>
                    <a:pt x="1073718" y="231166"/>
                  </a:lnTo>
                  <a:lnTo>
                    <a:pt x="1071932" y="219563"/>
                  </a:lnTo>
                  <a:lnTo>
                    <a:pt x="1071932" y="216886"/>
                  </a:lnTo>
                  <a:lnTo>
                    <a:pt x="1071040" y="215101"/>
                  </a:lnTo>
                  <a:lnTo>
                    <a:pt x="1069255" y="213316"/>
                  </a:lnTo>
                  <a:lnTo>
                    <a:pt x="1066577" y="212423"/>
                  </a:lnTo>
                  <a:lnTo>
                    <a:pt x="1063899" y="212423"/>
                  </a:lnTo>
                  <a:lnTo>
                    <a:pt x="1060330" y="213316"/>
                  </a:lnTo>
                  <a:lnTo>
                    <a:pt x="1056759" y="215101"/>
                  </a:lnTo>
                  <a:lnTo>
                    <a:pt x="1052297" y="219563"/>
                  </a:lnTo>
                  <a:lnTo>
                    <a:pt x="1050511" y="223133"/>
                  </a:lnTo>
                  <a:lnTo>
                    <a:pt x="1047834" y="229381"/>
                  </a:lnTo>
                  <a:lnTo>
                    <a:pt x="1046049" y="231166"/>
                  </a:lnTo>
                  <a:lnTo>
                    <a:pt x="1041586" y="232951"/>
                  </a:lnTo>
                  <a:lnTo>
                    <a:pt x="1017488" y="235629"/>
                  </a:lnTo>
                  <a:lnTo>
                    <a:pt x="1013025" y="234736"/>
                  </a:lnTo>
                  <a:lnTo>
                    <a:pt x="1011240" y="232951"/>
                  </a:lnTo>
                  <a:lnTo>
                    <a:pt x="1009455" y="231166"/>
                  </a:lnTo>
                  <a:lnTo>
                    <a:pt x="1007670" y="229381"/>
                  </a:lnTo>
                  <a:lnTo>
                    <a:pt x="1002315" y="226704"/>
                  </a:lnTo>
                  <a:lnTo>
                    <a:pt x="1001422" y="224918"/>
                  </a:lnTo>
                  <a:lnTo>
                    <a:pt x="1000530" y="222241"/>
                  </a:lnTo>
                  <a:lnTo>
                    <a:pt x="1000530" y="219563"/>
                  </a:lnTo>
                  <a:lnTo>
                    <a:pt x="998745" y="217778"/>
                  </a:lnTo>
                  <a:lnTo>
                    <a:pt x="994282" y="215101"/>
                  </a:lnTo>
                  <a:lnTo>
                    <a:pt x="992497" y="212423"/>
                  </a:lnTo>
                  <a:lnTo>
                    <a:pt x="991604" y="209745"/>
                  </a:lnTo>
                  <a:lnTo>
                    <a:pt x="991604" y="207068"/>
                  </a:lnTo>
                  <a:lnTo>
                    <a:pt x="992497" y="204390"/>
                  </a:lnTo>
                  <a:lnTo>
                    <a:pt x="994282" y="202605"/>
                  </a:lnTo>
                  <a:lnTo>
                    <a:pt x="997852" y="203498"/>
                  </a:lnTo>
                  <a:lnTo>
                    <a:pt x="1000530" y="205283"/>
                  </a:lnTo>
                  <a:lnTo>
                    <a:pt x="1004100" y="208853"/>
                  </a:lnTo>
                  <a:lnTo>
                    <a:pt x="1006778" y="209745"/>
                  </a:lnTo>
                  <a:lnTo>
                    <a:pt x="1009455" y="208853"/>
                  </a:lnTo>
                  <a:lnTo>
                    <a:pt x="1013025" y="204390"/>
                  </a:lnTo>
                  <a:lnTo>
                    <a:pt x="1013918" y="200820"/>
                  </a:lnTo>
                  <a:lnTo>
                    <a:pt x="1018380" y="187432"/>
                  </a:lnTo>
                  <a:lnTo>
                    <a:pt x="1021950" y="179399"/>
                  </a:lnTo>
                  <a:lnTo>
                    <a:pt x="1022843" y="175829"/>
                  </a:lnTo>
                  <a:lnTo>
                    <a:pt x="1022843" y="173152"/>
                  </a:lnTo>
                  <a:lnTo>
                    <a:pt x="1022843" y="170474"/>
                  </a:lnTo>
                  <a:lnTo>
                    <a:pt x="1021950" y="168689"/>
                  </a:lnTo>
                  <a:lnTo>
                    <a:pt x="1021058" y="166011"/>
                  </a:lnTo>
                  <a:lnTo>
                    <a:pt x="1021058" y="163334"/>
                  </a:lnTo>
                  <a:lnTo>
                    <a:pt x="1021058" y="159764"/>
                  </a:lnTo>
                  <a:lnTo>
                    <a:pt x="1022843" y="154408"/>
                  </a:lnTo>
                  <a:lnTo>
                    <a:pt x="1022843" y="152623"/>
                  </a:lnTo>
                  <a:lnTo>
                    <a:pt x="1022843" y="151731"/>
                  </a:lnTo>
                  <a:lnTo>
                    <a:pt x="1021058" y="151731"/>
                  </a:lnTo>
                  <a:lnTo>
                    <a:pt x="1006778" y="152623"/>
                  </a:lnTo>
                  <a:lnTo>
                    <a:pt x="1004100" y="151731"/>
                  </a:lnTo>
                  <a:lnTo>
                    <a:pt x="1002315" y="150838"/>
                  </a:lnTo>
                  <a:lnTo>
                    <a:pt x="1002315" y="149053"/>
                  </a:lnTo>
                  <a:lnTo>
                    <a:pt x="1000530" y="147268"/>
                  </a:lnTo>
                  <a:lnTo>
                    <a:pt x="998745" y="145483"/>
                  </a:lnTo>
                  <a:lnTo>
                    <a:pt x="996959" y="144590"/>
                  </a:lnTo>
                  <a:lnTo>
                    <a:pt x="994282" y="143698"/>
                  </a:lnTo>
                  <a:lnTo>
                    <a:pt x="991604" y="142805"/>
                  </a:lnTo>
                  <a:lnTo>
                    <a:pt x="990712" y="141020"/>
                  </a:lnTo>
                  <a:lnTo>
                    <a:pt x="991604" y="131202"/>
                  </a:lnTo>
                  <a:lnTo>
                    <a:pt x="991604" y="128525"/>
                  </a:lnTo>
                  <a:lnTo>
                    <a:pt x="990712" y="117814"/>
                  </a:lnTo>
                  <a:lnTo>
                    <a:pt x="989819" y="112459"/>
                  </a:lnTo>
                  <a:lnTo>
                    <a:pt x="988927" y="109782"/>
                  </a:lnTo>
                  <a:lnTo>
                    <a:pt x="987142" y="107104"/>
                  </a:lnTo>
                  <a:lnTo>
                    <a:pt x="985357" y="105319"/>
                  </a:lnTo>
                  <a:lnTo>
                    <a:pt x="981786" y="104426"/>
                  </a:lnTo>
                  <a:lnTo>
                    <a:pt x="974646" y="103534"/>
                  </a:lnTo>
                  <a:lnTo>
                    <a:pt x="972861" y="102641"/>
                  </a:lnTo>
                  <a:lnTo>
                    <a:pt x="971969" y="100856"/>
                  </a:lnTo>
                  <a:lnTo>
                    <a:pt x="971076" y="98179"/>
                  </a:lnTo>
                  <a:lnTo>
                    <a:pt x="971969" y="95501"/>
                  </a:lnTo>
                  <a:lnTo>
                    <a:pt x="973754" y="92824"/>
                  </a:lnTo>
                  <a:lnTo>
                    <a:pt x="975539" y="91038"/>
                  </a:lnTo>
                  <a:lnTo>
                    <a:pt x="982679" y="83006"/>
                  </a:lnTo>
                  <a:lnTo>
                    <a:pt x="983571" y="80328"/>
                  </a:lnTo>
                  <a:lnTo>
                    <a:pt x="985357" y="77650"/>
                  </a:lnTo>
                  <a:lnTo>
                    <a:pt x="985357" y="74080"/>
                  </a:lnTo>
                  <a:lnTo>
                    <a:pt x="985357" y="71403"/>
                  </a:lnTo>
                  <a:lnTo>
                    <a:pt x="984464" y="69618"/>
                  </a:lnTo>
                  <a:lnTo>
                    <a:pt x="981786" y="68725"/>
                  </a:lnTo>
                  <a:lnTo>
                    <a:pt x="977324" y="69618"/>
                  </a:lnTo>
                  <a:lnTo>
                    <a:pt x="960366" y="82113"/>
                  </a:lnTo>
                  <a:lnTo>
                    <a:pt x="957688" y="82113"/>
                  </a:lnTo>
                  <a:lnTo>
                    <a:pt x="955010" y="83006"/>
                  </a:lnTo>
                  <a:lnTo>
                    <a:pt x="948763" y="83006"/>
                  </a:lnTo>
                  <a:lnTo>
                    <a:pt x="946978" y="81221"/>
                  </a:lnTo>
                  <a:lnTo>
                    <a:pt x="945193" y="78543"/>
                  </a:lnTo>
                  <a:lnTo>
                    <a:pt x="945193" y="72295"/>
                  </a:lnTo>
                  <a:lnTo>
                    <a:pt x="945193" y="69618"/>
                  </a:lnTo>
                  <a:lnTo>
                    <a:pt x="942515" y="62477"/>
                  </a:lnTo>
                  <a:lnTo>
                    <a:pt x="941622" y="59800"/>
                  </a:lnTo>
                  <a:lnTo>
                    <a:pt x="941622" y="56230"/>
                  </a:lnTo>
                  <a:lnTo>
                    <a:pt x="942515" y="53552"/>
                  </a:lnTo>
                  <a:lnTo>
                    <a:pt x="944300" y="42842"/>
                  </a:lnTo>
                  <a:lnTo>
                    <a:pt x="944300" y="40164"/>
                  </a:lnTo>
                  <a:lnTo>
                    <a:pt x="944300" y="37486"/>
                  </a:lnTo>
                  <a:lnTo>
                    <a:pt x="942515" y="34809"/>
                  </a:lnTo>
                  <a:lnTo>
                    <a:pt x="940730" y="33024"/>
                  </a:lnTo>
                  <a:lnTo>
                    <a:pt x="938052" y="32131"/>
                  </a:lnTo>
                  <a:lnTo>
                    <a:pt x="935375" y="31239"/>
                  </a:lnTo>
                  <a:lnTo>
                    <a:pt x="929127" y="31239"/>
                  </a:lnTo>
                  <a:lnTo>
                    <a:pt x="897888" y="38379"/>
                  </a:lnTo>
                  <a:lnTo>
                    <a:pt x="868435" y="50874"/>
                  </a:lnTo>
                  <a:lnTo>
                    <a:pt x="862187" y="51767"/>
                  </a:lnTo>
                  <a:lnTo>
                    <a:pt x="857725" y="50874"/>
                  </a:lnTo>
                  <a:lnTo>
                    <a:pt x="849692" y="37486"/>
                  </a:lnTo>
                  <a:lnTo>
                    <a:pt x="847906" y="35701"/>
                  </a:lnTo>
                  <a:lnTo>
                    <a:pt x="846122" y="33916"/>
                  </a:lnTo>
                  <a:lnTo>
                    <a:pt x="843444" y="33024"/>
                  </a:lnTo>
                  <a:lnTo>
                    <a:pt x="817561" y="27669"/>
                  </a:lnTo>
                  <a:lnTo>
                    <a:pt x="814883" y="25884"/>
                  </a:lnTo>
                  <a:lnTo>
                    <a:pt x="812205" y="24098"/>
                  </a:lnTo>
                  <a:lnTo>
                    <a:pt x="805958" y="16066"/>
                  </a:lnTo>
                  <a:lnTo>
                    <a:pt x="801495" y="9818"/>
                  </a:lnTo>
                  <a:lnTo>
                    <a:pt x="799710" y="8033"/>
                  </a:lnTo>
                  <a:lnTo>
                    <a:pt x="797925" y="6248"/>
                  </a:lnTo>
                  <a:lnTo>
                    <a:pt x="795247" y="4463"/>
                  </a:lnTo>
                  <a:lnTo>
                    <a:pt x="792570" y="3570"/>
                  </a:lnTo>
                  <a:lnTo>
                    <a:pt x="786322" y="2678"/>
                  </a:lnTo>
                  <a:lnTo>
                    <a:pt x="771149" y="5355"/>
                  </a:lnTo>
                  <a:lnTo>
                    <a:pt x="748835" y="11603"/>
                  </a:lnTo>
                  <a:lnTo>
                    <a:pt x="744373" y="13388"/>
                  </a:lnTo>
                  <a:lnTo>
                    <a:pt x="735447" y="20528"/>
                  </a:lnTo>
                  <a:lnTo>
                    <a:pt x="722952" y="33024"/>
                  </a:lnTo>
                  <a:lnTo>
                    <a:pt x="717597" y="36594"/>
                  </a:lnTo>
                  <a:lnTo>
                    <a:pt x="709564" y="40164"/>
                  </a:lnTo>
                  <a:lnTo>
                    <a:pt x="705101" y="41057"/>
                  </a:lnTo>
                  <a:lnTo>
                    <a:pt x="700638" y="41057"/>
                  </a:lnTo>
                  <a:lnTo>
                    <a:pt x="698854" y="40164"/>
                  </a:lnTo>
                  <a:lnTo>
                    <a:pt x="691713" y="35701"/>
                  </a:lnTo>
                  <a:lnTo>
                    <a:pt x="607815" y="21421"/>
                  </a:lnTo>
                  <a:lnTo>
                    <a:pt x="573006" y="3570"/>
                  </a:lnTo>
                  <a:lnTo>
                    <a:pt x="562296" y="893"/>
                  </a:lnTo>
                  <a:lnTo>
                    <a:pt x="556941" y="0"/>
                  </a:lnTo>
                  <a:lnTo>
                    <a:pt x="528380" y="5355"/>
                  </a:lnTo>
                  <a:lnTo>
                    <a:pt x="518562" y="8033"/>
                  </a:lnTo>
                  <a:lnTo>
                    <a:pt x="514099" y="8925"/>
                  </a:lnTo>
                  <a:lnTo>
                    <a:pt x="509637" y="8925"/>
                  </a:lnTo>
                  <a:lnTo>
                    <a:pt x="494463" y="1785"/>
                  </a:lnTo>
                  <a:lnTo>
                    <a:pt x="489109" y="893"/>
                  </a:lnTo>
                  <a:lnTo>
                    <a:pt x="480183" y="1785"/>
                  </a:lnTo>
                  <a:lnTo>
                    <a:pt x="469473" y="3570"/>
                  </a:lnTo>
                  <a:lnTo>
                    <a:pt x="465902" y="6248"/>
                  </a:lnTo>
                  <a:lnTo>
                    <a:pt x="460547" y="8925"/>
                  </a:lnTo>
                  <a:lnTo>
                    <a:pt x="451622" y="9818"/>
                  </a:lnTo>
                  <a:lnTo>
                    <a:pt x="446266" y="9818"/>
                  </a:lnTo>
                  <a:lnTo>
                    <a:pt x="440912" y="8925"/>
                  </a:lnTo>
                  <a:lnTo>
                    <a:pt x="435557" y="10711"/>
                  </a:lnTo>
                  <a:lnTo>
                    <a:pt x="426631" y="16066"/>
                  </a:lnTo>
                  <a:lnTo>
                    <a:pt x="409673" y="30346"/>
                  </a:lnTo>
                  <a:lnTo>
                    <a:pt x="395393" y="39272"/>
                  </a:lnTo>
                  <a:lnTo>
                    <a:pt x="365046" y="39272"/>
                  </a:lnTo>
                  <a:lnTo>
                    <a:pt x="362369" y="38379"/>
                  </a:lnTo>
                  <a:lnTo>
                    <a:pt x="359691" y="37486"/>
                  </a:lnTo>
                  <a:lnTo>
                    <a:pt x="358798" y="34809"/>
                  </a:lnTo>
                  <a:lnTo>
                    <a:pt x="357906" y="32131"/>
                  </a:lnTo>
                  <a:lnTo>
                    <a:pt x="357013" y="26776"/>
                  </a:lnTo>
                  <a:lnTo>
                    <a:pt x="356121" y="20528"/>
                  </a:lnTo>
                  <a:lnTo>
                    <a:pt x="356121" y="15173"/>
                  </a:lnTo>
                  <a:lnTo>
                    <a:pt x="357013" y="11603"/>
                  </a:lnTo>
                  <a:lnTo>
                    <a:pt x="356121" y="8925"/>
                  </a:lnTo>
                  <a:lnTo>
                    <a:pt x="355229" y="7140"/>
                  </a:lnTo>
                  <a:lnTo>
                    <a:pt x="352551" y="6248"/>
                  </a:lnTo>
                  <a:lnTo>
                    <a:pt x="349873" y="6248"/>
                  </a:lnTo>
                  <a:lnTo>
                    <a:pt x="346303" y="6248"/>
                  </a:lnTo>
                  <a:lnTo>
                    <a:pt x="343625" y="8033"/>
                  </a:lnTo>
                  <a:lnTo>
                    <a:pt x="340948" y="10711"/>
                  </a:lnTo>
                  <a:lnTo>
                    <a:pt x="338270" y="17851"/>
                  </a:lnTo>
                  <a:lnTo>
                    <a:pt x="338270" y="21421"/>
                  </a:lnTo>
                  <a:lnTo>
                    <a:pt x="338270" y="24991"/>
                  </a:lnTo>
                  <a:lnTo>
                    <a:pt x="340948" y="33024"/>
                  </a:lnTo>
                  <a:lnTo>
                    <a:pt x="343625" y="39272"/>
                  </a:lnTo>
                  <a:lnTo>
                    <a:pt x="343625" y="41057"/>
                  </a:lnTo>
                  <a:lnTo>
                    <a:pt x="343625" y="42842"/>
                  </a:lnTo>
                  <a:lnTo>
                    <a:pt x="342733" y="45519"/>
                  </a:lnTo>
                  <a:lnTo>
                    <a:pt x="341841" y="48197"/>
                  </a:lnTo>
                  <a:lnTo>
                    <a:pt x="341841" y="51767"/>
                  </a:lnTo>
                  <a:lnTo>
                    <a:pt x="340948" y="71403"/>
                  </a:lnTo>
                  <a:lnTo>
                    <a:pt x="339163" y="74080"/>
                  </a:lnTo>
                  <a:lnTo>
                    <a:pt x="337378" y="76758"/>
                  </a:lnTo>
                  <a:lnTo>
                    <a:pt x="330237" y="81221"/>
                  </a:lnTo>
                  <a:lnTo>
                    <a:pt x="327560" y="83898"/>
                  </a:lnTo>
                  <a:lnTo>
                    <a:pt x="326667" y="88361"/>
                  </a:lnTo>
                  <a:lnTo>
                    <a:pt x="325775" y="91931"/>
                  </a:lnTo>
                  <a:lnTo>
                    <a:pt x="326667" y="94609"/>
                  </a:lnTo>
                  <a:lnTo>
                    <a:pt x="328453" y="96394"/>
                  </a:lnTo>
                  <a:lnTo>
                    <a:pt x="331130" y="96394"/>
                  </a:lnTo>
                  <a:lnTo>
                    <a:pt x="337378" y="97286"/>
                  </a:lnTo>
                  <a:lnTo>
                    <a:pt x="340055" y="97286"/>
                  </a:lnTo>
                  <a:lnTo>
                    <a:pt x="341841" y="99071"/>
                  </a:lnTo>
                  <a:lnTo>
                    <a:pt x="342733" y="100856"/>
                  </a:lnTo>
                  <a:lnTo>
                    <a:pt x="342733" y="102641"/>
                  </a:lnTo>
                  <a:lnTo>
                    <a:pt x="342733" y="107104"/>
                  </a:lnTo>
                  <a:lnTo>
                    <a:pt x="343625" y="109782"/>
                  </a:lnTo>
                  <a:lnTo>
                    <a:pt x="343625" y="112459"/>
                  </a:lnTo>
                  <a:lnTo>
                    <a:pt x="344518" y="115137"/>
                  </a:lnTo>
                  <a:lnTo>
                    <a:pt x="346303" y="117814"/>
                  </a:lnTo>
                  <a:lnTo>
                    <a:pt x="347196" y="119600"/>
                  </a:lnTo>
                  <a:lnTo>
                    <a:pt x="349873" y="121385"/>
                  </a:lnTo>
                  <a:lnTo>
                    <a:pt x="354336" y="124062"/>
                  </a:lnTo>
                  <a:lnTo>
                    <a:pt x="373972" y="129417"/>
                  </a:lnTo>
                  <a:lnTo>
                    <a:pt x="376649" y="130310"/>
                  </a:lnTo>
                  <a:lnTo>
                    <a:pt x="378434" y="132095"/>
                  </a:lnTo>
                  <a:lnTo>
                    <a:pt x="380219" y="134773"/>
                  </a:lnTo>
                  <a:lnTo>
                    <a:pt x="381112" y="140128"/>
                  </a:lnTo>
                  <a:lnTo>
                    <a:pt x="381112" y="142805"/>
                  </a:lnTo>
                  <a:lnTo>
                    <a:pt x="381112" y="146376"/>
                  </a:lnTo>
                  <a:lnTo>
                    <a:pt x="380219" y="149946"/>
                  </a:lnTo>
                  <a:lnTo>
                    <a:pt x="379327" y="152623"/>
                  </a:lnTo>
                  <a:lnTo>
                    <a:pt x="376649" y="156193"/>
                  </a:lnTo>
                  <a:lnTo>
                    <a:pt x="370401" y="158871"/>
                  </a:lnTo>
                  <a:lnTo>
                    <a:pt x="347196" y="164226"/>
                  </a:lnTo>
                  <a:lnTo>
                    <a:pt x="343625" y="166011"/>
                  </a:lnTo>
                  <a:lnTo>
                    <a:pt x="329345" y="178507"/>
                  </a:lnTo>
                  <a:lnTo>
                    <a:pt x="326667" y="182077"/>
                  </a:lnTo>
                  <a:lnTo>
                    <a:pt x="324882" y="187432"/>
                  </a:lnTo>
                  <a:lnTo>
                    <a:pt x="323990" y="191895"/>
                  </a:lnTo>
                  <a:lnTo>
                    <a:pt x="323097" y="195465"/>
                  </a:lnTo>
                  <a:lnTo>
                    <a:pt x="323097" y="198142"/>
                  </a:lnTo>
                  <a:lnTo>
                    <a:pt x="323097" y="201713"/>
                  </a:lnTo>
                  <a:lnTo>
                    <a:pt x="323990" y="204390"/>
                  </a:lnTo>
                  <a:lnTo>
                    <a:pt x="324882" y="206175"/>
                  </a:lnTo>
                  <a:lnTo>
                    <a:pt x="328453" y="209745"/>
                  </a:lnTo>
                  <a:lnTo>
                    <a:pt x="370401" y="235629"/>
                  </a:lnTo>
                  <a:lnTo>
                    <a:pt x="373079" y="238306"/>
                  </a:lnTo>
                  <a:lnTo>
                    <a:pt x="373972" y="240092"/>
                  </a:lnTo>
                  <a:lnTo>
                    <a:pt x="374864" y="240984"/>
                  </a:lnTo>
                  <a:lnTo>
                    <a:pt x="374864" y="243662"/>
                  </a:lnTo>
                  <a:lnTo>
                    <a:pt x="373972" y="246339"/>
                  </a:lnTo>
                  <a:lnTo>
                    <a:pt x="372186" y="249909"/>
                  </a:lnTo>
                  <a:lnTo>
                    <a:pt x="367724" y="258835"/>
                  </a:lnTo>
                  <a:lnTo>
                    <a:pt x="365939" y="264190"/>
                  </a:lnTo>
                  <a:lnTo>
                    <a:pt x="365046" y="267760"/>
                  </a:lnTo>
                  <a:lnTo>
                    <a:pt x="365939" y="270438"/>
                  </a:lnTo>
                  <a:lnTo>
                    <a:pt x="365939" y="273115"/>
                  </a:lnTo>
                  <a:lnTo>
                    <a:pt x="366831" y="275793"/>
                  </a:lnTo>
                  <a:lnTo>
                    <a:pt x="367724" y="278470"/>
                  </a:lnTo>
                  <a:lnTo>
                    <a:pt x="367724" y="281148"/>
                  </a:lnTo>
                  <a:lnTo>
                    <a:pt x="365046" y="291858"/>
                  </a:lnTo>
                  <a:lnTo>
                    <a:pt x="365046" y="294536"/>
                  </a:lnTo>
                  <a:lnTo>
                    <a:pt x="366831" y="296321"/>
                  </a:lnTo>
                  <a:lnTo>
                    <a:pt x="369509" y="298106"/>
                  </a:lnTo>
                  <a:lnTo>
                    <a:pt x="378434" y="300784"/>
                  </a:lnTo>
                  <a:lnTo>
                    <a:pt x="391822" y="302569"/>
                  </a:lnTo>
                  <a:lnTo>
                    <a:pt x="394500" y="303461"/>
                  </a:lnTo>
                  <a:lnTo>
                    <a:pt x="396285" y="305246"/>
                  </a:lnTo>
                  <a:lnTo>
                    <a:pt x="396285" y="307924"/>
                  </a:lnTo>
                  <a:lnTo>
                    <a:pt x="397177" y="311494"/>
                  </a:lnTo>
                  <a:lnTo>
                    <a:pt x="390930" y="348088"/>
                  </a:lnTo>
                  <a:lnTo>
                    <a:pt x="386467" y="360584"/>
                  </a:lnTo>
                  <a:lnTo>
                    <a:pt x="382005" y="383789"/>
                  </a:lnTo>
                  <a:lnTo>
                    <a:pt x="379327" y="397177"/>
                  </a:lnTo>
                  <a:lnTo>
                    <a:pt x="371294" y="417706"/>
                  </a:lnTo>
                  <a:lnTo>
                    <a:pt x="370401" y="420383"/>
                  </a:lnTo>
                  <a:lnTo>
                    <a:pt x="369509" y="423061"/>
                  </a:lnTo>
                  <a:lnTo>
                    <a:pt x="370401" y="425738"/>
                  </a:lnTo>
                  <a:lnTo>
                    <a:pt x="372186" y="427524"/>
                  </a:lnTo>
                  <a:lnTo>
                    <a:pt x="382897" y="435556"/>
                  </a:lnTo>
                  <a:lnTo>
                    <a:pt x="386467" y="439126"/>
                  </a:lnTo>
                  <a:lnTo>
                    <a:pt x="387360" y="441804"/>
                  </a:lnTo>
                  <a:lnTo>
                    <a:pt x="388252" y="444482"/>
                  </a:lnTo>
                  <a:lnTo>
                    <a:pt x="388252" y="447159"/>
                  </a:lnTo>
                  <a:lnTo>
                    <a:pt x="388252" y="449837"/>
                  </a:lnTo>
                  <a:lnTo>
                    <a:pt x="384682" y="466795"/>
                  </a:lnTo>
                  <a:lnTo>
                    <a:pt x="383789" y="469472"/>
                  </a:lnTo>
                  <a:lnTo>
                    <a:pt x="381112" y="475720"/>
                  </a:lnTo>
                  <a:lnTo>
                    <a:pt x="378434" y="479290"/>
                  </a:lnTo>
                  <a:lnTo>
                    <a:pt x="376649" y="481075"/>
                  </a:lnTo>
                  <a:lnTo>
                    <a:pt x="371294" y="481968"/>
                  </a:lnTo>
                  <a:lnTo>
                    <a:pt x="336485" y="479290"/>
                  </a:lnTo>
                  <a:lnTo>
                    <a:pt x="281148" y="469472"/>
                  </a:lnTo>
                  <a:lnTo>
                    <a:pt x="235629" y="449837"/>
                  </a:lnTo>
                  <a:lnTo>
                    <a:pt x="208853" y="446266"/>
                  </a:lnTo>
                  <a:lnTo>
                    <a:pt x="203498" y="447159"/>
                  </a:lnTo>
                  <a:lnTo>
                    <a:pt x="129417" y="481968"/>
                  </a:lnTo>
                  <a:lnTo>
                    <a:pt x="62477" y="496248"/>
                  </a:lnTo>
                  <a:lnTo>
                    <a:pt x="0" y="516777"/>
                  </a:lnTo>
                  <a:lnTo>
                    <a:pt x="14281" y="554263"/>
                  </a:lnTo>
                  <a:lnTo>
                    <a:pt x="41057" y="642624"/>
                  </a:lnTo>
                  <a:lnTo>
                    <a:pt x="46412" y="656012"/>
                  </a:lnTo>
                  <a:lnTo>
                    <a:pt x="47305" y="659582"/>
                  </a:lnTo>
                  <a:lnTo>
                    <a:pt x="48197" y="662260"/>
                  </a:lnTo>
                  <a:lnTo>
                    <a:pt x="49089" y="673862"/>
                  </a:lnTo>
                  <a:lnTo>
                    <a:pt x="49089" y="677433"/>
                  </a:lnTo>
                  <a:lnTo>
                    <a:pt x="50874" y="679218"/>
                  </a:lnTo>
                  <a:lnTo>
                    <a:pt x="54445" y="681003"/>
                  </a:lnTo>
                  <a:lnTo>
                    <a:pt x="57122" y="681895"/>
                  </a:lnTo>
                  <a:lnTo>
                    <a:pt x="59800" y="681003"/>
                  </a:lnTo>
                  <a:lnTo>
                    <a:pt x="65155" y="679218"/>
                  </a:lnTo>
                  <a:lnTo>
                    <a:pt x="71403" y="674755"/>
                  </a:lnTo>
                  <a:lnTo>
                    <a:pt x="73188" y="673862"/>
                  </a:lnTo>
                  <a:lnTo>
                    <a:pt x="80328" y="672970"/>
                  </a:lnTo>
                  <a:lnTo>
                    <a:pt x="83898" y="673862"/>
                  </a:lnTo>
                  <a:lnTo>
                    <a:pt x="91038" y="677433"/>
                  </a:lnTo>
                  <a:lnTo>
                    <a:pt x="93716" y="678325"/>
                  </a:lnTo>
                  <a:lnTo>
                    <a:pt x="96394" y="679218"/>
                  </a:lnTo>
                  <a:lnTo>
                    <a:pt x="99071" y="678325"/>
                  </a:lnTo>
                  <a:lnTo>
                    <a:pt x="101749" y="677433"/>
                  </a:lnTo>
                  <a:lnTo>
                    <a:pt x="103534" y="675648"/>
                  </a:lnTo>
                  <a:lnTo>
                    <a:pt x="106212" y="669400"/>
                  </a:lnTo>
                  <a:lnTo>
                    <a:pt x="107104" y="666722"/>
                  </a:lnTo>
                  <a:lnTo>
                    <a:pt x="110674" y="663152"/>
                  </a:lnTo>
                  <a:lnTo>
                    <a:pt x="111567" y="659582"/>
                  </a:lnTo>
                  <a:lnTo>
                    <a:pt x="111567" y="656904"/>
                  </a:lnTo>
                  <a:lnTo>
                    <a:pt x="112459" y="654227"/>
                  </a:lnTo>
                  <a:lnTo>
                    <a:pt x="114245" y="651549"/>
                  </a:lnTo>
                  <a:lnTo>
                    <a:pt x="116029" y="649764"/>
                  </a:lnTo>
                  <a:lnTo>
                    <a:pt x="120492" y="647086"/>
                  </a:lnTo>
                  <a:lnTo>
                    <a:pt x="157086" y="643516"/>
                  </a:lnTo>
                  <a:lnTo>
                    <a:pt x="158871" y="644409"/>
                  </a:lnTo>
                  <a:lnTo>
                    <a:pt x="160656" y="645302"/>
                  </a:lnTo>
                  <a:lnTo>
                    <a:pt x="162441" y="647086"/>
                  </a:lnTo>
                  <a:lnTo>
                    <a:pt x="163334" y="648872"/>
                  </a:lnTo>
                  <a:lnTo>
                    <a:pt x="162441" y="652442"/>
                  </a:lnTo>
                  <a:lnTo>
                    <a:pt x="160656" y="654227"/>
                  </a:lnTo>
                  <a:lnTo>
                    <a:pt x="158871" y="655119"/>
                  </a:lnTo>
                  <a:lnTo>
                    <a:pt x="151731" y="658690"/>
                  </a:lnTo>
                  <a:lnTo>
                    <a:pt x="149053" y="660474"/>
                  </a:lnTo>
                  <a:lnTo>
                    <a:pt x="148161" y="662260"/>
                  </a:lnTo>
                  <a:lnTo>
                    <a:pt x="147268" y="665830"/>
                  </a:lnTo>
                  <a:lnTo>
                    <a:pt x="146376" y="668507"/>
                  </a:lnTo>
                  <a:lnTo>
                    <a:pt x="145483" y="675648"/>
                  </a:lnTo>
                  <a:lnTo>
                    <a:pt x="145483" y="678325"/>
                  </a:lnTo>
                  <a:lnTo>
                    <a:pt x="146376" y="681895"/>
                  </a:lnTo>
                  <a:lnTo>
                    <a:pt x="147268" y="684573"/>
                  </a:lnTo>
                  <a:lnTo>
                    <a:pt x="150838" y="688143"/>
                  </a:lnTo>
                  <a:lnTo>
                    <a:pt x="158871" y="693498"/>
                  </a:lnTo>
                  <a:lnTo>
                    <a:pt x="160656" y="696176"/>
                  </a:lnTo>
                  <a:lnTo>
                    <a:pt x="161549" y="699746"/>
                  </a:lnTo>
                  <a:lnTo>
                    <a:pt x="161549" y="705994"/>
                  </a:lnTo>
                  <a:lnTo>
                    <a:pt x="159764" y="708671"/>
                  </a:lnTo>
                  <a:lnTo>
                    <a:pt x="158871" y="711349"/>
                  </a:lnTo>
                  <a:lnTo>
                    <a:pt x="156193" y="713134"/>
                  </a:lnTo>
                  <a:lnTo>
                    <a:pt x="155301" y="715812"/>
                  </a:lnTo>
                  <a:lnTo>
                    <a:pt x="154409" y="718489"/>
                  </a:lnTo>
                  <a:lnTo>
                    <a:pt x="154409" y="721167"/>
                  </a:lnTo>
                  <a:lnTo>
                    <a:pt x="154409" y="723844"/>
                  </a:lnTo>
                  <a:lnTo>
                    <a:pt x="158871" y="745265"/>
                  </a:lnTo>
                  <a:lnTo>
                    <a:pt x="158871" y="747943"/>
                  </a:lnTo>
                  <a:lnTo>
                    <a:pt x="158871" y="751513"/>
                  </a:lnTo>
                  <a:lnTo>
                    <a:pt x="157086" y="767578"/>
                  </a:lnTo>
                  <a:lnTo>
                    <a:pt x="157086" y="770256"/>
                  </a:lnTo>
                  <a:lnTo>
                    <a:pt x="157978" y="776504"/>
                  </a:lnTo>
                  <a:lnTo>
                    <a:pt x="157978" y="781859"/>
                  </a:lnTo>
                  <a:lnTo>
                    <a:pt x="160656" y="792569"/>
                  </a:lnTo>
                  <a:lnTo>
                    <a:pt x="161549" y="797925"/>
                  </a:lnTo>
                  <a:lnTo>
                    <a:pt x="162441" y="801495"/>
                  </a:lnTo>
                  <a:lnTo>
                    <a:pt x="164226" y="804172"/>
                  </a:lnTo>
                  <a:lnTo>
                    <a:pt x="168689" y="806850"/>
                  </a:lnTo>
                  <a:lnTo>
                    <a:pt x="175829" y="809528"/>
                  </a:lnTo>
                  <a:lnTo>
                    <a:pt x="178507" y="811313"/>
                  </a:lnTo>
                  <a:lnTo>
                    <a:pt x="180292" y="814882"/>
                  </a:lnTo>
                  <a:lnTo>
                    <a:pt x="189217" y="851477"/>
                  </a:lnTo>
                  <a:lnTo>
                    <a:pt x="190110" y="878253"/>
                  </a:lnTo>
                  <a:lnTo>
                    <a:pt x="191002" y="883608"/>
                  </a:lnTo>
                  <a:lnTo>
                    <a:pt x="191895" y="886285"/>
                  </a:lnTo>
                  <a:lnTo>
                    <a:pt x="193680" y="888070"/>
                  </a:lnTo>
                  <a:lnTo>
                    <a:pt x="198142" y="890748"/>
                  </a:lnTo>
                  <a:lnTo>
                    <a:pt x="206175" y="892533"/>
                  </a:lnTo>
                  <a:lnTo>
                    <a:pt x="206175" y="892533"/>
                  </a:lnTo>
                  <a:lnTo>
                    <a:pt x="207961" y="894318"/>
                  </a:lnTo>
                  <a:lnTo>
                    <a:pt x="209745" y="896996"/>
                  </a:lnTo>
                  <a:lnTo>
                    <a:pt x="210638" y="900566"/>
                  </a:lnTo>
                  <a:lnTo>
                    <a:pt x="212423" y="907706"/>
                  </a:lnTo>
                  <a:lnTo>
                    <a:pt x="214208" y="919309"/>
                  </a:lnTo>
                  <a:lnTo>
                    <a:pt x="215101" y="921986"/>
                  </a:lnTo>
                  <a:lnTo>
                    <a:pt x="216886" y="924664"/>
                  </a:lnTo>
                  <a:lnTo>
                    <a:pt x="220456" y="926449"/>
                  </a:lnTo>
                  <a:lnTo>
                    <a:pt x="232951" y="929127"/>
                  </a:lnTo>
                  <a:lnTo>
                    <a:pt x="235629" y="930019"/>
                  </a:lnTo>
                  <a:lnTo>
                    <a:pt x="238306" y="931805"/>
                  </a:lnTo>
                  <a:lnTo>
                    <a:pt x="244554" y="937160"/>
                  </a:lnTo>
                  <a:lnTo>
                    <a:pt x="249017" y="939837"/>
                  </a:lnTo>
                  <a:lnTo>
                    <a:pt x="274901" y="947870"/>
                  </a:lnTo>
                  <a:lnTo>
                    <a:pt x="277578" y="949655"/>
                  </a:lnTo>
                  <a:lnTo>
                    <a:pt x="279363" y="952333"/>
                  </a:lnTo>
                  <a:lnTo>
                    <a:pt x="281148" y="956795"/>
                  </a:lnTo>
                  <a:lnTo>
                    <a:pt x="287396" y="981786"/>
                  </a:lnTo>
                  <a:lnTo>
                    <a:pt x="288289" y="984464"/>
                  </a:lnTo>
                  <a:lnTo>
                    <a:pt x="290073" y="987142"/>
                  </a:lnTo>
                  <a:lnTo>
                    <a:pt x="294536" y="990712"/>
                  </a:lnTo>
                  <a:lnTo>
                    <a:pt x="297214" y="991604"/>
                  </a:lnTo>
                  <a:lnTo>
                    <a:pt x="303461" y="991604"/>
                  </a:lnTo>
                  <a:lnTo>
                    <a:pt x="306139" y="992497"/>
                  </a:lnTo>
                  <a:lnTo>
                    <a:pt x="308817" y="994282"/>
                  </a:lnTo>
                  <a:lnTo>
                    <a:pt x="310602" y="996067"/>
                  </a:lnTo>
                  <a:lnTo>
                    <a:pt x="312387" y="999637"/>
                  </a:lnTo>
                  <a:lnTo>
                    <a:pt x="315065" y="1005885"/>
                  </a:lnTo>
                  <a:lnTo>
                    <a:pt x="316849" y="1017488"/>
                  </a:lnTo>
                  <a:lnTo>
                    <a:pt x="316849" y="1023735"/>
                  </a:lnTo>
                  <a:lnTo>
                    <a:pt x="315957" y="1027306"/>
                  </a:lnTo>
                  <a:lnTo>
                    <a:pt x="314172" y="1029090"/>
                  </a:lnTo>
                  <a:lnTo>
                    <a:pt x="299891" y="1035338"/>
                  </a:lnTo>
                  <a:lnTo>
                    <a:pt x="294536" y="1036231"/>
                  </a:lnTo>
                  <a:lnTo>
                    <a:pt x="292751" y="1037123"/>
                  </a:lnTo>
                  <a:lnTo>
                    <a:pt x="290966" y="1038909"/>
                  </a:lnTo>
                  <a:lnTo>
                    <a:pt x="290073" y="1041586"/>
                  </a:lnTo>
                  <a:lnTo>
                    <a:pt x="289181" y="1045156"/>
                  </a:lnTo>
                  <a:lnTo>
                    <a:pt x="289181" y="1063007"/>
                  </a:lnTo>
                  <a:lnTo>
                    <a:pt x="288289" y="1065685"/>
                  </a:lnTo>
                  <a:lnTo>
                    <a:pt x="287396" y="1067470"/>
                  </a:lnTo>
                  <a:lnTo>
                    <a:pt x="283826" y="1071932"/>
                  </a:lnTo>
                  <a:lnTo>
                    <a:pt x="282041" y="1074610"/>
                  </a:lnTo>
                  <a:lnTo>
                    <a:pt x="281148" y="1077287"/>
                  </a:lnTo>
                  <a:lnTo>
                    <a:pt x="278470" y="1087105"/>
                  </a:lnTo>
                  <a:lnTo>
                    <a:pt x="276685" y="1089783"/>
                  </a:lnTo>
                  <a:lnTo>
                    <a:pt x="274901" y="1091568"/>
                  </a:lnTo>
                  <a:lnTo>
                    <a:pt x="273115" y="1092461"/>
                  </a:lnTo>
                  <a:lnTo>
                    <a:pt x="268653" y="1095138"/>
                  </a:lnTo>
                  <a:lnTo>
                    <a:pt x="264190" y="1097816"/>
                  </a:lnTo>
                  <a:lnTo>
                    <a:pt x="261513" y="1102278"/>
                  </a:lnTo>
                  <a:lnTo>
                    <a:pt x="259727" y="1104956"/>
                  </a:lnTo>
                  <a:lnTo>
                    <a:pt x="258835" y="1107634"/>
                  </a:lnTo>
                  <a:lnTo>
                    <a:pt x="257050" y="1108526"/>
                  </a:lnTo>
                  <a:lnTo>
                    <a:pt x="254372" y="1109418"/>
                  </a:lnTo>
                  <a:lnTo>
                    <a:pt x="251694" y="1110311"/>
                  </a:lnTo>
                  <a:lnTo>
                    <a:pt x="237414" y="1110311"/>
                  </a:lnTo>
                  <a:lnTo>
                    <a:pt x="234737" y="1111204"/>
                  </a:lnTo>
                  <a:lnTo>
                    <a:pt x="232059" y="1112096"/>
                  </a:lnTo>
                  <a:lnTo>
                    <a:pt x="230274" y="1113881"/>
                  </a:lnTo>
                  <a:lnTo>
                    <a:pt x="228489" y="1115666"/>
                  </a:lnTo>
                  <a:lnTo>
                    <a:pt x="226704" y="1118344"/>
                  </a:lnTo>
                  <a:lnTo>
                    <a:pt x="226704" y="1121022"/>
                  </a:lnTo>
                  <a:lnTo>
                    <a:pt x="226704" y="1123699"/>
                  </a:lnTo>
                  <a:lnTo>
                    <a:pt x="227596" y="1131732"/>
                  </a:lnTo>
                  <a:lnTo>
                    <a:pt x="228489" y="1134410"/>
                  </a:lnTo>
                  <a:lnTo>
                    <a:pt x="231166" y="1137087"/>
                  </a:lnTo>
                  <a:lnTo>
                    <a:pt x="236521" y="1138872"/>
                  </a:lnTo>
                  <a:lnTo>
                    <a:pt x="240092" y="1138872"/>
                  </a:lnTo>
                  <a:lnTo>
                    <a:pt x="242769" y="1137980"/>
                  </a:lnTo>
                  <a:lnTo>
                    <a:pt x="244554" y="1137087"/>
                  </a:lnTo>
                  <a:lnTo>
                    <a:pt x="248125" y="1137980"/>
                  </a:lnTo>
                  <a:lnTo>
                    <a:pt x="257050" y="1145120"/>
                  </a:lnTo>
                  <a:lnTo>
                    <a:pt x="260620" y="1146905"/>
                  </a:lnTo>
                  <a:lnTo>
                    <a:pt x="265082" y="1148690"/>
                  </a:lnTo>
                  <a:lnTo>
                    <a:pt x="277578" y="1150475"/>
                  </a:lnTo>
                  <a:lnTo>
                    <a:pt x="280256" y="1152260"/>
                  </a:lnTo>
                  <a:lnTo>
                    <a:pt x="282933" y="1155830"/>
                  </a:lnTo>
                  <a:lnTo>
                    <a:pt x="285611" y="1162078"/>
                  </a:lnTo>
                  <a:lnTo>
                    <a:pt x="288289" y="1170111"/>
                  </a:lnTo>
                  <a:lnTo>
                    <a:pt x="289181" y="1174574"/>
                  </a:lnTo>
                  <a:lnTo>
                    <a:pt x="290073" y="1178144"/>
                  </a:lnTo>
                  <a:lnTo>
                    <a:pt x="289181" y="1180821"/>
                  </a:lnTo>
                  <a:lnTo>
                    <a:pt x="288289" y="1183499"/>
                  </a:lnTo>
                  <a:lnTo>
                    <a:pt x="286503" y="1186177"/>
                  </a:lnTo>
                  <a:lnTo>
                    <a:pt x="282041" y="1191532"/>
                  </a:lnTo>
                  <a:lnTo>
                    <a:pt x="278470" y="1195994"/>
                  </a:lnTo>
                  <a:lnTo>
                    <a:pt x="277578" y="1198672"/>
                  </a:lnTo>
                  <a:lnTo>
                    <a:pt x="277578" y="1201350"/>
                  </a:lnTo>
                  <a:lnTo>
                    <a:pt x="277578" y="1204920"/>
                  </a:lnTo>
                  <a:lnTo>
                    <a:pt x="278470" y="1206705"/>
                  </a:lnTo>
                  <a:lnTo>
                    <a:pt x="279363" y="1209382"/>
                  </a:lnTo>
                  <a:lnTo>
                    <a:pt x="281148" y="1213845"/>
                  </a:lnTo>
                  <a:lnTo>
                    <a:pt x="294536" y="1234373"/>
                  </a:lnTo>
                  <a:lnTo>
                    <a:pt x="295429" y="1237051"/>
                  </a:lnTo>
                  <a:lnTo>
                    <a:pt x="296321" y="1239729"/>
                  </a:lnTo>
                  <a:lnTo>
                    <a:pt x="297214" y="1242406"/>
                  </a:lnTo>
                  <a:lnTo>
                    <a:pt x="298999" y="1244191"/>
                  </a:lnTo>
                  <a:lnTo>
                    <a:pt x="301677" y="1245976"/>
                  </a:lnTo>
                  <a:lnTo>
                    <a:pt x="306139" y="1247761"/>
                  </a:lnTo>
                  <a:lnTo>
                    <a:pt x="324882" y="1246869"/>
                  </a:lnTo>
                  <a:lnTo>
                    <a:pt x="349873" y="1248654"/>
                  </a:lnTo>
                  <a:lnTo>
                    <a:pt x="352551" y="1250439"/>
                  </a:lnTo>
                  <a:lnTo>
                    <a:pt x="354336" y="1253117"/>
                  </a:lnTo>
                  <a:lnTo>
                    <a:pt x="354336" y="1257579"/>
                  </a:lnTo>
                  <a:lnTo>
                    <a:pt x="353443" y="1260257"/>
                  </a:lnTo>
                  <a:lnTo>
                    <a:pt x="351658" y="1262934"/>
                  </a:lnTo>
                  <a:lnTo>
                    <a:pt x="349873" y="1264719"/>
                  </a:lnTo>
                  <a:lnTo>
                    <a:pt x="348088" y="1266505"/>
                  </a:lnTo>
                  <a:lnTo>
                    <a:pt x="347196" y="1268290"/>
                  </a:lnTo>
                  <a:lnTo>
                    <a:pt x="347196" y="1271860"/>
                  </a:lnTo>
                  <a:lnTo>
                    <a:pt x="347196" y="1279000"/>
                  </a:lnTo>
                  <a:lnTo>
                    <a:pt x="347196" y="1280785"/>
                  </a:lnTo>
                  <a:lnTo>
                    <a:pt x="348088" y="1280785"/>
                  </a:lnTo>
                  <a:lnTo>
                    <a:pt x="349873" y="1282570"/>
                  </a:lnTo>
                  <a:lnTo>
                    <a:pt x="357013" y="1283462"/>
                  </a:lnTo>
                  <a:lnTo>
                    <a:pt x="382005" y="1280785"/>
                  </a:lnTo>
                  <a:lnTo>
                    <a:pt x="385574" y="1280785"/>
                  </a:lnTo>
                  <a:lnTo>
                    <a:pt x="385574" y="1280785"/>
                  </a:lnTo>
                  <a:lnTo>
                    <a:pt x="397177" y="1292388"/>
                  </a:lnTo>
                  <a:lnTo>
                    <a:pt x="404318" y="1295958"/>
                  </a:lnTo>
                  <a:lnTo>
                    <a:pt x="409673" y="1297743"/>
                  </a:lnTo>
                  <a:lnTo>
                    <a:pt x="417706" y="1303098"/>
                  </a:lnTo>
                  <a:lnTo>
                    <a:pt x="420383" y="1303991"/>
                  </a:lnTo>
                  <a:lnTo>
                    <a:pt x="423061" y="1304883"/>
                  </a:lnTo>
                  <a:lnTo>
                    <a:pt x="438234" y="1304883"/>
                  </a:lnTo>
                  <a:lnTo>
                    <a:pt x="441804" y="1308454"/>
                  </a:lnTo>
                  <a:lnTo>
                    <a:pt x="444482" y="1314701"/>
                  </a:lnTo>
                  <a:lnTo>
                    <a:pt x="457870" y="1370931"/>
                  </a:lnTo>
                  <a:lnTo>
                    <a:pt x="458762" y="1374501"/>
                  </a:lnTo>
                  <a:lnTo>
                    <a:pt x="457870" y="1378071"/>
                  </a:lnTo>
                  <a:lnTo>
                    <a:pt x="455192" y="1386996"/>
                  </a:lnTo>
                  <a:lnTo>
                    <a:pt x="454300" y="1389674"/>
                  </a:lnTo>
                  <a:lnTo>
                    <a:pt x="454300" y="1393244"/>
                  </a:lnTo>
                  <a:lnTo>
                    <a:pt x="454300" y="1398599"/>
                  </a:lnTo>
                  <a:lnTo>
                    <a:pt x="457870" y="1413772"/>
                  </a:lnTo>
                  <a:lnTo>
                    <a:pt x="457870" y="1417342"/>
                  </a:lnTo>
                  <a:lnTo>
                    <a:pt x="457870" y="1430730"/>
                  </a:lnTo>
                  <a:lnTo>
                    <a:pt x="463225" y="1436086"/>
                  </a:lnTo>
                  <a:lnTo>
                    <a:pt x="481968" y="1439656"/>
                  </a:lnTo>
                  <a:lnTo>
                    <a:pt x="481968" y="1439656"/>
                  </a:lnTo>
                  <a:lnTo>
                    <a:pt x="483753" y="1436978"/>
                  </a:lnTo>
                  <a:lnTo>
                    <a:pt x="515884" y="1388782"/>
                  </a:lnTo>
                  <a:lnTo>
                    <a:pt x="533735" y="1370038"/>
                  </a:lnTo>
                  <a:lnTo>
                    <a:pt x="538198" y="1361113"/>
                  </a:lnTo>
                  <a:lnTo>
                    <a:pt x="539982" y="1349510"/>
                  </a:lnTo>
                  <a:lnTo>
                    <a:pt x="538198" y="1343262"/>
                  </a:lnTo>
                  <a:lnTo>
                    <a:pt x="535520" y="1337014"/>
                  </a:lnTo>
                  <a:lnTo>
                    <a:pt x="533735" y="1327197"/>
                  </a:lnTo>
                  <a:lnTo>
                    <a:pt x="528380" y="1315594"/>
                  </a:lnTo>
                  <a:lnTo>
                    <a:pt x="518562" y="1302206"/>
                  </a:lnTo>
                  <a:lnTo>
                    <a:pt x="514992" y="1286140"/>
                  </a:lnTo>
                  <a:lnTo>
                    <a:pt x="526594" y="1271860"/>
                  </a:lnTo>
                  <a:lnTo>
                    <a:pt x="528380" y="1285248"/>
                  </a:lnTo>
                  <a:lnTo>
                    <a:pt x="533735" y="1299528"/>
                  </a:lnTo>
                  <a:lnTo>
                    <a:pt x="540875" y="1310238"/>
                  </a:lnTo>
                  <a:lnTo>
                    <a:pt x="548908" y="1315594"/>
                  </a:lnTo>
                  <a:lnTo>
                    <a:pt x="556048" y="1321842"/>
                  </a:lnTo>
                  <a:lnTo>
                    <a:pt x="559618" y="1324519"/>
                  </a:lnTo>
                  <a:lnTo>
                    <a:pt x="564974" y="1326304"/>
                  </a:lnTo>
                  <a:lnTo>
                    <a:pt x="573899" y="1327197"/>
                  </a:lnTo>
                  <a:lnTo>
                    <a:pt x="577469" y="1329874"/>
                  </a:lnTo>
                  <a:lnTo>
                    <a:pt x="567651" y="1358435"/>
                  </a:lnTo>
                  <a:lnTo>
                    <a:pt x="564081" y="1378963"/>
                  </a:lnTo>
                  <a:lnTo>
                    <a:pt x="568544" y="1395922"/>
                  </a:lnTo>
                  <a:lnTo>
                    <a:pt x="581932" y="1407525"/>
                  </a:lnTo>
                  <a:lnTo>
                    <a:pt x="592642" y="1406632"/>
                  </a:lnTo>
                  <a:lnTo>
                    <a:pt x="601567" y="1398599"/>
                  </a:lnTo>
                  <a:lnTo>
                    <a:pt x="610493" y="1388782"/>
                  </a:lnTo>
                  <a:lnTo>
                    <a:pt x="608708" y="1408417"/>
                  </a:lnTo>
                  <a:lnTo>
                    <a:pt x="600675" y="1420913"/>
                  </a:lnTo>
                  <a:lnTo>
                    <a:pt x="581932" y="1440548"/>
                  </a:lnTo>
                  <a:lnTo>
                    <a:pt x="567651" y="1466432"/>
                  </a:lnTo>
                  <a:lnTo>
                    <a:pt x="567651" y="1466432"/>
                  </a:lnTo>
                  <a:lnTo>
                    <a:pt x="568544" y="1466432"/>
                  </a:lnTo>
                  <a:lnTo>
                    <a:pt x="575684" y="1470002"/>
                  </a:lnTo>
                  <a:lnTo>
                    <a:pt x="575684" y="1470002"/>
                  </a:lnTo>
                  <a:lnTo>
                    <a:pt x="577469" y="1467324"/>
                  </a:lnTo>
                  <a:lnTo>
                    <a:pt x="629236" y="1382534"/>
                  </a:lnTo>
                  <a:lnTo>
                    <a:pt x="637269" y="1375394"/>
                  </a:lnTo>
                  <a:lnTo>
                    <a:pt x="656012" y="1362006"/>
                  </a:lnTo>
                  <a:lnTo>
                    <a:pt x="664045" y="1353973"/>
                  </a:lnTo>
                  <a:lnTo>
                    <a:pt x="680110" y="1330767"/>
                  </a:lnTo>
                  <a:lnTo>
                    <a:pt x="688143" y="1321842"/>
                  </a:lnTo>
                  <a:lnTo>
                    <a:pt x="698854" y="1314701"/>
                  </a:lnTo>
                  <a:lnTo>
                    <a:pt x="762223" y="1282570"/>
                  </a:lnTo>
                  <a:lnTo>
                    <a:pt x="779182" y="1266505"/>
                  </a:lnTo>
                  <a:lnTo>
                    <a:pt x="822023" y="1215630"/>
                  </a:lnTo>
                  <a:lnTo>
                    <a:pt x="838089" y="1203134"/>
                  </a:lnTo>
                  <a:lnTo>
                    <a:pt x="867542" y="1185284"/>
                  </a:lnTo>
                  <a:lnTo>
                    <a:pt x="907706" y="1162970"/>
                  </a:lnTo>
                  <a:lnTo>
                    <a:pt x="920202" y="1162970"/>
                  </a:lnTo>
                  <a:lnTo>
                    <a:pt x="993390" y="1149582"/>
                  </a:lnTo>
                  <a:lnTo>
                    <a:pt x="1031768" y="1154938"/>
                  </a:lnTo>
                  <a:lnTo>
                    <a:pt x="1052297" y="1150475"/>
                  </a:lnTo>
                  <a:lnTo>
                    <a:pt x="1061222" y="1150475"/>
                  </a:lnTo>
                  <a:lnTo>
                    <a:pt x="1072825" y="1154938"/>
                  </a:lnTo>
                  <a:lnTo>
                    <a:pt x="1076395" y="1158508"/>
                  </a:lnTo>
                  <a:lnTo>
                    <a:pt x="1079073" y="1162078"/>
                  </a:lnTo>
                  <a:lnTo>
                    <a:pt x="1083535" y="1171003"/>
                  </a:lnTo>
                  <a:lnTo>
                    <a:pt x="1084428" y="1171896"/>
                  </a:lnTo>
                  <a:lnTo>
                    <a:pt x="1090675" y="1176358"/>
                  </a:lnTo>
                  <a:lnTo>
                    <a:pt x="1090675" y="1179929"/>
                  </a:lnTo>
                  <a:lnTo>
                    <a:pt x="1089783" y="1185284"/>
                  </a:lnTo>
                  <a:lnTo>
                    <a:pt x="1088890" y="1187962"/>
                  </a:lnTo>
                  <a:lnTo>
                    <a:pt x="1091568" y="1195102"/>
                  </a:lnTo>
                  <a:lnTo>
                    <a:pt x="1092461" y="1194209"/>
                  </a:lnTo>
                  <a:lnTo>
                    <a:pt x="1092461" y="1188854"/>
                  </a:lnTo>
                  <a:lnTo>
                    <a:pt x="1097816" y="1187069"/>
                  </a:lnTo>
                  <a:lnTo>
                    <a:pt x="1103171" y="1184391"/>
                  </a:lnTo>
                  <a:lnTo>
                    <a:pt x="1104956" y="1186177"/>
                  </a:lnTo>
                  <a:lnTo>
                    <a:pt x="1104956" y="1197779"/>
                  </a:lnTo>
                  <a:lnTo>
                    <a:pt x="1108526" y="1197779"/>
                  </a:lnTo>
                  <a:lnTo>
                    <a:pt x="1112096" y="1175466"/>
                  </a:lnTo>
                  <a:lnTo>
                    <a:pt x="1121914" y="1157615"/>
                  </a:lnTo>
                  <a:lnTo>
                    <a:pt x="1158508" y="1119237"/>
                  </a:lnTo>
                  <a:lnTo>
                    <a:pt x="1173681" y="1107634"/>
                  </a:lnTo>
                  <a:lnTo>
                    <a:pt x="1191532" y="1098708"/>
                  </a:lnTo>
                  <a:lnTo>
                    <a:pt x="1218308" y="1093353"/>
                  </a:lnTo>
                  <a:lnTo>
                    <a:pt x="1240621" y="1080858"/>
                  </a:lnTo>
                  <a:lnTo>
                    <a:pt x="1275430" y="1080858"/>
                  </a:lnTo>
                  <a:lnTo>
                    <a:pt x="1279893" y="1078180"/>
                  </a:lnTo>
                  <a:lnTo>
                    <a:pt x="1284355" y="1071932"/>
                  </a:lnTo>
                  <a:lnTo>
                    <a:pt x="1289710" y="1066577"/>
                  </a:lnTo>
                  <a:lnTo>
                    <a:pt x="1298635" y="1063899"/>
                  </a:lnTo>
                  <a:lnTo>
                    <a:pt x="1313809" y="1069254"/>
                  </a:lnTo>
                  <a:lnTo>
                    <a:pt x="1322734" y="1069254"/>
                  </a:lnTo>
                  <a:lnTo>
                    <a:pt x="1331659" y="1063899"/>
                  </a:lnTo>
                  <a:lnTo>
                    <a:pt x="1339692" y="1069254"/>
                  </a:lnTo>
                  <a:lnTo>
                    <a:pt x="1357543" y="1075502"/>
                  </a:lnTo>
                  <a:lnTo>
                    <a:pt x="1365575" y="1080858"/>
                  </a:lnTo>
                  <a:lnTo>
                    <a:pt x="1384319" y="1103171"/>
                  </a:lnTo>
                  <a:lnTo>
                    <a:pt x="1388782" y="1106741"/>
                  </a:lnTo>
                  <a:lnTo>
                    <a:pt x="1388782" y="1121022"/>
                  </a:lnTo>
                  <a:lnTo>
                    <a:pt x="1382534" y="1148690"/>
                  </a:lnTo>
                  <a:lnTo>
                    <a:pt x="1372716" y="1170111"/>
                  </a:lnTo>
                  <a:lnTo>
                    <a:pt x="1362006" y="1165648"/>
                  </a:lnTo>
                  <a:lnTo>
                    <a:pt x="1357543" y="1165648"/>
                  </a:lnTo>
                  <a:lnTo>
                    <a:pt x="1357543" y="1171003"/>
                  </a:lnTo>
                  <a:lnTo>
                    <a:pt x="1370931" y="1174574"/>
                  </a:lnTo>
                  <a:lnTo>
                    <a:pt x="1384319" y="1162078"/>
                  </a:lnTo>
                  <a:lnTo>
                    <a:pt x="1394137" y="1141550"/>
                  </a:lnTo>
                  <a:lnTo>
                    <a:pt x="1397707" y="1120129"/>
                  </a:lnTo>
                  <a:lnTo>
                    <a:pt x="1403062" y="1101386"/>
                  </a:lnTo>
                  <a:lnTo>
                    <a:pt x="1413772" y="1083535"/>
                  </a:lnTo>
                  <a:lnTo>
                    <a:pt x="1420913" y="1066577"/>
                  </a:lnTo>
                  <a:lnTo>
                    <a:pt x="1416450" y="1047834"/>
                  </a:lnTo>
                  <a:lnTo>
                    <a:pt x="1433408" y="1045156"/>
                  </a:lnTo>
                  <a:lnTo>
                    <a:pt x="1461969" y="1017488"/>
                  </a:lnTo>
                  <a:lnTo>
                    <a:pt x="1480712" y="1011240"/>
                  </a:lnTo>
                  <a:lnTo>
                    <a:pt x="1486067" y="1007670"/>
                  </a:lnTo>
                  <a:lnTo>
                    <a:pt x="1503918" y="992497"/>
                  </a:lnTo>
                  <a:lnTo>
                    <a:pt x="1510166" y="989819"/>
                  </a:lnTo>
                  <a:lnTo>
                    <a:pt x="1514629" y="988926"/>
                  </a:lnTo>
                  <a:lnTo>
                    <a:pt x="1514629" y="988926"/>
                  </a:lnTo>
                  <a:lnTo>
                    <a:pt x="1499455" y="958581"/>
                  </a:lnTo>
                  <a:lnTo>
                    <a:pt x="1498563" y="955903"/>
                  </a:lnTo>
                  <a:lnTo>
                    <a:pt x="1498563" y="953225"/>
                  </a:lnTo>
                  <a:lnTo>
                    <a:pt x="1499455" y="949655"/>
                  </a:lnTo>
                  <a:lnTo>
                    <a:pt x="1501241" y="946978"/>
                  </a:lnTo>
                  <a:lnTo>
                    <a:pt x="1503026" y="944300"/>
                  </a:lnTo>
                  <a:lnTo>
                    <a:pt x="1504811" y="942515"/>
                  </a:lnTo>
                  <a:lnTo>
                    <a:pt x="1519984" y="928234"/>
                  </a:lnTo>
                  <a:lnTo>
                    <a:pt x="1521769" y="926449"/>
                  </a:lnTo>
                  <a:lnTo>
                    <a:pt x="1525339" y="923772"/>
                  </a:lnTo>
                  <a:lnTo>
                    <a:pt x="1527124" y="922879"/>
                  </a:lnTo>
                  <a:lnTo>
                    <a:pt x="1530694" y="922879"/>
                  </a:lnTo>
                  <a:lnTo>
                    <a:pt x="1533372" y="923772"/>
                  </a:lnTo>
                  <a:lnTo>
                    <a:pt x="1537835" y="926449"/>
                  </a:lnTo>
                  <a:lnTo>
                    <a:pt x="1540512" y="927342"/>
                  </a:lnTo>
                  <a:lnTo>
                    <a:pt x="1543190" y="927342"/>
                  </a:lnTo>
                  <a:lnTo>
                    <a:pt x="1545867" y="926449"/>
                  </a:lnTo>
                  <a:lnTo>
                    <a:pt x="1547652" y="925557"/>
                  </a:lnTo>
                  <a:lnTo>
                    <a:pt x="1555685" y="919309"/>
                  </a:lnTo>
                  <a:lnTo>
                    <a:pt x="1556578" y="915739"/>
                  </a:lnTo>
                  <a:lnTo>
                    <a:pt x="1555685" y="911276"/>
                  </a:lnTo>
                  <a:lnTo>
                    <a:pt x="1544975" y="892533"/>
                  </a:lnTo>
                  <a:lnTo>
                    <a:pt x="1544975" y="891641"/>
                  </a:lnTo>
                  <a:lnTo>
                    <a:pt x="1546760" y="888070"/>
                  </a:lnTo>
                  <a:lnTo>
                    <a:pt x="1551223" y="883608"/>
                  </a:lnTo>
                  <a:lnTo>
                    <a:pt x="1556578" y="878253"/>
                  </a:lnTo>
                  <a:lnTo>
                    <a:pt x="1558363" y="876467"/>
                  </a:lnTo>
                  <a:lnTo>
                    <a:pt x="1559255" y="873790"/>
                  </a:lnTo>
                  <a:lnTo>
                    <a:pt x="1557470" y="870220"/>
                  </a:lnTo>
                  <a:lnTo>
                    <a:pt x="1553900" y="865757"/>
                  </a:lnTo>
                  <a:lnTo>
                    <a:pt x="1551223" y="863972"/>
                  </a:lnTo>
                  <a:lnTo>
                    <a:pt x="1543190" y="858617"/>
                  </a:lnTo>
                  <a:lnTo>
                    <a:pt x="1534264" y="848799"/>
                  </a:lnTo>
                  <a:lnTo>
                    <a:pt x="1532479" y="847906"/>
                  </a:lnTo>
                  <a:lnTo>
                    <a:pt x="1530694" y="847014"/>
                  </a:lnTo>
                  <a:lnTo>
                    <a:pt x="1528909" y="847906"/>
                  </a:lnTo>
                  <a:lnTo>
                    <a:pt x="1527124" y="850584"/>
                  </a:lnTo>
                  <a:lnTo>
                    <a:pt x="1524447" y="855046"/>
                  </a:lnTo>
                  <a:lnTo>
                    <a:pt x="1522662" y="856832"/>
                  </a:lnTo>
                  <a:lnTo>
                    <a:pt x="1520876" y="857725"/>
                  </a:lnTo>
                  <a:lnTo>
                    <a:pt x="1519091" y="856832"/>
                  </a:lnTo>
                  <a:lnTo>
                    <a:pt x="1500348" y="841658"/>
                  </a:lnTo>
                  <a:lnTo>
                    <a:pt x="1497671" y="838089"/>
                  </a:lnTo>
                  <a:lnTo>
                    <a:pt x="1495886" y="832733"/>
                  </a:lnTo>
                  <a:lnTo>
                    <a:pt x="1489638" y="809528"/>
                  </a:lnTo>
                  <a:lnTo>
                    <a:pt x="1485175" y="800602"/>
                  </a:lnTo>
                  <a:lnTo>
                    <a:pt x="1477142" y="786322"/>
                  </a:lnTo>
                  <a:lnTo>
                    <a:pt x="1474465" y="783644"/>
                  </a:lnTo>
                  <a:lnTo>
                    <a:pt x="1472679" y="781859"/>
                  </a:lnTo>
                  <a:lnTo>
                    <a:pt x="1462862" y="775611"/>
                  </a:lnTo>
                  <a:lnTo>
                    <a:pt x="1439656" y="765793"/>
                  </a:lnTo>
                  <a:lnTo>
                    <a:pt x="1435193" y="762223"/>
                  </a:lnTo>
                  <a:lnTo>
                    <a:pt x="1421805" y="749728"/>
                  </a:lnTo>
                  <a:lnTo>
                    <a:pt x="1419127" y="745265"/>
                  </a:lnTo>
                  <a:lnTo>
                    <a:pt x="1418235" y="743480"/>
                  </a:lnTo>
                  <a:lnTo>
                    <a:pt x="1418235" y="740802"/>
                  </a:lnTo>
                  <a:lnTo>
                    <a:pt x="1420020" y="738125"/>
                  </a:lnTo>
                  <a:lnTo>
                    <a:pt x="1421805" y="737232"/>
                  </a:lnTo>
                  <a:lnTo>
                    <a:pt x="1425375" y="736340"/>
                  </a:lnTo>
                  <a:lnTo>
                    <a:pt x="1453044" y="733662"/>
                  </a:lnTo>
                  <a:lnTo>
                    <a:pt x="1458399" y="731877"/>
                  </a:lnTo>
                  <a:lnTo>
                    <a:pt x="1460184" y="730985"/>
                  </a:lnTo>
                  <a:lnTo>
                    <a:pt x="1461969" y="729200"/>
                  </a:lnTo>
                  <a:lnTo>
                    <a:pt x="1462862" y="726522"/>
                  </a:lnTo>
                  <a:lnTo>
                    <a:pt x="1462862" y="723844"/>
                  </a:lnTo>
                  <a:lnTo>
                    <a:pt x="1461077" y="704209"/>
                  </a:lnTo>
                  <a:lnTo>
                    <a:pt x="1460184" y="697961"/>
                  </a:lnTo>
                  <a:lnTo>
                    <a:pt x="1459291" y="694391"/>
                  </a:lnTo>
                  <a:lnTo>
                    <a:pt x="1451259" y="677433"/>
                  </a:lnTo>
                  <a:lnTo>
                    <a:pt x="1448581" y="670292"/>
                  </a:lnTo>
                  <a:lnTo>
                    <a:pt x="1447689" y="662260"/>
                  </a:lnTo>
                  <a:lnTo>
                    <a:pt x="1449474" y="658690"/>
                  </a:lnTo>
                  <a:lnTo>
                    <a:pt x="1451259" y="656904"/>
                  </a:lnTo>
                  <a:lnTo>
                    <a:pt x="1455722" y="654227"/>
                  </a:lnTo>
                  <a:lnTo>
                    <a:pt x="1458399" y="653334"/>
                  </a:lnTo>
                  <a:lnTo>
                    <a:pt x="1460184" y="653334"/>
                  </a:lnTo>
                  <a:lnTo>
                    <a:pt x="1461969" y="655119"/>
                  </a:lnTo>
                  <a:lnTo>
                    <a:pt x="1464647" y="656012"/>
                  </a:lnTo>
                  <a:lnTo>
                    <a:pt x="1466432" y="657797"/>
                  </a:lnTo>
                  <a:lnTo>
                    <a:pt x="1469110" y="658690"/>
                  </a:lnTo>
                  <a:lnTo>
                    <a:pt x="1474465" y="658690"/>
                  </a:lnTo>
                  <a:lnTo>
                    <a:pt x="1476250" y="659582"/>
                  </a:lnTo>
                  <a:lnTo>
                    <a:pt x="1478927" y="661367"/>
                  </a:lnTo>
                  <a:lnTo>
                    <a:pt x="1479820" y="663152"/>
                  </a:lnTo>
                  <a:lnTo>
                    <a:pt x="1482498" y="664937"/>
                  </a:lnTo>
                  <a:lnTo>
                    <a:pt x="1488745" y="666722"/>
                  </a:lnTo>
                  <a:lnTo>
                    <a:pt x="1498563" y="667615"/>
                  </a:lnTo>
                  <a:lnTo>
                    <a:pt x="1510166" y="667615"/>
                  </a:lnTo>
                  <a:lnTo>
                    <a:pt x="1529802" y="660474"/>
                  </a:lnTo>
                  <a:lnTo>
                    <a:pt x="1531587" y="658690"/>
                  </a:lnTo>
                  <a:lnTo>
                    <a:pt x="1533372" y="656904"/>
                  </a:lnTo>
                  <a:lnTo>
                    <a:pt x="1534264" y="654227"/>
                  </a:lnTo>
                  <a:lnTo>
                    <a:pt x="1534264" y="651549"/>
                  </a:lnTo>
                  <a:lnTo>
                    <a:pt x="1534264" y="642624"/>
                  </a:lnTo>
                  <a:lnTo>
                    <a:pt x="1534264" y="639946"/>
                  </a:lnTo>
                  <a:lnTo>
                    <a:pt x="1535157" y="636376"/>
                  </a:lnTo>
                  <a:lnTo>
                    <a:pt x="1536942" y="633698"/>
                  </a:lnTo>
                  <a:lnTo>
                    <a:pt x="1541405" y="626558"/>
                  </a:lnTo>
                  <a:lnTo>
                    <a:pt x="1542297" y="623881"/>
                  </a:lnTo>
                  <a:lnTo>
                    <a:pt x="1544082" y="621203"/>
                  </a:lnTo>
                  <a:lnTo>
                    <a:pt x="1545867" y="614063"/>
                  </a:lnTo>
                  <a:lnTo>
                    <a:pt x="1547652" y="607815"/>
                  </a:lnTo>
                  <a:lnTo>
                    <a:pt x="1549438" y="606030"/>
                  </a:lnTo>
                  <a:lnTo>
                    <a:pt x="1551223" y="604245"/>
                  </a:lnTo>
                  <a:lnTo>
                    <a:pt x="1555685" y="601567"/>
                  </a:lnTo>
                  <a:lnTo>
                    <a:pt x="1557470" y="600675"/>
                  </a:lnTo>
                  <a:lnTo>
                    <a:pt x="1560148" y="600675"/>
                  </a:lnTo>
                  <a:lnTo>
                    <a:pt x="1561933" y="600675"/>
                  </a:lnTo>
                  <a:lnTo>
                    <a:pt x="1564611" y="600675"/>
                  </a:lnTo>
                  <a:lnTo>
                    <a:pt x="1567288" y="602460"/>
                  </a:lnTo>
                  <a:lnTo>
                    <a:pt x="1569073" y="603352"/>
                  </a:lnTo>
                  <a:lnTo>
                    <a:pt x="1570858" y="605138"/>
                  </a:lnTo>
                  <a:lnTo>
                    <a:pt x="1574428" y="609600"/>
                  </a:lnTo>
                  <a:lnTo>
                    <a:pt x="1576214" y="611385"/>
                  </a:lnTo>
                  <a:lnTo>
                    <a:pt x="1578891" y="615848"/>
                  </a:lnTo>
                  <a:lnTo>
                    <a:pt x="1579783" y="618526"/>
                  </a:lnTo>
                  <a:lnTo>
                    <a:pt x="1580676" y="620310"/>
                  </a:lnTo>
                  <a:lnTo>
                    <a:pt x="1581569" y="621203"/>
                  </a:lnTo>
                  <a:lnTo>
                    <a:pt x="1584246" y="621203"/>
                  </a:lnTo>
                  <a:lnTo>
                    <a:pt x="1586031" y="620310"/>
                  </a:lnTo>
                  <a:lnTo>
                    <a:pt x="1590494" y="617633"/>
                  </a:lnTo>
                  <a:lnTo>
                    <a:pt x="1592279" y="615848"/>
                  </a:lnTo>
                  <a:lnTo>
                    <a:pt x="1593171" y="614063"/>
                  </a:lnTo>
                  <a:lnTo>
                    <a:pt x="1594064" y="611385"/>
                  </a:lnTo>
                  <a:lnTo>
                    <a:pt x="1593171" y="607815"/>
                  </a:lnTo>
                  <a:lnTo>
                    <a:pt x="1592279" y="604245"/>
                  </a:lnTo>
                  <a:lnTo>
                    <a:pt x="1591387" y="597997"/>
                  </a:lnTo>
                  <a:lnTo>
                    <a:pt x="1592279" y="595320"/>
                  </a:lnTo>
                  <a:lnTo>
                    <a:pt x="1592279" y="591750"/>
                  </a:lnTo>
                  <a:lnTo>
                    <a:pt x="1593171" y="588179"/>
                  </a:lnTo>
                  <a:lnTo>
                    <a:pt x="1594957" y="582824"/>
                  </a:lnTo>
                  <a:lnTo>
                    <a:pt x="1600312" y="572114"/>
                  </a:lnTo>
                  <a:lnTo>
                    <a:pt x="1601204" y="568544"/>
                  </a:lnTo>
                  <a:lnTo>
                    <a:pt x="1601204" y="561403"/>
                  </a:lnTo>
                  <a:lnTo>
                    <a:pt x="1601204" y="558726"/>
                  </a:lnTo>
                  <a:lnTo>
                    <a:pt x="1602097" y="556048"/>
                  </a:lnTo>
                  <a:lnTo>
                    <a:pt x="1611022" y="540875"/>
                  </a:lnTo>
                  <a:lnTo>
                    <a:pt x="1611914" y="538198"/>
                  </a:lnTo>
                  <a:lnTo>
                    <a:pt x="1612808" y="535520"/>
                  </a:ln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54" name="Полілінія: фігура 53">
              <a:extLst>
                <a:ext uri="{FF2B5EF4-FFF2-40B4-BE49-F238E27FC236}">
                  <a16:creationId xmlns:a16="http://schemas.microsoft.com/office/drawing/2014/main" id="{1B13C231-41D0-47C9-B3BC-B55A6401B477}"/>
                </a:ext>
              </a:extLst>
            </p:cNvPr>
            <p:cNvSpPr/>
            <p:nvPr/>
          </p:nvSpPr>
          <p:spPr>
            <a:xfrm>
              <a:off x="1084427" y="2992550"/>
              <a:ext cx="1340584" cy="955010"/>
            </a:xfrm>
            <a:custGeom>
              <a:avLst/>
              <a:gdLst>
                <a:gd name="connsiteX0" fmla="*/ 1339692 w 1340584"/>
                <a:gd name="connsiteY0" fmla="*/ 828270 h 955010"/>
                <a:gd name="connsiteX1" fmla="*/ 1321841 w 1340584"/>
                <a:gd name="connsiteY1" fmla="*/ 802387 h 955010"/>
                <a:gd name="connsiteX2" fmla="*/ 1285248 w 1340584"/>
                <a:gd name="connsiteY2" fmla="*/ 765793 h 955010"/>
                <a:gd name="connsiteX3" fmla="*/ 1282570 w 1340584"/>
                <a:gd name="connsiteY3" fmla="*/ 761331 h 955010"/>
                <a:gd name="connsiteX4" fmla="*/ 1279892 w 1340584"/>
                <a:gd name="connsiteY4" fmla="*/ 756868 h 955010"/>
                <a:gd name="connsiteX5" fmla="*/ 1277215 w 1340584"/>
                <a:gd name="connsiteY5" fmla="*/ 749728 h 955010"/>
                <a:gd name="connsiteX6" fmla="*/ 1276322 w 1340584"/>
                <a:gd name="connsiteY6" fmla="*/ 744372 h 955010"/>
                <a:gd name="connsiteX7" fmla="*/ 1276322 w 1340584"/>
                <a:gd name="connsiteY7" fmla="*/ 740802 h 955010"/>
                <a:gd name="connsiteX8" fmla="*/ 1276322 w 1340584"/>
                <a:gd name="connsiteY8" fmla="*/ 737232 h 955010"/>
                <a:gd name="connsiteX9" fmla="*/ 1277215 w 1340584"/>
                <a:gd name="connsiteY9" fmla="*/ 733662 h 955010"/>
                <a:gd name="connsiteX10" fmla="*/ 1278107 w 1340584"/>
                <a:gd name="connsiteY10" fmla="*/ 730984 h 955010"/>
                <a:gd name="connsiteX11" fmla="*/ 1280785 w 1340584"/>
                <a:gd name="connsiteY11" fmla="*/ 725629 h 955010"/>
                <a:gd name="connsiteX12" fmla="*/ 1283462 w 1340584"/>
                <a:gd name="connsiteY12" fmla="*/ 721167 h 955010"/>
                <a:gd name="connsiteX13" fmla="*/ 1287033 w 1340584"/>
                <a:gd name="connsiteY13" fmla="*/ 714919 h 955010"/>
                <a:gd name="connsiteX14" fmla="*/ 1287925 w 1340584"/>
                <a:gd name="connsiteY14" fmla="*/ 709564 h 955010"/>
                <a:gd name="connsiteX15" fmla="*/ 1287925 w 1340584"/>
                <a:gd name="connsiteY15" fmla="*/ 706886 h 955010"/>
                <a:gd name="connsiteX16" fmla="*/ 1287033 w 1340584"/>
                <a:gd name="connsiteY16" fmla="*/ 703316 h 955010"/>
                <a:gd name="connsiteX17" fmla="*/ 1276322 w 1340584"/>
                <a:gd name="connsiteY17" fmla="*/ 685465 h 955010"/>
                <a:gd name="connsiteX18" fmla="*/ 1266504 w 1340584"/>
                <a:gd name="connsiteY18" fmla="*/ 665830 h 955010"/>
                <a:gd name="connsiteX19" fmla="*/ 1264719 w 1340584"/>
                <a:gd name="connsiteY19" fmla="*/ 663152 h 955010"/>
                <a:gd name="connsiteX20" fmla="*/ 1262042 w 1340584"/>
                <a:gd name="connsiteY20" fmla="*/ 660474 h 955010"/>
                <a:gd name="connsiteX21" fmla="*/ 1228125 w 1340584"/>
                <a:gd name="connsiteY21" fmla="*/ 628343 h 955010"/>
                <a:gd name="connsiteX22" fmla="*/ 1217415 w 1340584"/>
                <a:gd name="connsiteY22" fmla="*/ 620310 h 955010"/>
                <a:gd name="connsiteX23" fmla="*/ 1212060 w 1340584"/>
                <a:gd name="connsiteY23" fmla="*/ 614955 h 955010"/>
                <a:gd name="connsiteX24" fmla="*/ 1207597 w 1340584"/>
                <a:gd name="connsiteY24" fmla="*/ 608707 h 955010"/>
                <a:gd name="connsiteX25" fmla="*/ 1204027 w 1340584"/>
                <a:gd name="connsiteY25" fmla="*/ 606030 h 955010"/>
                <a:gd name="connsiteX26" fmla="*/ 1199564 w 1340584"/>
                <a:gd name="connsiteY26" fmla="*/ 605137 h 955010"/>
                <a:gd name="connsiteX27" fmla="*/ 1186176 w 1340584"/>
                <a:gd name="connsiteY27" fmla="*/ 604245 h 955010"/>
                <a:gd name="connsiteX28" fmla="*/ 1184391 w 1340584"/>
                <a:gd name="connsiteY28" fmla="*/ 603352 h 955010"/>
                <a:gd name="connsiteX29" fmla="*/ 1182606 w 1340584"/>
                <a:gd name="connsiteY29" fmla="*/ 601567 h 955010"/>
                <a:gd name="connsiteX30" fmla="*/ 1181714 w 1340584"/>
                <a:gd name="connsiteY30" fmla="*/ 597105 h 955010"/>
                <a:gd name="connsiteX31" fmla="*/ 1180821 w 1340584"/>
                <a:gd name="connsiteY31" fmla="*/ 591749 h 955010"/>
                <a:gd name="connsiteX32" fmla="*/ 1179036 w 1340584"/>
                <a:gd name="connsiteY32" fmla="*/ 581931 h 955010"/>
                <a:gd name="connsiteX33" fmla="*/ 1177251 w 1340584"/>
                <a:gd name="connsiteY33" fmla="*/ 577469 h 955010"/>
                <a:gd name="connsiteX34" fmla="*/ 1175466 w 1340584"/>
                <a:gd name="connsiteY34" fmla="*/ 573899 h 955010"/>
                <a:gd name="connsiteX35" fmla="*/ 1169218 w 1340584"/>
                <a:gd name="connsiteY35" fmla="*/ 569436 h 955010"/>
                <a:gd name="connsiteX36" fmla="*/ 1165648 w 1340584"/>
                <a:gd name="connsiteY36" fmla="*/ 564973 h 955010"/>
                <a:gd name="connsiteX37" fmla="*/ 1162971 w 1340584"/>
                <a:gd name="connsiteY37" fmla="*/ 564081 h 955010"/>
                <a:gd name="connsiteX38" fmla="*/ 1161185 w 1340584"/>
                <a:gd name="connsiteY38" fmla="*/ 563188 h 955010"/>
                <a:gd name="connsiteX39" fmla="*/ 1159400 w 1340584"/>
                <a:gd name="connsiteY39" fmla="*/ 564081 h 955010"/>
                <a:gd name="connsiteX40" fmla="*/ 1157615 w 1340584"/>
                <a:gd name="connsiteY40" fmla="*/ 565866 h 955010"/>
                <a:gd name="connsiteX41" fmla="*/ 1154045 w 1340584"/>
                <a:gd name="connsiteY41" fmla="*/ 573899 h 955010"/>
                <a:gd name="connsiteX42" fmla="*/ 1153153 w 1340584"/>
                <a:gd name="connsiteY42" fmla="*/ 576576 h 955010"/>
                <a:gd name="connsiteX43" fmla="*/ 1150475 w 1340584"/>
                <a:gd name="connsiteY43" fmla="*/ 581039 h 955010"/>
                <a:gd name="connsiteX44" fmla="*/ 1146905 w 1340584"/>
                <a:gd name="connsiteY44" fmla="*/ 585502 h 955010"/>
                <a:gd name="connsiteX45" fmla="*/ 1142442 w 1340584"/>
                <a:gd name="connsiteY45" fmla="*/ 588179 h 955010"/>
                <a:gd name="connsiteX46" fmla="*/ 1139765 w 1340584"/>
                <a:gd name="connsiteY46" fmla="*/ 589072 h 955010"/>
                <a:gd name="connsiteX47" fmla="*/ 1135302 w 1340584"/>
                <a:gd name="connsiteY47" fmla="*/ 591749 h 955010"/>
                <a:gd name="connsiteX48" fmla="*/ 1122807 w 1340584"/>
                <a:gd name="connsiteY48" fmla="*/ 593534 h 955010"/>
                <a:gd name="connsiteX49" fmla="*/ 1109419 w 1340584"/>
                <a:gd name="connsiteY49" fmla="*/ 593534 h 955010"/>
                <a:gd name="connsiteX50" fmla="*/ 1093353 w 1340584"/>
                <a:gd name="connsiteY50" fmla="*/ 589964 h 955010"/>
                <a:gd name="connsiteX51" fmla="*/ 1088890 w 1340584"/>
                <a:gd name="connsiteY51" fmla="*/ 588179 h 955010"/>
                <a:gd name="connsiteX52" fmla="*/ 1085320 w 1340584"/>
                <a:gd name="connsiteY52" fmla="*/ 585502 h 955010"/>
                <a:gd name="connsiteX53" fmla="*/ 1079072 w 1340584"/>
                <a:gd name="connsiteY53" fmla="*/ 578361 h 955010"/>
                <a:gd name="connsiteX54" fmla="*/ 1075502 w 1340584"/>
                <a:gd name="connsiteY54" fmla="*/ 573899 h 955010"/>
                <a:gd name="connsiteX55" fmla="*/ 1072825 w 1340584"/>
                <a:gd name="connsiteY55" fmla="*/ 569436 h 955010"/>
                <a:gd name="connsiteX56" fmla="*/ 1072825 w 1340584"/>
                <a:gd name="connsiteY56" fmla="*/ 566758 h 955010"/>
                <a:gd name="connsiteX57" fmla="*/ 1068362 w 1340584"/>
                <a:gd name="connsiteY57" fmla="*/ 542660 h 955010"/>
                <a:gd name="connsiteX58" fmla="*/ 1067470 w 1340584"/>
                <a:gd name="connsiteY58" fmla="*/ 532842 h 955010"/>
                <a:gd name="connsiteX59" fmla="*/ 1068362 w 1340584"/>
                <a:gd name="connsiteY59" fmla="*/ 525702 h 955010"/>
                <a:gd name="connsiteX60" fmla="*/ 1071040 w 1340584"/>
                <a:gd name="connsiteY60" fmla="*/ 506066 h 955010"/>
                <a:gd name="connsiteX61" fmla="*/ 1071932 w 1340584"/>
                <a:gd name="connsiteY61" fmla="*/ 503389 h 955010"/>
                <a:gd name="connsiteX62" fmla="*/ 1072825 w 1340584"/>
                <a:gd name="connsiteY62" fmla="*/ 499818 h 955010"/>
                <a:gd name="connsiteX63" fmla="*/ 1072825 w 1340584"/>
                <a:gd name="connsiteY63" fmla="*/ 496248 h 955010"/>
                <a:gd name="connsiteX64" fmla="*/ 1072825 w 1340584"/>
                <a:gd name="connsiteY64" fmla="*/ 493571 h 955010"/>
                <a:gd name="connsiteX65" fmla="*/ 1071932 w 1340584"/>
                <a:gd name="connsiteY65" fmla="*/ 487323 h 955010"/>
                <a:gd name="connsiteX66" fmla="*/ 1071040 w 1340584"/>
                <a:gd name="connsiteY66" fmla="*/ 481968 h 955010"/>
                <a:gd name="connsiteX67" fmla="*/ 1070147 w 1340584"/>
                <a:gd name="connsiteY67" fmla="*/ 478398 h 955010"/>
                <a:gd name="connsiteX68" fmla="*/ 1070147 w 1340584"/>
                <a:gd name="connsiteY68" fmla="*/ 473042 h 955010"/>
                <a:gd name="connsiteX69" fmla="*/ 1070147 w 1340584"/>
                <a:gd name="connsiteY69" fmla="*/ 468580 h 955010"/>
                <a:gd name="connsiteX70" fmla="*/ 1071040 w 1340584"/>
                <a:gd name="connsiteY70" fmla="*/ 461439 h 955010"/>
                <a:gd name="connsiteX71" fmla="*/ 1071932 w 1340584"/>
                <a:gd name="connsiteY71" fmla="*/ 456977 h 955010"/>
                <a:gd name="connsiteX72" fmla="*/ 1071040 w 1340584"/>
                <a:gd name="connsiteY72" fmla="*/ 451622 h 955010"/>
                <a:gd name="connsiteX73" fmla="*/ 1069255 w 1340584"/>
                <a:gd name="connsiteY73" fmla="*/ 448051 h 955010"/>
                <a:gd name="connsiteX74" fmla="*/ 1067470 w 1340584"/>
                <a:gd name="connsiteY74" fmla="*/ 446266 h 955010"/>
                <a:gd name="connsiteX75" fmla="*/ 1063899 w 1340584"/>
                <a:gd name="connsiteY75" fmla="*/ 446266 h 955010"/>
                <a:gd name="connsiteX76" fmla="*/ 1061222 w 1340584"/>
                <a:gd name="connsiteY76" fmla="*/ 446266 h 955010"/>
                <a:gd name="connsiteX77" fmla="*/ 1058544 w 1340584"/>
                <a:gd name="connsiteY77" fmla="*/ 447159 h 955010"/>
                <a:gd name="connsiteX78" fmla="*/ 1032661 w 1340584"/>
                <a:gd name="connsiteY78" fmla="*/ 465010 h 955010"/>
                <a:gd name="connsiteX79" fmla="*/ 1022843 w 1340584"/>
                <a:gd name="connsiteY79" fmla="*/ 469472 h 955010"/>
                <a:gd name="connsiteX80" fmla="*/ 998744 w 1340584"/>
                <a:gd name="connsiteY80" fmla="*/ 473042 h 955010"/>
                <a:gd name="connsiteX81" fmla="*/ 987142 w 1340584"/>
                <a:gd name="connsiteY81" fmla="*/ 481075 h 955010"/>
                <a:gd name="connsiteX82" fmla="*/ 979109 w 1340584"/>
                <a:gd name="connsiteY82" fmla="*/ 490893 h 955010"/>
                <a:gd name="connsiteX83" fmla="*/ 976431 w 1340584"/>
                <a:gd name="connsiteY83" fmla="*/ 492678 h 955010"/>
                <a:gd name="connsiteX84" fmla="*/ 972861 w 1340584"/>
                <a:gd name="connsiteY84" fmla="*/ 495356 h 955010"/>
                <a:gd name="connsiteX85" fmla="*/ 967506 w 1340584"/>
                <a:gd name="connsiteY85" fmla="*/ 497141 h 955010"/>
                <a:gd name="connsiteX86" fmla="*/ 963936 w 1340584"/>
                <a:gd name="connsiteY86" fmla="*/ 497141 h 955010"/>
                <a:gd name="connsiteX87" fmla="*/ 959473 w 1340584"/>
                <a:gd name="connsiteY87" fmla="*/ 497141 h 955010"/>
                <a:gd name="connsiteX88" fmla="*/ 954118 w 1340584"/>
                <a:gd name="connsiteY88" fmla="*/ 493571 h 955010"/>
                <a:gd name="connsiteX89" fmla="*/ 950548 w 1340584"/>
                <a:gd name="connsiteY89" fmla="*/ 491786 h 955010"/>
                <a:gd name="connsiteX90" fmla="*/ 948763 w 1340584"/>
                <a:gd name="connsiteY90" fmla="*/ 488215 h 955010"/>
                <a:gd name="connsiteX91" fmla="*/ 948763 w 1340584"/>
                <a:gd name="connsiteY91" fmla="*/ 485538 h 955010"/>
                <a:gd name="connsiteX92" fmla="*/ 948763 w 1340584"/>
                <a:gd name="connsiteY92" fmla="*/ 482860 h 955010"/>
                <a:gd name="connsiteX93" fmla="*/ 948763 w 1340584"/>
                <a:gd name="connsiteY93" fmla="*/ 479290 h 955010"/>
                <a:gd name="connsiteX94" fmla="*/ 950548 w 1340584"/>
                <a:gd name="connsiteY94" fmla="*/ 473042 h 955010"/>
                <a:gd name="connsiteX95" fmla="*/ 951440 w 1340584"/>
                <a:gd name="connsiteY95" fmla="*/ 470365 h 955010"/>
                <a:gd name="connsiteX96" fmla="*/ 952333 w 1340584"/>
                <a:gd name="connsiteY96" fmla="*/ 467687 h 955010"/>
                <a:gd name="connsiteX97" fmla="*/ 953225 w 1340584"/>
                <a:gd name="connsiteY97" fmla="*/ 460547 h 955010"/>
                <a:gd name="connsiteX98" fmla="*/ 953225 w 1340584"/>
                <a:gd name="connsiteY98" fmla="*/ 456084 h 955010"/>
                <a:gd name="connsiteX99" fmla="*/ 951440 w 1340584"/>
                <a:gd name="connsiteY99" fmla="*/ 451622 h 955010"/>
                <a:gd name="connsiteX100" fmla="*/ 947870 w 1340584"/>
                <a:gd name="connsiteY100" fmla="*/ 442696 h 955010"/>
                <a:gd name="connsiteX101" fmla="*/ 946085 w 1340584"/>
                <a:gd name="connsiteY101" fmla="*/ 438234 h 955010"/>
                <a:gd name="connsiteX102" fmla="*/ 943407 w 1340584"/>
                <a:gd name="connsiteY102" fmla="*/ 435556 h 955010"/>
                <a:gd name="connsiteX103" fmla="*/ 941622 w 1340584"/>
                <a:gd name="connsiteY103" fmla="*/ 433771 h 955010"/>
                <a:gd name="connsiteX104" fmla="*/ 937160 w 1340584"/>
                <a:gd name="connsiteY104" fmla="*/ 430201 h 955010"/>
                <a:gd name="connsiteX105" fmla="*/ 935375 w 1340584"/>
                <a:gd name="connsiteY105" fmla="*/ 429308 h 955010"/>
                <a:gd name="connsiteX106" fmla="*/ 932697 w 1340584"/>
                <a:gd name="connsiteY106" fmla="*/ 427523 h 955010"/>
                <a:gd name="connsiteX107" fmla="*/ 925557 w 1340584"/>
                <a:gd name="connsiteY107" fmla="*/ 426631 h 955010"/>
                <a:gd name="connsiteX108" fmla="*/ 921094 w 1340584"/>
                <a:gd name="connsiteY108" fmla="*/ 425738 h 955010"/>
                <a:gd name="connsiteX109" fmla="*/ 916631 w 1340584"/>
                <a:gd name="connsiteY109" fmla="*/ 423061 h 955010"/>
                <a:gd name="connsiteX110" fmla="*/ 886285 w 1340584"/>
                <a:gd name="connsiteY110" fmla="*/ 398070 h 955010"/>
                <a:gd name="connsiteX111" fmla="*/ 883608 w 1340584"/>
                <a:gd name="connsiteY111" fmla="*/ 393607 h 955010"/>
                <a:gd name="connsiteX112" fmla="*/ 880930 w 1340584"/>
                <a:gd name="connsiteY112" fmla="*/ 390037 h 955010"/>
                <a:gd name="connsiteX113" fmla="*/ 880930 w 1340584"/>
                <a:gd name="connsiteY113" fmla="*/ 387359 h 955010"/>
                <a:gd name="connsiteX114" fmla="*/ 880930 w 1340584"/>
                <a:gd name="connsiteY114" fmla="*/ 383789 h 955010"/>
                <a:gd name="connsiteX115" fmla="*/ 880930 w 1340584"/>
                <a:gd name="connsiteY115" fmla="*/ 380219 h 955010"/>
                <a:gd name="connsiteX116" fmla="*/ 881823 w 1340584"/>
                <a:gd name="connsiteY116" fmla="*/ 373079 h 955010"/>
                <a:gd name="connsiteX117" fmla="*/ 881823 w 1340584"/>
                <a:gd name="connsiteY117" fmla="*/ 368616 h 955010"/>
                <a:gd name="connsiteX118" fmla="*/ 880930 w 1340584"/>
                <a:gd name="connsiteY118" fmla="*/ 362368 h 955010"/>
                <a:gd name="connsiteX119" fmla="*/ 878252 w 1340584"/>
                <a:gd name="connsiteY119" fmla="*/ 358798 h 955010"/>
                <a:gd name="connsiteX120" fmla="*/ 875575 w 1340584"/>
                <a:gd name="connsiteY120" fmla="*/ 357013 h 955010"/>
                <a:gd name="connsiteX121" fmla="*/ 870220 w 1340584"/>
                <a:gd name="connsiteY121" fmla="*/ 355228 h 955010"/>
                <a:gd name="connsiteX122" fmla="*/ 863079 w 1340584"/>
                <a:gd name="connsiteY122" fmla="*/ 354335 h 955010"/>
                <a:gd name="connsiteX123" fmla="*/ 856832 w 1340584"/>
                <a:gd name="connsiteY123" fmla="*/ 354335 h 955010"/>
                <a:gd name="connsiteX124" fmla="*/ 850584 w 1340584"/>
                <a:gd name="connsiteY124" fmla="*/ 355228 h 955010"/>
                <a:gd name="connsiteX125" fmla="*/ 842551 w 1340584"/>
                <a:gd name="connsiteY125" fmla="*/ 357906 h 955010"/>
                <a:gd name="connsiteX126" fmla="*/ 838088 w 1340584"/>
                <a:gd name="connsiteY126" fmla="*/ 357906 h 955010"/>
                <a:gd name="connsiteX127" fmla="*/ 833626 w 1340584"/>
                <a:gd name="connsiteY127" fmla="*/ 357013 h 955010"/>
                <a:gd name="connsiteX128" fmla="*/ 823808 w 1340584"/>
                <a:gd name="connsiteY128" fmla="*/ 348980 h 955010"/>
                <a:gd name="connsiteX129" fmla="*/ 790784 w 1340584"/>
                <a:gd name="connsiteY129" fmla="*/ 308816 h 955010"/>
                <a:gd name="connsiteX130" fmla="*/ 770256 w 1340584"/>
                <a:gd name="connsiteY130" fmla="*/ 299891 h 955010"/>
                <a:gd name="connsiteX131" fmla="*/ 747943 w 1340584"/>
                <a:gd name="connsiteY131" fmla="*/ 292751 h 955010"/>
                <a:gd name="connsiteX132" fmla="*/ 735447 w 1340584"/>
                <a:gd name="connsiteY132" fmla="*/ 287395 h 955010"/>
                <a:gd name="connsiteX133" fmla="*/ 730092 w 1340584"/>
                <a:gd name="connsiteY133" fmla="*/ 287395 h 955010"/>
                <a:gd name="connsiteX134" fmla="*/ 701531 w 1340584"/>
                <a:gd name="connsiteY134" fmla="*/ 290966 h 955010"/>
                <a:gd name="connsiteX135" fmla="*/ 690820 w 1340584"/>
                <a:gd name="connsiteY135" fmla="*/ 290073 h 955010"/>
                <a:gd name="connsiteX136" fmla="*/ 675647 w 1340584"/>
                <a:gd name="connsiteY136" fmla="*/ 286503 h 955010"/>
                <a:gd name="connsiteX137" fmla="*/ 669400 w 1340584"/>
                <a:gd name="connsiteY137" fmla="*/ 284718 h 955010"/>
                <a:gd name="connsiteX138" fmla="*/ 665830 w 1340584"/>
                <a:gd name="connsiteY138" fmla="*/ 282040 h 955010"/>
                <a:gd name="connsiteX139" fmla="*/ 664044 w 1340584"/>
                <a:gd name="connsiteY139" fmla="*/ 280255 h 955010"/>
                <a:gd name="connsiteX140" fmla="*/ 663152 w 1340584"/>
                <a:gd name="connsiteY140" fmla="*/ 277578 h 955010"/>
                <a:gd name="connsiteX141" fmla="*/ 662259 w 1340584"/>
                <a:gd name="connsiteY141" fmla="*/ 275793 h 955010"/>
                <a:gd name="connsiteX142" fmla="*/ 661367 w 1340584"/>
                <a:gd name="connsiteY142" fmla="*/ 272223 h 955010"/>
                <a:gd name="connsiteX143" fmla="*/ 661367 w 1340584"/>
                <a:gd name="connsiteY143" fmla="*/ 267760 h 955010"/>
                <a:gd name="connsiteX144" fmla="*/ 661367 w 1340584"/>
                <a:gd name="connsiteY144" fmla="*/ 264190 h 955010"/>
                <a:gd name="connsiteX145" fmla="*/ 658689 w 1340584"/>
                <a:gd name="connsiteY145" fmla="*/ 260619 h 955010"/>
                <a:gd name="connsiteX146" fmla="*/ 654227 w 1340584"/>
                <a:gd name="connsiteY146" fmla="*/ 255264 h 955010"/>
                <a:gd name="connsiteX147" fmla="*/ 650656 w 1340584"/>
                <a:gd name="connsiteY147" fmla="*/ 254372 h 955010"/>
                <a:gd name="connsiteX148" fmla="*/ 647979 w 1340584"/>
                <a:gd name="connsiteY148" fmla="*/ 254372 h 955010"/>
                <a:gd name="connsiteX149" fmla="*/ 646194 w 1340584"/>
                <a:gd name="connsiteY149" fmla="*/ 256157 h 955010"/>
                <a:gd name="connsiteX150" fmla="*/ 638161 w 1340584"/>
                <a:gd name="connsiteY150" fmla="*/ 267760 h 955010"/>
                <a:gd name="connsiteX151" fmla="*/ 635483 w 1340584"/>
                <a:gd name="connsiteY151" fmla="*/ 269545 h 955010"/>
                <a:gd name="connsiteX152" fmla="*/ 631021 w 1340584"/>
                <a:gd name="connsiteY152" fmla="*/ 271330 h 955010"/>
                <a:gd name="connsiteX153" fmla="*/ 628343 w 1340584"/>
                <a:gd name="connsiteY153" fmla="*/ 271330 h 955010"/>
                <a:gd name="connsiteX154" fmla="*/ 628343 w 1340584"/>
                <a:gd name="connsiteY154" fmla="*/ 271330 h 955010"/>
                <a:gd name="connsiteX155" fmla="*/ 627451 w 1340584"/>
                <a:gd name="connsiteY155" fmla="*/ 270437 h 955010"/>
                <a:gd name="connsiteX156" fmla="*/ 626558 w 1340584"/>
                <a:gd name="connsiteY156" fmla="*/ 269545 h 955010"/>
                <a:gd name="connsiteX157" fmla="*/ 626558 w 1340584"/>
                <a:gd name="connsiteY157" fmla="*/ 267760 h 955010"/>
                <a:gd name="connsiteX158" fmla="*/ 625666 w 1340584"/>
                <a:gd name="connsiteY158" fmla="*/ 265082 h 955010"/>
                <a:gd name="connsiteX159" fmla="*/ 624773 w 1340584"/>
                <a:gd name="connsiteY159" fmla="*/ 262405 h 955010"/>
                <a:gd name="connsiteX160" fmla="*/ 624773 w 1340584"/>
                <a:gd name="connsiteY160" fmla="*/ 253479 h 955010"/>
                <a:gd name="connsiteX161" fmla="*/ 624773 w 1340584"/>
                <a:gd name="connsiteY161" fmla="*/ 250802 h 955010"/>
                <a:gd name="connsiteX162" fmla="*/ 622988 w 1340584"/>
                <a:gd name="connsiteY162" fmla="*/ 246339 h 955010"/>
                <a:gd name="connsiteX163" fmla="*/ 621203 w 1340584"/>
                <a:gd name="connsiteY163" fmla="*/ 246339 h 955010"/>
                <a:gd name="connsiteX164" fmla="*/ 619418 w 1340584"/>
                <a:gd name="connsiteY164" fmla="*/ 247231 h 955010"/>
                <a:gd name="connsiteX165" fmla="*/ 614063 w 1340584"/>
                <a:gd name="connsiteY165" fmla="*/ 251694 h 955010"/>
                <a:gd name="connsiteX166" fmla="*/ 608707 w 1340584"/>
                <a:gd name="connsiteY166" fmla="*/ 253479 h 955010"/>
                <a:gd name="connsiteX167" fmla="*/ 601567 w 1340584"/>
                <a:gd name="connsiteY167" fmla="*/ 254372 h 955010"/>
                <a:gd name="connsiteX168" fmla="*/ 576576 w 1340584"/>
                <a:gd name="connsiteY168" fmla="*/ 251694 h 955010"/>
                <a:gd name="connsiteX169" fmla="*/ 571221 w 1340584"/>
                <a:gd name="connsiteY169" fmla="*/ 249909 h 955010"/>
                <a:gd name="connsiteX170" fmla="*/ 566758 w 1340584"/>
                <a:gd name="connsiteY170" fmla="*/ 247231 h 955010"/>
                <a:gd name="connsiteX171" fmla="*/ 563188 w 1340584"/>
                <a:gd name="connsiteY171" fmla="*/ 243661 h 955010"/>
                <a:gd name="connsiteX172" fmla="*/ 559618 w 1340584"/>
                <a:gd name="connsiteY172" fmla="*/ 239199 h 955010"/>
                <a:gd name="connsiteX173" fmla="*/ 549800 w 1340584"/>
                <a:gd name="connsiteY173" fmla="*/ 220455 h 955010"/>
                <a:gd name="connsiteX174" fmla="*/ 537305 w 1340584"/>
                <a:gd name="connsiteY174" fmla="*/ 189217 h 955010"/>
                <a:gd name="connsiteX175" fmla="*/ 532842 w 1340584"/>
                <a:gd name="connsiteY175" fmla="*/ 182077 h 955010"/>
                <a:gd name="connsiteX176" fmla="*/ 527487 w 1340584"/>
                <a:gd name="connsiteY176" fmla="*/ 176721 h 955010"/>
                <a:gd name="connsiteX177" fmla="*/ 523917 w 1340584"/>
                <a:gd name="connsiteY177" fmla="*/ 174937 h 955010"/>
                <a:gd name="connsiteX178" fmla="*/ 519454 w 1340584"/>
                <a:gd name="connsiteY178" fmla="*/ 174044 h 955010"/>
                <a:gd name="connsiteX179" fmla="*/ 504281 w 1340584"/>
                <a:gd name="connsiteY179" fmla="*/ 175829 h 955010"/>
                <a:gd name="connsiteX180" fmla="*/ 482860 w 1340584"/>
                <a:gd name="connsiteY180" fmla="*/ 182969 h 955010"/>
                <a:gd name="connsiteX181" fmla="*/ 478398 w 1340584"/>
                <a:gd name="connsiteY181" fmla="*/ 185647 h 955010"/>
                <a:gd name="connsiteX182" fmla="*/ 474828 w 1340584"/>
                <a:gd name="connsiteY182" fmla="*/ 186539 h 955010"/>
                <a:gd name="connsiteX183" fmla="*/ 469472 w 1340584"/>
                <a:gd name="connsiteY183" fmla="*/ 187432 h 955010"/>
                <a:gd name="connsiteX184" fmla="*/ 461440 w 1340584"/>
                <a:gd name="connsiteY184" fmla="*/ 186539 h 955010"/>
                <a:gd name="connsiteX185" fmla="*/ 456977 w 1340584"/>
                <a:gd name="connsiteY185" fmla="*/ 185647 h 955010"/>
                <a:gd name="connsiteX186" fmla="*/ 454299 w 1340584"/>
                <a:gd name="connsiteY186" fmla="*/ 183862 h 955010"/>
                <a:gd name="connsiteX187" fmla="*/ 452514 w 1340584"/>
                <a:gd name="connsiteY187" fmla="*/ 182077 h 955010"/>
                <a:gd name="connsiteX188" fmla="*/ 449837 w 1340584"/>
                <a:gd name="connsiteY188" fmla="*/ 177614 h 955010"/>
                <a:gd name="connsiteX189" fmla="*/ 448944 w 1340584"/>
                <a:gd name="connsiteY189" fmla="*/ 174937 h 955010"/>
                <a:gd name="connsiteX190" fmla="*/ 448052 w 1340584"/>
                <a:gd name="connsiteY190" fmla="*/ 171366 h 955010"/>
                <a:gd name="connsiteX191" fmla="*/ 446266 w 1340584"/>
                <a:gd name="connsiteY191" fmla="*/ 167796 h 955010"/>
                <a:gd name="connsiteX192" fmla="*/ 442696 w 1340584"/>
                <a:gd name="connsiteY192" fmla="*/ 163333 h 955010"/>
                <a:gd name="connsiteX193" fmla="*/ 423953 w 1340584"/>
                <a:gd name="connsiteY193" fmla="*/ 147268 h 955010"/>
                <a:gd name="connsiteX194" fmla="*/ 410565 w 1340584"/>
                <a:gd name="connsiteY194" fmla="*/ 131202 h 955010"/>
                <a:gd name="connsiteX195" fmla="*/ 407888 w 1340584"/>
                <a:gd name="connsiteY195" fmla="*/ 126740 h 955010"/>
                <a:gd name="connsiteX196" fmla="*/ 406103 w 1340584"/>
                <a:gd name="connsiteY196" fmla="*/ 122277 h 955010"/>
                <a:gd name="connsiteX197" fmla="*/ 404317 w 1340584"/>
                <a:gd name="connsiteY197" fmla="*/ 112459 h 955010"/>
                <a:gd name="connsiteX198" fmla="*/ 404317 w 1340584"/>
                <a:gd name="connsiteY198" fmla="*/ 109781 h 955010"/>
                <a:gd name="connsiteX199" fmla="*/ 404317 w 1340584"/>
                <a:gd name="connsiteY199" fmla="*/ 102641 h 955010"/>
                <a:gd name="connsiteX200" fmla="*/ 405210 w 1340584"/>
                <a:gd name="connsiteY200" fmla="*/ 99071 h 955010"/>
                <a:gd name="connsiteX201" fmla="*/ 406103 w 1340584"/>
                <a:gd name="connsiteY201" fmla="*/ 93716 h 955010"/>
                <a:gd name="connsiteX202" fmla="*/ 411458 w 1340584"/>
                <a:gd name="connsiteY202" fmla="*/ 83005 h 955010"/>
                <a:gd name="connsiteX203" fmla="*/ 410565 w 1340584"/>
                <a:gd name="connsiteY203" fmla="*/ 76758 h 955010"/>
                <a:gd name="connsiteX204" fmla="*/ 401640 w 1340584"/>
                <a:gd name="connsiteY204" fmla="*/ 64262 h 955010"/>
                <a:gd name="connsiteX205" fmla="*/ 391822 w 1340584"/>
                <a:gd name="connsiteY205" fmla="*/ 58907 h 955010"/>
                <a:gd name="connsiteX206" fmla="*/ 392715 w 1340584"/>
                <a:gd name="connsiteY206" fmla="*/ 61585 h 955010"/>
                <a:gd name="connsiteX207" fmla="*/ 386467 w 1340584"/>
                <a:gd name="connsiteY207" fmla="*/ 74080 h 955010"/>
                <a:gd name="connsiteX208" fmla="*/ 375756 w 1340584"/>
                <a:gd name="connsiteY208" fmla="*/ 69617 h 955010"/>
                <a:gd name="connsiteX209" fmla="*/ 363261 w 1340584"/>
                <a:gd name="connsiteY209" fmla="*/ 58907 h 955010"/>
                <a:gd name="connsiteX210" fmla="*/ 354336 w 1340584"/>
                <a:gd name="connsiteY210" fmla="*/ 53552 h 955010"/>
                <a:gd name="connsiteX211" fmla="*/ 348088 w 1340584"/>
                <a:gd name="connsiteY211" fmla="*/ 51767 h 955010"/>
                <a:gd name="connsiteX212" fmla="*/ 338270 w 1340584"/>
                <a:gd name="connsiteY212" fmla="*/ 38379 h 955010"/>
                <a:gd name="connsiteX213" fmla="*/ 332915 w 1340584"/>
                <a:gd name="connsiteY213" fmla="*/ 33024 h 955010"/>
                <a:gd name="connsiteX214" fmla="*/ 327560 w 1340584"/>
                <a:gd name="connsiteY214" fmla="*/ 32131 h 955010"/>
                <a:gd name="connsiteX215" fmla="*/ 315064 w 1340584"/>
                <a:gd name="connsiteY215" fmla="*/ 35701 h 955010"/>
                <a:gd name="connsiteX216" fmla="*/ 295428 w 1340584"/>
                <a:gd name="connsiteY216" fmla="*/ 34809 h 955010"/>
                <a:gd name="connsiteX217" fmla="*/ 284718 w 1340584"/>
                <a:gd name="connsiteY217" fmla="*/ 35701 h 955010"/>
                <a:gd name="connsiteX218" fmla="*/ 273115 w 1340584"/>
                <a:gd name="connsiteY218" fmla="*/ 33916 h 955010"/>
                <a:gd name="connsiteX219" fmla="*/ 259727 w 1340584"/>
                <a:gd name="connsiteY219" fmla="*/ 24991 h 955010"/>
                <a:gd name="connsiteX220" fmla="*/ 240091 w 1340584"/>
                <a:gd name="connsiteY220" fmla="*/ 3570 h 955010"/>
                <a:gd name="connsiteX221" fmla="*/ 229381 w 1340584"/>
                <a:gd name="connsiteY221" fmla="*/ 0 h 955010"/>
                <a:gd name="connsiteX222" fmla="*/ 217778 w 1340584"/>
                <a:gd name="connsiteY222" fmla="*/ 10710 h 955010"/>
                <a:gd name="connsiteX223" fmla="*/ 213315 w 1340584"/>
                <a:gd name="connsiteY223" fmla="*/ 24098 h 955010"/>
                <a:gd name="connsiteX224" fmla="*/ 209745 w 1340584"/>
                <a:gd name="connsiteY224" fmla="*/ 42841 h 955010"/>
                <a:gd name="connsiteX225" fmla="*/ 207068 w 1340584"/>
                <a:gd name="connsiteY225" fmla="*/ 61585 h 955010"/>
                <a:gd name="connsiteX226" fmla="*/ 207068 w 1340584"/>
                <a:gd name="connsiteY226" fmla="*/ 74973 h 955010"/>
                <a:gd name="connsiteX227" fmla="*/ 199035 w 1340584"/>
                <a:gd name="connsiteY227" fmla="*/ 82113 h 955010"/>
                <a:gd name="connsiteX228" fmla="*/ 178507 w 1340584"/>
                <a:gd name="connsiteY228" fmla="*/ 84791 h 955010"/>
                <a:gd name="connsiteX229" fmla="*/ 169581 w 1340584"/>
                <a:gd name="connsiteY229" fmla="*/ 92823 h 955010"/>
                <a:gd name="connsiteX230" fmla="*/ 157978 w 1340584"/>
                <a:gd name="connsiteY230" fmla="*/ 126740 h 955010"/>
                <a:gd name="connsiteX231" fmla="*/ 150838 w 1340584"/>
                <a:gd name="connsiteY231" fmla="*/ 141020 h 955010"/>
                <a:gd name="connsiteX232" fmla="*/ 149946 w 1340584"/>
                <a:gd name="connsiteY232" fmla="*/ 144590 h 955010"/>
                <a:gd name="connsiteX233" fmla="*/ 150838 w 1340584"/>
                <a:gd name="connsiteY233" fmla="*/ 155301 h 955010"/>
                <a:gd name="connsiteX234" fmla="*/ 149053 w 1340584"/>
                <a:gd name="connsiteY234" fmla="*/ 160656 h 955010"/>
                <a:gd name="connsiteX235" fmla="*/ 144590 w 1340584"/>
                <a:gd name="connsiteY235" fmla="*/ 167796 h 955010"/>
                <a:gd name="connsiteX236" fmla="*/ 131202 w 1340584"/>
                <a:gd name="connsiteY236" fmla="*/ 178507 h 955010"/>
                <a:gd name="connsiteX237" fmla="*/ 127632 w 1340584"/>
                <a:gd name="connsiteY237" fmla="*/ 184754 h 955010"/>
                <a:gd name="connsiteX238" fmla="*/ 126740 w 1340584"/>
                <a:gd name="connsiteY238" fmla="*/ 185647 h 955010"/>
                <a:gd name="connsiteX239" fmla="*/ 123170 w 1340584"/>
                <a:gd name="connsiteY239" fmla="*/ 195465 h 955010"/>
                <a:gd name="connsiteX240" fmla="*/ 122277 w 1340584"/>
                <a:gd name="connsiteY240" fmla="*/ 201713 h 955010"/>
                <a:gd name="connsiteX241" fmla="*/ 123170 w 1340584"/>
                <a:gd name="connsiteY241" fmla="*/ 208853 h 955010"/>
                <a:gd name="connsiteX242" fmla="*/ 124955 w 1340584"/>
                <a:gd name="connsiteY242" fmla="*/ 235629 h 955010"/>
                <a:gd name="connsiteX243" fmla="*/ 123170 w 1340584"/>
                <a:gd name="connsiteY243" fmla="*/ 241876 h 955010"/>
                <a:gd name="connsiteX244" fmla="*/ 119599 w 1340584"/>
                <a:gd name="connsiteY244" fmla="*/ 250802 h 955010"/>
                <a:gd name="connsiteX245" fmla="*/ 115137 w 1340584"/>
                <a:gd name="connsiteY245" fmla="*/ 257049 h 955010"/>
                <a:gd name="connsiteX246" fmla="*/ 109782 w 1340584"/>
                <a:gd name="connsiteY246" fmla="*/ 261512 h 955010"/>
                <a:gd name="connsiteX247" fmla="*/ 106211 w 1340584"/>
                <a:gd name="connsiteY247" fmla="*/ 266867 h 955010"/>
                <a:gd name="connsiteX248" fmla="*/ 104426 w 1340584"/>
                <a:gd name="connsiteY248" fmla="*/ 277578 h 955010"/>
                <a:gd name="connsiteX249" fmla="*/ 105319 w 1340584"/>
                <a:gd name="connsiteY249" fmla="*/ 294536 h 955010"/>
                <a:gd name="connsiteX250" fmla="*/ 101749 w 1340584"/>
                <a:gd name="connsiteY250" fmla="*/ 312387 h 955010"/>
                <a:gd name="connsiteX251" fmla="*/ 95501 w 1340584"/>
                <a:gd name="connsiteY251" fmla="*/ 326667 h 955010"/>
                <a:gd name="connsiteX252" fmla="*/ 86576 w 1340584"/>
                <a:gd name="connsiteY252" fmla="*/ 338270 h 955010"/>
                <a:gd name="connsiteX253" fmla="*/ 80328 w 1340584"/>
                <a:gd name="connsiteY253" fmla="*/ 342733 h 955010"/>
                <a:gd name="connsiteX254" fmla="*/ 66047 w 1340584"/>
                <a:gd name="connsiteY254" fmla="*/ 347195 h 955010"/>
                <a:gd name="connsiteX255" fmla="*/ 58907 w 1340584"/>
                <a:gd name="connsiteY255" fmla="*/ 351658 h 955010"/>
                <a:gd name="connsiteX256" fmla="*/ 55337 w 1340584"/>
                <a:gd name="connsiteY256" fmla="*/ 357013 h 955010"/>
                <a:gd name="connsiteX257" fmla="*/ 49982 w 1340584"/>
                <a:gd name="connsiteY257" fmla="*/ 370401 h 955010"/>
                <a:gd name="connsiteX258" fmla="*/ 46412 w 1340584"/>
                <a:gd name="connsiteY258" fmla="*/ 375756 h 955010"/>
                <a:gd name="connsiteX259" fmla="*/ 11603 w 1340584"/>
                <a:gd name="connsiteY259" fmla="*/ 404317 h 955010"/>
                <a:gd name="connsiteX260" fmla="*/ 3570 w 1340584"/>
                <a:gd name="connsiteY260" fmla="*/ 417705 h 955010"/>
                <a:gd name="connsiteX261" fmla="*/ 2678 w 1340584"/>
                <a:gd name="connsiteY261" fmla="*/ 433771 h 955010"/>
                <a:gd name="connsiteX262" fmla="*/ 8925 w 1340584"/>
                <a:gd name="connsiteY262" fmla="*/ 465902 h 955010"/>
                <a:gd name="connsiteX263" fmla="*/ 7140 w 1340584"/>
                <a:gd name="connsiteY263" fmla="*/ 479290 h 955010"/>
                <a:gd name="connsiteX264" fmla="*/ 893 w 1340584"/>
                <a:gd name="connsiteY264" fmla="*/ 491786 h 955010"/>
                <a:gd name="connsiteX265" fmla="*/ 0 w 1340584"/>
                <a:gd name="connsiteY265" fmla="*/ 549800 h 955010"/>
                <a:gd name="connsiteX266" fmla="*/ 13388 w 1340584"/>
                <a:gd name="connsiteY266" fmla="*/ 552478 h 955010"/>
                <a:gd name="connsiteX267" fmla="*/ 14281 w 1340584"/>
                <a:gd name="connsiteY267" fmla="*/ 551585 h 955010"/>
                <a:gd name="connsiteX268" fmla="*/ 14281 w 1340584"/>
                <a:gd name="connsiteY268" fmla="*/ 551585 h 955010"/>
                <a:gd name="connsiteX269" fmla="*/ 14281 w 1340584"/>
                <a:gd name="connsiteY269" fmla="*/ 551585 h 955010"/>
                <a:gd name="connsiteX270" fmla="*/ 19636 w 1340584"/>
                <a:gd name="connsiteY270" fmla="*/ 546230 h 955010"/>
                <a:gd name="connsiteX271" fmla="*/ 37486 w 1340584"/>
                <a:gd name="connsiteY271" fmla="*/ 539090 h 955010"/>
                <a:gd name="connsiteX272" fmla="*/ 55337 w 1340584"/>
                <a:gd name="connsiteY272" fmla="*/ 541767 h 955010"/>
                <a:gd name="connsiteX273" fmla="*/ 74973 w 1340584"/>
                <a:gd name="connsiteY273" fmla="*/ 550693 h 955010"/>
                <a:gd name="connsiteX274" fmla="*/ 66940 w 1340584"/>
                <a:gd name="connsiteY274" fmla="*/ 574791 h 955010"/>
                <a:gd name="connsiteX275" fmla="*/ 66940 w 1340584"/>
                <a:gd name="connsiteY275" fmla="*/ 588179 h 955010"/>
                <a:gd name="connsiteX276" fmla="*/ 81221 w 1340584"/>
                <a:gd name="connsiteY276" fmla="*/ 587287 h 955010"/>
                <a:gd name="connsiteX277" fmla="*/ 84791 w 1340584"/>
                <a:gd name="connsiteY277" fmla="*/ 588179 h 955010"/>
                <a:gd name="connsiteX278" fmla="*/ 89253 w 1340584"/>
                <a:gd name="connsiteY278" fmla="*/ 594427 h 955010"/>
                <a:gd name="connsiteX279" fmla="*/ 89253 w 1340584"/>
                <a:gd name="connsiteY279" fmla="*/ 602460 h 955010"/>
                <a:gd name="connsiteX280" fmla="*/ 87468 w 1340584"/>
                <a:gd name="connsiteY280" fmla="*/ 611385 h 955010"/>
                <a:gd name="connsiteX281" fmla="*/ 88361 w 1340584"/>
                <a:gd name="connsiteY281" fmla="*/ 622988 h 955010"/>
                <a:gd name="connsiteX282" fmla="*/ 93716 w 1340584"/>
                <a:gd name="connsiteY282" fmla="*/ 639054 h 955010"/>
                <a:gd name="connsiteX283" fmla="*/ 120492 w 1340584"/>
                <a:gd name="connsiteY283" fmla="*/ 679218 h 955010"/>
                <a:gd name="connsiteX284" fmla="*/ 124062 w 1340584"/>
                <a:gd name="connsiteY284" fmla="*/ 682788 h 955010"/>
                <a:gd name="connsiteX285" fmla="*/ 127632 w 1340584"/>
                <a:gd name="connsiteY285" fmla="*/ 683680 h 955010"/>
                <a:gd name="connsiteX286" fmla="*/ 131202 w 1340584"/>
                <a:gd name="connsiteY286" fmla="*/ 682788 h 955010"/>
                <a:gd name="connsiteX287" fmla="*/ 135665 w 1340584"/>
                <a:gd name="connsiteY287" fmla="*/ 679218 h 955010"/>
                <a:gd name="connsiteX288" fmla="*/ 138343 w 1340584"/>
                <a:gd name="connsiteY288" fmla="*/ 678325 h 955010"/>
                <a:gd name="connsiteX289" fmla="*/ 140128 w 1340584"/>
                <a:gd name="connsiteY289" fmla="*/ 678325 h 955010"/>
                <a:gd name="connsiteX290" fmla="*/ 142805 w 1340584"/>
                <a:gd name="connsiteY290" fmla="*/ 678325 h 955010"/>
                <a:gd name="connsiteX291" fmla="*/ 152623 w 1340584"/>
                <a:gd name="connsiteY291" fmla="*/ 682788 h 955010"/>
                <a:gd name="connsiteX292" fmla="*/ 161549 w 1340584"/>
                <a:gd name="connsiteY292" fmla="*/ 684573 h 955010"/>
                <a:gd name="connsiteX293" fmla="*/ 169581 w 1340584"/>
                <a:gd name="connsiteY293" fmla="*/ 683680 h 955010"/>
                <a:gd name="connsiteX294" fmla="*/ 180292 w 1340584"/>
                <a:gd name="connsiteY294" fmla="*/ 678325 h 955010"/>
                <a:gd name="connsiteX295" fmla="*/ 182077 w 1340584"/>
                <a:gd name="connsiteY295" fmla="*/ 678325 h 955010"/>
                <a:gd name="connsiteX296" fmla="*/ 184754 w 1340584"/>
                <a:gd name="connsiteY296" fmla="*/ 678325 h 955010"/>
                <a:gd name="connsiteX297" fmla="*/ 186539 w 1340584"/>
                <a:gd name="connsiteY297" fmla="*/ 680110 h 955010"/>
                <a:gd name="connsiteX298" fmla="*/ 226703 w 1340584"/>
                <a:gd name="connsiteY298" fmla="*/ 731877 h 955010"/>
                <a:gd name="connsiteX299" fmla="*/ 232951 w 1340584"/>
                <a:gd name="connsiteY299" fmla="*/ 748835 h 955010"/>
                <a:gd name="connsiteX300" fmla="*/ 240984 w 1340584"/>
                <a:gd name="connsiteY300" fmla="*/ 773826 h 955010"/>
                <a:gd name="connsiteX301" fmla="*/ 249909 w 1340584"/>
                <a:gd name="connsiteY301" fmla="*/ 792569 h 955010"/>
                <a:gd name="connsiteX302" fmla="*/ 252587 w 1340584"/>
                <a:gd name="connsiteY302" fmla="*/ 796139 h 955010"/>
                <a:gd name="connsiteX303" fmla="*/ 254372 w 1340584"/>
                <a:gd name="connsiteY303" fmla="*/ 796139 h 955010"/>
                <a:gd name="connsiteX304" fmla="*/ 261512 w 1340584"/>
                <a:gd name="connsiteY304" fmla="*/ 792569 h 955010"/>
                <a:gd name="connsiteX305" fmla="*/ 299891 w 1340584"/>
                <a:gd name="connsiteY305" fmla="*/ 792569 h 955010"/>
                <a:gd name="connsiteX306" fmla="*/ 309709 w 1340584"/>
                <a:gd name="connsiteY306" fmla="*/ 788999 h 955010"/>
                <a:gd name="connsiteX307" fmla="*/ 318634 w 1340584"/>
                <a:gd name="connsiteY307" fmla="*/ 783644 h 955010"/>
                <a:gd name="connsiteX308" fmla="*/ 327560 w 1340584"/>
                <a:gd name="connsiteY308" fmla="*/ 780966 h 955010"/>
                <a:gd name="connsiteX309" fmla="*/ 336485 w 1340584"/>
                <a:gd name="connsiteY309" fmla="*/ 786322 h 955010"/>
                <a:gd name="connsiteX310" fmla="*/ 338270 w 1340584"/>
                <a:gd name="connsiteY310" fmla="*/ 789892 h 955010"/>
                <a:gd name="connsiteX311" fmla="*/ 357906 w 1340584"/>
                <a:gd name="connsiteY311" fmla="*/ 800602 h 955010"/>
                <a:gd name="connsiteX312" fmla="*/ 373079 w 1340584"/>
                <a:gd name="connsiteY312" fmla="*/ 815775 h 955010"/>
                <a:gd name="connsiteX313" fmla="*/ 380219 w 1340584"/>
                <a:gd name="connsiteY313" fmla="*/ 824700 h 955010"/>
                <a:gd name="connsiteX314" fmla="*/ 386467 w 1340584"/>
                <a:gd name="connsiteY314" fmla="*/ 835411 h 955010"/>
                <a:gd name="connsiteX315" fmla="*/ 390037 w 1340584"/>
                <a:gd name="connsiteY315" fmla="*/ 850584 h 955010"/>
                <a:gd name="connsiteX316" fmla="*/ 387359 w 1340584"/>
                <a:gd name="connsiteY316" fmla="*/ 858617 h 955010"/>
                <a:gd name="connsiteX317" fmla="*/ 383789 w 1340584"/>
                <a:gd name="connsiteY317" fmla="*/ 866650 h 955010"/>
                <a:gd name="connsiteX318" fmla="*/ 382897 w 1340584"/>
                <a:gd name="connsiteY318" fmla="*/ 879145 h 955010"/>
                <a:gd name="connsiteX319" fmla="*/ 373971 w 1340584"/>
                <a:gd name="connsiteY319" fmla="*/ 889855 h 955010"/>
                <a:gd name="connsiteX320" fmla="*/ 378434 w 1340584"/>
                <a:gd name="connsiteY320" fmla="*/ 899673 h 955010"/>
                <a:gd name="connsiteX321" fmla="*/ 398070 w 1340584"/>
                <a:gd name="connsiteY321" fmla="*/ 915739 h 955010"/>
                <a:gd name="connsiteX322" fmla="*/ 408780 w 1340584"/>
                <a:gd name="connsiteY322" fmla="*/ 912169 h 955010"/>
                <a:gd name="connsiteX323" fmla="*/ 418598 w 1340584"/>
                <a:gd name="connsiteY323" fmla="*/ 905921 h 955010"/>
                <a:gd name="connsiteX324" fmla="*/ 423061 w 1340584"/>
                <a:gd name="connsiteY324" fmla="*/ 895210 h 955010"/>
                <a:gd name="connsiteX325" fmla="*/ 418598 w 1340584"/>
                <a:gd name="connsiteY325" fmla="*/ 879145 h 955010"/>
                <a:gd name="connsiteX326" fmla="*/ 423061 w 1340584"/>
                <a:gd name="connsiteY326" fmla="*/ 869327 h 955010"/>
                <a:gd name="connsiteX327" fmla="*/ 431093 w 1340584"/>
                <a:gd name="connsiteY327" fmla="*/ 869327 h 955010"/>
                <a:gd name="connsiteX328" fmla="*/ 440911 w 1340584"/>
                <a:gd name="connsiteY328" fmla="*/ 872897 h 955010"/>
                <a:gd name="connsiteX329" fmla="*/ 448944 w 1340584"/>
                <a:gd name="connsiteY329" fmla="*/ 879145 h 955010"/>
                <a:gd name="connsiteX330" fmla="*/ 456977 w 1340584"/>
                <a:gd name="connsiteY330" fmla="*/ 884500 h 955010"/>
                <a:gd name="connsiteX331" fmla="*/ 465902 w 1340584"/>
                <a:gd name="connsiteY331" fmla="*/ 887178 h 955010"/>
                <a:gd name="connsiteX332" fmla="*/ 474828 w 1340584"/>
                <a:gd name="connsiteY332" fmla="*/ 885393 h 955010"/>
                <a:gd name="connsiteX333" fmla="*/ 497141 w 1340584"/>
                <a:gd name="connsiteY333" fmla="*/ 867542 h 955010"/>
                <a:gd name="connsiteX334" fmla="*/ 504281 w 1340584"/>
                <a:gd name="connsiteY334" fmla="*/ 854154 h 955010"/>
                <a:gd name="connsiteX335" fmla="*/ 516777 w 1340584"/>
                <a:gd name="connsiteY335" fmla="*/ 816668 h 955010"/>
                <a:gd name="connsiteX336" fmla="*/ 526594 w 1340584"/>
                <a:gd name="connsiteY336" fmla="*/ 800602 h 955010"/>
                <a:gd name="connsiteX337" fmla="*/ 538197 w 1340584"/>
                <a:gd name="connsiteY337" fmla="*/ 795247 h 955010"/>
                <a:gd name="connsiteX338" fmla="*/ 549800 w 1340584"/>
                <a:gd name="connsiteY338" fmla="*/ 797032 h 955010"/>
                <a:gd name="connsiteX339" fmla="*/ 587287 w 1340584"/>
                <a:gd name="connsiteY339" fmla="*/ 809527 h 955010"/>
                <a:gd name="connsiteX340" fmla="*/ 596212 w 1340584"/>
                <a:gd name="connsiteY340" fmla="*/ 816668 h 955010"/>
                <a:gd name="connsiteX341" fmla="*/ 618525 w 1340584"/>
                <a:gd name="connsiteY341" fmla="*/ 842551 h 955010"/>
                <a:gd name="connsiteX342" fmla="*/ 644409 w 1340584"/>
                <a:gd name="connsiteY342" fmla="*/ 864864 h 955010"/>
                <a:gd name="connsiteX343" fmla="*/ 656012 w 1340584"/>
                <a:gd name="connsiteY343" fmla="*/ 879145 h 955010"/>
                <a:gd name="connsiteX344" fmla="*/ 659582 w 1340584"/>
                <a:gd name="connsiteY344" fmla="*/ 880038 h 955010"/>
                <a:gd name="connsiteX345" fmla="*/ 664044 w 1340584"/>
                <a:gd name="connsiteY345" fmla="*/ 880930 h 955010"/>
                <a:gd name="connsiteX346" fmla="*/ 667615 w 1340584"/>
                <a:gd name="connsiteY346" fmla="*/ 880038 h 955010"/>
                <a:gd name="connsiteX347" fmla="*/ 672077 w 1340584"/>
                <a:gd name="connsiteY347" fmla="*/ 879145 h 955010"/>
                <a:gd name="connsiteX348" fmla="*/ 672970 w 1340584"/>
                <a:gd name="connsiteY348" fmla="*/ 878252 h 955010"/>
                <a:gd name="connsiteX349" fmla="*/ 673862 w 1340584"/>
                <a:gd name="connsiteY349" fmla="*/ 878252 h 955010"/>
                <a:gd name="connsiteX350" fmla="*/ 674755 w 1340584"/>
                <a:gd name="connsiteY350" fmla="*/ 878252 h 955010"/>
                <a:gd name="connsiteX351" fmla="*/ 675647 w 1340584"/>
                <a:gd name="connsiteY351" fmla="*/ 879145 h 955010"/>
                <a:gd name="connsiteX352" fmla="*/ 709564 w 1340584"/>
                <a:gd name="connsiteY352" fmla="*/ 896103 h 955010"/>
                <a:gd name="connsiteX353" fmla="*/ 721167 w 1340584"/>
                <a:gd name="connsiteY353" fmla="*/ 895210 h 955010"/>
                <a:gd name="connsiteX354" fmla="*/ 722952 w 1340584"/>
                <a:gd name="connsiteY354" fmla="*/ 894318 h 955010"/>
                <a:gd name="connsiteX355" fmla="*/ 724737 w 1340584"/>
                <a:gd name="connsiteY355" fmla="*/ 892533 h 955010"/>
                <a:gd name="connsiteX356" fmla="*/ 727414 w 1340584"/>
                <a:gd name="connsiteY356" fmla="*/ 888963 h 955010"/>
                <a:gd name="connsiteX357" fmla="*/ 730092 w 1340584"/>
                <a:gd name="connsiteY357" fmla="*/ 884500 h 955010"/>
                <a:gd name="connsiteX358" fmla="*/ 732770 w 1340584"/>
                <a:gd name="connsiteY358" fmla="*/ 879145 h 955010"/>
                <a:gd name="connsiteX359" fmla="*/ 738125 w 1340584"/>
                <a:gd name="connsiteY359" fmla="*/ 873790 h 955010"/>
                <a:gd name="connsiteX360" fmla="*/ 744372 w 1340584"/>
                <a:gd name="connsiteY360" fmla="*/ 872897 h 955010"/>
                <a:gd name="connsiteX361" fmla="*/ 764901 w 1340584"/>
                <a:gd name="connsiteY361" fmla="*/ 868434 h 955010"/>
                <a:gd name="connsiteX362" fmla="*/ 774719 w 1340584"/>
                <a:gd name="connsiteY362" fmla="*/ 872005 h 955010"/>
                <a:gd name="connsiteX363" fmla="*/ 808635 w 1340584"/>
                <a:gd name="connsiteY363" fmla="*/ 876467 h 955010"/>
                <a:gd name="connsiteX364" fmla="*/ 830948 w 1340584"/>
                <a:gd name="connsiteY364" fmla="*/ 883608 h 955010"/>
                <a:gd name="connsiteX365" fmla="*/ 843444 w 1340584"/>
                <a:gd name="connsiteY365" fmla="*/ 885393 h 955010"/>
                <a:gd name="connsiteX366" fmla="*/ 880038 w 1340584"/>
                <a:gd name="connsiteY366" fmla="*/ 883608 h 955010"/>
                <a:gd name="connsiteX367" fmla="*/ 888963 w 1340584"/>
                <a:gd name="connsiteY367" fmla="*/ 888070 h 955010"/>
                <a:gd name="connsiteX368" fmla="*/ 916631 w 1340584"/>
                <a:gd name="connsiteY368" fmla="*/ 913061 h 955010"/>
                <a:gd name="connsiteX369" fmla="*/ 920202 w 1340584"/>
                <a:gd name="connsiteY369" fmla="*/ 925557 h 955010"/>
                <a:gd name="connsiteX370" fmla="*/ 931804 w 1340584"/>
                <a:gd name="connsiteY370" fmla="*/ 925557 h 955010"/>
                <a:gd name="connsiteX371" fmla="*/ 986249 w 1340584"/>
                <a:gd name="connsiteY371" fmla="*/ 903243 h 955010"/>
                <a:gd name="connsiteX372" fmla="*/ 1002315 w 1340584"/>
                <a:gd name="connsiteY372" fmla="*/ 904136 h 955010"/>
                <a:gd name="connsiteX373" fmla="*/ 1011240 w 1340584"/>
                <a:gd name="connsiteY373" fmla="*/ 910384 h 955010"/>
                <a:gd name="connsiteX374" fmla="*/ 1038016 w 1340584"/>
                <a:gd name="connsiteY374" fmla="*/ 917524 h 955010"/>
                <a:gd name="connsiteX375" fmla="*/ 1048726 w 1340584"/>
                <a:gd name="connsiteY375" fmla="*/ 922879 h 955010"/>
                <a:gd name="connsiteX376" fmla="*/ 1068362 w 1340584"/>
                <a:gd name="connsiteY376" fmla="*/ 941622 h 955010"/>
                <a:gd name="connsiteX377" fmla="*/ 1077287 w 1340584"/>
                <a:gd name="connsiteY377" fmla="*/ 943407 h 955010"/>
                <a:gd name="connsiteX378" fmla="*/ 1078180 w 1340584"/>
                <a:gd name="connsiteY378" fmla="*/ 942515 h 955010"/>
                <a:gd name="connsiteX379" fmla="*/ 1109419 w 1340584"/>
                <a:gd name="connsiteY379" fmla="*/ 955010 h 955010"/>
                <a:gd name="connsiteX380" fmla="*/ 1121021 w 1340584"/>
                <a:gd name="connsiteY380" fmla="*/ 955010 h 955010"/>
                <a:gd name="connsiteX381" fmla="*/ 1156723 w 1340584"/>
                <a:gd name="connsiteY381" fmla="*/ 937160 h 955010"/>
                <a:gd name="connsiteX382" fmla="*/ 1183499 w 1340584"/>
                <a:gd name="connsiteY382" fmla="*/ 936267 h 955010"/>
                <a:gd name="connsiteX383" fmla="*/ 1204027 w 1340584"/>
                <a:gd name="connsiteY383" fmla="*/ 918416 h 955010"/>
                <a:gd name="connsiteX384" fmla="*/ 1216522 w 1340584"/>
                <a:gd name="connsiteY384" fmla="*/ 911276 h 955010"/>
                <a:gd name="connsiteX385" fmla="*/ 1227233 w 1340584"/>
                <a:gd name="connsiteY385" fmla="*/ 911276 h 955010"/>
                <a:gd name="connsiteX386" fmla="*/ 1257579 w 1340584"/>
                <a:gd name="connsiteY386" fmla="*/ 918416 h 955010"/>
                <a:gd name="connsiteX387" fmla="*/ 1287925 w 1340584"/>
                <a:gd name="connsiteY387" fmla="*/ 918416 h 955010"/>
                <a:gd name="connsiteX388" fmla="*/ 1297743 w 1340584"/>
                <a:gd name="connsiteY388" fmla="*/ 921094 h 955010"/>
                <a:gd name="connsiteX389" fmla="*/ 1302206 w 1340584"/>
                <a:gd name="connsiteY389" fmla="*/ 922879 h 955010"/>
                <a:gd name="connsiteX390" fmla="*/ 1302206 w 1340584"/>
                <a:gd name="connsiteY390" fmla="*/ 922879 h 955010"/>
                <a:gd name="connsiteX391" fmla="*/ 1303991 w 1340584"/>
                <a:gd name="connsiteY391" fmla="*/ 913954 h 955010"/>
                <a:gd name="connsiteX392" fmla="*/ 1309346 w 1340584"/>
                <a:gd name="connsiteY392" fmla="*/ 886285 h 955010"/>
                <a:gd name="connsiteX393" fmla="*/ 1312023 w 1340584"/>
                <a:gd name="connsiteY393" fmla="*/ 876467 h 955010"/>
                <a:gd name="connsiteX394" fmla="*/ 1339692 w 1340584"/>
                <a:gd name="connsiteY394" fmla="*/ 835411 h 955010"/>
                <a:gd name="connsiteX395" fmla="*/ 1340585 w 1340584"/>
                <a:gd name="connsiteY395" fmla="*/ 830948 h 95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</a:cxnLst>
              <a:rect l="l" t="t" r="r" b="b"/>
              <a:pathLst>
                <a:path w="1340584" h="955010">
                  <a:moveTo>
                    <a:pt x="1339692" y="828270"/>
                  </a:moveTo>
                  <a:lnTo>
                    <a:pt x="1321841" y="802387"/>
                  </a:lnTo>
                  <a:lnTo>
                    <a:pt x="1285248" y="765793"/>
                  </a:lnTo>
                  <a:lnTo>
                    <a:pt x="1282570" y="761331"/>
                  </a:lnTo>
                  <a:lnTo>
                    <a:pt x="1279892" y="756868"/>
                  </a:lnTo>
                  <a:lnTo>
                    <a:pt x="1277215" y="749728"/>
                  </a:lnTo>
                  <a:lnTo>
                    <a:pt x="1276322" y="744372"/>
                  </a:lnTo>
                  <a:lnTo>
                    <a:pt x="1276322" y="740802"/>
                  </a:lnTo>
                  <a:lnTo>
                    <a:pt x="1276322" y="737232"/>
                  </a:lnTo>
                  <a:lnTo>
                    <a:pt x="1277215" y="733662"/>
                  </a:lnTo>
                  <a:lnTo>
                    <a:pt x="1278107" y="730984"/>
                  </a:lnTo>
                  <a:lnTo>
                    <a:pt x="1280785" y="725629"/>
                  </a:lnTo>
                  <a:lnTo>
                    <a:pt x="1283462" y="721167"/>
                  </a:lnTo>
                  <a:lnTo>
                    <a:pt x="1287033" y="714919"/>
                  </a:lnTo>
                  <a:lnTo>
                    <a:pt x="1287925" y="709564"/>
                  </a:lnTo>
                  <a:lnTo>
                    <a:pt x="1287925" y="706886"/>
                  </a:lnTo>
                  <a:lnTo>
                    <a:pt x="1287033" y="703316"/>
                  </a:lnTo>
                  <a:lnTo>
                    <a:pt x="1276322" y="685465"/>
                  </a:lnTo>
                  <a:lnTo>
                    <a:pt x="1266504" y="665830"/>
                  </a:lnTo>
                  <a:lnTo>
                    <a:pt x="1264719" y="663152"/>
                  </a:lnTo>
                  <a:lnTo>
                    <a:pt x="1262042" y="660474"/>
                  </a:lnTo>
                  <a:lnTo>
                    <a:pt x="1228125" y="628343"/>
                  </a:lnTo>
                  <a:lnTo>
                    <a:pt x="1217415" y="620310"/>
                  </a:lnTo>
                  <a:lnTo>
                    <a:pt x="1212060" y="614955"/>
                  </a:lnTo>
                  <a:lnTo>
                    <a:pt x="1207597" y="608707"/>
                  </a:lnTo>
                  <a:lnTo>
                    <a:pt x="1204027" y="606030"/>
                  </a:lnTo>
                  <a:lnTo>
                    <a:pt x="1199564" y="605137"/>
                  </a:lnTo>
                  <a:lnTo>
                    <a:pt x="1186176" y="604245"/>
                  </a:lnTo>
                  <a:lnTo>
                    <a:pt x="1184391" y="603352"/>
                  </a:lnTo>
                  <a:lnTo>
                    <a:pt x="1182606" y="601567"/>
                  </a:lnTo>
                  <a:lnTo>
                    <a:pt x="1181714" y="597105"/>
                  </a:lnTo>
                  <a:lnTo>
                    <a:pt x="1180821" y="591749"/>
                  </a:lnTo>
                  <a:lnTo>
                    <a:pt x="1179036" y="581931"/>
                  </a:lnTo>
                  <a:lnTo>
                    <a:pt x="1177251" y="577469"/>
                  </a:lnTo>
                  <a:lnTo>
                    <a:pt x="1175466" y="573899"/>
                  </a:lnTo>
                  <a:lnTo>
                    <a:pt x="1169218" y="569436"/>
                  </a:lnTo>
                  <a:lnTo>
                    <a:pt x="1165648" y="564973"/>
                  </a:lnTo>
                  <a:lnTo>
                    <a:pt x="1162971" y="564081"/>
                  </a:lnTo>
                  <a:lnTo>
                    <a:pt x="1161185" y="563188"/>
                  </a:lnTo>
                  <a:lnTo>
                    <a:pt x="1159400" y="564081"/>
                  </a:lnTo>
                  <a:lnTo>
                    <a:pt x="1157615" y="565866"/>
                  </a:lnTo>
                  <a:lnTo>
                    <a:pt x="1154045" y="573899"/>
                  </a:lnTo>
                  <a:lnTo>
                    <a:pt x="1153153" y="576576"/>
                  </a:lnTo>
                  <a:lnTo>
                    <a:pt x="1150475" y="581039"/>
                  </a:lnTo>
                  <a:lnTo>
                    <a:pt x="1146905" y="585502"/>
                  </a:lnTo>
                  <a:lnTo>
                    <a:pt x="1142442" y="588179"/>
                  </a:lnTo>
                  <a:lnTo>
                    <a:pt x="1139765" y="589072"/>
                  </a:lnTo>
                  <a:lnTo>
                    <a:pt x="1135302" y="591749"/>
                  </a:lnTo>
                  <a:lnTo>
                    <a:pt x="1122807" y="593534"/>
                  </a:lnTo>
                  <a:lnTo>
                    <a:pt x="1109419" y="593534"/>
                  </a:lnTo>
                  <a:lnTo>
                    <a:pt x="1093353" y="589964"/>
                  </a:lnTo>
                  <a:lnTo>
                    <a:pt x="1088890" y="588179"/>
                  </a:lnTo>
                  <a:lnTo>
                    <a:pt x="1085320" y="585502"/>
                  </a:lnTo>
                  <a:lnTo>
                    <a:pt x="1079072" y="578361"/>
                  </a:lnTo>
                  <a:lnTo>
                    <a:pt x="1075502" y="573899"/>
                  </a:lnTo>
                  <a:lnTo>
                    <a:pt x="1072825" y="569436"/>
                  </a:lnTo>
                  <a:lnTo>
                    <a:pt x="1072825" y="566758"/>
                  </a:lnTo>
                  <a:lnTo>
                    <a:pt x="1068362" y="542660"/>
                  </a:lnTo>
                  <a:lnTo>
                    <a:pt x="1067470" y="532842"/>
                  </a:lnTo>
                  <a:lnTo>
                    <a:pt x="1068362" y="525702"/>
                  </a:lnTo>
                  <a:lnTo>
                    <a:pt x="1071040" y="506066"/>
                  </a:lnTo>
                  <a:lnTo>
                    <a:pt x="1071932" y="503389"/>
                  </a:lnTo>
                  <a:lnTo>
                    <a:pt x="1072825" y="499818"/>
                  </a:lnTo>
                  <a:lnTo>
                    <a:pt x="1072825" y="496248"/>
                  </a:lnTo>
                  <a:lnTo>
                    <a:pt x="1072825" y="493571"/>
                  </a:lnTo>
                  <a:lnTo>
                    <a:pt x="1071932" y="487323"/>
                  </a:lnTo>
                  <a:lnTo>
                    <a:pt x="1071040" y="481968"/>
                  </a:lnTo>
                  <a:lnTo>
                    <a:pt x="1070147" y="478398"/>
                  </a:lnTo>
                  <a:lnTo>
                    <a:pt x="1070147" y="473042"/>
                  </a:lnTo>
                  <a:lnTo>
                    <a:pt x="1070147" y="468580"/>
                  </a:lnTo>
                  <a:lnTo>
                    <a:pt x="1071040" y="461439"/>
                  </a:lnTo>
                  <a:lnTo>
                    <a:pt x="1071932" y="456977"/>
                  </a:lnTo>
                  <a:lnTo>
                    <a:pt x="1071040" y="451622"/>
                  </a:lnTo>
                  <a:lnTo>
                    <a:pt x="1069255" y="448051"/>
                  </a:lnTo>
                  <a:lnTo>
                    <a:pt x="1067470" y="446266"/>
                  </a:lnTo>
                  <a:lnTo>
                    <a:pt x="1063899" y="446266"/>
                  </a:lnTo>
                  <a:lnTo>
                    <a:pt x="1061222" y="446266"/>
                  </a:lnTo>
                  <a:lnTo>
                    <a:pt x="1058544" y="447159"/>
                  </a:lnTo>
                  <a:lnTo>
                    <a:pt x="1032661" y="465010"/>
                  </a:lnTo>
                  <a:lnTo>
                    <a:pt x="1022843" y="469472"/>
                  </a:lnTo>
                  <a:lnTo>
                    <a:pt x="998744" y="473042"/>
                  </a:lnTo>
                  <a:lnTo>
                    <a:pt x="987142" y="481075"/>
                  </a:lnTo>
                  <a:lnTo>
                    <a:pt x="979109" y="490893"/>
                  </a:lnTo>
                  <a:lnTo>
                    <a:pt x="976431" y="492678"/>
                  </a:lnTo>
                  <a:lnTo>
                    <a:pt x="972861" y="495356"/>
                  </a:lnTo>
                  <a:lnTo>
                    <a:pt x="967506" y="497141"/>
                  </a:lnTo>
                  <a:lnTo>
                    <a:pt x="963936" y="497141"/>
                  </a:lnTo>
                  <a:lnTo>
                    <a:pt x="959473" y="497141"/>
                  </a:lnTo>
                  <a:lnTo>
                    <a:pt x="954118" y="493571"/>
                  </a:lnTo>
                  <a:lnTo>
                    <a:pt x="950548" y="491786"/>
                  </a:lnTo>
                  <a:lnTo>
                    <a:pt x="948763" y="488215"/>
                  </a:lnTo>
                  <a:lnTo>
                    <a:pt x="948763" y="485538"/>
                  </a:lnTo>
                  <a:lnTo>
                    <a:pt x="948763" y="482860"/>
                  </a:lnTo>
                  <a:lnTo>
                    <a:pt x="948763" y="479290"/>
                  </a:lnTo>
                  <a:lnTo>
                    <a:pt x="950548" y="473042"/>
                  </a:lnTo>
                  <a:lnTo>
                    <a:pt x="951440" y="470365"/>
                  </a:lnTo>
                  <a:lnTo>
                    <a:pt x="952333" y="467687"/>
                  </a:lnTo>
                  <a:lnTo>
                    <a:pt x="953225" y="460547"/>
                  </a:lnTo>
                  <a:lnTo>
                    <a:pt x="953225" y="456084"/>
                  </a:lnTo>
                  <a:lnTo>
                    <a:pt x="951440" y="451622"/>
                  </a:lnTo>
                  <a:lnTo>
                    <a:pt x="947870" y="442696"/>
                  </a:lnTo>
                  <a:lnTo>
                    <a:pt x="946085" y="438234"/>
                  </a:lnTo>
                  <a:lnTo>
                    <a:pt x="943407" y="435556"/>
                  </a:lnTo>
                  <a:lnTo>
                    <a:pt x="941622" y="433771"/>
                  </a:lnTo>
                  <a:lnTo>
                    <a:pt x="937160" y="430201"/>
                  </a:lnTo>
                  <a:lnTo>
                    <a:pt x="935375" y="429308"/>
                  </a:lnTo>
                  <a:lnTo>
                    <a:pt x="932697" y="427523"/>
                  </a:lnTo>
                  <a:lnTo>
                    <a:pt x="925557" y="426631"/>
                  </a:lnTo>
                  <a:lnTo>
                    <a:pt x="921094" y="425738"/>
                  </a:lnTo>
                  <a:lnTo>
                    <a:pt x="916631" y="423061"/>
                  </a:lnTo>
                  <a:lnTo>
                    <a:pt x="886285" y="398070"/>
                  </a:lnTo>
                  <a:lnTo>
                    <a:pt x="883608" y="393607"/>
                  </a:lnTo>
                  <a:lnTo>
                    <a:pt x="880930" y="390037"/>
                  </a:lnTo>
                  <a:lnTo>
                    <a:pt x="880930" y="387359"/>
                  </a:lnTo>
                  <a:lnTo>
                    <a:pt x="880930" y="383789"/>
                  </a:lnTo>
                  <a:lnTo>
                    <a:pt x="880930" y="380219"/>
                  </a:lnTo>
                  <a:lnTo>
                    <a:pt x="881823" y="373079"/>
                  </a:lnTo>
                  <a:lnTo>
                    <a:pt x="881823" y="368616"/>
                  </a:lnTo>
                  <a:lnTo>
                    <a:pt x="880930" y="362368"/>
                  </a:lnTo>
                  <a:lnTo>
                    <a:pt x="878252" y="358798"/>
                  </a:lnTo>
                  <a:lnTo>
                    <a:pt x="875575" y="357013"/>
                  </a:lnTo>
                  <a:lnTo>
                    <a:pt x="870220" y="355228"/>
                  </a:lnTo>
                  <a:lnTo>
                    <a:pt x="863079" y="354335"/>
                  </a:lnTo>
                  <a:lnTo>
                    <a:pt x="856832" y="354335"/>
                  </a:lnTo>
                  <a:lnTo>
                    <a:pt x="850584" y="355228"/>
                  </a:lnTo>
                  <a:lnTo>
                    <a:pt x="842551" y="357906"/>
                  </a:lnTo>
                  <a:lnTo>
                    <a:pt x="838088" y="357906"/>
                  </a:lnTo>
                  <a:lnTo>
                    <a:pt x="833626" y="357013"/>
                  </a:lnTo>
                  <a:lnTo>
                    <a:pt x="823808" y="348980"/>
                  </a:lnTo>
                  <a:lnTo>
                    <a:pt x="790784" y="308816"/>
                  </a:lnTo>
                  <a:lnTo>
                    <a:pt x="770256" y="299891"/>
                  </a:lnTo>
                  <a:lnTo>
                    <a:pt x="747943" y="292751"/>
                  </a:lnTo>
                  <a:lnTo>
                    <a:pt x="735447" y="287395"/>
                  </a:lnTo>
                  <a:lnTo>
                    <a:pt x="730092" y="287395"/>
                  </a:lnTo>
                  <a:lnTo>
                    <a:pt x="701531" y="290966"/>
                  </a:lnTo>
                  <a:lnTo>
                    <a:pt x="690820" y="290073"/>
                  </a:lnTo>
                  <a:lnTo>
                    <a:pt x="675647" y="286503"/>
                  </a:lnTo>
                  <a:lnTo>
                    <a:pt x="669400" y="284718"/>
                  </a:lnTo>
                  <a:lnTo>
                    <a:pt x="665830" y="282040"/>
                  </a:lnTo>
                  <a:lnTo>
                    <a:pt x="664044" y="280255"/>
                  </a:lnTo>
                  <a:lnTo>
                    <a:pt x="663152" y="277578"/>
                  </a:lnTo>
                  <a:lnTo>
                    <a:pt x="662259" y="275793"/>
                  </a:lnTo>
                  <a:lnTo>
                    <a:pt x="661367" y="272223"/>
                  </a:lnTo>
                  <a:lnTo>
                    <a:pt x="661367" y="267760"/>
                  </a:lnTo>
                  <a:lnTo>
                    <a:pt x="661367" y="264190"/>
                  </a:lnTo>
                  <a:lnTo>
                    <a:pt x="658689" y="260619"/>
                  </a:lnTo>
                  <a:lnTo>
                    <a:pt x="654227" y="255264"/>
                  </a:lnTo>
                  <a:lnTo>
                    <a:pt x="650656" y="254372"/>
                  </a:lnTo>
                  <a:lnTo>
                    <a:pt x="647979" y="254372"/>
                  </a:lnTo>
                  <a:lnTo>
                    <a:pt x="646194" y="256157"/>
                  </a:lnTo>
                  <a:lnTo>
                    <a:pt x="638161" y="267760"/>
                  </a:lnTo>
                  <a:lnTo>
                    <a:pt x="635483" y="269545"/>
                  </a:lnTo>
                  <a:lnTo>
                    <a:pt x="631021" y="271330"/>
                  </a:lnTo>
                  <a:lnTo>
                    <a:pt x="628343" y="271330"/>
                  </a:lnTo>
                  <a:lnTo>
                    <a:pt x="628343" y="271330"/>
                  </a:lnTo>
                  <a:lnTo>
                    <a:pt x="627451" y="270437"/>
                  </a:lnTo>
                  <a:lnTo>
                    <a:pt x="626558" y="269545"/>
                  </a:lnTo>
                  <a:lnTo>
                    <a:pt x="626558" y="267760"/>
                  </a:lnTo>
                  <a:lnTo>
                    <a:pt x="625666" y="265082"/>
                  </a:lnTo>
                  <a:lnTo>
                    <a:pt x="624773" y="262405"/>
                  </a:lnTo>
                  <a:lnTo>
                    <a:pt x="624773" y="253479"/>
                  </a:lnTo>
                  <a:lnTo>
                    <a:pt x="624773" y="250802"/>
                  </a:lnTo>
                  <a:lnTo>
                    <a:pt x="622988" y="246339"/>
                  </a:lnTo>
                  <a:lnTo>
                    <a:pt x="621203" y="246339"/>
                  </a:lnTo>
                  <a:lnTo>
                    <a:pt x="619418" y="247231"/>
                  </a:lnTo>
                  <a:lnTo>
                    <a:pt x="614063" y="251694"/>
                  </a:lnTo>
                  <a:lnTo>
                    <a:pt x="608707" y="253479"/>
                  </a:lnTo>
                  <a:lnTo>
                    <a:pt x="601567" y="254372"/>
                  </a:lnTo>
                  <a:lnTo>
                    <a:pt x="576576" y="251694"/>
                  </a:lnTo>
                  <a:lnTo>
                    <a:pt x="571221" y="249909"/>
                  </a:lnTo>
                  <a:lnTo>
                    <a:pt x="566758" y="247231"/>
                  </a:lnTo>
                  <a:lnTo>
                    <a:pt x="563188" y="243661"/>
                  </a:lnTo>
                  <a:lnTo>
                    <a:pt x="559618" y="239199"/>
                  </a:lnTo>
                  <a:lnTo>
                    <a:pt x="549800" y="220455"/>
                  </a:lnTo>
                  <a:lnTo>
                    <a:pt x="537305" y="189217"/>
                  </a:lnTo>
                  <a:lnTo>
                    <a:pt x="532842" y="182077"/>
                  </a:lnTo>
                  <a:lnTo>
                    <a:pt x="527487" y="176721"/>
                  </a:lnTo>
                  <a:lnTo>
                    <a:pt x="523917" y="174937"/>
                  </a:lnTo>
                  <a:lnTo>
                    <a:pt x="519454" y="174044"/>
                  </a:lnTo>
                  <a:lnTo>
                    <a:pt x="504281" y="175829"/>
                  </a:lnTo>
                  <a:lnTo>
                    <a:pt x="482860" y="182969"/>
                  </a:lnTo>
                  <a:lnTo>
                    <a:pt x="478398" y="185647"/>
                  </a:lnTo>
                  <a:lnTo>
                    <a:pt x="474828" y="186539"/>
                  </a:lnTo>
                  <a:lnTo>
                    <a:pt x="469472" y="187432"/>
                  </a:lnTo>
                  <a:lnTo>
                    <a:pt x="461440" y="186539"/>
                  </a:lnTo>
                  <a:lnTo>
                    <a:pt x="456977" y="185647"/>
                  </a:lnTo>
                  <a:lnTo>
                    <a:pt x="454299" y="183862"/>
                  </a:lnTo>
                  <a:lnTo>
                    <a:pt x="452514" y="182077"/>
                  </a:lnTo>
                  <a:lnTo>
                    <a:pt x="449837" y="177614"/>
                  </a:lnTo>
                  <a:lnTo>
                    <a:pt x="448944" y="174937"/>
                  </a:lnTo>
                  <a:lnTo>
                    <a:pt x="448052" y="171366"/>
                  </a:lnTo>
                  <a:lnTo>
                    <a:pt x="446266" y="167796"/>
                  </a:lnTo>
                  <a:lnTo>
                    <a:pt x="442696" y="163333"/>
                  </a:lnTo>
                  <a:lnTo>
                    <a:pt x="423953" y="147268"/>
                  </a:lnTo>
                  <a:lnTo>
                    <a:pt x="410565" y="131202"/>
                  </a:lnTo>
                  <a:lnTo>
                    <a:pt x="407888" y="126740"/>
                  </a:lnTo>
                  <a:lnTo>
                    <a:pt x="406103" y="122277"/>
                  </a:lnTo>
                  <a:lnTo>
                    <a:pt x="404317" y="112459"/>
                  </a:lnTo>
                  <a:lnTo>
                    <a:pt x="404317" y="109781"/>
                  </a:lnTo>
                  <a:lnTo>
                    <a:pt x="404317" y="102641"/>
                  </a:lnTo>
                  <a:lnTo>
                    <a:pt x="405210" y="99071"/>
                  </a:lnTo>
                  <a:lnTo>
                    <a:pt x="406103" y="93716"/>
                  </a:lnTo>
                  <a:lnTo>
                    <a:pt x="411458" y="83005"/>
                  </a:lnTo>
                  <a:lnTo>
                    <a:pt x="410565" y="76758"/>
                  </a:lnTo>
                  <a:lnTo>
                    <a:pt x="401640" y="64262"/>
                  </a:lnTo>
                  <a:lnTo>
                    <a:pt x="391822" y="58907"/>
                  </a:lnTo>
                  <a:lnTo>
                    <a:pt x="392715" y="61585"/>
                  </a:lnTo>
                  <a:lnTo>
                    <a:pt x="386467" y="74080"/>
                  </a:lnTo>
                  <a:lnTo>
                    <a:pt x="375756" y="69617"/>
                  </a:lnTo>
                  <a:lnTo>
                    <a:pt x="363261" y="58907"/>
                  </a:lnTo>
                  <a:lnTo>
                    <a:pt x="354336" y="53552"/>
                  </a:lnTo>
                  <a:lnTo>
                    <a:pt x="348088" y="51767"/>
                  </a:lnTo>
                  <a:lnTo>
                    <a:pt x="338270" y="38379"/>
                  </a:lnTo>
                  <a:lnTo>
                    <a:pt x="332915" y="33024"/>
                  </a:lnTo>
                  <a:lnTo>
                    <a:pt x="327560" y="32131"/>
                  </a:lnTo>
                  <a:lnTo>
                    <a:pt x="315064" y="35701"/>
                  </a:lnTo>
                  <a:lnTo>
                    <a:pt x="295428" y="34809"/>
                  </a:lnTo>
                  <a:lnTo>
                    <a:pt x="284718" y="35701"/>
                  </a:lnTo>
                  <a:lnTo>
                    <a:pt x="273115" y="33916"/>
                  </a:lnTo>
                  <a:lnTo>
                    <a:pt x="259727" y="24991"/>
                  </a:lnTo>
                  <a:lnTo>
                    <a:pt x="240091" y="3570"/>
                  </a:lnTo>
                  <a:lnTo>
                    <a:pt x="229381" y="0"/>
                  </a:lnTo>
                  <a:lnTo>
                    <a:pt x="217778" y="10710"/>
                  </a:lnTo>
                  <a:lnTo>
                    <a:pt x="213315" y="24098"/>
                  </a:lnTo>
                  <a:lnTo>
                    <a:pt x="209745" y="42841"/>
                  </a:lnTo>
                  <a:lnTo>
                    <a:pt x="207068" y="61585"/>
                  </a:lnTo>
                  <a:lnTo>
                    <a:pt x="207068" y="74973"/>
                  </a:lnTo>
                  <a:lnTo>
                    <a:pt x="199035" y="82113"/>
                  </a:lnTo>
                  <a:lnTo>
                    <a:pt x="178507" y="84791"/>
                  </a:lnTo>
                  <a:lnTo>
                    <a:pt x="169581" y="92823"/>
                  </a:lnTo>
                  <a:lnTo>
                    <a:pt x="157978" y="126740"/>
                  </a:lnTo>
                  <a:lnTo>
                    <a:pt x="150838" y="141020"/>
                  </a:lnTo>
                  <a:lnTo>
                    <a:pt x="149946" y="144590"/>
                  </a:lnTo>
                  <a:lnTo>
                    <a:pt x="150838" y="155301"/>
                  </a:lnTo>
                  <a:lnTo>
                    <a:pt x="149053" y="160656"/>
                  </a:lnTo>
                  <a:lnTo>
                    <a:pt x="144590" y="167796"/>
                  </a:lnTo>
                  <a:lnTo>
                    <a:pt x="131202" y="178507"/>
                  </a:lnTo>
                  <a:lnTo>
                    <a:pt x="127632" y="184754"/>
                  </a:lnTo>
                  <a:lnTo>
                    <a:pt x="126740" y="185647"/>
                  </a:lnTo>
                  <a:lnTo>
                    <a:pt x="123170" y="195465"/>
                  </a:lnTo>
                  <a:lnTo>
                    <a:pt x="122277" y="201713"/>
                  </a:lnTo>
                  <a:lnTo>
                    <a:pt x="123170" y="208853"/>
                  </a:lnTo>
                  <a:lnTo>
                    <a:pt x="124955" y="235629"/>
                  </a:lnTo>
                  <a:lnTo>
                    <a:pt x="123170" y="241876"/>
                  </a:lnTo>
                  <a:lnTo>
                    <a:pt x="119599" y="250802"/>
                  </a:lnTo>
                  <a:lnTo>
                    <a:pt x="115137" y="257049"/>
                  </a:lnTo>
                  <a:lnTo>
                    <a:pt x="109782" y="261512"/>
                  </a:lnTo>
                  <a:lnTo>
                    <a:pt x="106211" y="266867"/>
                  </a:lnTo>
                  <a:lnTo>
                    <a:pt x="104426" y="277578"/>
                  </a:lnTo>
                  <a:lnTo>
                    <a:pt x="105319" y="294536"/>
                  </a:lnTo>
                  <a:lnTo>
                    <a:pt x="101749" y="312387"/>
                  </a:lnTo>
                  <a:lnTo>
                    <a:pt x="95501" y="326667"/>
                  </a:lnTo>
                  <a:lnTo>
                    <a:pt x="86576" y="338270"/>
                  </a:lnTo>
                  <a:lnTo>
                    <a:pt x="80328" y="342733"/>
                  </a:lnTo>
                  <a:lnTo>
                    <a:pt x="66047" y="347195"/>
                  </a:lnTo>
                  <a:lnTo>
                    <a:pt x="58907" y="351658"/>
                  </a:lnTo>
                  <a:lnTo>
                    <a:pt x="55337" y="357013"/>
                  </a:lnTo>
                  <a:lnTo>
                    <a:pt x="49982" y="370401"/>
                  </a:lnTo>
                  <a:lnTo>
                    <a:pt x="46412" y="375756"/>
                  </a:lnTo>
                  <a:lnTo>
                    <a:pt x="11603" y="404317"/>
                  </a:lnTo>
                  <a:lnTo>
                    <a:pt x="3570" y="417705"/>
                  </a:lnTo>
                  <a:lnTo>
                    <a:pt x="2678" y="433771"/>
                  </a:lnTo>
                  <a:lnTo>
                    <a:pt x="8925" y="465902"/>
                  </a:lnTo>
                  <a:lnTo>
                    <a:pt x="7140" y="479290"/>
                  </a:lnTo>
                  <a:lnTo>
                    <a:pt x="893" y="491786"/>
                  </a:lnTo>
                  <a:lnTo>
                    <a:pt x="0" y="549800"/>
                  </a:lnTo>
                  <a:lnTo>
                    <a:pt x="13388" y="552478"/>
                  </a:lnTo>
                  <a:lnTo>
                    <a:pt x="14281" y="551585"/>
                  </a:lnTo>
                  <a:lnTo>
                    <a:pt x="14281" y="551585"/>
                  </a:lnTo>
                  <a:lnTo>
                    <a:pt x="14281" y="551585"/>
                  </a:lnTo>
                  <a:lnTo>
                    <a:pt x="19636" y="546230"/>
                  </a:lnTo>
                  <a:lnTo>
                    <a:pt x="37486" y="539090"/>
                  </a:lnTo>
                  <a:lnTo>
                    <a:pt x="55337" y="541767"/>
                  </a:lnTo>
                  <a:lnTo>
                    <a:pt x="74973" y="550693"/>
                  </a:lnTo>
                  <a:lnTo>
                    <a:pt x="66940" y="574791"/>
                  </a:lnTo>
                  <a:lnTo>
                    <a:pt x="66940" y="588179"/>
                  </a:lnTo>
                  <a:lnTo>
                    <a:pt x="81221" y="587287"/>
                  </a:lnTo>
                  <a:lnTo>
                    <a:pt x="84791" y="588179"/>
                  </a:lnTo>
                  <a:lnTo>
                    <a:pt x="89253" y="594427"/>
                  </a:lnTo>
                  <a:lnTo>
                    <a:pt x="89253" y="602460"/>
                  </a:lnTo>
                  <a:lnTo>
                    <a:pt x="87468" y="611385"/>
                  </a:lnTo>
                  <a:lnTo>
                    <a:pt x="88361" y="622988"/>
                  </a:lnTo>
                  <a:lnTo>
                    <a:pt x="93716" y="639054"/>
                  </a:lnTo>
                  <a:lnTo>
                    <a:pt x="120492" y="679218"/>
                  </a:lnTo>
                  <a:lnTo>
                    <a:pt x="124062" y="682788"/>
                  </a:lnTo>
                  <a:lnTo>
                    <a:pt x="127632" y="683680"/>
                  </a:lnTo>
                  <a:lnTo>
                    <a:pt x="131202" y="682788"/>
                  </a:lnTo>
                  <a:lnTo>
                    <a:pt x="135665" y="679218"/>
                  </a:lnTo>
                  <a:lnTo>
                    <a:pt x="138343" y="678325"/>
                  </a:lnTo>
                  <a:lnTo>
                    <a:pt x="140128" y="678325"/>
                  </a:lnTo>
                  <a:lnTo>
                    <a:pt x="142805" y="678325"/>
                  </a:lnTo>
                  <a:lnTo>
                    <a:pt x="152623" y="682788"/>
                  </a:lnTo>
                  <a:lnTo>
                    <a:pt x="161549" y="684573"/>
                  </a:lnTo>
                  <a:lnTo>
                    <a:pt x="169581" y="683680"/>
                  </a:lnTo>
                  <a:lnTo>
                    <a:pt x="180292" y="678325"/>
                  </a:lnTo>
                  <a:lnTo>
                    <a:pt x="182077" y="678325"/>
                  </a:lnTo>
                  <a:lnTo>
                    <a:pt x="184754" y="678325"/>
                  </a:lnTo>
                  <a:lnTo>
                    <a:pt x="186539" y="680110"/>
                  </a:lnTo>
                  <a:lnTo>
                    <a:pt x="226703" y="731877"/>
                  </a:lnTo>
                  <a:lnTo>
                    <a:pt x="232951" y="748835"/>
                  </a:lnTo>
                  <a:lnTo>
                    <a:pt x="240984" y="773826"/>
                  </a:lnTo>
                  <a:lnTo>
                    <a:pt x="249909" y="792569"/>
                  </a:lnTo>
                  <a:lnTo>
                    <a:pt x="252587" y="796139"/>
                  </a:lnTo>
                  <a:lnTo>
                    <a:pt x="254372" y="796139"/>
                  </a:lnTo>
                  <a:lnTo>
                    <a:pt x="261512" y="792569"/>
                  </a:lnTo>
                  <a:lnTo>
                    <a:pt x="299891" y="792569"/>
                  </a:lnTo>
                  <a:lnTo>
                    <a:pt x="309709" y="788999"/>
                  </a:lnTo>
                  <a:lnTo>
                    <a:pt x="318634" y="783644"/>
                  </a:lnTo>
                  <a:lnTo>
                    <a:pt x="327560" y="780966"/>
                  </a:lnTo>
                  <a:lnTo>
                    <a:pt x="336485" y="786322"/>
                  </a:lnTo>
                  <a:lnTo>
                    <a:pt x="338270" y="789892"/>
                  </a:lnTo>
                  <a:lnTo>
                    <a:pt x="357906" y="800602"/>
                  </a:lnTo>
                  <a:lnTo>
                    <a:pt x="373079" y="815775"/>
                  </a:lnTo>
                  <a:lnTo>
                    <a:pt x="380219" y="824700"/>
                  </a:lnTo>
                  <a:lnTo>
                    <a:pt x="386467" y="835411"/>
                  </a:lnTo>
                  <a:lnTo>
                    <a:pt x="390037" y="850584"/>
                  </a:lnTo>
                  <a:lnTo>
                    <a:pt x="387359" y="858617"/>
                  </a:lnTo>
                  <a:lnTo>
                    <a:pt x="383789" y="866650"/>
                  </a:lnTo>
                  <a:lnTo>
                    <a:pt x="382897" y="879145"/>
                  </a:lnTo>
                  <a:lnTo>
                    <a:pt x="373971" y="889855"/>
                  </a:lnTo>
                  <a:lnTo>
                    <a:pt x="378434" y="899673"/>
                  </a:lnTo>
                  <a:lnTo>
                    <a:pt x="398070" y="915739"/>
                  </a:lnTo>
                  <a:lnTo>
                    <a:pt x="408780" y="912169"/>
                  </a:lnTo>
                  <a:lnTo>
                    <a:pt x="418598" y="905921"/>
                  </a:lnTo>
                  <a:lnTo>
                    <a:pt x="423061" y="895210"/>
                  </a:lnTo>
                  <a:lnTo>
                    <a:pt x="418598" y="879145"/>
                  </a:lnTo>
                  <a:lnTo>
                    <a:pt x="423061" y="869327"/>
                  </a:lnTo>
                  <a:lnTo>
                    <a:pt x="431093" y="869327"/>
                  </a:lnTo>
                  <a:lnTo>
                    <a:pt x="440911" y="872897"/>
                  </a:lnTo>
                  <a:lnTo>
                    <a:pt x="448944" y="879145"/>
                  </a:lnTo>
                  <a:lnTo>
                    <a:pt x="456977" y="884500"/>
                  </a:lnTo>
                  <a:lnTo>
                    <a:pt x="465902" y="887178"/>
                  </a:lnTo>
                  <a:lnTo>
                    <a:pt x="474828" y="885393"/>
                  </a:lnTo>
                  <a:lnTo>
                    <a:pt x="497141" y="867542"/>
                  </a:lnTo>
                  <a:lnTo>
                    <a:pt x="504281" y="854154"/>
                  </a:lnTo>
                  <a:lnTo>
                    <a:pt x="516777" y="816668"/>
                  </a:lnTo>
                  <a:lnTo>
                    <a:pt x="526594" y="800602"/>
                  </a:lnTo>
                  <a:lnTo>
                    <a:pt x="538197" y="795247"/>
                  </a:lnTo>
                  <a:lnTo>
                    <a:pt x="549800" y="797032"/>
                  </a:lnTo>
                  <a:lnTo>
                    <a:pt x="587287" y="809527"/>
                  </a:lnTo>
                  <a:lnTo>
                    <a:pt x="596212" y="816668"/>
                  </a:lnTo>
                  <a:lnTo>
                    <a:pt x="618525" y="842551"/>
                  </a:lnTo>
                  <a:lnTo>
                    <a:pt x="644409" y="864864"/>
                  </a:lnTo>
                  <a:lnTo>
                    <a:pt x="656012" y="879145"/>
                  </a:lnTo>
                  <a:lnTo>
                    <a:pt x="659582" y="880038"/>
                  </a:lnTo>
                  <a:lnTo>
                    <a:pt x="664044" y="880930"/>
                  </a:lnTo>
                  <a:lnTo>
                    <a:pt x="667615" y="880038"/>
                  </a:lnTo>
                  <a:lnTo>
                    <a:pt x="672077" y="879145"/>
                  </a:lnTo>
                  <a:lnTo>
                    <a:pt x="672970" y="878252"/>
                  </a:lnTo>
                  <a:lnTo>
                    <a:pt x="673862" y="878252"/>
                  </a:lnTo>
                  <a:lnTo>
                    <a:pt x="674755" y="878252"/>
                  </a:lnTo>
                  <a:lnTo>
                    <a:pt x="675647" y="879145"/>
                  </a:lnTo>
                  <a:lnTo>
                    <a:pt x="709564" y="896103"/>
                  </a:lnTo>
                  <a:lnTo>
                    <a:pt x="721167" y="895210"/>
                  </a:lnTo>
                  <a:lnTo>
                    <a:pt x="722952" y="894318"/>
                  </a:lnTo>
                  <a:lnTo>
                    <a:pt x="724737" y="892533"/>
                  </a:lnTo>
                  <a:lnTo>
                    <a:pt x="727414" y="888963"/>
                  </a:lnTo>
                  <a:lnTo>
                    <a:pt x="730092" y="884500"/>
                  </a:lnTo>
                  <a:lnTo>
                    <a:pt x="732770" y="879145"/>
                  </a:lnTo>
                  <a:lnTo>
                    <a:pt x="738125" y="873790"/>
                  </a:lnTo>
                  <a:lnTo>
                    <a:pt x="744372" y="872897"/>
                  </a:lnTo>
                  <a:lnTo>
                    <a:pt x="764901" y="868434"/>
                  </a:lnTo>
                  <a:lnTo>
                    <a:pt x="774719" y="872005"/>
                  </a:lnTo>
                  <a:lnTo>
                    <a:pt x="808635" y="876467"/>
                  </a:lnTo>
                  <a:lnTo>
                    <a:pt x="830948" y="883608"/>
                  </a:lnTo>
                  <a:lnTo>
                    <a:pt x="843444" y="885393"/>
                  </a:lnTo>
                  <a:lnTo>
                    <a:pt x="880038" y="883608"/>
                  </a:lnTo>
                  <a:lnTo>
                    <a:pt x="888963" y="888070"/>
                  </a:lnTo>
                  <a:lnTo>
                    <a:pt x="916631" y="913061"/>
                  </a:lnTo>
                  <a:lnTo>
                    <a:pt x="920202" y="925557"/>
                  </a:lnTo>
                  <a:lnTo>
                    <a:pt x="931804" y="925557"/>
                  </a:lnTo>
                  <a:lnTo>
                    <a:pt x="986249" y="903243"/>
                  </a:lnTo>
                  <a:lnTo>
                    <a:pt x="1002315" y="904136"/>
                  </a:lnTo>
                  <a:lnTo>
                    <a:pt x="1011240" y="910384"/>
                  </a:lnTo>
                  <a:lnTo>
                    <a:pt x="1038016" y="917524"/>
                  </a:lnTo>
                  <a:lnTo>
                    <a:pt x="1048726" y="922879"/>
                  </a:lnTo>
                  <a:lnTo>
                    <a:pt x="1068362" y="941622"/>
                  </a:lnTo>
                  <a:lnTo>
                    <a:pt x="1077287" y="943407"/>
                  </a:lnTo>
                  <a:lnTo>
                    <a:pt x="1078180" y="942515"/>
                  </a:lnTo>
                  <a:lnTo>
                    <a:pt x="1109419" y="955010"/>
                  </a:lnTo>
                  <a:lnTo>
                    <a:pt x="1121021" y="955010"/>
                  </a:lnTo>
                  <a:lnTo>
                    <a:pt x="1156723" y="937160"/>
                  </a:lnTo>
                  <a:lnTo>
                    <a:pt x="1183499" y="936267"/>
                  </a:lnTo>
                  <a:lnTo>
                    <a:pt x="1204027" y="918416"/>
                  </a:lnTo>
                  <a:lnTo>
                    <a:pt x="1216522" y="911276"/>
                  </a:lnTo>
                  <a:lnTo>
                    <a:pt x="1227233" y="911276"/>
                  </a:lnTo>
                  <a:lnTo>
                    <a:pt x="1257579" y="918416"/>
                  </a:lnTo>
                  <a:lnTo>
                    <a:pt x="1287925" y="918416"/>
                  </a:lnTo>
                  <a:lnTo>
                    <a:pt x="1297743" y="921094"/>
                  </a:lnTo>
                  <a:lnTo>
                    <a:pt x="1302206" y="922879"/>
                  </a:lnTo>
                  <a:lnTo>
                    <a:pt x="1302206" y="922879"/>
                  </a:lnTo>
                  <a:lnTo>
                    <a:pt x="1303991" y="913954"/>
                  </a:lnTo>
                  <a:lnTo>
                    <a:pt x="1309346" y="886285"/>
                  </a:lnTo>
                  <a:lnTo>
                    <a:pt x="1312023" y="876467"/>
                  </a:lnTo>
                  <a:lnTo>
                    <a:pt x="1339692" y="835411"/>
                  </a:lnTo>
                  <a:lnTo>
                    <a:pt x="1340585" y="830948"/>
                  </a:ln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55" name="Полілінія: фігура 54">
              <a:extLst>
                <a:ext uri="{FF2B5EF4-FFF2-40B4-BE49-F238E27FC236}">
                  <a16:creationId xmlns:a16="http://schemas.microsoft.com/office/drawing/2014/main" id="{238CC905-2238-4E8D-AD12-0B990DF261AE}"/>
                </a:ext>
              </a:extLst>
            </p:cNvPr>
            <p:cNvSpPr/>
            <p:nvPr/>
          </p:nvSpPr>
          <p:spPr>
            <a:xfrm>
              <a:off x="3787909" y="847794"/>
              <a:ext cx="1359327" cy="1738654"/>
            </a:xfrm>
            <a:custGeom>
              <a:avLst/>
              <a:gdLst>
                <a:gd name="connsiteX0" fmla="*/ 1359328 w 1359327"/>
                <a:gd name="connsiteY0" fmla="*/ 1439656 h 1738654"/>
                <a:gd name="connsiteX1" fmla="*/ 1357543 w 1359327"/>
                <a:gd name="connsiteY1" fmla="*/ 1436978 h 1738654"/>
                <a:gd name="connsiteX2" fmla="*/ 1327196 w 1359327"/>
                <a:gd name="connsiteY2" fmla="*/ 1386996 h 1738654"/>
                <a:gd name="connsiteX3" fmla="*/ 1326304 w 1359327"/>
                <a:gd name="connsiteY3" fmla="*/ 1383426 h 1738654"/>
                <a:gd name="connsiteX4" fmla="*/ 1325412 w 1359327"/>
                <a:gd name="connsiteY4" fmla="*/ 1379856 h 1738654"/>
                <a:gd name="connsiteX5" fmla="*/ 1325412 w 1359327"/>
                <a:gd name="connsiteY5" fmla="*/ 1375393 h 1738654"/>
                <a:gd name="connsiteX6" fmla="*/ 1327196 w 1359327"/>
                <a:gd name="connsiteY6" fmla="*/ 1371823 h 1738654"/>
                <a:gd name="connsiteX7" fmla="*/ 1329874 w 1359327"/>
                <a:gd name="connsiteY7" fmla="*/ 1367361 h 1738654"/>
                <a:gd name="connsiteX8" fmla="*/ 1331659 w 1359327"/>
                <a:gd name="connsiteY8" fmla="*/ 1365575 h 1738654"/>
                <a:gd name="connsiteX9" fmla="*/ 1331659 w 1359327"/>
                <a:gd name="connsiteY9" fmla="*/ 1362898 h 1738654"/>
                <a:gd name="connsiteX10" fmla="*/ 1324519 w 1359327"/>
                <a:gd name="connsiteY10" fmla="*/ 1332552 h 1738654"/>
                <a:gd name="connsiteX11" fmla="*/ 1323627 w 1359327"/>
                <a:gd name="connsiteY11" fmla="*/ 1324519 h 1738654"/>
                <a:gd name="connsiteX12" fmla="*/ 1323627 w 1359327"/>
                <a:gd name="connsiteY12" fmla="*/ 1319164 h 1738654"/>
                <a:gd name="connsiteX13" fmla="*/ 1324519 w 1359327"/>
                <a:gd name="connsiteY13" fmla="*/ 1315594 h 1738654"/>
                <a:gd name="connsiteX14" fmla="*/ 1326304 w 1359327"/>
                <a:gd name="connsiteY14" fmla="*/ 1313809 h 1738654"/>
                <a:gd name="connsiteX15" fmla="*/ 1328089 w 1359327"/>
                <a:gd name="connsiteY15" fmla="*/ 1312023 h 1738654"/>
                <a:gd name="connsiteX16" fmla="*/ 1328982 w 1359327"/>
                <a:gd name="connsiteY16" fmla="*/ 1312023 h 1738654"/>
                <a:gd name="connsiteX17" fmla="*/ 1346832 w 1359327"/>
                <a:gd name="connsiteY17" fmla="*/ 1307561 h 1738654"/>
                <a:gd name="connsiteX18" fmla="*/ 1350403 w 1359327"/>
                <a:gd name="connsiteY18" fmla="*/ 1304883 h 1738654"/>
                <a:gd name="connsiteX19" fmla="*/ 1353972 w 1359327"/>
                <a:gd name="connsiteY19" fmla="*/ 1301313 h 1738654"/>
                <a:gd name="connsiteX20" fmla="*/ 1358435 w 1359327"/>
                <a:gd name="connsiteY20" fmla="*/ 1293280 h 1738654"/>
                <a:gd name="connsiteX21" fmla="*/ 1358435 w 1359327"/>
                <a:gd name="connsiteY21" fmla="*/ 1289710 h 1738654"/>
                <a:gd name="connsiteX22" fmla="*/ 1356650 w 1359327"/>
                <a:gd name="connsiteY22" fmla="*/ 1285248 h 1738654"/>
                <a:gd name="connsiteX23" fmla="*/ 1354865 w 1359327"/>
                <a:gd name="connsiteY23" fmla="*/ 1280785 h 1738654"/>
                <a:gd name="connsiteX24" fmla="*/ 1354865 w 1359327"/>
                <a:gd name="connsiteY24" fmla="*/ 1269182 h 1738654"/>
                <a:gd name="connsiteX25" fmla="*/ 1353972 w 1359327"/>
                <a:gd name="connsiteY25" fmla="*/ 1263827 h 1738654"/>
                <a:gd name="connsiteX26" fmla="*/ 1352188 w 1359327"/>
                <a:gd name="connsiteY26" fmla="*/ 1260257 h 1738654"/>
                <a:gd name="connsiteX27" fmla="*/ 1350403 w 1359327"/>
                <a:gd name="connsiteY27" fmla="*/ 1258472 h 1738654"/>
                <a:gd name="connsiteX28" fmla="*/ 1343262 w 1359327"/>
                <a:gd name="connsiteY28" fmla="*/ 1254009 h 1738654"/>
                <a:gd name="connsiteX29" fmla="*/ 1340584 w 1359327"/>
                <a:gd name="connsiteY29" fmla="*/ 1252224 h 1738654"/>
                <a:gd name="connsiteX30" fmla="*/ 1338800 w 1359327"/>
                <a:gd name="connsiteY30" fmla="*/ 1250439 h 1738654"/>
                <a:gd name="connsiteX31" fmla="*/ 1337015 w 1359327"/>
                <a:gd name="connsiteY31" fmla="*/ 1247761 h 1738654"/>
                <a:gd name="connsiteX32" fmla="*/ 1336122 w 1359327"/>
                <a:gd name="connsiteY32" fmla="*/ 1245084 h 1738654"/>
                <a:gd name="connsiteX33" fmla="*/ 1335229 w 1359327"/>
                <a:gd name="connsiteY33" fmla="*/ 1242406 h 1738654"/>
                <a:gd name="connsiteX34" fmla="*/ 1335229 w 1359327"/>
                <a:gd name="connsiteY34" fmla="*/ 1239728 h 1738654"/>
                <a:gd name="connsiteX35" fmla="*/ 1335229 w 1359327"/>
                <a:gd name="connsiteY35" fmla="*/ 1229018 h 1738654"/>
                <a:gd name="connsiteX36" fmla="*/ 1336122 w 1359327"/>
                <a:gd name="connsiteY36" fmla="*/ 1225448 h 1738654"/>
                <a:gd name="connsiteX37" fmla="*/ 1336122 w 1359327"/>
                <a:gd name="connsiteY37" fmla="*/ 1221878 h 1738654"/>
                <a:gd name="connsiteX38" fmla="*/ 1335229 w 1359327"/>
                <a:gd name="connsiteY38" fmla="*/ 1212060 h 1738654"/>
                <a:gd name="connsiteX39" fmla="*/ 1337907 w 1359327"/>
                <a:gd name="connsiteY39" fmla="*/ 1179929 h 1738654"/>
                <a:gd name="connsiteX40" fmla="*/ 1337015 w 1359327"/>
                <a:gd name="connsiteY40" fmla="*/ 1171896 h 1738654"/>
                <a:gd name="connsiteX41" fmla="*/ 1335229 w 1359327"/>
                <a:gd name="connsiteY41" fmla="*/ 1167433 h 1738654"/>
                <a:gd name="connsiteX42" fmla="*/ 1328982 w 1359327"/>
                <a:gd name="connsiteY42" fmla="*/ 1164756 h 1738654"/>
                <a:gd name="connsiteX43" fmla="*/ 1326304 w 1359327"/>
                <a:gd name="connsiteY43" fmla="*/ 1163863 h 1738654"/>
                <a:gd name="connsiteX44" fmla="*/ 1324519 w 1359327"/>
                <a:gd name="connsiteY44" fmla="*/ 1162078 h 1738654"/>
                <a:gd name="connsiteX45" fmla="*/ 1323627 w 1359327"/>
                <a:gd name="connsiteY45" fmla="*/ 1159400 h 1738654"/>
                <a:gd name="connsiteX46" fmla="*/ 1318271 w 1359327"/>
                <a:gd name="connsiteY46" fmla="*/ 1150475 h 1738654"/>
                <a:gd name="connsiteX47" fmla="*/ 1312024 w 1359327"/>
                <a:gd name="connsiteY47" fmla="*/ 1135302 h 1738654"/>
                <a:gd name="connsiteX48" fmla="*/ 1311131 w 1359327"/>
                <a:gd name="connsiteY48" fmla="*/ 1132624 h 1738654"/>
                <a:gd name="connsiteX49" fmla="*/ 1309346 w 1359327"/>
                <a:gd name="connsiteY49" fmla="*/ 1130839 h 1738654"/>
                <a:gd name="connsiteX50" fmla="*/ 1306668 w 1359327"/>
                <a:gd name="connsiteY50" fmla="*/ 1129054 h 1738654"/>
                <a:gd name="connsiteX51" fmla="*/ 1303098 w 1359327"/>
                <a:gd name="connsiteY51" fmla="*/ 1128162 h 1738654"/>
                <a:gd name="connsiteX52" fmla="*/ 1300420 w 1359327"/>
                <a:gd name="connsiteY52" fmla="*/ 1128162 h 1738654"/>
                <a:gd name="connsiteX53" fmla="*/ 1293280 w 1359327"/>
                <a:gd name="connsiteY53" fmla="*/ 1128162 h 1738654"/>
                <a:gd name="connsiteX54" fmla="*/ 1290603 w 1359327"/>
                <a:gd name="connsiteY54" fmla="*/ 1126377 h 1738654"/>
                <a:gd name="connsiteX55" fmla="*/ 1288818 w 1359327"/>
                <a:gd name="connsiteY55" fmla="*/ 1121914 h 1738654"/>
                <a:gd name="connsiteX56" fmla="*/ 1287032 w 1359327"/>
                <a:gd name="connsiteY56" fmla="*/ 1108526 h 1738654"/>
                <a:gd name="connsiteX57" fmla="*/ 1279892 w 1359327"/>
                <a:gd name="connsiteY57" fmla="*/ 1091568 h 1738654"/>
                <a:gd name="connsiteX58" fmla="*/ 1276322 w 1359327"/>
                <a:gd name="connsiteY58" fmla="*/ 1068362 h 1738654"/>
                <a:gd name="connsiteX59" fmla="*/ 1274537 w 1359327"/>
                <a:gd name="connsiteY59" fmla="*/ 1063899 h 1738654"/>
                <a:gd name="connsiteX60" fmla="*/ 1273644 w 1359327"/>
                <a:gd name="connsiteY60" fmla="*/ 1062114 h 1738654"/>
                <a:gd name="connsiteX61" fmla="*/ 1271860 w 1359327"/>
                <a:gd name="connsiteY61" fmla="*/ 1059437 h 1738654"/>
                <a:gd name="connsiteX62" fmla="*/ 1270075 w 1359327"/>
                <a:gd name="connsiteY62" fmla="*/ 1057652 h 1738654"/>
                <a:gd name="connsiteX63" fmla="*/ 1269182 w 1359327"/>
                <a:gd name="connsiteY63" fmla="*/ 1054974 h 1738654"/>
                <a:gd name="connsiteX64" fmla="*/ 1262934 w 1359327"/>
                <a:gd name="connsiteY64" fmla="*/ 1046049 h 1738654"/>
                <a:gd name="connsiteX65" fmla="*/ 1258472 w 1359327"/>
                <a:gd name="connsiteY65" fmla="*/ 1042479 h 1738654"/>
                <a:gd name="connsiteX66" fmla="*/ 1255794 w 1359327"/>
                <a:gd name="connsiteY66" fmla="*/ 1041586 h 1738654"/>
                <a:gd name="connsiteX67" fmla="*/ 1253116 w 1359327"/>
                <a:gd name="connsiteY67" fmla="*/ 1040693 h 1738654"/>
                <a:gd name="connsiteX68" fmla="*/ 1229911 w 1359327"/>
                <a:gd name="connsiteY68" fmla="*/ 1041586 h 1738654"/>
                <a:gd name="connsiteX69" fmla="*/ 1227233 w 1359327"/>
                <a:gd name="connsiteY69" fmla="*/ 1042479 h 1738654"/>
                <a:gd name="connsiteX70" fmla="*/ 1206704 w 1359327"/>
                <a:gd name="connsiteY70" fmla="*/ 1050511 h 1738654"/>
                <a:gd name="connsiteX71" fmla="*/ 1204027 w 1359327"/>
                <a:gd name="connsiteY71" fmla="*/ 1051404 h 1738654"/>
                <a:gd name="connsiteX72" fmla="*/ 1200457 w 1359327"/>
                <a:gd name="connsiteY72" fmla="*/ 1050511 h 1738654"/>
                <a:gd name="connsiteX73" fmla="*/ 1196887 w 1359327"/>
                <a:gd name="connsiteY73" fmla="*/ 1048726 h 1738654"/>
                <a:gd name="connsiteX74" fmla="*/ 1193316 w 1359327"/>
                <a:gd name="connsiteY74" fmla="*/ 1042479 h 1738654"/>
                <a:gd name="connsiteX75" fmla="*/ 1193316 w 1359327"/>
                <a:gd name="connsiteY75" fmla="*/ 1038908 h 1738654"/>
                <a:gd name="connsiteX76" fmla="*/ 1195102 w 1359327"/>
                <a:gd name="connsiteY76" fmla="*/ 1036231 h 1738654"/>
                <a:gd name="connsiteX77" fmla="*/ 1206704 w 1359327"/>
                <a:gd name="connsiteY77" fmla="*/ 1035338 h 1738654"/>
                <a:gd name="connsiteX78" fmla="*/ 1209382 w 1359327"/>
                <a:gd name="connsiteY78" fmla="*/ 1034446 h 1738654"/>
                <a:gd name="connsiteX79" fmla="*/ 1212060 w 1359327"/>
                <a:gd name="connsiteY79" fmla="*/ 1032661 h 1738654"/>
                <a:gd name="connsiteX80" fmla="*/ 1213845 w 1359327"/>
                <a:gd name="connsiteY80" fmla="*/ 1029983 h 1738654"/>
                <a:gd name="connsiteX81" fmla="*/ 1215630 w 1359327"/>
                <a:gd name="connsiteY81" fmla="*/ 1026413 h 1738654"/>
                <a:gd name="connsiteX82" fmla="*/ 1214737 w 1359327"/>
                <a:gd name="connsiteY82" fmla="*/ 1023735 h 1738654"/>
                <a:gd name="connsiteX83" fmla="*/ 1212952 w 1359327"/>
                <a:gd name="connsiteY83" fmla="*/ 1021950 h 1738654"/>
                <a:gd name="connsiteX84" fmla="*/ 1204920 w 1359327"/>
                <a:gd name="connsiteY84" fmla="*/ 1016595 h 1738654"/>
                <a:gd name="connsiteX85" fmla="*/ 1202242 w 1359327"/>
                <a:gd name="connsiteY85" fmla="*/ 1013917 h 1738654"/>
                <a:gd name="connsiteX86" fmla="*/ 1202242 w 1359327"/>
                <a:gd name="connsiteY86" fmla="*/ 1011240 h 1738654"/>
                <a:gd name="connsiteX87" fmla="*/ 1203135 w 1359327"/>
                <a:gd name="connsiteY87" fmla="*/ 1008562 h 1738654"/>
                <a:gd name="connsiteX88" fmla="*/ 1205812 w 1359327"/>
                <a:gd name="connsiteY88" fmla="*/ 1006777 h 1738654"/>
                <a:gd name="connsiteX89" fmla="*/ 1208490 w 1359327"/>
                <a:gd name="connsiteY89" fmla="*/ 1006777 h 1738654"/>
                <a:gd name="connsiteX90" fmla="*/ 1217415 w 1359327"/>
                <a:gd name="connsiteY90" fmla="*/ 1009455 h 1738654"/>
                <a:gd name="connsiteX91" fmla="*/ 1220985 w 1359327"/>
                <a:gd name="connsiteY91" fmla="*/ 1008562 h 1738654"/>
                <a:gd name="connsiteX92" fmla="*/ 1222770 w 1359327"/>
                <a:gd name="connsiteY92" fmla="*/ 1007670 h 1738654"/>
                <a:gd name="connsiteX93" fmla="*/ 1224555 w 1359327"/>
                <a:gd name="connsiteY93" fmla="*/ 1005885 h 1738654"/>
                <a:gd name="connsiteX94" fmla="*/ 1226340 w 1359327"/>
                <a:gd name="connsiteY94" fmla="*/ 1003207 h 1738654"/>
                <a:gd name="connsiteX95" fmla="*/ 1228125 w 1359327"/>
                <a:gd name="connsiteY95" fmla="*/ 1000529 h 1738654"/>
                <a:gd name="connsiteX96" fmla="*/ 1232588 w 1359327"/>
                <a:gd name="connsiteY96" fmla="*/ 984464 h 1738654"/>
                <a:gd name="connsiteX97" fmla="*/ 1233480 w 1359327"/>
                <a:gd name="connsiteY97" fmla="*/ 980001 h 1738654"/>
                <a:gd name="connsiteX98" fmla="*/ 1233480 w 1359327"/>
                <a:gd name="connsiteY98" fmla="*/ 977324 h 1738654"/>
                <a:gd name="connsiteX99" fmla="*/ 1232588 w 1359327"/>
                <a:gd name="connsiteY99" fmla="*/ 976431 h 1738654"/>
                <a:gd name="connsiteX100" fmla="*/ 1232588 w 1359327"/>
                <a:gd name="connsiteY100" fmla="*/ 974646 h 1738654"/>
                <a:gd name="connsiteX101" fmla="*/ 1231696 w 1359327"/>
                <a:gd name="connsiteY101" fmla="*/ 972861 h 1738654"/>
                <a:gd name="connsiteX102" fmla="*/ 1229911 w 1359327"/>
                <a:gd name="connsiteY102" fmla="*/ 971076 h 1738654"/>
                <a:gd name="connsiteX103" fmla="*/ 1223663 w 1359327"/>
                <a:gd name="connsiteY103" fmla="*/ 967506 h 1738654"/>
                <a:gd name="connsiteX104" fmla="*/ 1220985 w 1359327"/>
                <a:gd name="connsiteY104" fmla="*/ 964828 h 1738654"/>
                <a:gd name="connsiteX105" fmla="*/ 1219200 w 1359327"/>
                <a:gd name="connsiteY105" fmla="*/ 958580 h 1738654"/>
                <a:gd name="connsiteX106" fmla="*/ 1219200 w 1359327"/>
                <a:gd name="connsiteY106" fmla="*/ 954118 h 1738654"/>
                <a:gd name="connsiteX107" fmla="*/ 1220985 w 1359327"/>
                <a:gd name="connsiteY107" fmla="*/ 952333 h 1738654"/>
                <a:gd name="connsiteX108" fmla="*/ 1227233 w 1359327"/>
                <a:gd name="connsiteY108" fmla="*/ 951440 h 1738654"/>
                <a:gd name="connsiteX109" fmla="*/ 1229911 w 1359327"/>
                <a:gd name="connsiteY109" fmla="*/ 950548 h 1738654"/>
                <a:gd name="connsiteX110" fmla="*/ 1231696 w 1359327"/>
                <a:gd name="connsiteY110" fmla="*/ 947870 h 1738654"/>
                <a:gd name="connsiteX111" fmla="*/ 1232588 w 1359327"/>
                <a:gd name="connsiteY111" fmla="*/ 946085 h 1738654"/>
                <a:gd name="connsiteX112" fmla="*/ 1237943 w 1359327"/>
                <a:gd name="connsiteY112" fmla="*/ 930019 h 1738654"/>
                <a:gd name="connsiteX113" fmla="*/ 1240621 w 1359327"/>
                <a:gd name="connsiteY113" fmla="*/ 920201 h 1738654"/>
                <a:gd name="connsiteX114" fmla="*/ 1239728 w 1359327"/>
                <a:gd name="connsiteY114" fmla="*/ 917524 h 1738654"/>
                <a:gd name="connsiteX115" fmla="*/ 1237943 w 1359327"/>
                <a:gd name="connsiteY115" fmla="*/ 914846 h 1738654"/>
                <a:gd name="connsiteX116" fmla="*/ 1229018 w 1359327"/>
                <a:gd name="connsiteY116" fmla="*/ 907706 h 1738654"/>
                <a:gd name="connsiteX117" fmla="*/ 1226340 w 1359327"/>
                <a:gd name="connsiteY117" fmla="*/ 905921 h 1738654"/>
                <a:gd name="connsiteX118" fmla="*/ 1224555 w 1359327"/>
                <a:gd name="connsiteY118" fmla="*/ 903243 h 1738654"/>
                <a:gd name="connsiteX119" fmla="*/ 1221878 w 1359327"/>
                <a:gd name="connsiteY119" fmla="*/ 898781 h 1738654"/>
                <a:gd name="connsiteX120" fmla="*/ 1221878 w 1359327"/>
                <a:gd name="connsiteY120" fmla="*/ 895211 h 1738654"/>
                <a:gd name="connsiteX121" fmla="*/ 1222770 w 1359327"/>
                <a:gd name="connsiteY121" fmla="*/ 891640 h 1738654"/>
                <a:gd name="connsiteX122" fmla="*/ 1228125 w 1359327"/>
                <a:gd name="connsiteY122" fmla="*/ 880037 h 1738654"/>
                <a:gd name="connsiteX123" fmla="*/ 1233480 w 1359327"/>
                <a:gd name="connsiteY123" fmla="*/ 871112 h 1738654"/>
                <a:gd name="connsiteX124" fmla="*/ 1247761 w 1359327"/>
                <a:gd name="connsiteY124" fmla="*/ 847906 h 1738654"/>
                <a:gd name="connsiteX125" fmla="*/ 1253116 w 1359327"/>
                <a:gd name="connsiteY125" fmla="*/ 837196 h 1738654"/>
                <a:gd name="connsiteX126" fmla="*/ 1254901 w 1359327"/>
                <a:gd name="connsiteY126" fmla="*/ 834518 h 1738654"/>
                <a:gd name="connsiteX127" fmla="*/ 1256687 w 1359327"/>
                <a:gd name="connsiteY127" fmla="*/ 832733 h 1738654"/>
                <a:gd name="connsiteX128" fmla="*/ 1273644 w 1359327"/>
                <a:gd name="connsiteY128" fmla="*/ 822915 h 1738654"/>
                <a:gd name="connsiteX129" fmla="*/ 1276322 w 1359327"/>
                <a:gd name="connsiteY129" fmla="*/ 820238 h 1738654"/>
                <a:gd name="connsiteX130" fmla="*/ 1278107 w 1359327"/>
                <a:gd name="connsiteY130" fmla="*/ 816668 h 1738654"/>
                <a:gd name="connsiteX131" fmla="*/ 1281677 w 1359327"/>
                <a:gd name="connsiteY131" fmla="*/ 808635 h 1738654"/>
                <a:gd name="connsiteX132" fmla="*/ 1282570 w 1359327"/>
                <a:gd name="connsiteY132" fmla="*/ 804172 h 1738654"/>
                <a:gd name="connsiteX133" fmla="*/ 1282570 w 1359327"/>
                <a:gd name="connsiteY133" fmla="*/ 799709 h 1738654"/>
                <a:gd name="connsiteX134" fmla="*/ 1275430 w 1359327"/>
                <a:gd name="connsiteY134" fmla="*/ 771148 h 1738654"/>
                <a:gd name="connsiteX135" fmla="*/ 1273644 w 1359327"/>
                <a:gd name="connsiteY135" fmla="*/ 759545 h 1738654"/>
                <a:gd name="connsiteX136" fmla="*/ 1271860 w 1359327"/>
                <a:gd name="connsiteY136" fmla="*/ 753298 h 1738654"/>
                <a:gd name="connsiteX137" fmla="*/ 1270967 w 1359327"/>
                <a:gd name="connsiteY137" fmla="*/ 750620 h 1738654"/>
                <a:gd name="connsiteX138" fmla="*/ 1269182 w 1359327"/>
                <a:gd name="connsiteY138" fmla="*/ 748835 h 1738654"/>
                <a:gd name="connsiteX139" fmla="*/ 1265612 w 1359327"/>
                <a:gd name="connsiteY139" fmla="*/ 744372 h 1738654"/>
                <a:gd name="connsiteX140" fmla="*/ 1259364 w 1359327"/>
                <a:gd name="connsiteY140" fmla="*/ 742587 h 1738654"/>
                <a:gd name="connsiteX141" fmla="*/ 1252224 w 1359327"/>
                <a:gd name="connsiteY141" fmla="*/ 740802 h 1738654"/>
                <a:gd name="connsiteX142" fmla="*/ 1232588 w 1359327"/>
                <a:gd name="connsiteY142" fmla="*/ 743480 h 1738654"/>
                <a:gd name="connsiteX143" fmla="*/ 1230803 w 1359327"/>
                <a:gd name="connsiteY143" fmla="*/ 743480 h 1738654"/>
                <a:gd name="connsiteX144" fmla="*/ 1228125 w 1359327"/>
                <a:gd name="connsiteY144" fmla="*/ 740802 h 1738654"/>
                <a:gd name="connsiteX145" fmla="*/ 1227233 w 1359327"/>
                <a:gd name="connsiteY145" fmla="*/ 738125 h 1738654"/>
                <a:gd name="connsiteX146" fmla="*/ 1227233 w 1359327"/>
                <a:gd name="connsiteY146" fmla="*/ 734555 h 1738654"/>
                <a:gd name="connsiteX147" fmla="*/ 1237051 w 1359327"/>
                <a:gd name="connsiteY147" fmla="*/ 675647 h 1738654"/>
                <a:gd name="connsiteX148" fmla="*/ 1237051 w 1359327"/>
                <a:gd name="connsiteY148" fmla="*/ 669400 h 1738654"/>
                <a:gd name="connsiteX149" fmla="*/ 1236158 w 1359327"/>
                <a:gd name="connsiteY149" fmla="*/ 665830 h 1738654"/>
                <a:gd name="connsiteX150" fmla="*/ 1234373 w 1359327"/>
                <a:gd name="connsiteY150" fmla="*/ 664044 h 1738654"/>
                <a:gd name="connsiteX151" fmla="*/ 1221878 w 1359327"/>
                <a:gd name="connsiteY151" fmla="*/ 648871 h 1738654"/>
                <a:gd name="connsiteX152" fmla="*/ 1191532 w 1359327"/>
                <a:gd name="connsiteY152" fmla="*/ 602460 h 1738654"/>
                <a:gd name="connsiteX153" fmla="*/ 1189747 w 1359327"/>
                <a:gd name="connsiteY153" fmla="*/ 600675 h 1738654"/>
                <a:gd name="connsiteX154" fmla="*/ 1187961 w 1359327"/>
                <a:gd name="connsiteY154" fmla="*/ 598890 h 1738654"/>
                <a:gd name="connsiteX155" fmla="*/ 1184391 w 1359327"/>
                <a:gd name="connsiteY155" fmla="*/ 598890 h 1738654"/>
                <a:gd name="connsiteX156" fmla="*/ 1181714 w 1359327"/>
                <a:gd name="connsiteY156" fmla="*/ 597105 h 1738654"/>
                <a:gd name="connsiteX157" fmla="*/ 1178144 w 1359327"/>
                <a:gd name="connsiteY157" fmla="*/ 592642 h 1738654"/>
                <a:gd name="connsiteX158" fmla="*/ 1176359 w 1359327"/>
                <a:gd name="connsiteY158" fmla="*/ 581039 h 1738654"/>
                <a:gd name="connsiteX159" fmla="*/ 1176359 w 1359327"/>
                <a:gd name="connsiteY159" fmla="*/ 575684 h 1738654"/>
                <a:gd name="connsiteX160" fmla="*/ 1179036 w 1359327"/>
                <a:gd name="connsiteY160" fmla="*/ 573006 h 1738654"/>
                <a:gd name="connsiteX161" fmla="*/ 1195994 w 1359327"/>
                <a:gd name="connsiteY161" fmla="*/ 573006 h 1738654"/>
                <a:gd name="connsiteX162" fmla="*/ 1198672 w 1359327"/>
                <a:gd name="connsiteY162" fmla="*/ 573899 h 1738654"/>
                <a:gd name="connsiteX163" fmla="*/ 1201349 w 1359327"/>
                <a:gd name="connsiteY163" fmla="*/ 574791 h 1738654"/>
                <a:gd name="connsiteX164" fmla="*/ 1205812 w 1359327"/>
                <a:gd name="connsiteY164" fmla="*/ 579254 h 1738654"/>
                <a:gd name="connsiteX165" fmla="*/ 1207597 w 1359327"/>
                <a:gd name="connsiteY165" fmla="*/ 581039 h 1738654"/>
                <a:gd name="connsiteX166" fmla="*/ 1210275 w 1359327"/>
                <a:gd name="connsiteY166" fmla="*/ 581931 h 1738654"/>
                <a:gd name="connsiteX167" fmla="*/ 1212952 w 1359327"/>
                <a:gd name="connsiteY167" fmla="*/ 581931 h 1738654"/>
                <a:gd name="connsiteX168" fmla="*/ 1214737 w 1359327"/>
                <a:gd name="connsiteY168" fmla="*/ 576576 h 1738654"/>
                <a:gd name="connsiteX169" fmla="*/ 1215630 w 1359327"/>
                <a:gd name="connsiteY169" fmla="*/ 570329 h 1738654"/>
                <a:gd name="connsiteX170" fmla="*/ 1213845 w 1359327"/>
                <a:gd name="connsiteY170" fmla="*/ 550693 h 1738654"/>
                <a:gd name="connsiteX171" fmla="*/ 1212952 w 1359327"/>
                <a:gd name="connsiteY171" fmla="*/ 544445 h 1738654"/>
                <a:gd name="connsiteX172" fmla="*/ 1213845 w 1359327"/>
                <a:gd name="connsiteY172" fmla="*/ 539982 h 1738654"/>
                <a:gd name="connsiteX173" fmla="*/ 1213845 w 1359327"/>
                <a:gd name="connsiteY173" fmla="*/ 535520 h 1738654"/>
                <a:gd name="connsiteX174" fmla="*/ 1215630 w 1359327"/>
                <a:gd name="connsiteY174" fmla="*/ 531950 h 1738654"/>
                <a:gd name="connsiteX175" fmla="*/ 1218308 w 1359327"/>
                <a:gd name="connsiteY175" fmla="*/ 526594 h 1738654"/>
                <a:gd name="connsiteX176" fmla="*/ 1225448 w 1359327"/>
                <a:gd name="connsiteY176" fmla="*/ 514991 h 1738654"/>
                <a:gd name="connsiteX177" fmla="*/ 1227233 w 1359327"/>
                <a:gd name="connsiteY177" fmla="*/ 509636 h 1738654"/>
                <a:gd name="connsiteX178" fmla="*/ 1228125 w 1359327"/>
                <a:gd name="connsiteY178" fmla="*/ 506066 h 1738654"/>
                <a:gd name="connsiteX179" fmla="*/ 1227233 w 1359327"/>
                <a:gd name="connsiteY179" fmla="*/ 502496 h 1738654"/>
                <a:gd name="connsiteX180" fmla="*/ 1226340 w 1359327"/>
                <a:gd name="connsiteY180" fmla="*/ 499818 h 1738654"/>
                <a:gd name="connsiteX181" fmla="*/ 1225448 w 1359327"/>
                <a:gd name="connsiteY181" fmla="*/ 497141 h 1738654"/>
                <a:gd name="connsiteX182" fmla="*/ 1223663 w 1359327"/>
                <a:gd name="connsiteY182" fmla="*/ 494463 h 1738654"/>
                <a:gd name="connsiteX183" fmla="*/ 1220092 w 1359327"/>
                <a:gd name="connsiteY183" fmla="*/ 490893 h 1738654"/>
                <a:gd name="connsiteX184" fmla="*/ 1218308 w 1359327"/>
                <a:gd name="connsiteY184" fmla="*/ 489108 h 1738654"/>
                <a:gd name="connsiteX185" fmla="*/ 1212952 w 1359327"/>
                <a:gd name="connsiteY185" fmla="*/ 485538 h 1738654"/>
                <a:gd name="connsiteX186" fmla="*/ 1200457 w 1359327"/>
                <a:gd name="connsiteY186" fmla="*/ 481075 h 1738654"/>
                <a:gd name="connsiteX187" fmla="*/ 1197779 w 1359327"/>
                <a:gd name="connsiteY187" fmla="*/ 480183 h 1738654"/>
                <a:gd name="connsiteX188" fmla="*/ 1195102 w 1359327"/>
                <a:gd name="connsiteY188" fmla="*/ 478398 h 1738654"/>
                <a:gd name="connsiteX189" fmla="*/ 1194209 w 1359327"/>
                <a:gd name="connsiteY189" fmla="*/ 475720 h 1738654"/>
                <a:gd name="connsiteX190" fmla="*/ 1192424 w 1359327"/>
                <a:gd name="connsiteY190" fmla="*/ 469472 h 1738654"/>
                <a:gd name="connsiteX191" fmla="*/ 1191532 w 1359327"/>
                <a:gd name="connsiteY191" fmla="*/ 466795 h 1738654"/>
                <a:gd name="connsiteX192" fmla="*/ 1190639 w 1359327"/>
                <a:gd name="connsiteY192" fmla="*/ 464117 h 1738654"/>
                <a:gd name="connsiteX193" fmla="*/ 1189747 w 1359327"/>
                <a:gd name="connsiteY193" fmla="*/ 461440 h 1738654"/>
                <a:gd name="connsiteX194" fmla="*/ 1186176 w 1359327"/>
                <a:gd name="connsiteY194" fmla="*/ 456977 h 1738654"/>
                <a:gd name="connsiteX195" fmla="*/ 1169218 w 1359327"/>
                <a:gd name="connsiteY195" fmla="*/ 441804 h 1738654"/>
                <a:gd name="connsiteX196" fmla="*/ 1160293 w 1359327"/>
                <a:gd name="connsiteY196" fmla="*/ 435556 h 1738654"/>
                <a:gd name="connsiteX197" fmla="*/ 1154045 w 1359327"/>
                <a:gd name="connsiteY197" fmla="*/ 433771 h 1738654"/>
                <a:gd name="connsiteX198" fmla="*/ 1151368 w 1359327"/>
                <a:gd name="connsiteY198" fmla="*/ 432878 h 1738654"/>
                <a:gd name="connsiteX199" fmla="*/ 1148690 w 1359327"/>
                <a:gd name="connsiteY199" fmla="*/ 433771 h 1738654"/>
                <a:gd name="connsiteX200" fmla="*/ 1146905 w 1359327"/>
                <a:gd name="connsiteY200" fmla="*/ 435556 h 1738654"/>
                <a:gd name="connsiteX201" fmla="*/ 1136195 w 1359327"/>
                <a:gd name="connsiteY201" fmla="*/ 454299 h 1738654"/>
                <a:gd name="connsiteX202" fmla="*/ 1135302 w 1359327"/>
                <a:gd name="connsiteY202" fmla="*/ 456084 h 1738654"/>
                <a:gd name="connsiteX203" fmla="*/ 1133517 w 1359327"/>
                <a:gd name="connsiteY203" fmla="*/ 456977 h 1738654"/>
                <a:gd name="connsiteX204" fmla="*/ 1131732 w 1359327"/>
                <a:gd name="connsiteY204" fmla="*/ 455192 h 1738654"/>
                <a:gd name="connsiteX205" fmla="*/ 1130839 w 1359327"/>
                <a:gd name="connsiteY205" fmla="*/ 453407 h 1738654"/>
                <a:gd name="connsiteX206" fmla="*/ 1129055 w 1359327"/>
                <a:gd name="connsiteY206" fmla="*/ 447159 h 1738654"/>
                <a:gd name="connsiteX207" fmla="*/ 1126376 w 1359327"/>
                <a:gd name="connsiteY207" fmla="*/ 435556 h 1738654"/>
                <a:gd name="connsiteX208" fmla="*/ 1120129 w 1359327"/>
                <a:gd name="connsiteY208" fmla="*/ 391822 h 1738654"/>
                <a:gd name="connsiteX209" fmla="*/ 1110311 w 1359327"/>
                <a:gd name="connsiteY209" fmla="*/ 355228 h 1738654"/>
                <a:gd name="connsiteX210" fmla="*/ 1111204 w 1359327"/>
                <a:gd name="connsiteY210" fmla="*/ 351658 h 1738654"/>
                <a:gd name="connsiteX211" fmla="*/ 1113881 w 1359327"/>
                <a:gd name="connsiteY211" fmla="*/ 349873 h 1738654"/>
                <a:gd name="connsiteX212" fmla="*/ 1120129 w 1359327"/>
                <a:gd name="connsiteY212" fmla="*/ 348980 h 1738654"/>
                <a:gd name="connsiteX213" fmla="*/ 1126376 w 1359327"/>
                <a:gd name="connsiteY213" fmla="*/ 348088 h 1738654"/>
                <a:gd name="connsiteX214" fmla="*/ 1136195 w 1359327"/>
                <a:gd name="connsiteY214" fmla="*/ 342733 h 1738654"/>
                <a:gd name="connsiteX215" fmla="*/ 1153152 w 1359327"/>
                <a:gd name="connsiteY215" fmla="*/ 330237 h 1738654"/>
                <a:gd name="connsiteX216" fmla="*/ 1159400 w 1359327"/>
                <a:gd name="connsiteY216" fmla="*/ 323097 h 1738654"/>
                <a:gd name="connsiteX217" fmla="*/ 1166540 w 1359327"/>
                <a:gd name="connsiteY217" fmla="*/ 314172 h 1738654"/>
                <a:gd name="connsiteX218" fmla="*/ 1171896 w 1359327"/>
                <a:gd name="connsiteY218" fmla="*/ 302569 h 1738654"/>
                <a:gd name="connsiteX219" fmla="*/ 1172788 w 1359327"/>
                <a:gd name="connsiteY219" fmla="*/ 296321 h 1738654"/>
                <a:gd name="connsiteX220" fmla="*/ 1173681 w 1359327"/>
                <a:gd name="connsiteY220" fmla="*/ 286503 h 1738654"/>
                <a:gd name="connsiteX221" fmla="*/ 1175466 w 1359327"/>
                <a:gd name="connsiteY221" fmla="*/ 254372 h 1738654"/>
                <a:gd name="connsiteX222" fmla="*/ 1175466 w 1359327"/>
                <a:gd name="connsiteY222" fmla="*/ 248124 h 1738654"/>
                <a:gd name="connsiteX223" fmla="*/ 1174573 w 1359327"/>
                <a:gd name="connsiteY223" fmla="*/ 245447 h 1738654"/>
                <a:gd name="connsiteX224" fmla="*/ 1173681 w 1359327"/>
                <a:gd name="connsiteY224" fmla="*/ 244554 h 1738654"/>
                <a:gd name="connsiteX225" fmla="*/ 1171896 w 1359327"/>
                <a:gd name="connsiteY225" fmla="*/ 243661 h 1738654"/>
                <a:gd name="connsiteX226" fmla="*/ 1170111 w 1359327"/>
                <a:gd name="connsiteY226" fmla="*/ 243661 h 1738654"/>
                <a:gd name="connsiteX227" fmla="*/ 1166540 w 1359327"/>
                <a:gd name="connsiteY227" fmla="*/ 247232 h 1738654"/>
                <a:gd name="connsiteX228" fmla="*/ 1163863 w 1359327"/>
                <a:gd name="connsiteY228" fmla="*/ 248124 h 1738654"/>
                <a:gd name="connsiteX229" fmla="*/ 1161185 w 1359327"/>
                <a:gd name="connsiteY229" fmla="*/ 247232 h 1738654"/>
                <a:gd name="connsiteX230" fmla="*/ 1159400 w 1359327"/>
                <a:gd name="connsiteY230" fmla="*/ 245447 h 1738654"/>
                <a:gd name="connsiteX231" fmla="*/ 1158508 w 1359327"/>
                <a:gd name="connsiteY231" fmla="*/ 243661 h 1738654"/>
                <a:gd name="connsiteX232" fmla="*/ 1154938 w 1359327"/>
                <a:gd name="connsiteY232" fmla="*/ 236521 h 1738654"/>
                <a:gd name="connsiteX233" fmla="*/ 1154938 w 1359327"/>
                <a:gd name="connsiteY233" fmla="*/ 235629 h 1738654"/>
                <a:gd name="connsiteX234" fmla="*/ 1147797 w 1359327"/>
                <a:gd name="connsiteY234" fmla="*/ 240984 h 1738654"/>
                <a:gd name="connsiteX235" fmla="*/ 1137087 w 1359327"/>
                <a:gd name="connsiteY235" fmla="*/ 245447 h 1738654"/>
                <a:gd name="connsiteX236" fmla="*/ 1124592 w 1359327"/>
                <a:gd name="connsiteY236" fmla="*/ 238306 h 1738654"/>
                <a:gd name="connsiteX237" fmla="*/ 1118344 w 1359327"/>
                <a:gd name="connsiteY237" fmla="*/ 223133 h 1738654"/>
                <a:gd name="connsiteX238" fmla="*/ 1113881 w 1359327"/>
                <a:gd name="connsiteY238" fmla="*/ 204390 h 1738654"/>
                <a:gd name="connsiteX239" fmla="*/ 1107633 w 1359327"/>
                <a:gd name="connsiteY239" fmla="*/ 187432 h 1738654"/>
                <a:gd name="connsiteX240" fmla="*/ 1096923 w 1359327"/>
                <a:gd name="connsiteY240" fmla="*/ 174936 h 1738654"/>
                <a:gd name="connsiteX241" fmla="*/ 1087998 w 1359327"/>
                <a:gd name="connsiteY241" fmla="*/ 168689 h 1738654"/>
                <a:gd name="connsiteX242" fmla="*/ 1084428 w 1359327"/>
                <a:gd name="connsiteY242" fmla="*/ 158871 h 1738654"/>
                <a:gd name="connsiteX243" fmla="*/ 1088891 w 1359327"/>
                <a:gd name="connsiteY243" fmla="*/ 136558 h 1738654"/>
                <a:gd name="connsiteX244" fmla="*/ 1087105 w 1359327"/>
                <a:gd name="connsiteY244" fmla="*/ 114244 h 1738654"/>
                <a:gd name="connsiteX245" fmla="*/ 1080858 w 1359327"/>
                <a:gd name="connsiteY245" fmla="*/ 99964 h 1738654"/>
                <a:gd name="connsiteX246" fmla="*/ 1063007 w 1359327"/>
                <a:gd name="connsiteY246" fmla="*/ 73188 h 1738654"/>
                <a:gd name="connsiteX247" fmla="*/ 1051404 w 1359327"/>
                <a:gd name="connsiteY247" fmla="*/ 41949 h 1738654"/>
                <a:gd name="connsiteX248" fmla="*/ 1045156 w 1359327"/>
                <a:gd name="connsiteY248" fmla="*/ 31239 h 1738654"/>
                <a:gd name="connsiteX249" fmla="*/ 1031768 w 1359327"/>
                <a:gd name="connsiteY249" fmla="*/ 23206 h 1738654"/>
                <a:gd name="connsiteX250" fmla="*/ 1010347 w 1359327"/>
                <a:gd name="connsiteY250" fmla="*/ 17851 h 1738654"/>
                <a:gd name="connsiteX251" fmla="*/ 999637 w 1359327"/>
                <a:gd name="connsiteY251" fmla="*/ 18743 h 1738654"/>
                <a:gd name="connsiteX252" fmla="*/ 988927 w 1359327"/>
                <a:gd name="connsiteY252" fmla="*/ 22313 h 1738654"/>
                <a:gd name="connsiteX253" fmla="*/ 978216 w 1359327"/>
                <a:gd name="connsiteY253" fmla="*/ 32131 h 1738654"/>
                <a:gd name="connsiteX254" fmla="*/ 965721 w 1359327"/>
                <a:gd name="connsiteY254" fmla="*/ 59800 h 1738654"/>
                <a:gd name="connsiteX255" fmla="*/ 955903 w 1359327"/>
                <a:gd name="connsiteY255" fmla="*/ 70510 h 1738654"/>
                <a:gd name="connsiteX256" fmla="*/ 941623 w 1359327"/>
                <a:gd name="connsiteY256" fmla="*/ 75865 h 1738654"/>
                <a:gd name="connsiteX257" fmla="*/ 908599 w 1359327"/>
                <a:gd name="connsiteY257" fmla="*/ 76758 h 1738654"/>
                <a:gd name="connsiteX258" fmla="*/ 893426 w 1359327"/>
                <a:gd name="connsiteY258" fmla="*/ 79435 h 1738654"/>
                <a:gd name="connsiteX259" fmla="*/ 876467 w 1359327"/>
                <a:gd name="connsiteY259" fmla="*/ 89253 h 1738654"/>
                <a:gd name="connsiteX260" fmla="*/ 859509 w 1359327"/>
                <a:gd name="connsiteY260" fmla="*/ 102641 h 1738654"/>
                <a:gd name="connsiteX261" fmla="*/ 844336 w 1359327"/>
                <a:gd name="connsiteY261" fmla="*/ 120492 h 1738654"/>
                <a:gd name="connsiteX262" fmla="*/ 833626 w 1359327"/>
                <a:gd name="connsiteY262" fmla="*/ 144590 h 1738654"/>
                <a:gd name="connsiteX263" fmla="*/ 831841 w 1359327"/>
                <a:gd name="connsiteY263" fmla="*/ 158871 h 1738654"/>
                <a:gd name="connsiteX264" fmla="*/ 833626 w 1359327"/>
                <a:gd name="connsiteY264" fmla="*/ 191002 h 1738654"/>
                <a:gd name="connsiteX265" fmla="*/ 830948 w 1359327"/>
                <a:gd name="connsiteY265" fmla="*/ 203497 h 1738654"/>
                <a:gd name="connsiteX266" fmla="*/ 821131 w 1359327"/>
                <a:gd name="connsiteY266" fmla="*/ 215100 h 1738654"/>
                <a:gd name="connsiteX267" fmla="*/ 815775 w 1359327"/>
                <a:gd name="connsiteY267" fmla="*/ 206175 h 1738654"/>
                <a:gd name="connsiteX268" fmla="*/ 811312 w 1359327"/>
                <a:gd name="connsiteY268" fmla="*/ 190109 h 1738654"/>
                <a:gd name="connsiteX269" fmla="*/ 807743 w 1359327"/>
                <a:gd name="connsiteY269" fmla="*/ 179399 h 1738654"/>
                <a:gd name="connsiteX270" fmla="*/ 800602 w 1359327"/>
                <a:gd name="connsiteY270" fmla="*/ 178507 h 1738654"/>
                <a:gd name="connsiteX271" fmla="*/ 794355 w 1359327"/>
                <a:gd name="connsiteY271" fmla="*/ 182969 h 1738654"/>
                <a:gd name="connsiteX272" fmla="*/ 786322 w 1359327"/>
                <a:gd name="connsiteY272" fmla="*/ 186539 h 1738654"/>
                <a:gd name="connsiteX273" fmla="*/ 777396 w 1359327"/>
                <a:gd name="connsiteY273" fmla="*/ 182077 h 1738654"/>
                <a:gd name="connsiteX274" fmla="*/ 772041 w 1359327"/>
                <a:gd name="connsiteY274" fmla="*/ 173151 h 1738654"/>
                <a:gd name="connsiteX275" fmla="*/ 768471 w 1359327"/>
                <a:gd name="connsiteY275" fmla="*/ 161548 h 1738654"/>
                <a:gd name="connsiteX276" fmla="*/ 760438 w 1359327"/>
                <a:gd name="connsiteY276" fmla="*/ 113352 h 1738654"/>
                <a:gd name="connsiteX277" fmla="*/ 758653 w 1359327"/>
                <a:gd name="connsiteY277" fmla="*/ 96394 h 1738654"/>
                <a:gd name="connsiteX278" fmla="*/ 754190 w 1359327"/>
                <a:gd name="connsiteY278" fmla="*/ 84791 h 1738654"/>
                <a:gd name="connsiteX279" fmla="*/ 740802 w 1359327"/>
                <a:gd name="connsiteY279" fmla="*/ 78543 h 1738654"/>
                <a:gd name="connsiteX280" fmla="*/ 692606 w 1359327"/>
                <a:gd name="connsiteY280" fmla="*/ 68725 h 1738654"/>
                <a:gd name="connsiteX281" fmla="*/ 678325 w 1359327"/>
                <a:gd name="connsiteY281" fmla="*/ 68725 h 1738654"/>
                <a:gd name="connsiteX282" fmla="*/ 664044 w 1359327"/>
                <a:gd name="connsiteY282" fmla="*/ 73188 h 1738654"/>
                <a:gd name="connsiteX283" fmla="*/ 637268 w 1359327"/>
                <a:gd name="connsiteY283" fmla="*/ 91931 h 1738654"/>
                <a:gd name="connsiteX284" fmla="*/ 623881 w 1359327"/>
                <a:gd name="connsiteY284" fmla="*/ 105319 h 1738654"/>
                <a:gd name="connsiteX285" fmla="*/ 616740 w 1359327"/>
                <a:gd name="connsiteY285" fmla="*/ 108889 h 1738654"/>
                <a:gd name="connsiteX286" fmla="*/ 610493 w 1359327"/>
                <a:gd name="connsiteY286" fmla="*/ 106211 h 1738654"/>
                <a:gd name="connsiteX287" fmla="*/ 606922 w 1359327"/>
                <a:gd name="connsiteY287" fmla="*/ 99071 h 1738654"/>
                <a:gd name="connsiteX288" fmla="*/ 601567 w 1359327"/>
                <a:gd name="connsiteY288" fmla="*/ 75865 h 1738654"/>
                <a:gd name="connsiteX289" fmla="*/ 597997 w 1359327"/>
                <a:gd name="connsiteY289" fmla="*/ 66047 h 1738654"/>
                <a:gd name="connsiteX290" fmla="*/ 590857 w 1359327"/>
                <a:gd name="connsiteY290" fmla="*/ 58907 h 1738654"/>
                <a:gd name="connsiteX291" fmla="*/ 575684 w 1359327"/>
                <a:gd name="connsiteY291" fmla="*/ 49089 h 1738654"/>
                <a:gd name="connsiteX292" fmla="*/ 569436 w 1359327"/>
                <a:gd name="connsiteY292" fmla="*/ 42842 h 1738654"/>
                <a:gd name="connsiteX293" fmla="*/ 564974 w 1359327"/>
                <a:gd name="connsiteY293" fmla="*/ 33024 h 1738654"/>
                <a:gd name="connsiteX294" fmla="*/ 564081 w 1359327"/>
                <a:gd name="connsiteY294" fmla="*/ 25883 h 1738654"/>
                <a:gd name="connsiteX295" fmla="*/ 564974 w 1359327"/>
                <a:gd name="connsiteY295" fmla="*/ 18743 h 1738654"/>
                <a:gd name="connsiteX296" fmla="*/ 562296 w 1359327"/>
                <a:gd name="connsiteY296" fmla="*/ 9818 h 1738654"/>
                <a:gd name="connsiteX297" fmla="*/ 555156 w 1359327"/>
                <a:gd name="connsiteY297" fmla="*/ 893 h 1738654"/>
                <a:gd name="connsiteX298" fmla="*/ 543553 w 1359327"/>
                <a:gd name="connsiteY298" fmla="*/ 0 h 1738654"/>
                <a:gd name="connsiteX299" fmla="*/ 531950 w 1359327"/>
                <a:gd name="connsiteY299" fmla="*/ 5355 h 1738654"/>
                <a:gd name="connsiteX300" fmla="*/ 520347 w 1359327"/>
                <a:gd name="connsiteY300" fmla="*/ 16066 h 1738654"/>
                <a:gd name="connsiteX301" fmla="*/ 509636 w 1359327"/>
                <a:gd name="connsiteY301" fmla="*/ 32131 h 1738654"/>
                <a:gd name="connsiteX302" fmla="*/ 492678 w 1359327"/>
                <a:gd name="connsiteY302" fmla="*/ 65155 h 1738654"/>
                <a:gd name="connsiteX303" fmla="*/ 480183 w 1359327"/>
                <a:gd name="connsiteY303" fmla="*/ 76758 h 1738654"/>
                <a:gd name="connsiteX304" fmla="*/ 469472 w 1359327"/>
                <a:gd name="connsiteY304" fmla="*/ 81220 h 1738654"/>
                <a:gd name="connsiteX305" fmla="*/ 417706 w 1359327"/>
                <a:gd name="connsiteY305" fmla="*/ 80328 h 1738654"/>
                <a:gd name="connsiteX306" fmla="*/ 407888 w 1359327"/>
                <a:gd name="connsiteY306" fmla="*/ 78543 h 1738654"/>
                <a:gd name="connsiteX307" fmla="*/ 397177 w 1359327"/>
                <a:gd name="connsiteY307" fmla="*/ 73188 h 1738654"/>
                <a:gd name="connsiteX308" fmla="*/ 365046 w 1359327"/>
                <a:gd name="connsiteY308" fmla="*/ 37486 h 1738654"/>
                <a:gd name="connsiteX309" fmla="*/ 353443 w 1359327"/>
                <a:gd name="connsiteY309" fmla="*/ 31239 h 1738654"/>
                <a:gd name="connsiteX310" fmla="*/ 341840 w 1359327"/>
                <a:gd name="connsiteY310" fmla="*/ 33916 h 1738654"/>
                <a:gd name="connsiteX311" fmla="*/ 331130 w 1359327"/>
                <a:gd name="connsiteY311" fmla="*/ 42842 h 1738654"/>
                <a:gd name="connsiteX312" fmla="*/ 324882 w 1359327"/>
                <a:gd name="connsiteY312" fmla="*/ 57122 h 1738654"/>
                <a:gd name="connsiteX313" fmla="*/ 321312 w 1359327"/>
                <a:gd name="connsiteY313" fmla="*/ 74973 h 1738654"/>
                <a:gd name="connsiteX314" fmla="*/ 321312 w 1359327"/>
                <a:gd name="connsiteY314" fmla="*/ 85683 h 1738654"/>
                <a:gd name="connsiteX315" fmla="*/ 323097 w 1359327"/>
                <a:gd name="connsiteY315" fmla="*/ 94608 h 1738654"/>
                <a:gd name="connsiteX316" fmla="*/ 323097 w 1359327"/>
                <a:gd name="connsiteY316" fmla="*/ 104426 h 1738654"/>
                <a:gd name="connsiteX317" fmla="*/ 320419 w 1359327"/>
                <a:gd name="connsiteY317" fmla="*/ 115137 h 1738654"/>
                <a:gd name="connsiteX318" fmla="*/ 317742 w 1359327"/>
                <a:gd name="connsiteY318" fmla="*/ 120492 h 1738654"/>
                <a:gd name="connsiteX319" fmla="*/ 292751 w 1359327"/>
                <a:gd name="connsiteY319" fmla="*/ 154408 h 1738654"/>
                <a:gd name="connsiteX320" fmla="*/ 287396 w 1359327"/>
                <a:gd name="connsiteY320" fmla="*/ 159763 h 1738654"/>
                <a:gd name="connsiteX321" fmla="*/ 279363 w 1359327"/>
                <a:gd name="connsiteY321" fmla="*/ 161548 h 1738654"/>
                <a:gd name="connsiteX322" fmla="*/ 271330 w 1359327"/>
                <a:gd name="connsiteY322" fmla="*/ 157978 h 1738654"/>
                <a:gd name="connsiteX323" fmla="*/ 262405 w 1359327"/>
                <a:gd name="connsiteY323" fmla="*/ 150838 h 1738654"/>
                <a:gd name="connsiteX324" fmla="*/ 255264 w 1359327"/>
                <a:gd name="connsiteY324" fmla="*/ 143698 h 1738654"/>
                <a:gd name="connsiteX325" fmla="*/ 253479 w 1359327"/>
                <a:gd name="connsiteY325" fmla="*/ 138343 h 1738654"/>
                <a:gd name="connsiteX326" fmla="*/ 253479 w 1359327"/>
                <a:gd name="connsiteY326" fmla="*/ 138343 h 1738654"/>
                <a:gd name="connsiteX327" fmla="*/ 235629 w 1359327"/>
                <a:gd name="connsiteY327" fmla="*/ 141913 h 1738654"/>
                <a:gd name="connsiteX328" fmla="*/ 223133 w 1359327"/>
                <a:gd name="connsiteY328" fmla="*/ 148160 h 1738654"/>
                <a:gd name="connsiteX329" fmla="*/ 216886 w 1359327"/>
                <a:gd name="connsiteY329" fmla="*/ 149946 h 1738654"/>
                <a:gd name="connsiteX330" fmla="*/ 212423 w 1359327"/>
                <a:gd name="connsiteY330" fmla="*/ 152623 h 1738654"/>
                <a:gd name="connsiteX331" fmla="*/ 210638 w 1359327"/>
                <a:gd name="connsiteY331" fmla="*/ 154408 h 1738654"/>
                <a:gd name="connsiteX332" fmla="*/ 208853 w 1359327"/>
                <a:gd name="connsiteY332" fmla="*/ 158871 h 1738654"/>
                <a:gd name="connsiteX333" fmla="*/ 207068 w 1359327"/>
                <a:gd name="connsiteY333" fmla="*/ 166904 h 1738654"/>
                <a:gd name="connsiteX334" fmla="*/ 205283 w 1359327"/>
                <a:gd name="connsiteY334" fmla="*/ 182969 h 1738654"/>
                <a:gd name="connsiteX335" fmla="*/ 205283 w 1359327"/>
                <a:gd name="connsiteY335" fmla="*/ 191002 h 1738654"/>
                <a:gd name="connsiteX336" fmla="*/ 207068 w 1359327"/>
                <a:gd name="connsiteY336" fmla="*/ 195465 h 1738654"/>
                <a:gd name="connsiteX337" fmla="*/ 215101 w 1359327"/>
                <a:gd name="connsiteY337" fmla="*/ 203497 h 1738654"/>
                <a:gd name="connsiteX338" fmla="*/ 217778 w 1359327"/>
                <a:gd name="connsiteY338" fmla="*/ 207960 h 1738654"/>
                <a:gd name="connsiteX339" fmla="*/ 218671 w 1359327"/>
                <a:gd name="connsiteY339" fmla="*/ 210638 h 1738654"/>
                <a:gd name="connsiteX340" fmla="*/ 219563 w 1359327"/>
                <a:gd name="connsiteY340" fmla="*/ 213315 h 1738654"/>
                <a:gd name="connsiteX341" fmla="*/ 220456 w 1359327"/>
                <a:gd name="connsiteY341" fmla="*/ 216885 h 1738654"/>
                <a:gd name="connsiteX342" fmla="*/ 219563 w 1359327"/>
                <a:gd name="connsiteY342" fmla="*/ 220456 h 1738654"/>
                <a:gd name="connsiteX343" fmla="*/ 217778 w 1359327"/>
                <a:gd name="connsiteY343" fmla="*/ 223133 h 1738654"/>
                <a:gd name="connsiteX344" fmla="*/ 215101 w 1359327"/>
                <a:gd name="connsiteY344" fmla="*/ 223133 h 1738654"/>
                <a:gd name="connsiteX345" fmla="*/ 211530 w 1359327"/>
                <a:gd name="connsiteY345" fmla="*/ 222241 h 1738654"/>
                <a:gd name="connsiteX346" fmla="*/ 208853 w 1359327"/>
                <a:gd name="connsiteY346" fmla="*/ 221348 h 1738654"/>
                <a:gd name="connsiteX347" fmla="*/ 188325 w 1359327"/>
                <a:gd name="connsiteY347" fmla="*/ 202605 h 1738654"/>
                <a:gd name="connsiteX348" fmla="*/ 186539 w 1359327"/>
                <a:gd name="connsiteY348" fmla="*/ 199927 h 1738654"/>
                <a:gd name="connsiteX349" fmla="*/ 184754 w 1359327"/>
                <a:gd name="connsiteY349" fmla="*/ 198142 h 1738654"/>
                <a:gd name="connsiteX350" fmla="*/ 183862 w 1359327"/>
                <a:gd name="connsiteY350" fmla="*/ 194572 h 1738654"/>
                <a:gd name="connsiteX351" fmla="*/ 182077 w 1359327"/>
                <a:gd name="connsiteY351" fmla="*/ 189217 h 1738654"/>
                <a:gd name="connsiteX352" fmla="*/ 178507 w 1359327"/>
                <a:gd name="connsiteY352" fmla="*/ 184754 h 1738654"/>
                <a:gd name="connsiteX353" fmla="*/ 176722 w 1359327"/>
                <a:gd name="connsiteY353" fmla="*/ 182969 h 1738654"/>
                <a:gd name="connsiteX354" fmla="*/ 174937 w 1359327"/>
                <a:gd name="connsiteY354" fmla="*/ 180292 h 1738654"/>
                <a:gd name="connsiteX355" fmla="*/ 173151 w 1359327"/>
                <a:gd name="connsiteY355" fmla="*/ 179399 h 1738654"/>
                <a:gd name="connsiteX356" fmla="*/ 169581 w 1359327"/>
                <a:gd name="connsiteY356" fmla="*/ 179399 h 1738654"/>
                <a:gd name="connsiteX357" fmla="*/ 167796 w 1359327"/>
                <a:gd name="connsiteY357" fmla="*/ 179399 h 1738654"/>
                <a:gd name="connsiteX358" fmla="*/ 166011 w 1359327"/>
                <a:gd name="connsiteY358" fmla="*/ 181184 h 1738654"/>
                <a:gd name="connsiteX359" fmla="*/ 164226 w 1359327"/>
                <a:gd name="connsiteY359" fmla="*/ 188324 h 1738654"/>
                <a:gd name="connsiteX360" fmla="*/ 158871 w 1359327"/>
                <a:gd name="connsiteY360" fmla="*/ 225811 h 1738654"/>
                <a:gd name="connsiteX361" fmla="*/ 157978 w 1359327"/>
                <a:gd name="connsiteY361" fmla="*/ 236521 h 1738654"/>
                <a:gd name="connsiteX362" fmla="*/ 159763 w 1359327"/>
                <a:gd name="connsiteY362" fmla="*/ 243661 h 1738654"/>
                <a:gd name="connsiteX363" fmla="*/ 167796 w 1359327"/>
                <a:gd name="connsiteY363" fmla="*/ 251694 h 1738654"/>
                <a:gd name="connsiteX364" fmla="*/ 169581 w 1359327"/>
                <a:gd name="connsiteY364" fmla="*/ 253479 h 1738654"/>
                <a:gd name="connsiteX365" fmla="*/ 170474 w 1359327"/>
                <a:gd name="connsiteY365" fmla="*/ 256157 h 1738654"/>
                <a:gd name="connsiteX366" fmla="*/ 170474 w 1359327"/>
                <a:gd name="connsiteY366" fmla="*/ 260620 h 1738654"/>
                <a:gd name="connsiteX367" fmla="*/ 169581 w 1359327"/>
                <a:gd name="connsiteY367" fmla="*/ 265082 h 1738654"/>
                <a:gd name="connsiteX368" fmla="*/ 166904 w 1359327"/>
                <a:gd name="connsiteY368" fmla="*/ 273115 h 1738654"/>
                <a:gd name="connsiteX369" fmla="*/ 165119 w 1359327"/>
                <a:gd name="connsiteY369" fmla="*/ 276685 h 1738654"/>
                <a:gd name="connsiteX370" fmla="*/ 162441 w 1359327"/>
                <a:gd name="connsiteY370" fmla="*/ 279363 h 1738654"/>
                <a:gd name="connsiteX371" fmla="*/ 157086 w 1359327"/>
                <a:gd name="connsiteY371" fmla="*/ 285611 h 1738654"/>
                <a:gd name="connsiteX372" fmla="*/ 155301 w 1359327"/>
                <a:gd name="connsiteY372" fmla="*/ 286503 h 1738654"/>
                <a:gd name="connsiteX373" fmla="*/ 152623 w 1359327"/>
                <a:gd name="connsiteY373" fmla="*/ 288288 h 1738654"/>
                <a:gd name="connsiteX374" fmla="*/ 123170 w 1359327"/>
                <a:gd name="connsiteY374" fmla="*/ 294536 h 1738654"/>
                <a:gd name="connsiteX375" fmla="*/ 120492 w 1359327"/>
                <a:gd name="connsiteY375" fmla="*/ 296321 h 1738654"/>
                <a:gd name="connsiteX376" fmla="*/ 119599 w 1359327"/>
                <a:gd name="connsiteY376" fmla="*/ 298999 h 1738654"/>
                <a:gd name="connsiteX377" fmla="*/ 120492 w 1359327"/>
                <a:gd name="connsiteY377" fmla="*/ 303461 h 1738654"/>
                <a:gd name="connsiteX378" fmla="*/ 138343 w 1359327"/>
                <a:gd name="connsiteY378" fmla="*/ 339163 h 1738654"/>
                <a:gd name="connsiteX379" fmla="*/ 139235 w 1359327"/>
                <a:gd name="connsiteY379" fmla="*/ 340948 h 1738654"/>
                <a:gd name="connsiteX380" fmla="*/ 139235 w 1359327"/>
                <a:gd name="connsiteY380" fmla="*/ 342733 h 1738654"/>
                <a:gd name="connsiteX381" fmla="*/ 140128 w 1359327"/>
                <a:gd name="connsiteY381" fmla="*/ 348088 h 1738654"/>
                <a:gd name="connsiteX382" fmla="*/ 140128 w 1359327"/>
                <a:gd name="connsiteY382" fmla="*/ 351658 h 1738654"/>
                <a:gd name="connsiteX383" fmla="*/ 139235 w 1359327"/>
                <a:gd name="connsiteY383" fmla="*/ 357013 h 1738654"/>
                <a:gd name="connsiteX384" fmla="*/ 137450 w 1359327"/>
                <a:gd name="connsiteY384" fmla="*/ 362368 h 1738654"/>
                <a:gd name="connsiteX385" fmla="*/ 132987 w 1359327"/>
                <a:gd name="connsiteY385" fmla="*/ 372186 h 1738654"/>
                <a:gd name="connsiteX386" fmla="*/ 130310 w 1359327"/>
                <a:gd name="connsiteY386" fmla="*/ 375756 h 1738654"/>
                <a:gd name="connsiteX387" fmla="*/ 126740 w 1359327"/>
                <a:gd name="connsiteY387" fmla="*/ 379327 h 1738654"/>
                <a:gd name="connsiteX388" fmla="*/ 115137 w 1359327"/>
                <a:gd name="connsiteY388" fmla="*/ 386467 h 1738654"/>
                <a:gd name="connsiteX389" fmla="*/ 113352 w 1359327"/>
                <a:gd name="connsiteY389" fmla="*/ 388252 h 1738654"/>
                <a:gd name="connsiteX390" fmla="*/ 111567 w 1359327"/>
                <a:gd name="connsiteY390" fmla="*/ 390037 h 1738654"/>
                <a:gd name="connsiteX391" fmla="*/ 109782 w 1359327"/>
                <a:gd name="connsiteY391" fmla="*/ 392715 h 1738654"/>
                <a:gd name="connsiteX392" fmla="*/ 102641 w 1359327"/>
                <a:gd name="connsiteY392" fmla="*/ 414135 h 1738654"/>
                <a:gd name="connsiteX393" fmla="*/ 100856 w 1359327"/>
                <a:gd name="connsiteY393" fmla="*/ 419490 h 1738654"/>
                <a:gd name="connsiteX394" fmla="*/ 98179 w 1359327"/>
                <a:gd name="connsiteY394" fmla="*/ 423061 h 1738654"/>
                <a:gd name="connsiteX395" fmla="*/ 96394 w 1359327"/>
                <a:gd name="connsiteY395" fmla="*/ 424846 h 1738654"/>
                <a:gd name="connsiteX396" fmla="*/ 94609 w 1359327"/>
                <a:gd name="connsiteY396" fmla="*/ 426631 h 1738654"/>
                <a:gd name="connsiteX397" fmla="*/ 90146 w 1359327"/>
                <a:gd name="connsiteY397" fmla="*/ 432878 h 1738654"/>
                <a:gd name="connsiteX398" fmla="*/ 88361 w 1359327"/>
                <a:gd name="connsiteY398" fmla="*/ 435556 h 1738654"/>
                <a:gd name="connsiteX399" fmla="*/ 87468 w 1359327"/>
                <a:gd name="connsiteY399" fmla="*/ 440019 h 1738654"/>
                <a:gd name="connsiteX400" fmla="*/ 86576 w 1359327"/>
                <a:gd name="connsiteY400" fmla="*/ 446266 h 1738654"/>
                <a:gd name="connsiteX401" fmla="*/ 85683 w 1359327"/>
                <a:gd name="connsiteY401" fmla="*/ 465010 h 1738654"/>
                <a:gd name="connsiteX402" fmla="*/ 83898 w 1359327"/>
                <a:gd name="connsiteY402" fmla="*/ 471257 h 1738654"/>
                <a:gd name="connsiteX403" fmla="*/ 81221 w 1359327"/>
                <a:gd name="connsiteY403" fmla="*/ 477505 h 1738654"/>
                <a:gd name="connsiteX404" fmla="*/ 78543 w 1359327"/>
                <a:gd name="connsiteY404" fmla="*/ 481075 h 1738654"/>
                <a:gd name="connsiteX405" fmla="*/ 75865 w 1359327"/>
                <a:gd name="connsiteY405" fmla="*/ 484645 h 1738654"/>
                <a:gd name="connsiteX406" fmla="*/ 70510 w 1359327"/>
                <a:gd name="connsiteY406" fmla="*/ 490001 h 1738654"/>
                <a:gd name="connsiteX407" fmla="*/ 68725 w 1359327"/>
                <a:gd name="connsiteY407" fmla="*/ 491786 h 1738654"/>
                <a:gd name="connsiteX408" fmla="*/ 66047 w 1359327"/>
                <a:gd name="connsiteY408" fmla="*/ 496248 h 1738654"/>
                <a:gd name="connsiteX409" fmla="*/ 60692 w 1359327"/>
                <a:gd name="connsiteY409" fmla="*/ 511421 h 1738654"/>
                <a:gd name="connsiteX410" fmla="*/ 57122 w 1359327"/>
                <a:gd name="connsiteY410" fmla="*/ 515884 h 1738654"/>
                <a:gd name="connsiteX411" fmla="*/ 54445 w 1359327"/>
                <a:gd name="connsiteY411" fmla="*/ 518562 h 1738654"/>
                <a:gd name="connsiteX412" fmla="*/ 41949 w 1359327"/>
                <a:gd name="connsiteY412" fmla="*/ 525702 h 1738654"/>
                <a:gd name="connsiteX413" fmla="*/ 21421 w 1359327"/>
                <a:gd name="connsiteY413" fmla="*/ 530165 h 1738654"/>
                <a:gd name="connsiteX414" fmla="*/ 18743 w 1359327"/>
                <a:gd name="connsiteY414" fmla="*/ 531057 h 1738654"/>
                <a:gd name="connsiteX415" fmla="*/ 16958 w 1359327"/>
                <a:gd name="connsiteY415" fmla="*/ 532842 h 1738654"/>
                <a:gd name="connsiteX416" fmla="*/ 15173 w 1359327"/>
                <a:gd name="connsiteY416" fmla="*/ 534627 h 1738654"/>
                <a:gd name="connsiteX417" fmla="*/ 13388 w 1359327"/>
                <a:gd name="connsiteY417" fmla="*/ 538197 h 1738654"/>
                <a:gd name="connsiteX418" fmla="*/ 8033 w 1359327"/>
                <a:gd name="connsiteY418" fmla="*/ 555155 h 1738654"/>
                <a:gd name="connsiteX419" fmla="*/ 7140 w 1359327"/>
                <a:gd name="connsiteY419" fmla="*/ 556048 h 1738654"/>
                <a:gd name="connsiteX420" fmla="*/ 4463 w 1359327"/>
                <a:gd name="connsiteY420" fmla="*/ 559618 h 1738654"/>
                <a:gd name="connsiteX421" fmla="*/ 3570 w 1359327"/>
                <a:gd name="connsiteY421" fmla="*/ 561403 h 1738654"/>
                <a:gd name="connsiteX422" fmla="*/ 3570 w 1359327"/>
                <a:gd name="connsiteY422" fmla="*/ 564081 h 1738654"/>
                <a:gd name="connsiteX423" fmla="*/ 6248 w 1359327"/>
                <a:gd name="connsiteY423" fmla="*/ 571221 h 1738654"/>
                <a:gd name="connsiteX424" fmla="*/ 12495 w 1359327"/>
                <a:gd name="connsiteY424" fmla="*/ 581931 h 1738654"/>
                <a:gd name="connsiteX425" fmla="*/ 13388 w 1359327"/>
                <a:gd name="connsiteY425" fmla="*/ 585502 h 1738654"/>
                <a:gd name="connsiteX426" fmla="*/ 14281 w 1359327"/>
                <a:gd name="connsiteY426" fmla="*/ 589964 h 1738654"/>
                <a:gd name="connsiteX427" fmla="*/ 15173 w 1359327"/>
                <a:gd name="connsiteY427" fmla="*/ 597997 h 1738654"/>
                <a:gd name="connsiteX428" fmla="*/ 16066 w 1359327"/>
                <a:gd name="connsiteY428" fmla="*/ 601567 h 1738654"/>
                <a:gd name="connsiteX429" fmla="*/ 18743 w 1359327"/>
                <a:gd name="connsiteY429" fmla="*/ 605137 h 1738654"/>
                <a:gd name="connsiteX430" fmla="*/ 22313 w 1359327"/>
                <a:gd name="connsiteY430" fmla="*/ 608707 h 1738654"/>
                <a:gd name="connsiteX431" fmla="*/ 24098 w 1359327"/>
                <a:gd name="connsiteY431" fmla="*/ 611385 h 1738654"/>
                <a:gd name="connsiteX432" fmla="*/ 24098 w 1359327"/>
                <a:gd name="connsiteY432" fmla="*/ 614955 h 1738654"/>
                <a:gd name="connsiteX433" fmla="*/ 21421 w 1359327"/>
                <a:gd name="connsiteY433" fmla="*/ 619418 h 1738654"/>
                <a:gd name="connsiteX434" fmla="*/ 19636 w 1359327"/>
                <a:gd name="connsiteY434" fmla="*/ 622095 h 1738654"/>
                <a:gd name="connsiteX435" fmla="*/ 13388 w 1359327"/>
                <a:gd name="connsiteY435" fmla="*/ 624773 h 1738654"/>
                <a:gd name="connsiteX436" fmla="*/ 12495 w 1359327"/>
                <a:gd name="connsiteY436" fmla="*/ 627451 h 1738654"/>
                <a:gd name="connsiteX437" fmla="*/ 14281 w 1359327"/>
                <a:gd name="connsiteY437" fmla="*/ 631913 h 1738654"/>
                <a:gd name="connsiteX438" fmla="*/ 16066 w 1359327"/>
                <a:gd name="connsiteY438" fmla="*/ 634591 h 1738654"/>
                <a:gd name="connsiteX439" fmla="*/ 23206 w 1359327"/>
                <a:gd name="connsiteY439" fmla="*/ 643516 h 1738654"/>
                <a:gd name="connsiteX440" fmla="*/ 25883 w 1359327"/>
                <a:gd name="connsiteY440" fmla="*/ 648871 h 1738654"/>
                <a:gd name="connsiteX441" fmla="*/ 25883 w 1359327"/>
                <a:gd name="connsiteY441" fmla="*/ 655119 h 1738654"/>
                <a:gd name="connsiteX442" fmla="*/ 24991 w 1359327"/>
                <a:gd name="connsiteY442" fmla="*/ 663152 h 1738654"/>
                <a:gd name="connsiteX443" fmla="*/ 16958 w 1359327"/>
                <a:gd name="connsiteY443" fmla="*/ 704208 h 1738654"/>
                <a:gd name="connsiteX444" fmla="*/ 16958 w 1359327"/>
                <a:gd name="connsiteY444" fmla="*/ 708671 h 1738654"/>
                <a:gd name="connsiteX445" fmla="*/ 16958 w 1359327"/>
                <a:gd name="connsiteY445" fmla="*/ 714919 h 1738654"/>
                <a:gd name="connsiteX446" fmla="*/ 17851 w 1359327"/>
                <a:gd name="connsiteY446" fmla="*/ 723844 h 1738654"/>
                <a:gd name="connsiteX447" fmla="*/ 18743 w 1359327"/>
                <a:gd name="connsiteY447" fmla="*/ 729199 h 1738654"/>
                <a:gd name="connsiteX448" fmla="*/ 19636 w 1359327"/>
                <a:gd name="connsiteY448" fmla="*/ 732769 h 1738654"/>
                <a:gd name="connsiteX449" fmla="*/ 20528 w 1359327"/>
                <a:gd name="connsiteY449" fmla="*/ 735447 h 1738654"/>
                <a:gd name="connsiteX450" fmla="*/ 25883 w 1359327"/>
                <a:gd name="connsiteY450" fmla="*/ 745265 h 1738654"/>
                <a:gd name="connsiteX451" fmla="*/ 36594 w 1359327"/>
                <a:gd name="connsiteY451" fmla="*/ 761331 h 1738654"/>
                <a:gd name="connsiteX452" fmla="*/ 38379 w 1359327"/>
                <a:gd name="connsiteY452" fmla="*/ 764008 h 1738654"/>
                <a:gd name="connsiteX453" fmla="*/ 40164 w 1359327"/>
                <a:gd name="connsiteY453" fmla="*/ 769363 h 1738654"/>
                <a:gd name="connsiteX454" fmla="*/ 41949 w 1359327"/>
                <a:gd name="connsiteY454" fmla="*/ 774719 h 1738654"/>
                <a:gd name="connsiteX455" fmla="*/ 42842 w 1359327"/>
                <a:gd name="connsiteY455" fmla="*/ 777396 h 1738654"/>
                <a:gd name="connsiteX456" fmla="*/ 41949 w 1359327"/>
                <a:gd name="connsiteY456" fmla="*/ 783644 h 1738654"/>
                <a:gd name="connsiteX457" fmla="*/ 40164 w 1359327"/>
                <a:gd name="connsiteY457" fmla="*/ 792569 h 1738654"/>
                <a:gd name="connsiteX458" fmla="*/ 27669 w 1359327"/>
                <a:gd name="connsiteY458" fmla="*/ 824700 h 1738654"/>
                <a:gd name="connsiteX459" fmla="*/ 23206 w 1359327"/>
                <a:gd name="connsiteY459" fmla="*/ 831841 h 1738654"/>
                <a:gd name="connsiteX460" fmla="*/ 12495 w 1359327"/>
                <a:gd name="connsiteY460" fmla="*/ 845229 h 1738654"/>
                <a:gd name="connsiteX461" fmla="*/ 10711 w 1359327"/>
                <a:gd name="connsiteY461" fmla="*/ 848799 h 1738654"/>
                <a:gd name="connsiteX462" fmla="*/ 5355 w 1359327"/>
                <a:gd name="connsiteY462" fmla="*/ 864864 h 1738654"/>
                <a:gd name="connsiteX463" fmla="*/ 1785 w 1359327"/>
                <a:gd name="connsiteY463" fmla="*/ 872897 h 1738654"/>
                <a:gd name="connsiteX464" fmla="*/ 893 w 1359327"/>
                <a:gd name="connsiteY464" fmla="*/ 874682 h 1738654"/>
                <a:gd name="connsiteX465" fmla="*/ 0 w 1359327"/>
                <a:gd name="connsiteY465" fmla="*/ 877360 h 1738654"/>
                <a:gd name="connsiteX466" fmla="*/ 0 w 1359327"/>
                <a:gd name="connsiteY466" fmla="*/ 881823 h 1738654"/>
                <a:gd name="connsiteX467" fmla="*/ 2678 w 1359327"/>
                <a:gd name="connsiteY467" fmla="*/ 888963 h 1738654"/>
                <a:gd name="connsiteX468" fmla="*/ 5355 w 1359327"/>
                <a:gd name="connsiteY468" fmla="*/ 892533 h 1738654"/>
                <a:gd name="connsiteX469" fmla="*/ 8033 w 1359327"/>
                <a:gd name="connsiteY469" fmla="*/ 895211 h 1738654"/>
                <a:gd name="connsiteX470" fmla="*/ 17851 w 1359327"/>
                <a:gd name="connsiteY470" fmla="*/ 900566 h 1738654"/>
                <a:gd name="connsiteX471" fmla="*/ 20528 w 1359327"/>
                <a:gd name="connsiteY471" fmla="*/ 902351 h 1738654"/>
                <a:gd name="connsiteX472" fmla="*/ 22313 w 1359327"/>
                <a:gd name="connsiteY472" fmla="*/ 904136 h 1738654"/>
                <a:gd name="connsiteX473" fmla="*/ 23206 w 1359327"/>
                <a:gd name="connsiteY473" fmla="*/ 907706 h 1738654"/>
                <a:gd name="connsiteX474" fmla="*/ 18743 w 1359327"/>
                <a:gd name="connsiteY474" fmla="*/ 920201 h 1738654"/>
                <a:gd name="connsiteX475" fmla="*/ 0 w 1359327"/>
                <a:gd name="connsiteY475" fmla="*/ 942515 h 1738654"/>
                <a:gd name="connsiteX476" fmla="*/ 8033 w 1359327"/>
                <a:gd name="connsiteY476" fmla="*/ 946977 h 1738654"/>
                <a:gd name="connsiteX477" fmla="*/ 10711 w 1359327"/>
                <a:gd name="connsiteY477" fmla="*/ 949655 h 1738654"/>
                <a:gd name="connsiteX478" fmla="*/ 17851 w 1359327"/>
                <a:gd name="connsiteY478" fmla="*/ 959473 h 1738654"/>
                <a:gd name="connsiteX479" fmla="*/ 24991 w 1359327"/>
                <a:gd name="connsiteY479" fmla="*/ 965721 h 1738654"/>
                <a:gd name="connsiteX480" fmla="*/ 28561 w 1359327"/>
                <a:gd name="connsiteY480" fmla="*/ 969291 h 1738654"/>
                <a:gd name="connsiteX481" fmla="*/ 32131 w 1359327"/>
                <a:gd name="connsiteY481" fmla="*/ 976431 h 1738654"/>
                <a:gd name="connsiteX482" fmla="*/ 33916 w 1359327"/>
                <a:gd name="connsiteY482" fmla="*/ 981786 h 1738654"/>
                <a:gd name="connsiteX483" fmla="*/ 36594 w 1359327"/>
                <a:gd name="connsiteY483" fmla="*/ 985356 h 1738654"/>
                <a:gd name="connsiteX484" fmla="*/ 41057 w 1359327"/>
                <a:gd name="connsiteY484" fmla="*/ 988034 h 1738654"/>
                <a:gd name="connsiteX485" fmla="*/ 44627 w 1359327"/>
                <a:gd name="connsiteY485" fmla="*/ 989819 h 1738654"/>
                <a:gd name="connsiteX486" fmla="*/ 55337 w 1359327"/>
                <a:gd name="connsiteY486" fmla="*/ 992497 h 1738654"/>
                <a:gd name="connsiteX487" fmla="*/ 58015 w 1359327"/>
                <a:gd name="connsiteY487" fmla="*/ 994282 h 1738654"/>
                <a:gd name="connsiteX488" fmla="*/ 59800 w 1359327"/>
                <a:gd name="connsiteY488" fmla="*/ 995174 h 1738654"/>
                <a:gd name="connsiteX489" fmla="*/ 59800 w 1359327"/>
                <a:gd name="connsiteY489" fmla="*/ 998744 h 1738654"/>
                <a:gd name="connsiteX490" fmla="*/ 58015 w 1359327"/>
                <a:gd name="connsiteY490" fmla="*/ 1000529 h 1738654"/>
                <a:gd name="connsiteX491" fmla="*/ 56230 w 1359327"/>
                <a:gd name="connsiteY491" fmla="*/ 1002315 h 1738654"/>
                <a:gd name="connsiteX492" fmla="*/ 43734 w 1359327"/>
                <a:gd name="connsiteY492" fmla="*/ 1008562 h 1738654"/>
                <a:gd name="connsiteX493" fmla="*/ 40164 w 1359327"/>
                <a:gd name="connsiteY493" fmla="*/ 1012132 h 1738654"/>
                <a:gd name="connsiteX494" fmla="*/ 35701 w 1359327"/>
                <a:gd name="connsiteY494" fmla="*/ 1015703 h 1738654"/>
                <a:gd name="connsiteX495" fmla="*/ 33916 w 1359327"/>
                <a:gd name="connsiteY495" fmla="*/ 1018380 h 1738654"/>
                <a:gd name="connsiteX496" fmla="*/ 33024 w 1359327"/>
                <a:gd name="connsiteY496" fmla="*/ 1020165 h 1738654"/>
                <a:gd name="connsiteX497" fmla="*/ 31239 w 1359327"/>
                <a:gd name="connsiteY497" fmla="*/ 1022843 h 1738654"/>
                <a:gd name="connsiteX498" fmla="*/ 30346 w 1359327"/>
                <a:gd name="connsiteY498" fmla="*/ 1026413 h 1738654"/>
                <a:gd name="connsiteX499" fmla="*/ 19636 w 1359327"/>
                <a:gd name="connsiteY499" fmla="*/ 1064792 h 1738654"/>
                <a:gd name="connsiteX500" fmla="*/ 19636 w 1359327"/>
                <a:gd name="connsiteY500" fmla="*/ 1068362 h 1738654"/>
                <a:gd name="connsiteX501" fmla="*/ 19636 w 1359327"/>
                <a:gd name="connsiteY501" fmla="*/ 1071932 h 1738654"/>
                <a:gd name="connsiteX502" fmla="*/ 20528 w 1359327"/>
                <a:gd name="connsiteY502" fmla="*/ 1074610 h 1738654"/>
                <a:gd name="connsiteX503" fmla="*/ 23206 w 1359327"/>
                <a:gd name="connsiteY503" fmla="*/ 1077287 h 1738654"/>
                <a:gd name="connsiteX504" fmla="*/ 27669 w 1359327"/>
                <a:gd name="connsiteY504" fmla="*/ 1080857 h 1738654"/>
                <a:gd name="connsiteX505" fmla="*/ 32131 w 1359327"/>
                <a:gd name="connsiteY505" fmla="*/ 1081750 h 1738654"/>
                <a:gd name="connsiteX506" fmla="*/ 46412 w 1359327"/>
                <a:gd name="connsiteY506" fmla="*/ 1084428 h 1738654"/>
                <a:gd name="connsiteX507" fmla="*/ 51767 w 1359327"/>
                <a:gd name="connsiteY507" fmla="*/ 1087998 h 1738654"/>
                <a:gd name="connsiteX508" fmla="*/ 53552 w 1359327"/>
                <a:gd name="connsiteY508" fmla="*/ 1090675 h 1738654"/>
                <a:gd name="connsiteX509" fmla="*/ 55337 w 1359327"/>
                <a:gd name="connsiteY509" fmla="*/ 1093353 h 1738654"/>
                <a:gd name="connsiteX510" fmla="*/ 57122 w 1359327"/>
                <a:gd name="connsiteY510" fmla="*/ 1103171 h 1738654"/>
                <a:gd name="connsiteX511" fmla="*/ 58907 w 1359327"/>
                <a:gd name="connsiteY511" fmla="*/ 1106741 h 1738654"/>
                <a:gd name="connsiteX512" fmla="*/ 62477 w 1359327"/>
                <a:gd name="connsiteY512" fmla="*/ 1110311 h 1738654"/>
                <a:gd name="connsiteX513" fmla="*/ 67833 w 1359327"/>
                <a:gd name="connsiteY513" fmla="*/ 1115666 h 1738654"/>
                <a:gd name="connsiteX514" fmla="*/ 90146 w 1359327"/>
                <a:gd name="connsiteY514" fmla="*/ 1129054 h 1738654"/>
                <a:gd name="connsiteX515" fmla="*/ 107997 w 1359327"/>
                <a:gd name="connsiteY515" fmla="*/ 1142442 h 1738654"/>
                <a:gd name="connsiteX516" fmla="*/ 113352 w 1359327"/>
                <a:gd name="connsiteY516" fmla="*/ 1146012 h 1738654"/>
                <a:gd name="connsiteX517" fmla="*/ 115137 w 1359327"/>
                <a:gd name="connsiteY517" fmla="*/ 1147797 h 1738654"/>
                <a:gd name="connsiteX518" fmla="*/ 116029 w 1359327"/>
                <a:gd name="connsiteY518" fmla="*/ 1150475 h 1738654"/>
                <a:gd name="connsiteX519" fmla="*/ 114244 w 1359327"/>
                <a:gd name="connsiteY519" fmla="*/ 1153153 h 1738654"/>
                <a:gd name="connsiteX520" fmla="*/ 110674 w 1359327"/>
                <a:gd name="connsiteY520" fmla="*/ 1158508 h 1738654"/>
                <a:gd name="connsiteX521" fmla="*/ 110674 w 1359327"/>
                <a:gd name="connsiteY521" fmla="*/ 1161185 h 1738654"/>
                <a:gd name="connsiteX522" fmla="*/ 111567 w 1359327"/>
                <a:gd name="connsiteY522" fmla="*/ 1163863 h 1738654"/>
                <a:gd name="connsiteX523" fmla="*/ 113352 w 1359327"/>
                <a:gd name="connsiteY523" fmla="*/ 1165648 h 1738654"/>
                <a:gd name="connsiteX524" fmla="*/ 116922 w 1359327"/>
                <a:gd name="connsiteY524" fmla="*/ 1165648 h 1738654"/>
                <a:gd name="connsiteX525" fmla="*/ 122277 w 1359327"/>
                <a:gd name="connsiteY525" fmla="*/ 1164756 h 1738654"/>
                <a:gd name="connsiteX526" fmla="*/ 124955 w 1359327"/>
                <a:gd name="connsiteY526" fmla="*/ 1165648 h 1738654"/>
                <a:gd name="connsiteX527" fmla="*/ 127632 w 1359327"/>
                <a:gd name="connsiteY527" fmla="*/ 1167433 h 1738654"/>
                <a:gd name="connsiteX528" fmla="*/ 131202 w 1359327"/>
                <a:gd name="connsiteY528" fmla="*/ 1174573 h 1738654"/>
                <a:gd name="connsiteX529" fmla="*/ 133880 w 1359327"/>
                <a:gd name="connsiteY529" fmla="*/ 1178144 h 1738654"/>
                <a:gd name="connsiteX530" fmla="*/ 139235 w 1359327"/>
                <a:gd name="connsiteY530" fmla="*/ 1181714 h 1738654"/>
                <a:gd name="connsiteX531" fmla="*/ 149946 w 1359327"/>
                <a:gd name="connsiteY531" fmla="*/ 1184391 h 1738654"/>
                <a:gd name="connsiteX532" fmla="*/ 151731 w 1359327"/>
                <a:gd name="connsiteY532" fmla="*/ 1186176 h 1738654"/>
                <a:gd name="connsiteX533" fmla="*/ 154408 w 1359327"/>
                <a:gd name="connsiteY533" fmla="*/ 1187961 h 1738654"/>
                <a:gd name="connsiteX534" fmla="*/ 156193 w 1359327"/>
                <a:gd name="connsiteY534" fmla="*/ 1190639 h 1738654"/>
                <a:gd name="connsiteX535" fmla="*/ 157086 w 1359327"/>
                <a:gd name="connsiteY535" fmla="*/ 1194209 h 1738654"/>
                <a:gd name="connsiteX536" fmla="*/ 157086 w 1359327"/>
                <a:gd name="connsiteY536" fmla="*/ 1204027 h 1738654"/>
                <a:gd name="connsiteX537" fmla="*/ 157978 w 1359327"/>
                <a:gd name="connsiteY537" fmla="*/ 1207597 h 1738654"/>
                <a:gd name="connsiteX538" fmla="*/ 161549 w 1359327"/>
                <a:gd name="connsiteY538" fmla="*/ 1209382 h 1738654"/>
                <a:gd name="connsiteX539" fmla="*/ 164226 w 1359327"/>
                <a:gd name="connsiteY539" fmla="*/ 1210275 h 1738654"/>
                <a:gd name="connsiteX540" fmla="*/ 188325 w 1359327"/>
                <a:gd name="connsiteY540" fmla="*/ 1212952 h 1738654"/>
                <a:gd name="connsiteX541" fmla="*/ 191002 w 1359327"/>
                <a:gd name="connsiteY541" fmla="*/ 1212060 h 1738654"/>
                <a:gd name="connsiteX542" fmla="*/ 193680 w 1359327"/>
                <a:gd name="connsiteY542" fmla="*/ 1210275 h 1738654"/>
                <a:gd name="connsiteX543" fmla="*/ 195465 w 1359327"/>
                <a:gd name="connsiteY543" fmla="*/ 1208490 h 1738654"/>
                <a:gd name="connsiteX544" fmla="*/ 196357 w 1359327"/>
                <a:gd name="connsiteY544" fmla="*/ 1205812 h 1738654"/>
                <a:gd name="connsiteX545" fmla="*/ 199927 w 1359327"/>
                <a:gd name="connsiteY545" fmla="*/ 1196887 h 1738654"/>
                <a:gd name="connsiteX546" fmla="*/ 200820 w 1359327"/>
                <a:gd name="connsiteY546" fmla="*/ 1194209 h 1738654"/>
                <a:gd name="connsiteX547" fmla="*/ 202605 w 1359327"/>
                <a:gd name="connsiteY547" fmla="*/ 1192424 h 1738654"/>
                <a:gd name="connsiteX548" fmla="*/ 204390 w 1359327"/>
                <a:gd name="connsiteY548" fmla="*/ 1189747 h 1738654"/>
                <a:gd name="connsiteX549" fmla="*/ 207068 w 1359327"/>
                <a:gd name="connsiteY549" fmla="*/ 1184391 h 1738654"/>
                <a:gd name="connsiteX550" fmla="*/ 208853 w 1359327"/>
                <a:gd name="connsiteY550" fmla="*/ 1182606 h 1738654"/>
                <a:gd name="connsiteX551" fmla="*/ 210638 w 1359327"/>
                <a:gd name="connsiteY551" fmla="*/ 1180821 h 1738654"/>
                <a:gd name="connsiteX552" fmla="*/ 214208 w 1359327"/>
                <a:gd name="connsiteY552" fmla="*/ 1179929 h 1738654"/>
                <a:gd name="connsiteX553" fmla="*/ 216886 w 1359327"/>
                <a:gd name="connsiteY553" fmla="*/ 1180821 h 1738654"/>
                <a:gd name="connsiteX554" fmla="*/ 220456 w 1359327"/>
                <a:gd name="connsiteY554" fmla="*/ 1182606 h 1738654"/>
                <a:gd name="connsiteX555" fmla="*/ 222241 w 1359327"/>
                <a:gd name="connsiteY555" fmla="*/ 1186176 h 1738654"/>
                <a:gd name="connsiteX556" fmla="*/ 223133 w 1359327"/>
                <a:gd name="connsiteY556" fmla="*/ 1194209 h 1738654"/>
                <a:gd name="connsiteX557" fmla="*/ 223133 w 1359327"/>
                <a:gd name="connsiteY557" fmla="*/ 1198672 h 1738654"/>
                <a:gd name="connsiteX558" fmla="*/ 221348 w 1359327"/>
                <a:gd name="connsiteY558" fmla="*/ 1218308 h 1738654"/>
                <a:gd name="connsiteX559" fmla="*/ 221348 w 1359327"/>
                <a:gd name="connsiteY559" fmla="*/ 1221878 h 1738654"/>
                <a:gd name="connsiteX560" fmla="*/ 222241 w 1359327"/>
                <a:gd name="connsiteY560" fmla="*/ 1225448 h 1738654"/>
                <a:gd name="connsiteX561" fmla="*/ 224026 w 1359327"/>
                <a:gd name="connsiteY561" fmla="*/ 1229910 h 1738654"/>
                <a:gd name="connsiteX562" fmla="*/ 227596 w 1359327"/>
                <a:gd name="connsiteY562" fmla="*/ 1234373 h 1738654"/>
                <a:gd name="connsiteX563" fmla="*/ 236521 w 1359327"/>
                <a:gd name="connsiteY563" fmla="*/ 1244191 h 1738654"/>
                <a:gd name="connsiteX564" fmla="*/ 242769 w 1359327"/>
                <a:gd name="connsiteY564" fmla="*/ 1253116 h 1738654"/>
                <a:gd name="connsiteX565" fmla="*/ 243662 w 1359327"/>
                <a:gd name="connsiteY565" fmla="*/ 1256686 h 1738654"/>
                <a:gd name="connsiteX566" fmla="*/ 244554 w 1359327"/>
                <a:gd name="connsiteY566" fmla="*/ 1260257 h 1738654"/>
                <a:gd name="connsiteX567" fmla="*/ 244554 w 1359327"/>
                <a:gd name="connsiteY567" fmla="*/ 1267397 h 1738654"/>
                <a:gd name="connsiteX568" fmla="*/ 242769 w 1359327"/>
                <a:gd name="connsiteY568" fmla="*/ 1270074 h 1738654"/>
                <a:gd name="connsiteX569" fmla="*/ 240984 w 1359327"/>
                <a:gd name="connsiteY569" fmla="*/ 1272752 h 1738654"/>
                <a:gd name="connsiteX570" fmla="*/ 235629 w 1359327"/>
                <a:gd name="connsiteY570" fmla="*/ 1275430 h 1738654"/>
                <a:gd name="connsiteX571" fmla="*/ 233844 w 1359327"/>
                <a:gd name="connsiteY571" fmla="*/ 1277215 h 1738654"/>
                <a:gd name="connsiteX572" fmla="*/ 232951 w 1359327"/>
                <a:gd name="connsiteY572" fmla="*/ 1279000 h 1738654"/>
                <a:gd name="connsiteX573" fmla="*/ 232951 w 1359327"/>
                <a:gd name="connsiteY573" fmla="*/ 1282570 h 1738654"/>
                <a:gd name="connsiteX574" fmla="*/ 233844 w 1359327"/>
                <a:gd name="connsiteY574" fmla="*/ 1286140 h 1738654"/>
                <a:gd name="connsiteX575" fmla="*/ 240091 w 1359327"/>
                <a:gd name="connsiteY575" fmla="*/ 1291495 h 1738654"/>
                <a:gd name="connsiteX576" fmla="*/ 242769 w 1359327"/>
                <a:gd name="connsiteY576" fmla="*/ 1294173 h 1738654"/>
                <a:gd name="connsiteX577" fmla="*/ 243662 w 1359327"/>
                <a:gd name="connsiteY577" fmla="*/ 1296850 h 1738654"/>
                <a:gd name="connsiteX578" fmla="*/ 242769 w 1359327"/>
                <a:gd name="connsiteY578" fmla="*/ 1300421 h 1738654"/>
                <a:gd name="connsiteX579" fmla="*/ 235629 w 1359327"/>
                <a:gd name="connsiteY579" fmla="*/ 1309346 h 1738654"/>
                <a:gd name="connsiteX580" fmla="*/ 232951 w 1359327"/>
                <a:gd name="connsiteY580" fmla="*/ 1314701 h 1738654"/>
                <a:gd name="connsiteX581" fmla="*/ 230274 w 1359327"/>
                <a:gd name="connsiteY581" fmla="*/ 1320056 h 1738654"/>
                <a:gd name="connsiteX582" fmla="*/ 229381 w 1359327"/>
                <a:gd name="connsiteY582" fmla="*/ 1323626 h 1738654"/>
                <a:gd name="connsiteX583" fmla="*/ 229381 w 1359327"/>
                <a:gd name="connsiteY583" fmla="*/ 1325411 h 1738654"/>
                <a:gd name="connsiteX584" fmla="*/ 229381 w 1359327"/>
                <a:gd name="connsiteY584" fmla="*/ 1328089 h 1738654"/>
                <a:gd name="connsiteX585" fmla="*/ 230274 w 1359327"/>
                <a:gd name="connsiteY585" fmla="*/ 1330767 h 1738654"/>
                <a:gd name="connsiteX586" fmla="*/ 232059 w 1359327"/>
                <a:gd name="connsiteY586" fmla="*/ 1334337 h 1738654"/>
                <a:gd name="connsiteX587" fmla="*/ 235629 w 1359327"/>
                <a:gd name="connsiteY587" fmla="*/ 1337014 h 1738654"/>
                <a:gd name="connsiteX588" fmla="*/ 246339 w 1359327"/>
                <a:gd name="connsiteY588" fmla="*/ 1341477 h 1738654"/>
                <a:gd name="connsiteX589" fmla="*/ 248124 w 1359327"/>
                <a:gd name="connsiteY589" fmla="*/ 1343262 h 1738654"/>
                <a:gd name="connsiteX590" fmla="*/ 249909 w 1359327"/>
                <a:gd name="connsiteY590" fmla="*/ 1345940 h 1738654"/>
                <a:gd name="connsiteX591" fmla="*/ 251694 w 1359327"/>
                <a:gd name="connsiteY591" fmla="*/ 1349510 h 1738654"/>
                <a:gd name="connsiteX592" fmla="*/ 252587 w 1359327"/>
                <a:gd name="connsiteY592" fmla="*/ 1357543 h 1738654"/>
                <a:gd name="connsiteX593" fmla="*/ 251694 w 1359327"/>
                <a:gd name="connsiteY593" fmla="*/ 1366468 h 1738654"/>
                <a:gd name="connsiteX594" fmla="*/ 251694 w 1359327"/>
                <a:gd name="connsiteY594" fmla="*/ 1370038 h 1738654"/>
                <a:gd name="connsiteX595" fmla="*/ 249909 w 1359327"/>
                <a:gd name="connsiteY595" fmla="*/ 1373608 h 1738654"/>
                <a:gd name="connsiteX596" fmla="*/ 248124 w 1359327"/>
                <a:gd name="connsiteY596" fmla="*/ 1375393 h 1738654"/>
                <a:gd name="connsiteX597" fmla="*/ 239199 w 1359327"/>
                <a:gd name="connsiteY597" fmla="*/ 1377178 h 1738654"/>
                <a:gd name="connsiteX598" fmla="*/ 236521 w 1359327"/>
                <a:gd name="connsiteY598" fmla="*/ 1378071 h 1738654"/>
                <a:gd name="connsiteX599" fmla="*/ 234736 w 1359327"/>
                <a:gd name="connsiteY599" fmla="*/ 1379856 h 1738654"/>
                <a:gd name="connsiteX600" fmla="*/ 232951 w 1359327"/>
                <a:gd name="connsiteY600" fmla="*/ 1381641 h 1738654"/>
                <a:gd name="connsiteX601" fmla="*/ 230274 w 1359327"/>
                <a:gd name="connsiteY601" fmla="*/ 1386104 h 1738654"/>
                <a:gd name="connsiteX602" fmla="*/ 227596 w 1359327"/>
                <a:gd name="connsiteY602" fmla="*/ 1387889 h 1738654"/>
                <a:gd name="connsiteX603" fmla="*/ 225811 w 1359327"/>
                <a:gd name="connsiteY603" fmla="*/ 1389674 h 1738654"/>
                <a:gd name="connsiteX604" fmla="*/ 223133 w 1359327"/>
                <a:gd name="connsiteY604" fmla="*/ 1390566 h 1738654"/>
                <a:gd name="connsiteX605" fmla="*/ 220456 w 1359327"/>
                <a:gd name="connsiteY605" fmla="*/ 1391459 h 1738654"/>
                <a:gd name="connsiteX606" fmla="*/ 216886 w 1359327"/>
                <a:gd name="connsiteY606" fmla="*/ 1391459 h 1738654"/>
                <a:gd name="connsiteX607" fmla="*/ 190110 w 1359327"/>
                <a:gd name="connsiteY607" fmla="*/ 1387889 h 1738654"/>
                <a:gd name="connsiteX608" fmla="*/ 188325 w 1359327"/>
                <a:gd name="connsiteY608" fmla="*/ 1387889 h 1738654"/>
                <a:gd name="connsiteX609" fmla="*/ 188325 w 1359327"/>
                <a:gd name="connsiteY609" fmla="*/ 1391459 h 1738654"/>
                <a:gd name="connsiteX610" fmla="*/ 189217 w 1359327"/>
                <a:gd name="connsiteY610" fmla="*/ 1395922 h 1738654"/>
                <a:gd name="connsiteX611" fmla="*/ 204390 w 1359327"/>
                <a:gd name="connsiteY611" fmla="*/ 1422698 h 1738654"/>
                <a:gd name="connsiteX612" fmla="*/ 207068 w 1359327"/>
                <a:gd name="connsiteY612" fmla="*/ 1428053 h 1738654"/>
                <a:gd name="connsiteX613" fmla="*/ 207068 w 1359327"/>
                <a:gd name="connsiteY613" fmla="*/ 1430730 h 1738654"/>
                <a:gd name="connsiteX614" fmla="*/ 207960 w 1359327"/>
                <a:gd name="connsiteY614" fmla="*/ 1434300 h 1738654"/>
                <a:gd name="connsiteX615" fmla="*/ 207068 w 1359327"/>
                <a:gd name="connsiteY615" fmla="*/ 1436086 h 1738654"/>
                <a:gd name="connsiteX616" fmla="*/ 205283 w 1359327"/>
                <a:gd name="connsiteY616" fmla="*/ 1437871 h 1738654"/>
                <a:gd name="connsiteX617" fmla="*/ 202605 w 1359327"/>
                <a:gd name="connsiteY617" fmla="*/ 1438763 h 1738654"/>
                <a:gd name="connsiteX618" fmla="*/ 192787 w 1359327"/>
                <a:gd name="connsiteY618" fmla="*/ 1439656 h 1738654"/>
                <a:gd name="connsiteX619" fmla="*/ 191002 w 1359327"/>
                <a:gd name="connsiteY619" fmla="*/ 1440548 h 1738654"/>
                <a:gd name="connsiteX620" fmla="*/ 189217 w 1359327"/>
                <a:gd name="connsiteY620" fmla="*/ 1442333 h 1738654"/>
                <a:gd name="connsiteX621" fmla="*/ 188325 w 1359327"/>
                <a:gd name="connsiteY621" fmla="*/ 1445903 h 1738654"/>
                <a:gd name="connsiteX622" fmla="*/ 186539 w 1359327"/>
                <a:gd name="connsiteY622" fmla="*/ 1463754 h 1738654"/>
                <a:gd name="connsiteX623" fmla="*/ 188325 w 1359327"/>
                <a:gd name="connsiteY623" fmla="*/ 1467324 h 1738654"/>
                <a:gd name="connsiteX624" fmla="*/ 191895 w 1359327"/>
                <a:gd name="connsiteY624" fmla="*/ 1470894 h 1738654"/>
                <a:gd name="connsiteX625" fmla="*/ 211530 w 1359327"/>
                <a:gd name="connsiteY625" fmla="*/ 1478035 h 1738654"/>
                <a:gd name="connsiteX626" fmla="*/ 214208 w 1359327"/>
                <a:gd name="connsiteY626" fmla="*/ 1479820 h 1738654"/>
                <a:gd name="connsiteX627" fmla="*/ 216886 w 1359327"/>
                <a:gd name="connsiteY627" fmla="*/ 1482497 h 1738654"/>
                <a:gd name="connsiteX628" fmla="*/ 218671 w 1359327"/>
                <a:gd name="connsiteY628" fmla="*/ 1486960 h 1738654"/>
                <a:gd name="connsiteX629" fmla="*/ 218671 w 1359327"/>
                <a:gd name="connsiteY629" fmla="*/ 1489638 h 1738654"/>
                <a:gd name="connsiteX630" fmla="*/ 217778 w 1359327"/>
                <a:gd name="connsiteY630" fmla="*/ 1493208 h 1738654"/>
                <a:gd name="connsiteX631" fmla="*/ 216886 w 1359327"/>
                <a:gd name="connsiteY631" fmla="*/ 1495885 h 1738654"/>
                <a:gd name="connsiteX632" fmla="*/ 216886 w 1359327"/>
                <a:gd name="connsiteY632" fmla="*/ 1498563 h 1738654"/>
                <a:gd name="connsiteX633" fmla="*/ 216886 w 1359327"/>
                <a:gd name="connsiteY633" fmla="*/ 1501240 h 1738654"/>
                <a:gd name="connsiteX634" fmla="*/ 217778 w 1359327"/>
                <a:gd name="connsiteY634" fmla="*/ 1503918 h 1738654"/>
                <a:gd name="connsiteX635" fmla="*/ 220456 w 1359327"/>
                <a:gd name="connsiteY635" fmla="*/ 1509273 h 1738654"/>
                <a:gd name="connsiteX636" fmla="*/ 234736 w 1359327"/>
                <a:gd name="connsiteY636" fmla="*/ 1528016 h 1738654"/>
                <a:gd name="connsiteX637" fmla="*/ 240984 w 1359327"/>
                <a:gd name="connsiteY637" fmla="*/ 1536942 h 1738654"/>
                <a:gd name="connsiteX638" fmla="*/ 241876 w 1359327"/>
                <a:gd name="connsiteY638" fmla="*/ 1542297 h 1738654"/>
                <a:gd name="connsiteX639" fmla="*/ 243662 w 1359327"/>
                <a:gd name="connsiteY639" fmla="*/ 1548545 h 1738654"/>
                <a:gd name="connsiteX640" fmla="*/ 244554 w 1359327"/>
                <a:gd name="connsiteY640" fmla="*/ 1551222 h 1738654"/>
                <a:gd name="connsiteX641" fmla="*/ 245447 w 1359327"/>
                <a:gd name="connsiteY641" fmla="*/ 1553900 h 1738654"/>
                <a:gd name="connsiteX642" fmla="*/ 247232 w 1359327"/>
                <a:gd name="connsiteY642" fmla="*/ 1555685 h 1738654"/>
                <a:gd name="connsiteX643" fmla="*/ 250802 w 1359327"/>
                <a:gd name="connsiteY643" fmla="*/ 1560148 h 1738654"/>
                <a:gd name="connsiteX644" fmla="*/ 361476 w 1359327"/>
                <a:gd name="connsiteY644" fmla="*/ 1592279 h 1738654"/>
                <a:gd name="connsiteX645" fmla="*/ 408780 w 1359327"/>
                <a:gd name="connsiteY645" fmla="*/ 1586031 h 1738654"/>
                <a:gd name="connsiteX646" fmla="*/ 445374 w 1359327"/>
                <a:gd name="connsiteY646" fmla="*/ 1592279 h 1738654"/>
                <a:gd name="connsiteX647" fmla="*/ 462332 w 1359327"/>
                <a:gd name="connsiteY647" fmla="*/ 1589601 h 1738654"/>
                <a:gd name="connsiteX648" fmla="*/ 507851 w 1359327"/>
                <a:gd name="connsiteY648" fmla="*/ 1577106 h 1738654"/>
                <a:gd name="connsiteX649" fmla="*/ 559618 w 1359327"/>
                <a:gd name="connsiteY649" fmla="*/ 1575321 h 1738654"/>
                <a:gd name="connsiteX650" fmla="*/ 564974 w 1359327"/>
                <a:gd name="connsiteY650" fmla="*/ 1573536 h 1738654"/>
                <a:gd name="connsiteX651" fmla="*/ 574791 w 1359327"/>
                <a:gd name="connsiteY651" fmla="*/ 1569073 h 1738654"/>
                <a:gd name="connsiteX652" fmla="*/ 579254 w 1359327"/>
                <a:gd name="connsiteY652" fmla="*/ 1569073 h 1738654"/>
                <a:gd name="connsiteX653" fmla="*/ 584609 w 1359327"/>
                <a:gd name="connsiteY653" fmla="*/ 1569966 h 1738654"/>
                <a:gd name="connsiteX654" fmla="*/ 609600 w 1359327"/>
                <a:gd name="connsiteY654" fmla="*/ 1581568 h 1738654"/>
                <a:gd name="connsiteX655" fmla="*/ 614063 w 1359327"/>
                <a:gd name="connsiteY655" fmla="*/ 1582461 h 1738654"/>
                <a:gd name="connsiteX656" fmla="*/ 620310 w 1359327"/>
                <a:gd name="connsiteY656" fmla="*/ 1582461 h 1738654"/>
                <a:gd name="connsiteX657" fmla="*/ 631914 w 1359327"/>
                <a:gd name="connsiteY657" fmla="*/ 1581568 h 1738654"/>
                <a:gd name="connsiteX658" fmla="*/ 639946 w 1359327"/>
                <a:gd name="connsiteY658" fmla="*/ 1577998 h 1738654"/>
                <a:gd name="connsiteX659" fmla="*/ 641731 w 1359327"/>
                <a:gd name="connsiteY659" fmla="*/ 1577106 h 1738654"/>
                <a:gd name="connsiteX660" fmla="*/ 644409 w 1359327"/>
                <a:gd name="connsiteY660" fmla="*/ 1573536 h 1738654"/>
                <a:gd name="connsiteX661" fmla="*/ 654227 w 1359327"/>
                <a:gd name="connsiteY661" fmla="*/ 1555685 h 1738654"/>
                <a:gd name="connsiteX662" fmla="*/ 656012 w 1359327"/>
                <a:gd name="connsiteY662" fmla="*/ 1553900 h 1738654"/>
                <a:gd name="connsiteX663" fmla="*/ 662260 w 1359327"/>
                <a:gd name="connsiteY663" fmla="*/ 1553007 h 1738654"/>
                <a:gd name="connsiteX664" fmla="*/ 708671 w 1359327"/>
                <a:gd name="connsiteY664" fmla="*/ 1553007 h 1738654"/>
                <a:gd name="connsiteX665" fmla="*/ 714026 w 1359327"/>
                <a:gd name="connsiteY665" fmla="*/ 1554792 h 1738654"/>
                <a:gd name="connsiteX666" fmla="*/ 727414 w 1359327"/>
                <a:gd name="connsiteY666" fmla="*/ 1561933 h 1738654"/>
                <a:gd name="connsiteX667" fmla="*/ 730984 w 1359327"/>
                <a:gd name="connsiteY667" fmla="*/ 1565503 h 1738654"/>
                <a:gd name="connsiteX668" fmla="*/ 732770 w 1359327"/>
                <a:gd name="connsiteY668" fmla="*/ 1567288 h 1738654"/>
                <a:gd name="connsiteX669" fmla="*/ 734555 w 1359327"/>
                <a:gd name="connsiteY669" fmla="*/ 1569073 h 1738654"/>
                <a:gd name="connsiteX670" fmla="*/ 737232 w 1359327"/>
                <a:gd name="connsiteY670" fmla="*/ 1569966 h 1738654"/>
                <a:gd name="connsiteX671" fmla="*/ 747943 w 1359327"/>
                <a:gd name="connsiteY671" fmla="*/ 1568180 h 1738654"/>
                <a:gd name="connsiteX672" fmla="*/ 755976 w 1359327"/>
                <a:gd name="connsiteY672" fmla="*/ 1564610 h 1738654"/>
                <a:gd name="connsiteX673" fmla="*/ 765793 w 1359327"/>
                <a:gd name="connsiteY673" fmla="*/ 1559255 h 1738654"/>
                <a:gd name="connsiteX674" fmla="*/ 768471 w 1359327"/>
                <a:gd name="connsiteY674" fmla="*/ 1558362 h 1738654"/>
                <a:gd name="connsiteX675" fmla="*/ 771148 w 1359327"/>
                <a:gd name="connsiteY675" fmla="*/ 1558362 h 1738654"/>
                <a:gd name="connsiteX676" fmla="*/ 811312 w 1359327"/>
                <a:gd name="connsiteY676" fmla="*/ 1564610 h 1738654"/>
                <a:gd name="connsiteX677" fmla="*/ 816668 w 1359327"/>
                <a:gd name="connsiteY677" fmla="*/ 1563718 h 1738654"/>
                <a:gd name="connsiteX678" fmla="*/ 817560 w 1359327"/>
                <a:gd name="connsiteY678" fmla="*/ 1562825 h 1738654"/>
                <a:gd name="connsiteX679" fmla="*/ 819345 w 1359327"/>
                <a:gd name="connsiteY679" fmla="*/ 1561933 h 1738654"/>
                <a:gd name="connsiteX680" fmla="*/ 821131 w 1359327"/>
                <a:gd name="connsiteY680" fmla="*/ 1560148 h 1738654"/>
                <a:gd name="connsiteX681" fmla="*/ 822023 w 1359327"/>
                <a:gd name="connsiteY681" fmla="*/ 1557470 h 1738654"/>
                <a:gd name="connsiteX682" fmla="*/ 826486 w 1359327"/>
                <a:gd name="connsiteY682" fmla="*/ 1545867 h 1738654"/>
                <a:gd name="connsiteX683" fmla="*/ 832733 w 1359327"/>
                <a:gd name="connsiteY683" fmla="*/ 1532479 h 1738654"/>
                <a:gd name="connsiteX684" fmla="*/ 834519 w 1359327"/>
                <a:gd name="connsiteY684" fmla="*/ 1530694 h 1738654"/>
                <a:gd name="connsiteX685" fmla="*/ 836303 w 1359327"/>
                <a:gd name="connsiteY685" fmla="*/ 1528016 h 1738654"/>
                <a:gd name="connsiteX686" fmla="*/ 843444 w 1359327"/>
                <a:gd name="connsiteY686" fmla="*/ 1523554 h 1738654"/>
                <a:gd name="connsiteX687" fmla="*/ 855939 w 1359327"/>
                <a:gd name="connsiteY687" fmla="*/ 1519091 h 1738654"/>
                <a:gd name="connsiteX688" fmla="*/ 861295 w 1359327"/>
                <a:gd name="connsiteY688" fmla="*/ 1515521 h 1738654"/>
                <a:gd name="connsiteX689" fmla="*/ 864864 w 1359327"/>
                <a:gd name="connsiteY689" fmla="*/ 1511951 h 1738654"/>
                <a:gd name="connsiteX690" fmla="*/ 866650 w 1359327"/>
                <a:gd name="connsiteY690" fmla="*/ 1510166 h 1738654"/>
                <a:gd name="connsiteX691" fmla="*/ 867542 w 1359327"/>
                <a:gd name="connsiteY691" fmla="*/ 1507488 h 1738654"/>
                <a:gd name="connsiteX692" fmla="*/ 870220 w 1359327"/>
                <a:gd name="connsiteY692" fmla="*/ 1501240 h 1738654"/>
                <a:gd name="connsiteX693" fmla="*/ 872005 w 1359327"/>
                <a:gd name="connsiteY693" fmla="*/ 1494993 h 1738654"/>
                <a:gd name="connsiteX694" fmla="*/ 874683 w 1359327"/>
                <a:gd name="connsiteY694" fmla="*/ 1492315 h 1738654"/>
                <a:gd name="connsiteX695" fmla="*/ 878252 w 1359327"/>
                <a:gd name="connsiteY695" fmla="*/ 1492315 h 1738654"/>
                <a:gd name="connsiteX696" fmla="*/ 912169 w 1359327"/>
                <a:gd name="connsiteY696" fmla="*/ 1496778 h 1738654"/>
                <a:gd name="connsiteX697" fmla="*/ 914847 w 1359327"/>
                <a:gd name="connsiteY697" fmla="*/ 1497670 h 1738654"/>
                <a:gd name="connsiteX698" fmla="*/ 917524 w 1359327"/>
                <a:gd name="connsiteY698" fmla="*/ 1499455 h 1738654"/>
                <a:gd name="connsiteX699" fmla="*/ 918416 w 1359327"/>
                <a:gd name="connsiteY699" fmla="*/ 1503026 h 1738654"/>
                <a:gd name="connsiteX700" fmla="*/ 918416 w 1359327"/>
                <a:gd name="connsiteY700" fmla="*/ 1505703 h 1738654"/>
                <a:gd name="connsiteX701" fmla="*/ 917524 w 1359327"/>
                <a:gd name="connsiteY701" fmla="*/ 1508381 h 1738654"/>
                <a:gd name="connsiteX702" fmla="*/ 917524 w 1359327"/>
                <a:gd name="connsiteY702" fmla="*/ 1512843 h 1738654"/>
                <a:gd name="connsiteX703" fmla="*/ 921094 w 1359327"/>
                <a:gd name="connsiteY703" fmla="*/ 1517306 h 1738654"/>
                <a:gd name="connsiteX704" fmla="*/ 930019 w 1359327"/>
                <a:gd name="connsiteY704" fmla="*/ 1525339 h 1738654"/>
                <a:gd name="connsiteX705" fmla="*/ 932697 w 1359327"/>
                <a:gd name="connsiteY705" fmla="*/ 1529802 h 1738654"/>
                <a:gd name="connsiteX706" fmla="*/ 933590 w 1359327"/>
                <a:gd name="connsiteY706" fmla="*/ 1533372 h 1738654"/>
                <a:gd name="connsiteX707" fmla="*/ 932697 w 1359327"/>
                <a:gd name="connsiteY707" fmla="*/ 1537834 h 1738654"/>
                <a:gd name="connsiteX708" fmla="*/ 931804 w 1359327"/>
                <a:gd name="connsiteY708" fmla="*/ 1540512 h 1738654"/>
                <a:gd name="connsiteX709" fmla="*/ 931804 w 1359327"/>
                <a:gd name="connsiteY709" fmla="*/ 1544082 h 1738654"/>
                <a:gd name="connsiteX710" fmla="*/ 932697 w 1359327"/>
                <a:gd name="connsiteY710" fmla="*/ 1546760 h 1738654"/>
                <a:gd name="connsiteX711" fmla="*/ 933590 w 1359327"/>
                <a:gd name="connsiteY711" fmla="*/ 1549437 h 1738654"/>
                <a:gd name="connsiteX712" fmla="*/ 934482 w 1359327"/>
                <a:gd name="connsiteY712" fmla="*/ 1552115 h 1738654"/>
                <a:gd name="connsiteX713" fmla="*/ 934482 w 1359327"/>
                <a:gd name="connsiteY713" fmla="*/ 1555685 h 1738654"/>
                <a:gd name="connsiteX714" fmla="*/ 933590 w 1359327"/>
                <a:gd name="connsiteY714" fmla="*/ 1561933 h 1738654"/>
                <a:gd name="connsiteX715" fmla="*/ 934482 w 1359327"/>
                <a:gd name="connsiteY715" fmla="*/ 1565503 h 1738654"/>
                <a:gd name="connsiteX716" fmla="*/ 934482 w 1359327"/>
                <a:gd name="connsiteY716" fmla="*/ 1567288 h 1738654"/>
                <a:gd name="connsiteX717" fmla="*/ 935375 w 1359327"/>
                <a:gd name="connsiteY717" fmla="*/ 1569073 h 1738654"/>
                <a:gd name="connsiteX718" fmla="*/ 944300 w 1359327"/>
                <a:gd name="connsiteY718" fmla="*/ 1588709 h 1738654"/>
                <a:gd name="connsiteX719" fmla="*/ 948763 w 1359327"/>
                <a:gd name="connsiteY719" fmla="*/ 1594956 h 1738654"/>
                <a:gd name="connsiteX720" fmla="*/ 950548 w 1359327"/>
                <a:gd name="connsiteY720" fmla="*/ 1596742 h 1738654"/>
                <a:gd name="connsiteX721" fmla="*/ 951440 w 1359327"/>
                <a:gd name="connsiteY721" fmla="*/ 1598526 h 1738654"/>
                <a:gd name="connsiteX722" fmla="*/ 967506 w 1359327"/>
                <a:gd name="connsiteY722" fmla="*/ 1610130 h 1738654"/>
                <a:gd name="connsiteX723" fmla="*/ 968399 w 1359327"/>
                <a:gd name="connsiteY723" fmla="*/ 1613700 h 1738654"/>
                <a:gd name="connsiteX724" fmla="*/ 968399 w 1359327"/>
                <a:gd name="connsiteY724" fmla="*/ 1616377 h 1738654"/>
                <a:gd name="connsiteX725" fmla="*/ 942515 w 1359327"/>
                <a:gd name="connsiteY725" fmla="*/ 1648508 h 1738654"/>
                <a:gd name="connsiteX726" fmla="*/ 939837 w 1359327"/>
                <a:gd name="connsiteY726" fmla="*/ 1653864 h 1738654"/>
                <a:gd name="connsiteX727" fmla="*/ 938945 w 1359327"/>
                <a:gd name="connsiteY727" fmla="*/ 1656541 h 1738654"/>
                <a:gd name="connsiteX728" fmla="*/ 938052 w 1359327"/>
                <a:gd name="connsiteY728" fmla="*/ 1659219 h 1738654"/>
                <a:gd name="connsiteX729" fmla="*/ 938052 w 1359327"/>
                <a:gd name="connsiteY729" fmla="*/ 1661896 h 1738654"/>
                <a:gd name="connsiteX730" fmla="*/ 938052 w 1359327"/>
                <a:gd name="connsiteY730" fmla="*/ 1662789 h 1738654"/>
                <a:gd name="connsiteX731" fmla="*/ 940730 w 1359327"/>
                <a:gd name="connsiteY731" fmla="*/ 1665466 h 1738654"/>
                <a:gd name="connsiteX732" fmla="*/ 950548 w 1359327"/>
                <a:gd name="connsiteY732" fmla="*/ 1672607 h 1738654"/>
                <a:gd name="connsiteX733" fmla="*/ 953225 w 1359327"/>
                <a:gd name="connsiteY733" fmla="*/ 1677070 h 1738654"/>
                <a:gd name="connsiteX734" fmla="*/ 954118 w 1359327"/>
                <a:gd name="connsiteY734" fmla="*/ 1680640 h 1738654"/>
                <a:gd name="connsiteX735" fmla="*/ 955011 w 1359327"/>
                <a:gd name="connsiteY735" fmla="*/ 1683317 h 1738654"/>
                <a:gd name="connsiteX736" fmla="*/ 955903 w 1359327"/>
                <a:gd name="connsiteY736" fmla="*/ 1685995 h 1738654"/>
                <a:gd name="connsiteX737" fmla="*/ 956795 w 1359327"/>
                <a:gd name="connsiteY737" fmla="*/ 1688672 h 1738654"/>
                <a:gd name="connsiteX738" fmla="*/ 963936 w 1359327"/>
                <a:gd name="connsiteY738" fmla="*/ 1700275 h 1738654"/>
                <a:gd name="connsiteX739" fmla="*/ 964828 w 1359327"/>
                <a:gd name="connsiteY739" fmla="*/ 1702060 h 1738654"/>
                <a:gd name="connsiteX740" fmla="*/ 964828 w 1359327"/>
                <a:gd name="connsiteY740" fmla="*/ 1704738 h 1738654"/>
                <a:gd name="connsiteX741" fmla="*/ 963936 w 1359327"/>
                <a:gd name="connsiteY741" fmla="*/ 1707416 h 1738654"/>
                <a:gd name="connsiteX742" fmla="*/ 962151 w 1359327"/>
                <a:gd name="connsiteY742" fmla="*/ 1710093 h 1738654"/>
                <a:gd name="connsiteX743" fmla="*/ 956795 w 1359327"/>
                <a:gd name="connsiteY743" fmla="*/ 1716341 h 1738654"/>
                <a:gd name="connsiteX744" fmla="*/ 955011 w 1359327"/>
                <a:gd name="connsiteY744" fmla="*/ 1718126 h 1738654"/>
                <a:gd name="connsiteX745" fmla="*/ 955011 w 1359327"/>
                <a:gd name="connsiteY745" fmla="*/ 1720804 h 1738654"/>
                <a:gd name="connsiteX746" fmla="*/ 955011 w 1359327"/>
                <a:gd name="connsiteY746" fmla="*/ 1723481 h 1738654"/>
                <a:gd name="connsiteX747" fmla="*/ 956795 w 1359327"/>
                <a:gd name="connsiteY747" fmla="*/ 1725266 h 1738654"/>
                <a:gd name="connsiteX748" fmla="*/ 958580 w 1359327"/>
                <a:gd name="connsiteY748" fmla="*/ 1727051 h 1738654"/>
                <a:gd name="connsiteX749" fmla="*/ 962151 w 1359327"/>
                <a:gd name="connsiteY749" fmla="*/ 1729729 h 1738654"/>
                <a:gd name="connsiteX750" fmla="*/ 967506 w 1359327"/>
                <a:gd name="connsiteY750" fmla="*/ 1731514 h 1738654"/>
                <a:gd name="connsiteX751" fmla="*/ 978216 w 1359327"/>
                <a:gd name="connsiteY751" fmla="*/ 1734192 h 1738654"/>
                <a:gd name="connsiteX752" fmla="*/ 998744 w 1359327"/>
                <a:gd name="connsiteY752" fmla="*/ 1732406 h 1738654"/>
                <a:gd name="connsiteX753" fmla="*/ 1037123 w 1359327"/>
                <a:gd name="connsiteY753" fmla="*/ 1738654 h 1738654"/>
                <a:gd name="connsiteX754" fmla="*/ 1093353 w 1359327"/>
                <a:gd name="connsiteY754" fmla="*/ 1735084 h 1738654"/>
                <a:gd name="connsiteX755" fmla="*/ 1104063 w 1359327"/>
                <a:gd name="connsiteY755" fmla="*/ 1736869 h 1738654"/>
                <a:gd name="connsiteX756" fmla="*/ 1107633 w 1359327"/>
                <a:gd name="connsiteY756" fmla="*/ 1736869 h 1738654"/>
                <a:gd name="connsiteX757" fmla="*/ 1109419 w 1359327"/>
                <a:gd name="connsiteY757" fmla="*/ 1735084 h 1738654"/>
                <a:gd name="connsiteX758" fmla="*/ 1110311 w 1359327"/>
                <a:gd name="connsiteY758" fmla="*/ 1731514 h 1738654"/>
                <a:gd name="connsiteX759" fmla="*/ 1111204 w 1359327"/>
                <a:gd name="connsiteY759" fmla="*/ 1723481 h 1738654"/>
                <a:gd name="connsiteX760" fmla="*/ 1112096 w 1359327"/>
                <a:gd name="connsiteY760" fmla="*/ 1720804 h 1738654"/>
                <a:gd name="connsiteX761" fmla="*/ 1112096 w 1359327"/>
                <a:gd name="connsiteY761" fmla="*/ 1717234 h 1738654"/>
                <a:gd name="connsiteX762" fmla="*/ 1116559 w 1359327"/>
                <a:gd name="connsiteY762" fmla="*/ 1714556 h 1738654"/>
                <a:gd name="connsiteX763" fmla="*/ 1122807 w 1359327"/>
                <a:gd name="connsiteY763" fmla="*/ 1711878 h 1738654"/>
                <a:gd name="connsiteX764" fmla="*/ 1146012 w 1359327"/>
                <a:gd name="connsiteY764" fmla="*/ 1709201 h 1738654"/>
                <a:gd name="connsiteX765" fmla="*/ 1154938 w 1359327"/>
                <a:gd name="connsiteY765" fmla="*/ 1710093 h 1738654"/>
                <a:gd name="connsiteX766" fmla="*/ 1159400 w 1359327"/>
                <a:gd name="connsiteY766" fmla="*/ 1708308 h 1738654"/>
                <a:gd name="connsiteX767" fmla="*/ 1164756 w 1359327"/>
                <a:gd name="connsiteY767" fmla="*/ 1704738 h 1738654"/>
                <a:gd name="connsiteX768" fmla="*/ 1182606 w 1359327"/>
                <a:gd name="connsiteY768" fmla="*/ 1688672 h 1738654"/>
                <a:gd name="connsiteX769" fmla="*/ 1184391 w 1359327"/>
                <a:gd name="connsiteY769" fmla="*/ 1686887 h 1738654"/>
                <a:gd name="connsiteX770" fmla="*/ 1186176 w 1359327"/>
                <a:gd name="connsiteY770" fmla="*/ 1684210 h 1738654"/>
                <a:gd name="connsiteX771" fmla="*/ 1191532 w 1359327"/>
                <a:gd name="connsiteY771" fmla="*/ 1681532 h 1738654"/>
                <a:gd name="connsiteX772" fmla="*/ 1204920 w 1359327"/>
                <a:gd name="connsiteY772" fmla="*/ 1682425 h 1738654"/>
                <a:gd name="connsiteX773" fmla="*/ 1206704 w 1359327"/>
                <a:gd name="connsiteY773" fmla="*/ 1669929 h 1738654"/>
                <a:gd name="connsiteX774" fmla="*/ 1208490 w 1359327"/>
                <a:gd name="connsiteY774" fmla="*/ 1668144 h 1738654"/>
                <a:gd name="connsiteX775" fmla="*/ 1211167 w 1359327"/>
                <a:gd name="connsiteY775" fmla="*/ 1665466 h 1738654"/>
                <a:gd name="connsiteX776" fmla="*/ 1219200 w 1359327"/>
                <a:gd name="connsiteY776" fmla="*/ 1661896 h 1738654"/>
                <a:gd name="connsiteX777" fmla="*/ 1220985 w 1359327"/>
                <a:gd name="connsiteY777" fmla="*/ 1658326 h 1738654"/>
                <a:gd name="connsiteX778" fmla="*/ 1222770 w 1359327"/>
                <a:gd name="connsiteY778" fmla="*/ 1654756 h 1738654"/>
                <a:gd name="connsiteX779" fmla="*/ 1223663 w 1359327"/>
                <a:gd name="connsiteY779" fmla="*/ 1650294 h 1738654"/>
                <a:gd name="connsiteX780" fmla="*/ 1224555 w 1359327"/>
                <a:gd name="connsiteY780" fmla="*/ 1644046 h 1738654"/>
                <a:gd name="connsiteX781" fmla="*/ 1223663 w 1359327"/>
                <a:gd name="connsiteY781" fmla="*/ 1639583 h 1738654"/>
                <a:gd name="connsiteX782" fmla="*/ 1223663 w 1359327"/>
                <a:gd name="connsiteY782" fmla="*/ 1636013 h 1738654"/>
                <a:gd name="connsiteX783" fmla="*/ 1221878 w 1359327"/>
                <a:gd name="connsiteY783" fmla="*/ 1634228 h 1738654"/>
                <a:gd name="connsiteX784" fmla="*/ 1219200 w 1359327"/>
                <a:gd name="connsiteY784" fmla="*/ 1633335 h 1738654"/>
                <a:gd name="connsiteX785" fmla="*/ 1215630 w 1359327"/>
                <a:gd name="connsiteY785" fmla="*/ 1634228 h 1738654"/>
                <a:gd name="connsiteX786" fmla="*/ 1204027 w 1359327"/>
                <a:gd name="connsiteY786" fmla="*/ 1636013 h 1738654"/>
                <a:gd name="connsiteX787" fmla="*/ 1196887 w 1359327"/>
                <a:gd name="connsiteY787" fmla="*/ 1636013 h 1738654"/>
                <a:gd name="connsiteX788" fmla="*/ 1189747 w 1359327"/>
                <a:gd name="connsiteY788" fmla="*/ 1635120 h 1738654"/>
                <a:gd name="connsiteX789" fmla="*/ 1189747 w 1359327"/>
                <a:gd name="connsiteY789" fmla="*/ 1633335 h 1738654"/>
                <a:gd name="connsiteX790" fmla="*/ 1189747 w 1359327"/>
                <a:gd name="connsiteY790" fmla="*/ 1631550 h 1738654"/>
                <a:gd name="connsiteX791" fmla="*/ 1194209 w 1359327"/>
                <a:gd name="connsiteY791" fmla="*/ 1627088 h 1738654"/>
                <a:gd name="connsiteX792" fmla="*/ 1196887 w 1359327"/>
                <a:gd name="connsiteY792" fmla="*/ 1621732 h 1738654"/>
                <a:gd name="connsiteX793" fmla="*/ 1201349 w 1359327"/>
                <a:gd name="connsiteY793" fmla="*/ 1614592 h 1738654"/>
                <a:gd name="connsiteX794" fmla="*/ 1202242 w 1359327"/>
                <a:gd name="connsiteY794" fmla="*/ 1610130 h 1738654"/>
                <a:gd name="connsiteX795" fmla="*/ 1204027 w 1359327"/>
                <a:gd name="connsiteY795" fmla="*/ 1603882 h 1738654"/>
                <a:gd name="connsiteX796" fmla="*/ 1205812 w 1359327"/>
                <a:gd name="connsiteY796" fmla="*/ 1593171 h 1738654"/>
                <a:gd name="connsiteX797" fmla="*/ 1205812 w 1359327"/>
                <a:gd name="connsiteY797" fmla="*/ 1587816 h 1738654"/>
                <a:gd name="connsiteX798" fmla="*/ 1205812 w 1359327"/>
                <a:gd name="connsiteY798" fmla="*/ 1583354 h 1738654"/>
                <a:gd name="connsiteX799" fmla="*/ 1203135 w 1359327"/>
                <a:gd name="connsiteY799" fmla="*/ 1577998 h 1738654"/>
                <a:gd name="connsiteX800" fmla="*/ 1201349 w 1359327"/>
                <a:gd name="connsiteY800" fmla="*/ 1573536 h 1738654"/>
                <a:gd name="connsiteX801" fmla="*/ 1199564 w 1359327"/>
                <a:gd name="connsiteY801" fmla="*/ 1566395 h 1738654"/>
                <a:gd name="connsiteX802" fmla="*/ 1200457 w 1359327"/>
                <a:gd name="connsiteY802" fmla="*/ 1562825 h 1738654"/>
                <a:gd name="connsiteX803" fmla="*/ 1202242 w 1359327"/>
                <a:gd name="connsiteY803" fmla="*/ 1560148 h 1738654"/>
                <a:gd name="connsiteX804" fmla="*/ 1206704 w 1359327"/>
                <a:gd name="connsiteY804" fmla="*/ 1557470 h 1738654"/>
                <a:gd name="connsiteX805" fmla="*/ 1208490 w 1359327"/>
                <a:gd name="connsiteY805" fmla="*/ 1556578 h 1738654"/>
                <a:gd name="connsiteX806" fmla="*/ 1212060 w 1359327"/>
                <a:gd name="connsiteY806" fmla="*/ 1556578 h 1738654"/>
                <a:gd name="connsiteX807" fmla="*/ 1218308 w 1359327"/>
                <a:gd name="connsiteY807" fmla="*/ 1556578 h 1738654"/>
                <a:gd name="connsiteX808" fmla="*/ 1221878 w 1359327"/>
                <a:gd name="connsiteY808" fmla="*/ 1555685 h 1738654"/>
                <a:gd name="connsiteX809" fmla="*/ 1224555 w 1359327"/>
                <a:gd name="connsiteY809" fmla="*/ 1553007 h 1738654"/>
                <a:gd name="connsiteX810" fmla="*/ 1228125 w 1359327"/>
                <a:gd name="connsiteY810" fmla="*/ 1546760 h 1738654"/>
                <a:gd name="connsiteX811" fmla="*/ 1230803 w 1359327"/>
                <a:gd name="connsiteY811" fmla="*/ 1544975 h 1738654"/>
                <a:gd name="connsiteX812" fmla="*/ 1233480 w 1359327"/>
                <a:gd name="connsiteY812" fmla="*/ 1544082 h 1738654"/>
                <a:gd name="connsiteX813" fmla="*/ 1237943 w 1359327"/>
                <a:gd name="connsiteY813" fmla="*/ 1544975 h 1738654"/>
                <a:gd name="connsiteX814" fmla="*/ 1240621 w 1359327"/>
                <a:gd name="connsiteY814" fmla="*/ 1544975 h 1738654"/>
                <a:gd name="connsiteX815" fmla="*/ 1243299 w 1359327"/>
                <a:gd name="connsiteY815" fmla="*/ 1544082 h 1738654"/>
                <a:gd name="connsiteX816" fmla="*/ 1262934 w 1359327"/>
                <a:gd name="connsiteY816" fmla="*/ 1528909 h 1738654"/>
                <a:gd name="connsiteX817" fmla="*/ 1279892 w 1359327"/>
                <a:gd name="connsiteY817" fmla="*/ 1520876 h 1738654"/>
                <a:gd name="connsiteX818" fmla="*/ 1283463 w 1359327"/>
                <a:gd name="connsiteY818" fmla="*/ 1518199 h 1738654"/>
                <a:gd name="connsiteX819" fmla="*/ 1289710 w 1359327"/>
                <a:gd name="connsiteY819" fmla="*/ 1511951 h 1738654"/>
                <a:gd name="connsiteX820" fmla="*/ 1292388 w 1359327"/>
                <a:gd name="connsiteY820" fmla="*/ 1511058 h 1738654"/>
                <a:gd name="connsiteX821" fmla="*/ 1300420 w 1359327"/>
                <a:gd name="connsiteY821" fmla="*/ 1508381 h 1738654"/>
                <a:gd name="connsiteX822" fmla="*/ 1302206 w 1359327"/>
                <a:gd name="connsiteY822" fmla="*/ 1506596 h 1738654"/>
                <a:gd name="connsiteX823" fmla="*/ 1304883 w 1359327"/>
                <a:gd name="connsiteY823" fmla="*/ 1504811 h 1738654"/>
                <a:gd name="connsiteX824" fmla="*/ 1307561 w 1359327"/>
                <a:gd name="connsiteY824" fmla="*/ 1502133 h 1738654"/>
                <a:gd name="connsiteX825" fmla="*/ 1315594 w 1359327"/>
                <a:gd name="connsiteY825" fmla="*/ 1490530 h 1738654"/>
                <a:gd name="connsiteX826" fmla="*/ 1319164 w 1359327"/>
                <a:gd name="connsiteY826" fmla="*/ 1482497 h 1738654"/>
                <a:gd name="connsiteX827" fmla="*/ 1321841 w 1359327"/>
                <a:gd name="connsiteY827" fmla="*/ 1478927 h 1738654"/>
                <a:gd name="connsiteX828" fmla="*/ 1324519 w 1359327"/>
                <a:gd name="connsiteY828" fmla="*/ 1476250 h 1738654"/>
                <a:gd name="connsiteX829" fmla="*/ 1338800 w 1359327"/>
                <a:gd name="connsiteY829" fmla="*/ 1469109 h 1738654"/>
                <a:gd name="connsiteX830" fmla="*/ 1342370 w 1359327"/>
                <a:gd name="connsiteY830" fmla="*/ 1465539 h 1738654"/>
                <a:gd name="connsiteX831" fmla="*/ 1354865 w 1359327"/>
                <a:gd name="connsiteY831" fmla="*/ 1453044 h 1738654"/>
                <a:gd name="connsiteX832" fmla="*/ 1357543 w 1359327"/>
                <a:gd name="connsiteY832" fmla="*/ 1447688 h 1738654"/>
                <a:gd name="connsiteX833" fmla="*/ 1359328 w 1359327"/>
                <a:gd name="connsiteY833" fmla="*/ 1442333 h 1738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</a:cxnLst>
              <a:rect l="l" t="t" r="r" b="b"/>
              <a:pathLst>
                <a:path w="1359327" h="1738654">
                  <a:moveTo>
                    <a:pt x="1359328" y="1439656"/>
                  </a:moveTo>
                  <a:lnTo>
                    <a:pt x="1357543" y="1436978"/>
                  </a:lnTo>
                  <a:lnTo>
                    <a:pt x="1327196" y="1386996"/>
                  </a:lnTo>
                  <a:lnTo>
                    <a:pt x="1326304" y="1383426"/>
                  </a:lnTo>
                  <a:lnTo>
                    <a:pt x="1325412" y="1379856"/>
                  </a:lnTo>
                  <a:lnTo>
                    <a:pt x="1325412" y="1375393"/>
                  </a:lnTo>
                  <a:lnTo>
                    <a:pt x="1327196" y="1371823"/>
                  </a:lnTo>
                  <a:lnTo>
                    <a:pt x="1329874" y="1367361"/>
                  </a:lnTo>
                  <a:lnTo>
                    <a:pt x="1331659" y="1365575"/>
                  </a:lnTo>
                  <a:lnTo>
                    <a:pt x="1331659" y="1362898"/>
                  </a:lnTo>
                  <a:lnTo>
                    <a:pt x="1324519" y="1332552"/>
                  </a:lnTo>
                  <a:lnTo>
                    <a:pt x="1323627" y="1324519"/>
                  </a:lnTo>
                  <a:lnTo>
                    <a:pt x="1323627" y="1319164"/>
                  </a:lnTo>
                  <a:lnTo>
                    <a:pt x="1324519" y="1315594"/>
                  </a:lnTo>
                  <a:lnTo>
                    <a:pt x="1326304" y="1313809"/>
                  </a:lnTo>
                  <a:lnTo>
                    <a:pt x="1328089" y="1312023"/>
                  </a:lnTo>
                  <a:lnTo>
                    <a:pt x="1328982" y="1312023"/>
                  </a:lnTo>
                  <a:lnTo>
                    <a:pt x="1346832" y="1307561"/>
                  </a:lnTo>
                  <a:lnTo>
                    <a:pt x="1350403" y="1304883"/>
                  </a:lnTo>
                  <a:lnTo>
                    <a:pt x="1353972" y="1301313"/>
                  </a:lnTo>
                  <a:lnTo>
                    <a:pt x="1358435" y="1293280"/>
                  </a:lnTo>
                  <a:lnTo>
                    <a:pt x="1358435" y="1289710"/>
                  </a:lnTo>
                  <a:lnTo>
                    <a:pt x="1356650" y="1285248"/>
                  </a:lnTo>
                  <a:lnTo>
                    <a:pt x="1354865" y="1280785"/>
                  </a:lnTo>
                  <a:lnTo>
                    <a:pt x="1354865" y="1269182"/>
                  </a:lnTo>
                  <a:lnTo>
                    <a:pt x="1353972" y="1263827"/>
                  </a:lnTo>
                  <a:lnTo>
                    <a:pt x="1352188" y="1260257"/>
                  </a:lnTo>
                  <a:lnTo>
                    <a:pt x="1350403" y="1258472"/>
                  </a:lnTo>
                  <a:lnTo>
                    <a:pt x="1343262" y="1254009"/>
                  </a:lnTo>
                  <a:lnTo>
                    <a:pt x="1340584" y="1252224"/>
                  </a:lnTo>
                  <a:lnTo>
                    <a:pt x="1338800" y="1250439"/>
                  </a:lnTo>
                  <a:lnTo>
                    <a:pt x="1337015" y="1247761"/>
                  </a:lnTo>
                  <a:lnTo>
                    <a:pt x="1336122" y="1245084"/>
                  </a:lnTo>
                  <a:lnTo>
                    <a:pt x="1335229" y="1242406"/>
                  </a:lnTo>
                  <a:lnTo>
                    <a:pt x="1335229" y="1239728"/>
                  </a:lnTo>
                  <a:lnTo>
                    <a:pt x="1335229" y="1229018"/>
                  </a:lnTo>
                  <a:lnTo>
                    <a:pt x="1336122" y="1225448"/>
                  </a:lnTo>
                  <a:lnTo>
                    <a:pt x="1336122" y="1221878"/>
                  </a:lnTo>
                  <a:lnTo>
                    <a:pt x="1335229" y="1212060"/>
                  </a:lnTo>
                  <a:lnTo>
                    <a:pt x="1337907" y="1179929"/>
                  </a:lnTo>
                  <a:lnTo>
                    <a:pt x="1337015" y="1171896"/>
                  </a:lnTo>
                  <a:lnTo>
                    <a:pt x="1335229" y="1167433"/>
                  </a:lnTo>
                  <a:lnTo>
                    <a:pt x="1328982" y="1164756"/>
                  </a:lnTo>
                  <a:lnTo>
                    <a:pt x="1326304" y="1163863"/>
                  </a:lnTo>
                  <a:lnTo>
                    <a:pt x="1324519" y="1162078"/>
                  </a:lnTo>
                  <a:lnTo>
                    <a:pt x="1323627" y="1159400"/>
                  </a:lnTo>
                  <a:lnTo>
                    <a:pt x="1318271" y="1150475"/>
                  </a:lnTo>
                  <a:lnTo>
                    <a:pt x="1312024" y="1135302"/>
                  </a:lnTo>
                  <a:lnTo>
                    <a:pt x="1311131" y="1132624"/>
                  </a:lnTo>
                  <a:lnTo>
                    <a:pt x="1309346" y="1130839"/>
                  </a:lnTo>
                  <a:lnTo>
                    <a:pt x="1306668" y="1129054"/>
                  </a:lnTo>
                  <a:lnTo>
                    <a:pt x="1303098" y="1128162"/>
                  </a:lnTo>
                  <a:lnTo>
                    <a:pt x="1300420" y="1128162"/>
                  </a:lnTo>
                  <a:lnTo>
                    <a:pt x="1293280" y="1128162"/>
                  </a:lnTo>
                  <a:lnTo>
                    <a:pt x="1290603" y="1126377"/>
                  </a:lnTo>
                  <a:lnTo>
                    <a:pt x="1288818" y="1121914"/>
                  </a:lnTo>
                  <a:lnTo>
                    <a:pt x="1287032" y="1108526"/>
                  </a:lnTo>
                  <a:lnTo>
                    <a:pt x="1279892" y="1091568"/>
                  </a:lnTo>
                  <a:lnTo>
                    <a:pt x="1276322" y="1068362"/>
                  </a:lnTo>
                  <a:lnTo>
                    <a:pt x="1274537" y="1063899"/>
                  </a:lnTo>
                  <a:lnTo>
                    <a:pt x="1273644" y="1062114"/>
                  </a:lnTo>
                  <a:lnTo>
                    <a:pt x="1271860" y="1059437"/>
                  </a:lnTo>
                  <a:lnTo>
                    <a:pt x="1270075" y="1057652"/>
                  </a:lnTo>
                  <a:lnTo>
                    <a:pt x="1269182" y="1054974"/>
                  </a:lnTo>
                  <a:lnTo>
                    <a:pt x="1262934" y="1046049"/>
                  </a:lnTo>
                  <a:lnTo>
                    <a:pt x="1258472" y="1042479"/>
                  </a:lnTo>
                  <a:lnTo>
                    <a:pt x="1255794" y="1041586"/>
                  </a:lnTo>
                  <a:lnTo>
                    <a:pt x="1253116" y="1040693"/>
                  </a:lnTo>
                  <a:lnTo>
                    <a:pt x="1229911" y="1041586"/>
                  </a:lnTo>
                  <a:lnTo>
                    <a:pt x="1227233" y="1042479"/>
                  </a:lnTo>
                  <a:lnTo>
                    <a:pt x="1206704" y="1050511"/>
                  </a:lnTo>
                  <a:lnTo>
                    <a:pt x="1204027" y="1051404"/>
                  </a:lnTo>
                  <a:lnTo>
                    <a:pt x="1200457" y="1050511"/>
                  </a:lnTo>
                  <a:lnTo>
                    <a:pt x="1196887" y="1048726"/>
                  </a:lnTo>
                  <a:lnTo>
                    <a:pt x="1193316" y="1042479"/>
                  </a:lnTo>
                  <a:lnTo>
                    <a:pt x="1193316" y="1038908"/>
                  </a:lnTo>
                  <a:lnTo>
                    <a:pt x="1195102" y="1036231"/>
                  </a:lnTo>
                  <a:lnTo>
                    <a:pt x="1206704" y="1035338"/>
                  </a:lnTo>
                  <a:lnTo>
                    <a:pt x="1209382" y="1034446"/>
                  </a:lnTo>
                  <a:lnTo>
                    <a:pt x="1212060" y="1032661"/>
                  </a:lnTo>
                  <a:lnTo>
                    <a:pt x="1213845" y="1029983"/>
                  </a:lnTo>
                  <a:lnTo>
                    <a:pt x="1215630" y="1026413"/>
                  </a:lnTo>
                  <a:lnTo>
                    <a:pt x="1214737" y="1023735"/>
                  </a:lnTo>
                  <a:lnTo>
                    <a:pt x="1212952" y="1021950"/>
                  </a:lnTo>
                  <a:lnTo>
                    <a:pt x="1204920" y="1016595"/>
                  </a:lnTo>
                  <a:lnTo>
                    <a:pt x="1202242" y="1013917"/>
                  </a:lnTo>
                  <a:lnTo>
                    <a:pt x="1202242" y="1011240"/>
                  </a:lnTo>
                  <a:lnTo>
                    <a:pt x="1203135" y="1008562"/>
                  </a:lnTo>
                  <a:lnTo>
                    <a:pt x="1205812" y="1006777"/>
                  </a:lnTo>
                  <a:lnTo>
                    <a:pt x="1208490" y="1006777"/>
                  </a:lnTo>
                  <a:lnTo>
                    <a:pt x="1217415" y="1009455"/>
                  </a:lnTo>
                  <a:lnTo>
                    <a:pt x="1220985" y="1008562"/>
                  </a:lnTo>
                  <a:lnTo>
                    <a:pt x="1222770" y="1007670"/>
                  </a:lnTo>
                  <a:lnTo>
                    <a:pt x="1224555" y="1005885"/>
                  </a:lnTo>
                  <a:lnTo>
                    <a:pt x="1226340" y="1003207"/>
                  </a:lnTo>
                  <a:lnTo>
                    <a:pt x="1228125" y="1000529"/>
                  </a:lnTo>
                  <a:lnTo>
                    <a:pt x="1232588" y="984464"/>
                  </a:lnTo>
                  <a:lnTo>
                    <a:pt x="1233480" y="980001"/>
                  </a:lnTo>
                  <a:lnTo>
                    <a:pt x="1233480" y="977324"/>
                  </a:lnTo>
                  <a:lnTo>
                    <a:pt x="1232588" y="976431"/>
                  </a:lnTo>
                  <a:lnTo>
                    <a:pt x="1232588" y="974646"/>
                  </a:lnTo>
                  <a:lnTo>
                    <a:pt x="1231696" y="972861"/>
                  </a:lnTo>
                  <a:lnTo>
                    <a:pt x="1229911" y="971076"/>
                  </a:lnTo>
                  <a:lnTo>
                    <a:pt x="1223663" y="967506"/>
                  </a:lnTo>
                  <a:lnTo>
                    <a:pt x="1220985" y="964828"/>
                  </a:lnTo>
                  <a:lnTo>
                    <a:pt x="1219200" y="958580"/>
                  </a:lnTo>
                  <a:lnTo>
                    <a:pt x="1219200" y="954118"/>
                  </a:lnTo>
                  <a:lnTo>
                    <a:pt x="1220985" y="952333"/>
                  </a:lnTo>
                  <a:lnTo>
                    <a:pt x="1227233" y="951440"/>
                  </a:lnTo>
                  <a:lnTo>
                    <a:pt x="1229911" y="950548"/>
                  </a:lnTo>
                  <a:lnTo>
                    <a:pt x="1231696" y="947870"/>
                  </a:lnTo>
                  <a:lnTo>
                    <a:pt x="1232588" y="946085"/>
                  </a:lnTo>
                  <a:lnTo>
                    <a:pt x="1237943" y="930019"/>
                  </a:lnTo>
                  <a:lnTo>
                    <a:pt x="1240621" y="920201"/>
                  </a:lnTo>
                  <a:lnTo>
                    <a:pt x="1239728" y="917524"/>
                  </a:lnTo>
                  <a:lnTo>
                    <a:pt x="1237943" y="914846"/>
                  </a:lnTo>
                  <a:lnTo>
                    <a:pt x="1229018" y="907706"/>
                  </a:lnTo>
                  <a:lnTo>
                    <a:pt x="1226340" y="905921"/>
                  </a:lnTo>
                  <a:lnTo>
                    <a:pt x="1224555" y="903243"/>
                  </a:lnTo>
                  <a:lnTo>
                    <a:pt x="1221878" y="898781"/>
                  </a:lnTo>
                  <a:lnTo>
                    <a:pt x="1221878" y="895211"/>
                  </a:lnTo>
                  <a:lnTo>
                    <a:pt x="1222770" y="891640"/>
                  </a:lnTo>
                  <a:lnTo>
                    <a:pt x="1228125" y="880037"/>
                  </a:lnTo>
                  <a:lnTo>
                    <a:pt x="1233480" y="871112"/>
                  </a:lnTo>
                  <a:lnTo>
                    <a:pt x="1247761" y="847906"/>
                  </a:lnTo>
                  <a:lnTo>
                    <a:pt x="1253116" y="837196"/>
                  </a:lnTo>
                  <a:lnTo>
                    <a:pt x="1254901" y="834518"/>
                  </a:lnTo>
                  <a:lnTo>
                    <a:pt x="1256687" y="832733"/>
                  </a:lnTo>
                  <a:lnTo>
                    <a:pt x="1273644" y="822915"/>
                  </a:lnTo>
                  <a:lnTo>
                    <a:pt x="1276322" y="820238"/>
                  </a:lnTo>
                  <a:lnTo>
                    <a:pt x="1278107" y="816668"/>
                  </a:lnTo>
                  <a:lnTo>
                    <a:pt x="1281677" y="808635"/>
                  </a:lnTo>
                  <a:lnTo>
                    <a:pt x="1282570" y="804172"/>
                  </a:lnTo>
                  <a:lnTo>
                    <a:pt x="1282570" y="799709"/>
                  </a:lnTo>
                  <a:lnTo>
                    <a:pt x="1275430" y="771148"/>
                  </a:lnTo>
                  <a:lnTo>
                    <a:pt x="1273644" y="759545"/>
                  </a:lnTo>
                  <a:lnTo>
                    <a:pt x="1271860" y="753298"/>
                  </a:lnTo>
                  <a:lnTo>
                    <a:pt x="1270967" y="750620"/>
                  </a:lnTo>
                  <a:lnTo>
                    <a:pt x="1269182" y="748835"/>
                  </a:lnTo>
                  <a:lnTo>
                    <a:pt x="1265612" y="744372"/>
                  </a:lnTo>
                  <a:lnTo>
                    <a:pt x="1259364" y="742587"/>
                  </a:lnTo>
                  <a:lnTo>
                    <a:pt x="1252224" y="740802"/>
                  </a:lnTo>
                  <a:lnTo>
                    <a:pt x="1232588" y="743480"/>
                  </a:lnTo>
                  <a:lnTo>
                    <a:pt x="1230803" y="743480"/>
                  </a:lnTo>
                  <a:lnTo>
                    <a:pt x="1228125" y="740802"/>
                  </a:lnTo>
                  <a:lnTo>
                    <a:pt x="1227233" y="738125"/>
                  </a:lnTo>
                  <a:lnTo>
                    <a:pt x="1227233" y="734555"/>
                  </a:lnTo>
                  <a:lnTo>
                    <a:pt x="1237051" y="675647"/>
                  </a:lnTo>
                  <a:lnTo>
                    <a:pt x="1237051" y="669400"/>
                  </a:lnTo>
                  <a:lnTo>
                    <a:pt x="1236158" y="665830"/>
                  </a:lnTo>
                  <a:lnTo>
                    <a:pt x="1234373" y="664044"/>
                  </a:lnTo>
                  <a:lnTo>
                    <a:pt x="1221878" y="648871"/>
                  </a:lnTo>
                  <a:lnTo>
                    <a:pt x="1191532" y="602460"/>
                  </a:lnTo>
                  <a:lnTo>
                    <a:pt x="1189747" y="600675"/>
                  </a:lnTo>
                  <a:lnTo>
                    <a:pt x="1187961" y="598890"/>
                  </a:lnTo>
                  <a:lnTo>
                    <a:pt x="1184391" y="598890"/>
                  </a:lnTo>
                  <a:lnTo>
                    <a:pt x="1181714" y="597105"/>
                  </a:lnTo>
                  <a:lnTo>
                    <a:pt x="1178144" y="592642"/>
                  </a:lnTo>
                  <a:lnTo>
                    <a:pt x="1176359" y="581039"/>
                  </a:lnTo>
                  <a:lnTo>
                    <a:pt x="1176359" y="575684"/>
                  </a:lnTo>
                  <a:lnTo>
                    <a:pt x="1179036" y="573006"/>
                  </a:lnTo>
                  <a:lnTo>
                    <a:pt x="1195994" y="573006"/>
                  </a:lnTo>
                  <a:lnTo>
                    <a:pt x="1198672" y="573899"/>
                  </a:lnTo>
                  <a:lnTo>
                    <a:pt x="1201349" y="574791"/>
                  </a:lnTo>
                  <a:lnTo>
                    <a:pt x="1205812" y="579254"/>
                  </a:lnTo>
                  <a:lnTo>
                    <a:pt x="1207597" y="581039"/>
                  </a:lnTo>
                  <a:lnTo>
                    <a:pt x="1210275" y="581931"/>
                  </a:lnTo>
                  <a:lnTo>
                    <a:pt x="1212952" y="581931"/>
                  </a:lnTo>
                  <a:lnTo>
                    <a:pt x="1214737" y="576576"/>
                  </a:lnTo>
                  <a:lnTo>
                    <a:pt x="1215630" y="570329"/>
                  </a:lnTo>
                  <a:lnTo>
                    <a:pt x="1213845" y="550693"/>
                  </a:lnTo>
                  <a:lnTo>
                    <a:pt x="1212952" y="544445"/>
                  </a:lnTo>
                  <a:lnTo>
                    <a:pt x="1213845" y="539982"/>
                  </a:lnTo>
                  <a:lnTo>
                    <a:pt x="1213845" y="535520"/>
                  </a:lnTo>
                  <a:lnTo>
                    <a:pt x="1215630" y="531950"/>
                  </a:lnTo>
                  <a:lnTo>
                    <a:pt x="1218308" y="526594"/>
                  </a:lnTo>
                  <a:lnTo>
                    <a:pt x="1225448" y="514991"/>
                  </a:lnTo>
                  <a:lnTo>
                    <a:pt x="1227233" y="509636"/>
                  </a:lnTo>
                  <a:lnTo>
                    <a:pt x="1228125" y="506066"/>
                  </a:lnTo>
                  <a:lnTo>
                    <a:pt x="1227233" y="502496"/>
                  </a:lnTo>
                  <a:lnTo>
                    <a:pt x="1226340" y="499818"/>
                  </a:lnTo>
                  <a:lnTo>
                    <a:pt x="1225448" y="497141"/>
                  </a:lnTo>
                  <a:lnTo>
                    <a:pt x="1223663" y="494463"/>
                  </a:lnTo>
                  <a:lnTo>
                    <a:pt x="1220092" y="490893"/>
                  </a:lnTo>
                  <a:lnTo>
                    <a:pt x="1218308" y="489108"/>
                  </a:lnTo>
                  <a:lnTo>
                    <a:pt x="1212952" y="485538"/>
                  </a:lnTo>
                  <a:lnTo>
                    <a:pt x="1200457" y="481075"/>
                  </a:lnTo>
                  <a:lnTo>
                    <a:pt x="1197779" y="480183"/>
                  </a:lnTo>
                  <a:lnTo>
                    <a:pt x="1195102" y="478398"/>
                  </a:lnTo>
                  <a:lnTo>
                    <a:pt x="1194209" y="475720"/>
                  </a:lnTo>
                  <a:lnTo>
                    <a:pt x="1192424" y="469472"/>
                  </a:lnTo>
                  <a:lnTo>
                    <a:pt x="1191532" y="466795"/>
                  </a:lnTo>
                  <a:lnTo>
                    <a:pt x="1190639" y="464117"/>
                  </a:lnTo>
                  <a:lnTo>
                    <a:pt x="1189747" y="461440"/>
                  </a:lnTo>
                  <a:lnTo>
                    <a:pt x="1186176" y="456977"/>
                  </a:lnTo>
                  <a:lnTo>
                    <a:pt x="1169218" y="441804"/>
                  </a:lnTo>
                  <a:lnTo>
                    <a:pt x="1160293" y="435556"/>
                  </a:lnTo>
                  <a:lnTo>
                    <a:pt x="1154045" y="433771"/>
                  </a:lnTo>
                  <a:lnTo>
                    <a:pt x="1151368" y="432878"/>
                  </a:lnTo>
                  <a:lnTo>
                    <a:pt x="1148690" y="433771"/>
                  </a:lnTo>
                  <a:lnTo>
                    <a:pt x="1146905" y="435556"/>
                  </a:lnTo>
                  <a:lnTo>
                    <a:pt x="1136195" y="454299"/>
                  </a:lnTo>
                  <a:lnTo>
                    <a:pt x="1135302" y="456084"/>
                  </a:lnTo>
                  <a:lnTo>
                    <a:pt x="1133517" y="456977"/>
                  </a:lnTo>
                  <a:lnTo>
                    <a:pt x="1131732" y="455192"/>
                  </a:lnTo>
                  <a:lnTo>
                    <a:pt x="1130839" y="453407"/>
                  </a:lnTo>
                  <a:lnTo>
                    <a:pt x="1129055" y="447159"/>
                  </a:lnTo>
                  <a:lnTo>
                    <a:pt x="1126376" y="435556"/>
                  </a:lnTo>
                  <a:lnTo>
                    <a:pt x="1120129" y="391822"/>
                  </a:lnTo>
                  <a:lnTo>
                    <a:pt x="1110311" y="355228"/>
                  </a:lnTo>
                  <a:lnTo>
                    <a:pt x="1111204" y="351658"/>
                  </a:lnTo>
                  <a:lnTo>
                    <a:pt x="1113881" y="349873"/>
                  </a:lnTo>
                  <a:lnTo>
                    <a:pt x="1120129" y="348980"/>
                  </a:lnTo>
                  <a:lnTo>
                    <a:pt x="1126376" y="348088"/>
                  </a:lnTo>
                  <a:lnTo>
                    <a:pt x="1136195" y="342733"/>
                  </a:lnTo>
                  <a:lnTo>
                    <a:pt x="1153152" y="330237"/>
                  </a:lnTo>
                  <a:lnTo>
                    <a:pt x="1159400" y="323097"/>
                  </a:lnTo>
                  <a:lnTo>
                    <a:pt x="1166540" y="314172"/>
                  </a:lnTo>
                  <a:lnTo>
                    <a:pt x="1171896" y="302569"/>
                  </a:lnTo>
                  <a:lnTo>
                    <a:pt x="1172788" y="296321"/>
                  </a:lnTo>
                  <a:lnTo>
                    <a:pt x="1173681" y="286503"/>
                  </a:lnTo>
                  <a:lnTo>
                    <a:pt x="1175466" y="254372"/>
                  </a:lnTo>
                  <a:lnTo>
                    <a:pt x="1175466" y="248124"/>
                  </a:lnTo>
                  <a:lnTo>
                    <a:pt x="1174573" y="245447"/>
                  </a:lnTo>
                  <a:lnTo>
                    <a:pt x="1173681" y="244554"/>
                  </a:lnTo>
                  <a:lnTo>
                    <a:pt x="1171896" y="243661"/>
                  </a:lnTo>
                  <a:lnTo>
                    <a:pt x="1170111" y="243661"/>
                  </a:lnTo>
                  <a:lnTo>
                    <a:pt x="1166540" y="247232"/>
                  </a:lnTo>
                  <a:lnTo>
                    <a:pt x="1163863" y="248124"/>
                  </a:lnTo>
                  <a:lnTo>
                    <a:pt x="1161185" y="247232"/>
                  </a:lnTo>
                  <a:lnTo>
                    <a:pt x="1159400" y="245447"/>
                  </a:lnTo>
                  <a:lnTo>
                    <a:pt x="1158508" y="243661"/>
                  </a:lnTo>
                  <a:lnTo>
                    <a:pt x="1154938" y="236521"/>
                  </a:lnTo>
                  <a:lnTo>
                    <a:pt x="1154938" y="235629"/>
                  </a:lnTo>
                  <a:lnTo>
                    <a:pt x="1147797" y="240984"/>
                  </a:lnTo>
                  <a:lnTo>
                    <a:pt x="1137087" y="245447"/>
                  </a:lnTo>
                  <a:lnTo>
                    <a:pt x="1124592" y="238306"/>
                  </a:lnTo>
                  <a:lnTo>
                    <a:pt x="1118344" y="223133"/>
                  </a:lnTo>
                  <a:lnTo>
                    <a:pt x="1113881" y="204390"/>
                  </a:lnTo>
                  <a:lnTo>
                    <a:pt x="1107633" y="187432"/>
                  </a:lnTo>
                  <a:lnTo>
                    <a:pt x="1096923" y="174936"/>
                  </a:lnTo>
                  <a:lnTo>
                    <a:pt x="1087998" y="168689"/>
                  </a:lnTo>
                  <a:lnTo>
                    <a:pt x="1084428" y="158871"/>
                  </a:lnTo>
                  <a:lnTo>
                    <a:pt x="1088891" y="136558"/>
                  </a:lnTo>
                  <a:lnTo>
                    <a:pt x="1087105" y="114244"/>
                  </a:lnTo>
                  <a:lnTo>
                    <a:pt x="1080858" y="99964"/>
                  </a:lnTo>
                  <a:lnTo>
                    <a:pt x="1063007" y="73188"/>
                  </a:lnTo>
                  <a:lnTo>
                    <a:pt x="1051404" y="41949"/>
                  </a:lnTo>
                  <a:lnTo>
                    <a:pt x="1045156" y="31239"/>
                  </a:lnTo>
                  <a:lnTo>
                    <a:pt x="1031768" y="23206"/>
                  </a:lnTo>
                  <a:lnTo>
                    <a:pt x="1010347" y="17851"/>
                  </a:lnTo>
                  <a:lnTo>
                    <a:pt x="999637" y="18743"/>
                  </a:lnTo>
                  <a:lnTo>
                    <a:pt x="988927" y="22313"/>
                  </a:lnTo>
                  <a:lnTo>
                    <a:pt x="978216" y="32131"/>
                  </a:lnTo>
                  <a:lnTo>
                    <a:pt x="965721" y="59800"/>
                  </a:lnTo>
                  <a:lnTo>
                    <a:pt x="955903" y="70510"/>
                  </a:lnTo>
                  <a:lnTo>
                    <a:pt x="941623" y="75865"/>
                  </a:lnTo>
                  <a:lnTo>
                    <a:pt x="908599" y="76758"/>
                  </a:lnTo>
                  <a:lnTo>
                    <a:pt x="893426" y="79435"/>
                  </a:lnTo>
                  <a:lnTo>
                    <a:pt x="876467" y="89253"/>
                  </a:lnTo>
                  <a:lnTo>
                    <a:pt x="859509" y="102641"/>
                  </a:lnTo>
                  <a:lnTo>
                    <a:pt x="844336" y="120492"/>
                  </a:lnTo>
                  <a:lnTo>
                    <a:pt x="833626" y="144590"/>
                  </a:lnTo>
                  <a:lnTo>
                    <a:pt x="831841" y="158871"/>
                  </a:lnTo>
                  <a:lnTo>
                    <a:pt x="833626" y="191002"/>
                  </a:lnTo>
                  <a:lnTo>
                    <a:pt x="830948" y="203497"/>
                  </a:lnTo>
                  <a:lnTo>
                    <a:pt x="821131" y="215100"/>
                  </a:lnTo>
                  <a:lnTo>
                    <a:pt x="815775" y="206175"/>
                  </a:lnTo>
                  <a:lnTo>
                    <a:pt x="811312" y="190109"/>
                  </a:lnTo>
                  <a:lnTo>
                    <a:pt x="807743" y="179399"/>
                  </a:lnTo>
                  <a:lnTo>
                    <a:pt x="800602" y="178507"/>
                  </a:lnTo>
                  <a:lnTo>
                    <a:pt x="794355" y="182969"/>
                  </a:lnTo>
                  <a:lnTo>
                    <a:pt x="786322" y="186539"/>
                  </a:lnTo>
                  <a:lnTo>
                    <a:pt x="777396" y="182077"/>
                  </a:lnTo>
                  <a:lnTo>
                    <a:pt x="772041" y="173151"/>
                  </a:lnTo>
                  <a:lnTo>
                    <a:pt x="768471" y="161548"/>
                  </a:lnTo>
                  <a:lnTo>
                    <a:pt x="760438" y="113352"/>
                  </a:lnTo>
                  <a:lnTo>
                    <a:pt x="758653" y="96394"/>
                  </a:lnTo>
                  <a:lnTo>
                    <a:pt x="754190" y="84791"/>
                  </a:lnTo>
                  <a:lnTo>
                    <a:pt x="740802" y="78543"/>
                  </a:lnTo>
                  <a:lnTo>
                    <a:pt x="692606" y="68725"/>
                  </a:lnTo>
                  <a:lnTo>
                    <a:pt x="678325" y="68725"/>
                  </a:lnTo>
                  <a:lnTo>
                    <a:pt x="664044" y="73188"/>
                  </a:lnTo>
                  <a:lnTo>
                    <a:pt x="637268" y="91931"/>
                  </a:lnTo>
                  <a:lnTo>
                    <a:pt x="623881" y="105319"/>
                  </a:lnTo>
                  <a:lnTo>
                    <a:pt x="616740" y="108889"/>
                  </a:lnTo>
                  <a:lnTo>
                    <a:pt x="610493" y="106211"/>
                  </a:lnTo>
                  <a:lnTo>
                    <a:pt x="606922" y="99071"/>
                  </a:lnTo>
                  <a:lnTo>
                    <a:pt x="601567" y="75865"/>
                  </a:lnTo>
                  <a:lnTo>
                    <a:pt x="597997" y="66047"/>
                  </a:lnTo>
                  <a:lnTo>
                    <a:pt x="590857" y="58907"/>
                  </a:lnTo>
                  <a:lnTo>
                    <a:pt x="575684" y="49089"/>
                  </a:lnTo>
                  <a:lnTo>
                    <a:pt x="569436" y="42842"/>
                  </a:lnTo>
                  <a:lnTo>
                    <a:pt x="564974" y="33024"/>
                  </a:lnTo>
                  <a:lnTo>
                    <a:pt x="564081" y="25883"/>
                  </a:lnTo>
                  <a:lnTo>
                    <a:pt x="564974" y="18743"/>
                  </a:lnTo>
                  <a:lnTo>
                    <a:pt x="562296" y="9818"/>
                  </a:lnTo>
                  <a:lnTo>
                    <a:pt x="555156" y="893"/>
                  </a:lnTo>
                  <a:lnTo>
                    <a:pt x="543553" y="0"/>
                  </a:lnTo>
                  <a:lnTo>
                    <a:pt x="531950" y="5355"/>
                  </a:lnTo>
                  <a:lnTo>
                    <a:pt x="520347" y="16066"/>
                  </a:lnTo>
                  <a:lnTo>
                    <a:pt x="509636" y="32131"/>
                  </a:lnTo>
                  <a:lnTo>
                    <a:pt x="492678" y="65155"/>
                  </a:lnTo>
                  <a:lnTo>
                    <a:pt x="480183" y="76758"/>
                  </a:lnTo>
                  <a:lnTo>
                    <a:pt x="469472" y="81220"/>
                  </a:lnTo>
                  <a:lnTo>
                    <a:pt x="417706" y="80328"/>
                  </a:lnTo>
                  <a:lnTo>
                    <a:pt x="407888" y="78543"/>
                  </a:lnTo>
                  <a:lnTo>
                    <a:pt x="397177" y="73188"/>
                  </a:lnTo>
                  <a:lnTo>
                    <a:pt x="365046" y="37486"/>
                  </a:lnTo>
                  <a:lnTo>
                    <a:pt x="353443" y="31239"/>
                  </a:lnTo>
                  <a:lnTo>
                    <a:pt x="341840" y="33916"/>
                  </a:lnTo>
                  <a:lnTo>
                    <a:pt x="331130" y="42842"/>
                  </a:lnTo>
                  <a:lnTo>
                    <a:pt x="324882" y="57122"/>
                  </a:lnTo>
                  <a:lnTo>
                    <a:pt x="321312" y="74973"/>
                  </a:lnTo>
                  <a:lnTo>
                    <a:pt x="321312" y="85683"/>
                  </a:lnTo>
                  <a:lnTo>
                    <a:pt x="323097" y="94608"/>
                  </a:lnTo>
                  <a:lnTo>
                    <a:pt x="323097" y="104426"/>
                  </a:lnTo>
                  <a:lnTo>
                    <a:pt x="320419" y="115137"/>
                  </a:lnTo>
                  <a:lnTo>
                    <a:pt x="317742" y="120492"/>
                  </a:lnTo>
                  <a:lnTo>
                    <a:pt x="292751" y="154408"/>
                  </a:lnTo>
                  <a:lnTo>
                    <a:pt x="287396" y="159763"/>
                  </a:lnTo>
                  <a:lnTo>
                    <a:pt x="279363" y="161548"/>
                  </a:lnTo>
                  <a:lnTo>
                    <a:pt x="271330" y="157978"/>
                  </a:lnTo>
                  <a:lnTo>
                    <a:pt x="262405" y="150838"/>
                  </a:lnTo>
                  <a:lnTo>
                    <a:pt x="255264" y="143698"/>
                  </a:lnTo>
                  <a:lnTo>
                    <a:pt x="253479" y="138343"/>
                  </a:lnTo>
                  <a:lnTo>
                    <a:pt x="253479" y="138343"/>
                  </a:lnTo>
                  <a:lnTo>
                    <a:pt x="235629" y="141913"/>
                  </a:lnTo>
                  <a:lnTo>
                    <a:pt x="223133" y="148160"/>
                  </a:lnTo>
                  <a:lnTo>
                    <a:pt x="216886" y="149946"/>
                  </a:lnTo>
                  <a:lnTo>
                    <a:pt x="212423" y="152623"/>
                  </a:lnTo>
                  <a:lnTo>
                    <a:pt x="210638" y="154408"/>
                  </a:lnTo>
                  <a:lnTo>
                    <a:pt x="208853" y="158871"/>
                  </a:lnTo>
                  <a:lnTo>
                    <a:pt x="207068" y="166904"/>
                  </a:lnTo>
                  <a:lnTo>
                    <a:pt x="205283" y="182969"/>
                  </a:lnTo>
                  <a:lnTo>
                    <a:pt x="205283" y="191002"/>
                  </a:lnTo>
                  <a:lnTo>
                    <a:pt x="207068" y="195465"/>
                  </a:lnTo>
                  <a:lnTo>
                    <a:pt x="215101" y="203497"/>
                  </a:lnTo>
                  <a:lnTo>
                    <a:pt x="217778" y="207960"/>
                  </a:lnTo>
                  <a:lnTo>
                    <a:pt x="218671" y="210638"/>
                  </a:lnTo>
                  <a:lnTo>
                    <a:pt x="219563" y="213315"/>
                  </a:lnTo>
                  <a:lnTo>
                    <a:pt x="220456" y="216885"/>
                  </a:lnTo>
                  <a:lnTo>
                    <a:pt x="219563" y="220456"/>
                  </a:lnTo>
                  <a:lnTo>
                    <a:pt x="217778" y="223133"/>
                  </a:lnTo>
                  <a:lnTo>
                    <a:pt x="215101" y="223133"/>
                  </a:lnTo>
                  <a:lnTo>
                    <a:pt x="211530" y="222241"/>
                  </a:lnTo>
                  <a:lnTo>
                    <a:pt x="208853" y="221348"/>
                  </a:lnTo>
                  <a:lnTo>
                    <a:pt x="188325" y="202605"/>
                  </a:lnTo>
                  <a:lnTo>
                    <a:pt x="186539" y="199927"/>
                  </a:lnTo>
                  <a:lnTo>
                    <a:pt x="184754" y="198142"/>
                  </a:lnTo>
                  <a:lnTo>
                    <a:pt x="183862" y="194572"/>
                  </a:lnTo>
                  <a:lnTo>
                    <a:pt x="182077" y="189217"/>
                  </a:lnTo>
                  <a:lnTo>
                    <a:pt x="178507" y="184754"/>
                  </a:lnTo>
                  <a:lnTo>
                    <a:pt x="176722" y="182969"/>
                  </a:lnTo>
                  <a:lnTo>
                    <a:pt x="174937" y="180292"/>
                  </a:lnTo>
                  <a:lnTo>
                    <a:pt x="173151" y="179399"/>
                  </a:lnTo>
                  <a:lnTo>
                    <a:pt x="169581" y="179399"/>
                  </a:lnTo>
                  <a:lnTo>
                    <a:pt x="167796" y="179399"/>
                  </a:lnTo>
                  <a:lnTo>
                    <a:pt x="166011" y="181184"/>
                  </a:lnTo>
                  <a:lnTo>
                    <a:pt x="164226" y="188324"/>
                  </a:lnTo>
                  <a:lnTo>
                    <a:pt x="158871" y="225811"/>
                  </a:lnTo>
                  <a:lnTo>
                    <a:pt x="157978" y="236521"/>
                  </a:lnTo>
                  <a:lnTo>
                    <a:pt x="159763" y="243661"/>
                  </a:lnTo>
                  <a:lnTo>
                    <a:pt x="167796" y="251694"/>
                  </a:lnTo>
                  <a:lnTo>
                    <a:pt x="169581" y="253479"/>
                  </a:lnTo>
                  <a:lnTo>
                    <a:pt x="170474" y="256157"/>
                  </a:lnTo>
                  <a:lnTo>
                    <a:pt x="170474" y="260620"/>
                  </a:lnTo>
                  <a:lnTo>
                    <a:pt x="169581" y="265082"/>
                  </a:lnTo>
                  <a:lnTo>
                    <a:pt x="166904" y="273115"/>
                  </a:lnTo>
                  <a:lnTo>
                    <a:pt x="165119" y="276685"/>
                  </a:lnTo>
                  <a:lnTo>
                    <a:pt x="162441" y="279363"/>
                  </a:lnTo>
                  <a:lnTo>
                    <a:pt x="157086" y="285611"/>
                  </a:lnTo>
                  <a:lnTo>
                    <a:pt x="155301" y="286503"/>
                  </a:lnTo>
                  <a:lnTo>
                    <a:pt x="152623" y="288288"/>
                  </a:lnTo>
                  <a:lnTo>
                    <a:pt x="123170" y="294536"/>
                  </a:lnTo>
                  <a:lnTo>
                    <a:pt x="120492" y="296321"/>
                  </a:lnTo>
                  <a:lnTo>
                    <a:pt x="119599" y="298999"/>
                  </a:lnTo>
                  <a:lnTo>
                    <a:pt x="120492" y="303461"/>
                  </a:lnTo>
                  <a:lnTo>
                    <a:pt x="138343" y="339163"/>
                  </a:lnTo>
                  <a:lnTo>
                    <a:pt x="139235" y="340948"/>
                  </a:lnTo>
                  <a:lnTo>
                    <a:pt x="139235" y="342733"/>
                  </a:lnTo>
                  <a:lnTo>
                    <a:pt x="140128" y="348088"/>
                  </a:lnTo>
                  <a:lnTo>
                    <a:pt x="140128" y="351658"/>
                  </a:lnTo>
                  <a:lnTo>
                    <a:pt x="139235" y="357013"/>
                  </a:lnTo>
                  <a:lnTo>
                    <a:pt x="137450" y="362368"/>
                  </a:lnTo>
                  <a:lnTo>
                    <a:pt x="132987" y="372186"/>
                  </a:lnTo>
                  <a:lnTo>
                    <a:pt x="130310" y="375756"/>
                  </a:lnTo>
                  <a:lnTo>
                    <a:pt x="126740" y="379327"/>
                  </a:lnTo>
                  <a:lnTo>
                    <a:pt x="115137" y="386467"/>
                  </a:lnTo>
                  <a:lnTo>
                    <a:pt x="113352" y="388252"/>
                  </a:lnTo>
                  <a:lnTo>
                    <a:pt x="111567" y="390037"/>
                  </a:lnTo>
                  <a:lnTo>
                    <a:pt x="109782" y="392715"/>
                  </a:lnTo>
                  <a:lnTo>
                    <a:pt x="102641" y="414135"/>
                  </a:lnTo>
                  <a:lnTo>
                    <a:pt x="100856" y="419490"/>
                  </a:lnTo>
                  <a:lnTo>
                    <a:pt x="98179" y="423061"/>
                  </a:lnTo>
                  <a:lnTo>
                    <a:pt x="96394" y="424846"/>
                  </a:lnTo>
                  <a:lnTo>
                    <a:pt x="94609" y="426631"/>
                  </a:lnTo>
                  <a:lnTo>
                    <a:pt x="90146" y="432878"/>
                  </a:lnTo>
                  <a:lnTo>
                    <a:pt x="88361" y="435556"/>
                  </a:lnTo>
                  <a:lnTo>
                    <a:pt x="87468" y="440019"/>
                  </a:lnTo>
                  <a:lnTo>
                    <a:pt x="86576" y="446266"/>
                  </a:lnTo>
                  <a:lnTo>
                    <a:pt x="85683" y="465010"/>
                  </a:lnTo>
                  <a:lnTo>
                    <a:pt x="83898" y="471257"/>
                  </a:lnTo>
                  <a:lnTo>
                    <a:pt x="81221" y="477505"/>
                  </a:lnTo>
                  <a:lnTo>
                    <a:pt x="78543" y="481075"/>
                  </a:lnTo>
                  <a:lnTo>
                    <a:pt x="75865" y="484645"/>
                  </a:lnTo>
                  <a:lnTo>
                    <a:pt x="70510" y="490001"/>
                  </a:lnTo>
                  <a:lnTo>
                    <a:pt x="68725" y="491786"/>
                  </a:lnTo>
                  <a:lnTo>
                    <a:pt x="66047" y="496248"/>
                  </a:lnTo>
                  <a:lnTo>
                    <a:pt x="60692" y="511421"/>
                  </a:lnTo>
                  <a:lnTo>
                    <a:pt x="57122" y="515884"/>
                  </a:lnTo>
                  <a:lnTo>
                    <a:pt x="54445" y="518562"/>
                  </a:lnTo>
                  <a:lnTo>
                    <a:pt x="41949" y="525702"/>
                  </a:lnTo>
                  <a:lnTo>
                    <a:pt x="21421" y="530165"/>
                  </a:lnTo>
                  <a:lnTo>
                    <a:pt x="18743" y="531057"/>
                  </a:lnTo>
                  <a:lnTo>
                    <a:pt x="16958" y="532842"/>
                  </a:lnTo>
                  <a:lnTo>
                    <a:pt x="15173" y="534627"/>
                  </a:lnTo>
                  <a:lnTo>
                    <a:pt x="13388" y="538197"/>
                  </a:lnTo>
                  <a:lnTo>
                    <a:pt x="8033" y="555155"/>
                  </a:lnTo>
                  <a:lnTo>
                    <a:pt x="7140" y="556048"/>
                  </a:lnTo>
                  <a:lnTo>
                    <a:pt x="4463" y="559618"/>
                  </a:lnTo>
                  <a:lnTo>
                    <a:pt x="3570" y="561403"/>
                  </a:lnTo>
                  <a:lnTo>
                    <a:pt x="3570" y="564081"/>
                  </a:lnTo>
                  <a:lnTo>
                    <a:pt x="6248" y="571221"/>
                  </a:lnTo>
                  <a:lnTo>
                    <a:pt x="12495" y="581931"/>
                  </a:lnTo>
                  <a:lnTo>
                    <a:pt x="13388" y="585502"/>
                  </a:lnTo>
                  <a:lnTo>
                    <a:pt x="14281" y="589964"/>
                  </a:lnTo>
                  <a:lnTo>
                    <a:pt x="15173" y="597997"/>
                  </a:lnTo>
                  <a:lnTo>
                    <a:pt x="16066" y="601567"/>
                  </a:lnTo>
                  <a:lnTo>
                    <a:pt x="18743" y="605137"/>
                  </a:lnTo>
                  <a:lnTo>
                    <a:pt x="22313" y="608707"/>
                  </a:lnTo>
                  <a:lnTo>
                    <a:pt x="24098" y="611385"/>
                  </a:lnTo>
                  <a:lnTo>
                    <a:pt x="24098" y="614955"/>
                  </a:lnTo>
                  <a:lnTo>
                    <a:pt x="21421" y="619418"/>
                  </a:lnTo>
                  <a:lnTo>
                    <a:pt x="19636" y="622095"/>
                  </a:lnTo>
                  <a:lnTo>
                    <a:pt x="13388" y="624773"/>
                  </a:lnTo>
                  <a:lnTo>
                    <a:pt x="12495" y="627451"/>
                  </a:lnTo>
                  <a:lnTo>
                    <a:pt x="14281" y="631913"/>
                  </a:lnTo>
                  <a:lnTo>
                    <a:pt x="16066" y="634591"/>
                  </a:lnTo>
                  <a:lnTo>
                    <a:pt x="23206" y="643516"/>
                  </a:lnTo>
                  <a:lnTo>
                    <a:pt x="25883" y="648871"/>
                  </a:lnTo>
                  <a:lnTo>
                    <a:pt x="25883" y="655119"/>
                  </a:lnTo>
                  <a:lnTo>
                    <a:pt x="24991" y="663152"/>
                  </a:lnTo>
                  <a:lnTo>
                    <a:pt x="16958" y="704208"/>
                  </a:lnTo>
                  <a:lnTo>
                    <a:pt x="16958" y="708671"/>
                  </a:lnTo>
                  <a:lnTo>
                    <a:pt x="16958" y="714919"/>
                  </a:lnTo>
                  <a:lnTo>
                    <a:pt x="17851" y="723844"/>
                  </a:lnTo>
                  <a:lnTo>
                    <a:pt x="18743" y="729199"/>
                  </a:lnTo>
                  <a:lnTo>
                    <a:pt x="19636" y="732769"/>
                  </a:lnTo>
                  <a:lnTo>
                    <a:pt x="20528" y="735447"/>
                  </a:lnTo>
                  <a:lnTo>
                    <a:pt x="25883" y="745265"/>
                  </a:lnTo>
                  <a:lnTo>
                    <a:pt x="36594" y="761331"/>
                  </a:lnTo>
                  <a:lnTo>
                    <a:pt x="38379" y="764008"/>
                  </a:lnTo>
                  <a:lnTo>
                    <a:pt x="40164" y="769363"/>
                  </a:lnTo>
                  <a:lnTo>
                    <a:pt x="41949" y="774719"/>
                  </a:lnTo>
                  <a:lnTo>
                    <a:pt x="42842" y="777396"/>
                  </a:lnTo>
                  <a:lnTo>
                    <a:pt x="41949" y="783644"/>
                  </a:lnTo>
                  <a:lnTo>
                    <a:pt x="40164" y="792569"/>
                  </a:lnTo>
                  <a:lnTo>
                    <a:pt x="27669" y="824700"/>
                  </a:lnTo>
                  <a:lnTo>
                    <a:pt x="23206" y="831841"/>
                  </a:lnTo>
                  <a:lnTo>
                    <a:pt x="12495" y="845229"/>
                  </a:lnTo>
                  <a:lnTo>
                    <a:pt x="10711" y="848799"/>
                  </a:lnTo>
                  <a:lnTo>
                    <a:pt x="5355" y="864864"/>
                  </a:lnTo>
                  <a:lnTo>
                    <a:pt x="1785" y="872897"/>
                  </a:lnTo>
                  <a:lnTo>
                    <a:pt x="893" y="874682"/>
                  </a:lnTo>
                  <a:lnTo>
                    <a:pt x="0" y="877360"/>
                  </a:lnTo>
                  <a:lnTo>
                    <a:pt x="0" y="881823"/>
                  </a:lnTo>
                  <a:lnTo>
                    <a:pt x="2678" y="888963"/>
                  </a:lnTo>
                  <a:lnTo>
                    <a:pt x="5355" y="892533"/>
                  </a:lnTo>
                  <a:lnTo>
                    <a:pt x="8033" y="895211"/>
                  </a:lnTo>
                  <a:lnTo>
                    <a:pt x="17851" y="900566"/>
                  </a:lnTo>
                  <a:lnTo>
                    <a:pt x="20528" y="902351"/>
                  </a:lnTo>
                  <a:lnTo>
                    <a:pt x="22313" y="904136"/>
                  </a:lnTo>
                  <a:lnTo>
                    <a:pt x="23206" y="907706"/>
                  </a:lnTo>
                  <a:lnTo>
                    <a:pt x="18743" y="920201"/>
                  </a:lnTo>
                  <a:lnTo>
                    <a:pt x="0" y="942515"/>
                  </a:lnTo>
                  <a:lnTo>
                    <a:pt x="8033" y="946977"/>
                  </a:lnTo>
                  <a:lnTo>
                    <a:pt x="10711" y="949655"/>
                  </a:lnTo>
                  <a:lnTo>
                    <a:pt x="17851" y="959473"/>
                  </a:lnTo>
                  <a:lnTo>
                    <a:pt x="24991" y="965721"/>
                  </a:lnTo>
                  <a:lnTo>
                    <a:pt x="28561" y="969291"/>
                  </a:lnTo>
                  <a:lnTo>
                    <a:pt x="32131" y="976431"/>
                  </a:lnTo>
                  <a:lnTo>
                    <a:pt x="33916" y="981786"/>
                  </a:lnTo>
                  <a:lnTo>
                    <a:pt x="36594" y="985356"/>
                  </a:lnTo>
                  <a:lnTo>
                    <a:pt x="41057" y="988034"/>
                  </a:lnTo>
                  <a:lnTo>
                    <a:pt x="44627" y="989819"/>
                  </a:lnTo>
                  <a:lnTo>
                    <a:pt x="55337" y="992497"/>
                  </a:lnTo>
                  <a:lnTo>
                    <a:pt x="58015" y="994282"/>
                  </a:lnTo>
                  <a:lnTo>
                    <a:pt x="59800" y="995174"/>
                  </a:lnTo>
                  <a:lnTo>
                    <a:pt x="59800" y="998744"/>
                  </a:lnTo>
                  <a:lnTo>
                    <a:pt x="58015" y="1000529"/>
                  </a:lnTo>
                  <a:lnTo>
                    <a:pt x="56230" y="1002315"/>
                  </a:lnTo>
                  <a:lnTo>
                    <a:pt x="43734" y="1008562"/>
                  </a:lnTo>
                  <a:lnTo>
                    <a:pt x="40164" y="1012132"/>
                  </a:lnTo>
                  <a:lnTo>
                    <a:pt x="35701" y="1015703"/>
                  </a:lnTo>
                  <a:lnTo>
                    <a:pt x="33916" y="1018380"/>
                  </a:lnTo>
                  <a:lnTo>
                    <a:pt x="33024" y="1020165"/>
                  </a:lnTo>
                  <a:lnTo>
                    <a:pt x="31239" y="1022843"/>
                  </a:lnTo>
                  <a:lnTo>
                    <a:pt x="30346" y="1026413"/>
                  </a:lnTo>
                  <a:lnTo>
                    <a:pt x="19636" y="1064792"/>
                  </a:lnTo>
                  <a:lnTo>
                    <a:pt x="19636" y="1068362"/>
                  </a:lnTo>
                  <a:lnTo>
                    <a:pt x="19636" y="1071932"/>
                  </a:lnTo>
                  <a:lnTo>
                    <a:pt x="20528" y="1074610"/>
                  </a:lnTo>
                  <a:lnTo>
                    <a:pt x="23206" y="1077287"/>
                  </a:lnTo>
                  <a:lnTo>
                    <a:pt x="27669" y="1080857"/>
                  </a:lnTo>
                  <a:lnTo>
                    <a:pt x="32131" y="1081750"/>
                  </a:lnTo>
                  <a:lnTo>
                    <a:pt x="46412" y="1084428"/>
                  </a:lnTo>
                  <a:lnTo>
                    <a:pt x="51767" y="1087998"/>
                  </a:lnTo>
                  <a:lnTo>
                    <a:pt x="53552" y="1090675"/>
                  </a:lnTo>
                  <a:lnTo>
                    <a:pt x="55337" y="1093353"/>
                  </a:lnTo>
                  <a:lnTo>
                    <a:pt x="57122" y="1103171"/>
                  </a:lnTo>
                  <a:lnTo>
                    <a:pt x="58907" y="1106741"/>
                  </a:lnTo>
                  <a:lnTo>
                    <a:pt x="62477" y="1110311"/>
                  </a:lnTo>
                  <a:lnTo>
                    <a:pt x="67833" y="1115666"/>
                  </a:lnTo>
                  <a:lnTo>
                    <a:pt x="90146" y="1129054"/>
                  </a:lnTo>
                  <a:lnTo>
                    <a:pt x="107997" y="1142442"/>
                  </a:lnTo>
                  <a:lnTo>
                    <a:pt x="113352" y="1146012"/>
                  </a:lnTo>
                  <a:lnTo>
                    <a:pt x="115137" y="1147797"/>
                  </a:lnTo>
                  <a:lnTo>
                    <a:pt x="116029" y="1150475"/>
                  </a:lnTo>
                  <a:lnTo>
                    <a:pt x="114244" y="1153153"/>
                  </a:lnTo>
                  <a:lnTo>
                    <a:pt x="110674" y="1158508"/>
                  </a:lnTo>
                  <a:lnTo>
                    <a:pt x="110674" y="1161185"/>
                  </a:lnTo>
                  <a:lnTo>
                    <a:pt x="111567" y="1163863"/>
                  </a:lnTo>
                  <a:lnTo>
                    <a:pt x="113352" y="1165648"/>
                  </a:lnTo>
                  <a:lnTo>
                    <a:pt x="116922" y="1165648"/>
                  </a:lnTo>
                  <a:lnTo>
                    <a:pt x="122277" y="1164756"/>
                  </a:lnTo>
                  <a:lnTo>
                    <a:pt x="124955" y="1165648"/>
                  </a:lnTo>
                  <a:lnTo>
                    <a:pt x="127632" y="1167433"/>
                  </a:lnTo>
                  <a:lnTo>
                    <a:pt x="131202" y="1174573"/>
                  </a:lnTo>
                  <a:lnTo>
                    <a:pt x="133880" y="1178144"/>
                  </a:lnTo>
                  <a:lnTo>
                    <a:pt x="139235" y="1181714"/>
                  </a:lnTo>
                  <a:lnTo>
                    <a:pt x="149946" y="1184391"/>
                  </a:lnTo>
                  <a:lnTo>
                    <a:pt x="151731" y="1186176"/>
                  </a:lnTo>
                  <a:lnTo>
                    <a:pt x="154408" y="1187961"/>
                  </a:lnTo>
                  <a:lnTo>
                    <a:pt x="156193" y="1190639"/>
                  </a:lnTo>
                  <a:lnTo>
                    <a:pt x="157086" y="1194209"/>
                  </a:lnTo>
                  <a:lnTo>
                    <a:pt x="157086" y="1204027"/>
                  </a:lnTo>
                  <a:lnTo>
                    <a:pt x="157978" y="1207597"/>
                  </a:lnTo>
                  <a:lnTo>
                    <a:pt x="161549" y="1209382"/>
                  </a:lnTo>
                  <a:lnTo>
                    <a:pt x="164226" y="1210275"/>
                  </a:lnTo>
                  <a:lnTo>
                    <a:pt x="188325" y="1212952"/>
                  </a:lnTo>
                  <a:lnTo>
                    <a:pt x="191002" y="1212060"/>
                  </a:lnTo>
                  <a:lnTo>
                    <a:pt x="193680" y="1210275"/>
                  </a:lnTo>
                  <a:lnTo>
                    <a:pt x="195465" y="1208490"/>
                  </a:lnTo>
                  <a:lnTo>
                    <a:pt x="196357" y="1205812"/>
                  </a:lnTo>
                  <a:lnTo>
                    <a:pt x="199927" y="1196887"/>
                  </a:lnTo>
                  <a:lnTo>
                    <a:pt x="200820" y="1194209"/>
                  </a:lnTo>
                  <a:lnTo>
                    <a:pt x="202605" y="1192424"/>
                  </a:lnTo>
                  <a:lnTo>
                    <a:pt x="204390" y="1189747"/>
                  </a:lnTo>
                  <a:lnTo>
                    <a:pt x="207068" y="1184391"/>
                  </a:lnTo>
                  <a:lnTo>
                    <a:pt x="208853" y="1182606"/>
                  </a:lnTo>
                  <a:lnTo>
                    <a:pt x="210638" y="1180821"/>
                  </a:lnTo>
                  <a:lnTo>
                    <a:pt x="214208" y="1179929"/>
                  </a:lnTo>
                  <a:lnTo>
                    <a:pt x="216886" y="1180821"/>
                  </a:lnTo>
                  <a:lnTo>
                    <a:pt x="220456" y="1182606"/>
                  </a:lnTo>
                  <a:lnTo>
                    <a:pt x="222241" y="1186176"/>
                  </a:lnTo>
                  <a:lnTo>
                    <a:pt x="223133" y="1194209"/>
                  </a:lnTo>
                  <a:lnTo>
                    <a:pt x="223133" y="1198672"/>
                  </a:lnTo>
                  <a:lnTo>
                    <a:pt x="221348" y="1218308"/>
                  </a:lnTo>
                  <a:lnTo>
                    <a:pt x="221348" y="1221878"/>
                  </a:lnTo>
                  <a:lnTo>
                    <a:pt x="222241" y="1225448"/>
                  </a:lnTo>
                  <a:lnTo>
                    <a:pt x="224026" y="1229910"/>
                  </a:lnTo>
                  <a:lnTo>
                    <a:pt x="227596" y="1234373"/>
                  </a:lnTo>
                  <a:lnTo>
                    <a:pt x="236521" y="1244191"/>
                  </a:lnTo>
                  <a:lnTo>
                    <a:pt x="242769" y="1253116"/>
                  </a:lnTo>
                  <a:lnTo>
                    <a:pt x="243662" y="1256686"/>
                  </a:lnTo>
                  <a:lnTo>
                    <a:pt x="244554" y="1260257"/>
                  </a:lnTo>
                  <a:lnTo>
                    <a:pt x="244554" y="1267397"/>
                  </a:lnTo>
                  <a:lnTo>
                    <a:pt x="242769" y="1270074"/>
                  </a:lnTo>
                  <a:lnTo>
                    <a:pt x="240984" y="1272752"/>
                  </a:lnTo>
                  <a:lnTo>
                    <a:pt x="235629" y="1275430"/>
                  </a:lnTo>
                  <a:lnTo>
                    <a:pt x="233844" y="1277215"/>
                  </a:lnTo>
                  <a:lnTo>
                    <a:pt x="232951" y="1279000"/>
                  </a:lnTo>
                  <a:lnTo>
                    <a:pt x="232951" y="1282570"/>
                  </a:lnTo>
                  <a:lnTo>
                    <a:pt x="233844" y="1286140"/>
                  </a:lnTo>
                  <a:lnTo>
                    <a:pt x="240091" y="1291495"/>
                  </a:lnTo>
                  <a:lnTo>
                    <a:pt x="242769" y="1294173"/>
                  </a:lnTo>
                  <a:lnTo>
                    <a:pt x="243662" y="1296850"/>
                  </a:lnTo>
                  <a:lnTo>
                    <a:pt x="242769" y="1300421"/>
                  </a:lnTo>
                  <a:lnTo>
                    <a:pt x="235629" y="1309346"/>
                  </a:lnTo>
                  <a:lnTo>
                    <a:pt x="232951" y="1314701"/>
                  </a:lnTo>
                  <a:lnTo>
                    <a:pt x="230274" y="1320056"/>
                  </a:lnTo>
                  <a:lnTo>
                    <a:pt x="229381" y="1323626"/>
                  </a:lnTo>
                  <a:lnTo>
                    <a:pt x="229381" y="1325411"/>
                  </a:lnTo>
                  <a:lnTo>
                    <a:pt x="229381" y="1328089"/>
                  </a:lnTo>
                  <a:lnTo>
                    <a:pt x="230274" y="1330767"/>
                  </a:lnTo>
                  <a:lnTo>
                    <a:pt x="232059" y="1334337"/>
                  </a:lnTo>
                  <a:lnTo>
                    <a:pt x="235629" y="1337014"/>
                  </a:lnTo>
                  <a:lnTo>
                    <a:pt x="246339" y="1341477"/>
                  </a:lnTo>
                  <a:lnTo>
                    <a:pt x="248124" y="1343262"/>
                  </a:lnTo>
                  <a:lnTo>
                    <a:pt x="249909" y="1345940"/>
                  </a:lnTo>
                  <a:lnTo>
                    <a:pt x="251694" y="1349510"/>
                  </a:lnTo>
                  <a:lnTo>
                    <a:pt x="252587" y="1357543"/>
                  </a:lnTo>
                  <a:lnTo>
                    <a:pt x="251694" y="1366468"/>
                  </a:lnTo>
                  <a:lnTo>
                    <a:pt x="251694" y="1370038"/>
                  </a:lnTo>
                  <a:lnTo>
                    <a:pt x="249909" y="1373608"/>
                  </a:lnTo>
                  <a:lnTo>
                    <a:pt x="248124" y="1375393"/>
                  </a:lnTo>
                  <a:lnTo>
                    <a:pt x="239199" y="1377178"/>
                  </a:lnTo>
                  <a:lnTo>
                    <a:pt x="236521" y="1378071"/>
                  </a:lnTo>
                  <a:lnTo>
                    <a:pt x="234736" y="1379856"/>
                  </a:lnTo>
                  <a:lnTo>
                    <a:pt x="232951" y="1381641"/>
                  </a:lnTo>
                  <a:lnTo>
                    <a:pt x="230274" y="1386104"/>
                  </a:lnTo>
                  <a:lnTo>
                    <a:pt x="227596" y="1387889"/>
                  </a:lnTo>
                  <a:lnTo>
                    <a:pt x="225811" y="1389674"/>
                  </a:lnTo>
                  <a:lnTo>
                    <a:pt x="223133" y="1390566"/>
                  </a:lnTo>
                  <a:lnTo>
                    <a:pt x="220456" y="1391459"/>
                  </a:lnTo>
                  <a:lnTo>
                    <a:pt x="216886" y="1391459"/>
                  </a:lnTo>
                  <a:lnTo>
                    <a:pt x="190110" y="1387889"/>
                  </a:lnTo>
                  <a:lnTo>
                    <a:pt x="188325" y="1387889"/>
                  </a:lnTo>
                  <a:lnTo>
                    <a:pt x="188325" y="1391459"/>
                  </a:lnTo>
                  <a:lnTo>
                    <a:pt x="189217" y="1395922"/>
                  </a:lnTo>
                  <a:lnTo>
                    <a:pt x="204390" y="1422698"/>
                  </a:lnTo>
                  <a:lnTo>
                    <a:pt x="207068" y="1428053"/>
                  </a:lnTo>
                  <a:lnTo>
                    <a:pt x="207068" y="1430730"/>
                  </a:lnTo>
                  <a:lnTo>
                    <a:pt x="207960" y="1434300"/>
                  </a:lnTo>
                  <a:lnTo>
                    <a:pt x="207068" y="1436086"/>
                  </a:lnTo>
                  <a:lnTo>
                    <a:pt x="205283" y="1437871"/>
                  </a:lnTo>
                  <a:lnTo>
                    <a:pt x="202605" y="1438763"/>
                  </a:lnTo>
                  <a:lnTo>
                    <a:pt x="192787" y="1439656"/>
                  </a:lnTo>
                  <a:lnTo>
                    <a:pt x="191002" y="1440548"/>
                  </a:lnTo>
                  <a:lnTo>
                    <a:pt x="189217" y="1442333"/>
                  </a:lnTo>
                  <a:lnTo>
                    <a:pt x="188325" y="1445903"/>
                  </a:lnTo>
                  <a:lnTo>
                    <a:pt x="186539" y="1463754"/>
                  </a:lnTo>
                  <a:lnTo>
                    <a:pt x="188325" y="1467324"/>
                  </a:lnTo>
                  <a:lnTo>
                    <a:pt x="191895" y="1470894"/>
                  </a:lnTo>
                  <a:lnTo>
                    <a:pt x="211530" y="1478035"/>
                  </a:lnTo>
                  <a:lnTo>
                    <a:pt x="214208" y="1479820"/>
                  </a:lnTo>
                  <a:lnTo>
                    <a:pt x="216886" y="1482497"/>
                  </a:lnTo>
                  <a:lnTo>
                    <a:pt x="218671" y="1486960"/>
                  </a:lnTo>
                  <a:lnTo>
                    <a:pt x="218671" y="1489638"/>
                  </a:lnTo>
                  <a:lnTo>
                    <a:pt x="217778" y="1493208"/>
                  </a:lnTo>
                  <a:lnTo>
                    <a:pt x="216886" y="1495885"/>
                  </a:lnTo>
                  <a:lnTo>
                    <a:pt x="216886" y="1498563"/>
                  </a:lnTo>
                  <a:lnTo>
                    <a:pt x="216886" y="1501240"/>
                  </a:lnTo>
                  <a:lnTo>
                    <a:pt x="217778" y="1503918"/>
                  </a:lnTo>
                  <a:lnTo>
                    <a:pt x="220456" y="1509273"/>
                  </a:lnTo>
                  <a:lnTo>
                    <a:pt x="234736" y="1528016"/>
                  </a:lnTo>
                  <a:lnTo>
                    <a:pt x="240984" y="1536942"/>
                  </a:lnTo>
                  <a:lnTo>
                    <a:pt x="241876" y="1542297"/>
                  </a:lnTo>
                  <a:lnTo>
                    <a:pt x="243662" y="1548545"/>
                  </a:lnTo>
                  <a:lnTo>
                    <a:pt x="244554" y="1551222"/>
                  </a:lnTo>
                  <a:lnTo>
                    <a:pt x="245447" y="1553900"/>
                  </a:lnTo>
                  <a:lnTo>
                    <a:pt x="247232" y="1555685"/>
                  </a:lnTo>
                  <a:lnTo>
                    <a:pt x="250802" y="1560148"/>
                  </a:lnTo>
                  <a:lnTo>
                    <a:pt x="361476" y="1592279"/>
                  </a:lnTo>
                  <a:lnTo>
                    <a:pt x="408780" y="1586031"/>
                  </a:lnTo>
                  <a:lnTo>
                    <a:pt x="445374" y="1592279"/>
                  </a:lnTo>
                  <a:lnTo>
                    <a:pt x="462332" y="1589601"/>
                  </a:lnTo>
                  <a:lnTo>
                    <a:pt x="507851" y="1577106"/>
                  </a:lnTo>
                  <a:lnTo>
                    <a:pt x="559618" y="1575321"/>
                  </a:lnTo>
                  <a:lnTo>
                    <a:pt x="564974" y="1573536"/>
                  </a:lnTo>
                  <a:lnTo>
                    <a:pt x="574791" y="1569073"/>
                  </a:lnTo>
                  <a:lnTo>
                    <a:pt x="579254" y="1569073"/>
                  </a:lnTo>
                  <a:lnTo>
                    <a:pt x="584609" y="1569966"/>
                  </a:lnTo>
                  <a:lnTo>
                    <a:pt x="609600" y="1581568"/>
                  </a:lnTo>
                  <a:lnTo>
                    <a:pt x="614063" y="1582461"/>
                  </a:lnTo>
                  <a:lnTo>
                    <a:pt x="620310" y="1582461"/>
                  </a:lnTo>
                  <a:lnTo>
                    <a:pt x="631914" y="1581568"/>
                  </a:lnTo>
                  <a:lnTo>
                    <a:pt x="639946" y="1577998"/>
                  </a:lnTo>
                  <a:lnTo>
                    <a:pt x="641731" y="1577106"/>
                  </a:lnTo>
                  <a:lnTo>
                    <a:pt x="644409" y="1573536"/>
                  </a:lnTo>
                  <a:lnTo>
                    <a:pt x="654227" y="1555685"/>
                  </a:lnTo>
                  <a:lnTo>
                    <a:pt x="656012" y="1553900"/>
                  </a:lnTo>
                  <a:lnTo>
                    <a:pt x="662260" y="1553007"/>
                  </a:lnTo>
                  <a:lnTo>
                    <a:pt x="708671" y="1553007"/>
                  </a:lnTo>
                  <a:lnTo>
                    <a:pt x="714026" y="1554792"/>
                  </a:lnTo>
                  <a:lnTo>
                    <a:pt x="727414" y="1561933"/>
                  </a:lnTo>
                  <a:lnTo>
                    <a:pt x="730984" y="1565503"/>
                  </a:lnTo>
                  <a:lnTo>
                    <a:pt x="732770" y="1567288"/>
                  </a:lnTo>
                  <a:lnTo>
                    <a:pt x="734555" y="1569073"/>
                  </a:lnTo>
                  <a:lnTo>
                    <a:pt x="737232" y="1569966"/>
                  </a:lnTo>
                  <a:lnTo>
                    <a:pt x="747943" y="1568180"/>
                  </a:lnTo>
                  <a:lnTo>
                    <a:pt x="755976" y="1564610"/>
                  </a:lnTo>
                  <a:lnTo>
                    <a:pt x="765793" y="1559255"/>
                  </a:lnTo>
                  <a:lnTo>
                    <a:pt x="768471" y="1558362"/>
                  </a:lnTo>
                  <a:lnTo>
                    <a:pt x="771148" y="1558362"/>
                  </a:lnTo>
                  <a:lnTo>
                    <a:pt x="811312" y="1564610"/>
                  </a:lnTo>
                  <a:lnTo>
                    <a:pt x="816668" y="1563718"/>
                  </a:lnTo>
                  <a:lnTo>
                    <a:pt x="817560" y="1562825"/>
                  </a:lnTo>
                  <a:lnTo>
                    <a:pt x="819345" y="1561933"/>
                  </a:lnTo>
                  <a:lnTo>
                    <a:pt x="821131" y="1560148"/>
                  </a:lnTo>
                  <a:lnTo>
                    <a:pt x="822023" y="1557470"/>
                  </a:lnTo>
                  <a:lnTo>
                    <a:pt x="826486" y="1545867"/>
                  </a:lnTo>
                  <a:lnTo>
                    <a:pt x="832733" y="1532479"/>
                  </a:lnTo>
                  <a:lnTo>
                    <a:pt x="834519" y="1530694"/>
                  </a:lnTo>
                  <a:lnTo>
                    <a:pt x="836303" y="1528016"/>
                  </a:lnTo>
                  <a:lnTo>
                    <a:pt x="843444" y="1523554"/>
                  </a:lnTo>
                  <a:lnTo>
                    <a:pt x="855939" y="1519091"/>
                  </a:lnTo>
                  <a:lnTo>
                    <a:pt x="861295" y="1515521"/>
                  </a:lnTo>
                  <a:lnTo>
                    <a:pt x="864864" y="1511951"/>
                  </a:lnTo>
                  <a:lnTo>
                    <a:pt x="866650" y="1510166"/>
                  </a:lnTo>
                  <a:lnTo>
                    <a:pt x="867542" y="1507488"/>
                  </a:lnTo>
                  <a:lnTo>
                    <a:pt x="870220" y="1501240"/>
                  </a:lnTo>
                  <a:lnTo>
                    <a:pt x="872005" y="1494993"/>
                  </a:lnTo>
                  <a:lnTo>
                    <a:pt x="874683" y="1492315"/>
                  </a:lnTo>
                  <a:lnTo>
                    <a:pt x="878252" y="1492315"/>
                  </a:lnTo>
                  <a:lnTo>
                    <a:pt x="912169" y="1496778"/>
                  </a:lnTo>
                  <a:lnTo>
                    <a:pt x="914847" y="1497670"/>
                  </a:lnTo>
                  <a:lnTo>
                    <a:pt x="917524" y="1499455"/>
                  </a:lnTo>
                  <a:lnTo>
                    <a:pt x="918416" y="1503026"/>
                  </a:lnTo>
                  <a:lnTo>
                    <a:pt x="918416" y="1505703"/>
                  </a:lnTo>
                  <a:lnTo>
                    <a:pt x="917524" y="1508381"/>
                  </a:lnTo>
                  <a:lnTo>
                    <a:pt x="917524" y="1512843"/>
                  </a:lnTo>
                  <a:lnTo>
                    <a:pt x="921094" y="1517306"/>
                  </a:lnTo>
                  <a:lnTo>
                    <a:pt x="930019" y="1525339"/>
                  </a:lnTo>
                  <a:lnTo>
                    <a:pt x="932697" y="1529802"/>
                  </a:lnTo>
                  <a:lnTo>
                    <a:pt x="933590" y="1533372"/>
                  </a:lnTo>
                  <a:lnTo>
                    <a:pt x="932697" y="1537834"/>
                  </a:lnTo>
                  <a:lnTo>
                    <a:pt x="931804" y="1540512"/>
                  </a:lnTo>
                  <a:lnTo>
                    <a:pt x="931804" y="1544082"/>
                  </a:lnTo>
                  <a:lnTo>
                    <a:pt x="932697" y="1546760"/>
                  </a:lnTo>
                  <a:lnTo>
                    <a:pt x="933590" y="1549437"/>
                  </a:lnTo>
                  <a:lnTo>
                    <a:pt x="934482" y="1552115"/>
                  </a:lnTo>
                  <a:lnTo>
                    <a:pt x="934482" y="1555685"/>
                  </a:lnTo>
                  <a:lnTo>
                    <a:pt x="933590" y="1561933"/>
                  </a:lnTo>
                  <a:lnTo>
                    <a:pt x="934482" y="1565503"/>
                  </a:lnTo>
                  <a:lnTo>
                    <a:pt x="934482" y="1567288"/>
                  </a:lnTo>
                  <a:lnTo>
                    <a:pt x="935375" y="1569073"/>
                  </a:lnTo>
                  <a:lnTo>
                    <a:pt x="944300" y="1588709"/>
                  </a:lnTo>
                  <a:lnTo>
                    <a:pt x="948763" y="1594956"/>
                  </a:lnTo>
                  <a:lnTo>
                    <a:pt x="950548" y="1596742"/>
                  </a:lnTo>
                  <a:lnTo>
                    <a:pt x="951440" y="1598526"/>
                  </a:lnTo>
                  <a:lnTo>
                    <a:pt x="967506" y="1610130"/>
                  </a:lnTo>
                  <a:lnTo>
                    <a:pt x="968399" y="1613700"/>
                  </a:lnTo>
                  <a:lnTo>
                    <a:pt x="968399" y="1616377"/>
                  </a:lnTo>
                  <a:lnTo>
                    <a:pt x="942515" y="1648508"/>
                  </a:lnTo>
                  <a:lnTo>
                    <a:pt x="939837" y="1653864"/>
                  </a:lnTo>
                  <a:lnTo>
                    <a:pt x="938945" y="1656541"/>
                  </a:lnTo>
                  <a:lnTo>
                    <a:pt x="938052" y="1659219"/>
                  </a:lnTo>
                  <a:lnTo>
                    <a:pt x="938052" y="1661896"/>
                  </a:lnTo>
                  <a:lnTo>
                    <a:pt x="938052" y="1662789"/>
                  </a:lnTo>
                  <a:lnTo>
                    <a:pt x="940730" y="1665466"/>
                  </a:lnTo>
                  <a:lnTo>
                    <a:pt x="950548" y="1672607"/>
                  </a:lnTo>
                  <a:lnTo>
                    <a:pt x="953225" y="1677070"/>
                  </a:lnTo>
                  <a:lnTo>
                    <a:pt x="954118" y="1680640"/>
                  </a:lnTo>
                  <a:lnTo>
                    <a:pt x="955011" y="1683317"/>
                  </a:lnTo>
                  <a:lnTo>
                    <a:pt x="955903" y="1685995"/>
                  </a:lnTo>
                  <a:lnTo>
                    <a:pt x="956795" y="1688672"/>
                  </a:lnTo>
                  <a:lnTo>
                    <a:pt x="963936" y="1700275"/>
                  </a:lnTo>
                  <a:lnTo>
                    <a:pt x="964828" y="1702060"/>
                  </a:lnTo>
                  <a:lnTo>
                    <a:pt x="964828" y="1704738"/>
                  </a:lnTo>
                  <a:lnTo>
                    <a:pt x="963936" y="1707416"/>
                  </a:lnTo>
                  <a:lnTo>
                    <a:pt x="962151" y="1710093"/>
                  </a:lnTo>
                  <a:lnTo>
                    <a:pt x="956795" y="1716341"/>
                  </a:lnTo>
                  <a:lnTo>
                    <a:pt x="955011" y="1718126"/>
                  </a:lnTo>
                  <a:lnTo>
                    <a:pt x="955011" y="1720804"/>
                  </a:lnTo>
                  <a:lnTo>
                    <a:pt x="955011" y="1723481"/>
                  </a:lnTo>
                  <a:lnTo>
                    <a:pt x="956795" y="1725266"/>
                  </a:lnTo>
                  <a:lnTo>
                    <a:pt x="958580" y="1727051"/>
                  </a:lnTo>
                  <a:lnTo>
                    <a:pt x="962151" y="1729729"/>
                  </a:lnTo>
                  <a:lnTo>
                    <a:pt x="967506" y="1731514"/>
                  </a:lnTo>
                  <a:lnTo>
                    <a:pt x="978216" y="1734192"/>
                  </a:lnTo>
                  <a:lnTo>
                    <a:pt x="998744" y="1732406"/>
                  </a:lnTo>
                  <a:lnTo>
                    <a:pt x="1037123" y="1738654"/>
                  </a:lnTo>
                  <a:lnTo>
                    <a:pt x="1093353" y="1735084"/>
                  </a:lnTo>
                  <a:lnTo>
                    <a:pt x="1104063" y="1736869"/>
                  </a:lnTo>
                  <a:lnTo>
                    <a:pt x="1107633" y="1736869"/>
                  </a:lnTo>
                  <a:lnTo>
                    <a:pt x="1109419" y="1735084"/>
                  </a:lnTo>
                  <a:lnTo>
                    <a:pt x="1110311" y="1731514"/>
                  </a:lnTo>
                  <a:lnTo>
                    <a:pt x="1111204" y="1723481"/>
                  </a:lnTo>
                  <a:lnTo>
                    <a:pt x="1112096" y="1720804"/>
                  </a:lnTo>
                  <a:lnTo>
                    <a:pt x="1112096" y="1717234"/>
                  </a:lnTo>
                  <a:lnTo>
                    <a:pt x="1116559" y="1714556"/>
                  </a:lnTo>
                  <a:lnTo>
                    <a:pt x="1122807" y="1711878"/>
                  </a:lnTo>
                  <a:lnTo>
                    <a:pt x="1146012" y="1709201"/>
                  </a:lnTo>
                  <a:lnTo>
                    <a:pt x="1154938" y="1710093"/>
                  </a:lnTo>
                  <a:lnTo>
                    <a:pt x="1159400" y="1708308"/>
                  </a:lnTo>
                  <a:lnTo>
                    <a:pt x="1164756" y="1704738"/>
                  </a:lnTo>
                  <a:lnTo>
                    <a:pt x="1182606" y="1688672"/>
                  </a:lnTo>
                  <a:lnTo>
                    <a:pt x="1184391" y="1686887"/>
                  </a:lnTo>
                  <a:lnTo>
                    <a:pt x="1186176" y="1684210"/>
                  </a:lnTo>
                  <a:lnTo>
                    <a:pt x="1191532" y="1681532"/>
                  </a:lnTo>
                  <a:lnTo>
                    <a:pt x="1204920" y="1682425"/>
                  </a:lnTo>
                  <a:lnTo>
                    <a:pt x="1206704" y="1669929"/>
                  </a:lnTo>
                  <a:lnTo>
                    <a:pt x="1208490" y="1668144"/>
                  </a:lnTo>
                  <a:lnTo>
                    <a:pt x="1211167" y="1665466"/>
                  </a:lnTo>
                  <a:lnTo>
                    <a:pt x="1219200" y="1661896"/>
                  </a:lnTo>
                  <a:lnTo>
                    <a:pt x="1220985" y="1658326"/>
                  </a:lnTo>
                  <a:lnTo>
                    <a:pt x="1222770" y="1654756"/>
                  </a:lnTo>
                  <a:lnTo>
                    <a:pt x="1223663" y="1650294"/>
                  </a:lnTo>
                  <a:lnTo>
                    <a:pt x="1224555" y="1644046"/>
                  </a:lnTo>
                  <a:lnTo>
                    <a:pt x="1223663" y="1639583"/>
                  </a:lnTo>
                  <a:lnTo>
                    <a:pt x="1223663" y="1636013"/>
                  </a:lnTo>
                  <a:lnTo>
                    <a:pt x="1221878" y="1634228"/>
                  </a:lnTo>
                  <a:lnTo>
                    <a:pt x="1219200" y="1633335"/>
                  </a:lnTo>
                  <a:lnTo>
                    <a:pt x="1215630" y="1634228"/>
                  </a:lnTo>
                  <a:lnTo>
                    <a:pt x="1204027" y="1636013"/>
                  </a:lnTo>
                  <a:lnTo>
                    <a:pt x="1196887" y="1636013"/>
                  </a:lnTo>
                  <a:lnTo>
                    <a:pt x="1189747" y="1635120"/>
                  </a:lnTo>
                  <a:lnTo>
                    <a:pt x="1189747" y="1633335"/>
                  </a:lnTo>
                  <a:lnTo>
                    <a:pt x="1189747" y="1631550"/>
                  </a:lnTo>
                  <a:lnTo>
                    <a:pt x="1194209" y="1627088"/>
                  </a:lnTo>
                  <a:lnTo>
                    <a:pt x="1196887" y="1621732"/>
                  </a:lnTo>
                  <a:lnTo>
                    <a:pt x="1201349" y="1614592"/>
                  </a:lnTo>
                  <a:lnTo>
                    <a:pt x="1202242" y="1610130"/>
                  </a:lnTo>
                  <a:lnTo>
                    <a:pt x="1204027" y="1603882"/>
                  </a:lnTo>
                  <a:lnTo>
                    <a:pt x="1205812" y="1593171"/>
                  </a:lnTo>
                  <a:lnTo>
                    <a:pt x="1205812" y="1587816"/>
                  </a:lnTo>
                  <a:lnTo>
                    <a:pt x="1205812" y="1583354"/>
                  </a:lnTo>
                  <a:lnTo>
                    <a:pt x="1203135" y="1577998"/>
                  </a:lnTo>
                  <a:lnTo>
                    <a:pt x="1201349" y="1573536"/>
                  </a:lnTo>
                  <a:lnTo>
                    <a:pt x="1199564" y="1566395"/>
                  </a:lnTo>
                  <a:lnTo>
                    <a:pt x="1200457" y="1562825"/>
                  </a:lnTo>
                  <a:lnTo>
                    <a:pt x="1202242" y="1560148"/>
                  </a:lnTo>
                  <a:lnTo>
                    <a:pt x="1206704" y="1557470"/>
                  </a:lnTo>
                  <a:lnTo>
                    <a:pt x="1208490" y="1556578"/>
                  </a:lnTo>
                  <a:lnTo>
                    <a:pt x="1212060" y="1556578"/>
                  </a:lnTo>
                  <a:lnTo>
                    <a:pt x="1218308" y="1556578"/>
                  </a:lnTo>
                  <a:lnTo>
                    <a:pt x="1221878" y="1555685"/>
                  </a:lnTo>
                  <a:lnTo>
                    <a:pt x="1224555" y="1553007"/>
                  </a:lnTo>
                  <a:lnTo>
                    <a:pt x="1228125" y="1546760"/>
                  </a:lnTo>
                  <a:lnTo>
                    <a:pt x="1230803" y="1544975"/>
                  </a:lnTo>
                  <a:lnTo>
                    <a:pt x="1233480" y="1544082"/>
                  </a:lnTo>
                  <a:lnTo>
                    <a:pt x="1237943" y="1544975"/>
                  </a:lnTo>
                  <a:lnTo>
                    <a:pt x="1240621" y="1544975"/>
                  </a:lnTo>
                  <a:lnTo>
                    <a:pt x="1243299" y="1544082"/>
                  </a:lnTo>
                  <a:lnTo>
                    <a:pt x="1262934" y="1528909"/>
                  </a:lnTo>
                  <a:lnTo>
                    <a:pt x="1279892" y="1520876"/>
                  </a:lnTo>
                  <a:lnTo>
                    <a:pt x="1283463" y="1518199"/>
                  </a:lnTo>
                  <a:lnTo>
                    <a:pt x="1289710" y="1511951"/>
                  </a:lnTo>
                  <a:lnTo>
                    <a:pt x="1292388" y="1511058"/>
                  </a:lnTo>
                  <a:lnTo>
                    <a:pt x="1300420" y="1508381"/>
                  </a:lnTo>
                  <a:lnTo>
                    <a:pt x="1302206" y="1506596"/>
                  </a:lnTo>
                  <a:lnTo>
                    <a:pt x="1304883" y="1504811"/>
                  </a:lnTo>
                  <a:lnTo>
                    <a:pt x="1307561" y="1502133"/>
                  </a:lnTo>
                  <a:lnTo>
                    <a:pt x="1315594" y="1490530"/>
                  </a:lnTo>
                  <a:lnTo>
                    <a:pt x="1319164" y="1482497"/>
                  </a:lnTo>
                  <a:lnTo>
                    <a:pt x="1321841" y="1478927"/>
                  </a:lnTo>
                  <a:lnTo>
                    <a:pt x="1324519" y="1476250"/>
                  </a:lnTo>
                  <a:lnTo>
                    <a:pt x="1338800" y="1469109"/>
                  </a:lnTo>
                  <a:lnTo>
                    <a:pt x="1342370" y="1465539"/>
                  </a:lnTo>
                  <a:lnTo>
                    <a:pt x="1354865" y="1453044"/>
                  </a:lnTo>
                  <a:lnTo>
                    <a:pt x="1357543" y="1447688"/>
                  </a:lnTo>
                  <a:lnTo>
                    <a:pt x="1359328" y="1442333"/>
                  </a:ln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56" name="Полілінія: фігура 55">
              <a:extLst>
                <a:ext uri="{FF2B5EF4-FFF2-40B4-BE49-F238E27FC236}">
                  <a16:creationId xmlns:a16="http://schemas.microsoft.com/office/drawing/2014/main" id="{98206609-1C63-48FE-BDC1-DB2C00CC48C2}"/>
                </a:ext>
              </a:extLst>
            </p:cNvPr>
            <p:cNvSpPr/>
            <p:nvPr/>
          </p:nvSpPr>
          <p:spPr>
            <a:xfrm>
              <a:off x="8778061" y="2872951"/>
              <a:ext cx="1348617" cy="1878781"/>
            </a:xfrm>
            <a:custGeom>
              <a:avLst/>
              <a:gdLst>
                <a:gd name="connsiteX0" fmla="*/ 1348617 w 1348617"/>
                <a:gd name="connsiteY0" fmla="*/ 1054081 h 1878781"/>
                <a:gd name="connsiteX1" fmla="*/ 1347725 w 1348617"/>
                <a:gd name="connsiteY1" fmla="*/ 1047834 h 1878781"/>
                <a:gd name="connsiteX2" fmla="*/ 1343262 w 1348617"/>
                <a:gd name="connsiteY2" fmla="*/ 1044264 h 1878781"/>
                <a:gd name="connsiteX3" fmla="*/ 1340584 w 1348617"/>
                <a:gd name="connsiteY3" fmla="*/ 1041586 h 1878781"/>
                <a:gd name="connsiteX4" fmla="*/ 1337907 w 1348617"/>
                <a:gd name="connsiteY4" fmla="*/ 1038908 h 1878781"/>
                <a:gd name="connsiteX5" fmla="*/ 1335229 w 1348617"/>
                <a:gd name="connsiteY5" fmla="*/ 1032660 h 1878781"/>
                <a:gd name="connsiteX6" fmla="*/ 1335229 w 1348617"/>
                <a:gd name="connsiteY6" fmla="*/ 1025520 h 1878781"/>
                <a:gd name="connsiteX7" fmla="*/ 1337015 w 1348617"/>
                <a:gd name="connsiteY7" fmla="*/ 999637 h 1878781"/>
                <a:gd name="connsiteX8" fmla="*/ 1335229 w 1348617"/>
                <a:gd name="connsiteY8" fmla="*/ 992497 h 1878781"/>
                <a:gd name="connsiteX9" fmla="*/ 1333444 w 1348617"/>
                <a:gd name="connsiteY9" fmla="*/ 988034 h 1878781"/>
                <a:gd name="connsiteX10" fmla="*/ 1283463 w 1348617"/>
                <a:gd name="connsiteY10" fmla="*/ 976431 h 1878781"/>
                <a:gd name="connsiteX11" fmla="*/ 1245084 w 1348617"/>
                <a:gd name="connsiteY11" fmla="*/ 977324 h 1878781"/>
                <a:gd name="connsiteX12" fmla="*/ 1240621 w 1348617"/>
                <a:gd name="connsiteY12" fmla="*/ 974646 h 1878781"/>
                <a:gd name="connsiteX13" fmla="*/ 1233480 w 1348617"/>
                <a:gd name="connsiteY13" fmla="*/ 971076 h 1878781"/>
                <a:gd name="connsiteX14" fmla="*/ 1220092 w 1348617"/>
                <a:gd name="connsiteY14" fmla="*/ 958580 h 1878781"/>
                <a:gd name="connsiteX15" fmla="*/ 1214737 w 1348617"/>
                <a:gd name="connsiteY15" fmla="*/ 953225 h 1878781"/>
                <a:gd name="connsiteX16" fmla="*/ 1212060 w 1348617"/>
                <a:gd name="connsiteY16" fmla="*/ 947870 h 1878781"/>
                <a:gd name="connsiteX17" fmla="*/ 1212953 w 1348617"/>
                <a:gd name="connsiteY17" fmla="*/ 945192 h 1878781"/>
                <a:gd name="connsiteX18" fmla="*/ 1213845 w 1348617"/>
                <a:gd name="connsiteY18" fmla="*/ 941622 h 1878781"/>
                <a:gd name="connsiteX19" fmla="*/ 1214737 w 1348617"/>
                <a:gd name="connsiteY19" fmla="*/ 938052 h 1878781"/>
                <a:gd name="connsiteX20" fmla="*/ 1217415 w 1348617"/>
                <a:gd name="connsiteY20" fmla="*/ 932697 h 1878781"/>
                <a:gd name="connsiteX21" fmla="*/ 1221878 w 1348617"/>
                <a:gd name="connsiteY21" fmla="*/ 925557 h 1878781"/>
                <a:gd name="connsiteX22" fmla="*/ 1223663 w 1348617"/>
                <a:gd name="connsiteY22" fmla="*/ 921986 h 1878781"/>
                <a:gd name="connsiteX23" fmla="*/ 1224555 w 1348617"/>
                <a:gd name="connsiteY23" fmla="*/ 917524 h 1878781"/>
                <a:gd name="connsiteX24" fmla="*/ 1223663 w 1348617"/>
                <a:gd name="connsiteY24" fmla="*/ 910384 h 1878781"/>
                <a:gd name="connsiteX25" fmla="*/ 1221878 w 1348617"/>
                <a:gd name="connsiteY25" fmla="*/ 906813 h 1878781"/>
                <a:gd name="connsiteX26" fmla="*/ 1219200 w 1348617"/>
                <a:gd name="connsiteY26" fmla="*/ 904136 h 1878781"/>
                <a:gd name="connsiteX27" fmla="*/ 1188854 w 1348617"/>
                <a:gd name="connsiteY27" fmla="*/ 886285 h 1878781"/>
                <a:gd name="connsiteX28" fmla="*/ 1121914 w 1348617"/>
                <a:gd name="connsiteY28" fmla="*/ 860402 h 1878781"/>
                <a:gd name="connsiteX29" fmla="*/ 1110311 w 1348617"/>
                <a:gd name="connsiteY29" fmla="*/ 853261 h 1878781"/>
                <a:gd name="connsiteX30" fmla="*/ 1106741 w 1348617"/>
                <a:gd name="connsiteY30" fmla="*/ 850584 h 1878781"/>
                <a:gd name="connsiteX31" fmla="*/ 1105849 w 1348617"/>
                <a:gd name="connsiteY31" fmla="*/ 847014 h 1878781"/>
                <a:gd name="connsiteX32" fmla="*/ 1105849 w 1348617"/>
                <a:gd name="connsiteY32" fmla="*/ 843444 h 1878781"/>
                <a:gd name="connsiteX33" fmla="*/ 1106741 w 1348617"/>
                <a:gd name="connsiteY33" fmla="*/ 837196 h 1878781"/>
                <a:gd name="connsiteX34" fmla="*/ 1108526 w 1348617"/>
                <a:gd name="connsiteY34" fmla="*/ 830948 h 1878781"/>
                <a:gd name="connsiteX35" fmla="*/ 1109419 w 1348617"/>
                <a:gd name="connsiteY35" fmla="*/ 828270 h 1878781"/>
                <a:gd name="connsiteX36" fmla="*/ 1108526 w 1348617"/>
                <a:gd name="connsiteY36" fmla="*/ 825593 h 1878781"/>
                <a:gd name="connsiteX37" fmla="*/ 1107633 w 1348617"/>
                <a:gd name="connsiteY37" fmla="*/ 822915 h 1878781"/>
                <a:gd name="connsiteX38" fmla="*/ 1099600 w 1348617"/>
                <a:gd name="connsiteY38" fmla="*/ 804172 h 1878781"/>
                <a:gd name="connsiteX39" fmla="*/ 1096923 w 1348617"/>
                <a:gd name="connsiteY39" fmla="*/ 796139 h 1878781"/>
                <a:gd name="connsiteX40" fmla="*/ 1095138 w 1348617"/>
                <a:gd name="connsiteY40" fmla="*/ 788107 h 1878781"/>
                <a:gd name="connsiteX41" fmla="*/ 1092461 w 1348617"/>
                <a:gd name="connsiteY41" fmla="*/ 780074 h 1878781"/>
                <a:gd name="connsiteX42" fmla="*/ 1089783 w 1348617"/>
                <a:gd name="connsiteY42" fmla="*/ 773826 h 1878781"/>
                <a:gd name="connsiteX43" fmla="*/ 1087106 w 1348617"/>
                <a:gd name="connsiteY43" fmla="*/ 771148 h 1878781"/>
                <a:gd name="connsiteX44" fmla="*/ 1084428 w 1348617"/>
                <a:gd name="connsiteY44" fmla="*/ 770256 h 1878781"/>
                <a:gd name="connsiteX45" fmla="*/ 1030876 w 1348617"/>
                <a:gd name="connsiteY45" fmla="*/ 775611 h 1878781"/>
                <a:gd name="connsiteX46" fmla="*/ 1022843 w 1348617"/>
                <a:gd name="connsiteY46" fmla="*/ 773826 h 1878781"/>
                <a:gd name="connsiteX47" fmla="*/ 1015703 w 1348617"/>
                <a:gd name="connsiteY47" fmla="*/ 770256 h 1878781"/>
                <a:gd name="connsiteX48" fmla="*/ 1013025 w 1348617"/>
                <a:gd name="connsiteY48" fmla="*/ 767578 h 1878781"/>
                <a:gd name="connsiteX49" fmla="*/ 1011240 w 1348617"/>
                <a:gd name="connsiteY49" fmla="*/ 764901 h 1878781"/>
                <a:gd name="connsiteX50" fmla="*/ 1008562 w 1348617"/>
                <a:gd name="connsiteY50" fmla="*/ 754190 h 1878781"/>
                <a:gd name="connsiteX51" fmla="*/ 1004992 w 1348617"/>
                <a:gd name="connsiteY51" fmla="*/ 745265 h 1878781"/>
                <a:gd name="connsiteX52" fmla="*/ 1004100 w 1348617"/>
                <a:gd name="connsiteY52" fmla="*/ 739017 h 1878781"/>
                <a:gd name="connsiteX53" fmla="*/ 1003207 w 1348617"/>
                <a:gd name="connsiteY53" fmla="*/ 736340 h 1878781"/>
                <a:gd name="connsiteX54" fmla="*/ 1003207 w 1348617"/>
                <a:gd name="connsiteY54" fmla="*/ 734555 h 1878781"/>
                <a:gd name="connsiteX55" fmla="*/ 1004992 w 1348617"/>
                <a:gd name="connsiteY55" fmla="*/ 731877 h 1878781"/>
                <a:gd name="connsiteX56" fmla="*/ 1005884 w 1348617"/>
                <a:gd name="connsiteY56" fmla="*/ 730984 h 1878781"/>
                <a:gd name="connsiteX57" fmla="*/ 1007670 w 1348617"/>
                <a:gd name="connsiteY57" fmla="*/ 730984 h 1878781"/>
                <a:gd name="connsiteX58" fmla="*/ 1031768 w 1348617"/>
                <a:gd name="connsiteY58" fmla="*/ 726522 h 1878781"/>
                <a:gd name="connsiteX59" fmla="*/ 1034446 w 1348617"/>
                <a:gd name="connsiteY59" fmla="*/ 725629 h 1878781"/>
                <a:gd name="connsiteX60" fmla="*/ 1036231 w 1348617"/>
                <a:gd name="connsiteY60" fmla="*/ 724737 h 1878781"/>
                <a:gd name="connsiteX61" fmla="*/ 1038016 w 1348617"/>
                <a:gd name="connsiteY61" fmla="*/ 722952 h 1878781"/>
                <a:gd name="connsiteX62" fmla="*/ 1039801 w 1348617"/>
                <a:gd name="connsiteY62" fmla="*/ 720274 h 1878781"/>
                <a:gd name="connsiteX63" fmla="*/ 1041586 w 1348617"/>
                <a:gd name="connsiteY63" fmla="*/ 717596 h 1878781"/>
                <a:gd name="connsiteX64" fmla="*/ 1042479 w 1348617"/>
                <a:gd name="connsiteY64" fmla="*/ 714919 h 1878781"/>
                <a:gd name="connsiteX65" fmla="*/ 1042479 w 1348617"/>
                <a:gd name="connsiteY65" fmla="*/ 713134 h 1878781"/>
                <a:gd name="connsiteX66" fmla="*/ 1042479 w 1348617"/>
                <a:gd name="connsiteY66" fmla="*/ 711349 h 1878781"/>
                <a:gd name="connsiteX67" fmla="*/ 1041586 w 1348617"/>
                <a:gd name="connsiteY67" fmla="*/ 706886 h 1878781"/>
                <a:gd name="connsiteX68" fmla="*/ 1034446 w 1348617"/>
                <a:gd name="connsiteY68" fmla="*/ 692605 h 1878781"/>
                <a:gd name="connsiteX69" fmla="*/ 1029091 w 1348617"/>
                <a:gd name="connsiteY69" fmla="*/ 684573 h 1878781"/>
                <a:gd name="connsiteX70" fmla="*/ 1017488 w 1348617"/>
                <a:gd name="connsiteY70" fmla="*/ 675647 h 1878781"/>
                <a:gd name="connsiteX71" fmla="*/ 1014810 w 1348617"/>
                <a:gd name="connsiteY71" fmla="*/ 672077 h 1878781"/>
                <a:gd name="connsiteX72" fmla="*/ 1012133 w 1348617"/>
                <a:gd name="connsiteY72" fmla="*/ 669400 h 1878781"/>
                <a:gd name="connsiteX73" fmla="*/ 1011240 w 1348617"/>
                <a:gd name="connsiteY73" fmla="*/ 666722 h 1878781"/>
                <a:gd name="connsiteX74" fmla="*/ 1011240 w 1348617"/>
                <a:gd name="connsiteY74" fmla="*/ 664044 h 1878781"/>
                <a:gd name="connsiteX75" fmla="*/ 1009455 w 1348617"/>
                <a:gd name="connsiteY75" fmla="*/ 659582 h 1878781"/>
                <a:gd name="connsiteX76" fmla="*/ 1007670 w 1348617"/>
                <a:gd name="connsiteY76" fmla="*/ 654227 h 1878781"/>
                <a:gd name="connsiteX77" fmla="*/ 1001422 w 1348617"/>
                <a:gd name="connsiteY77" fmla="*/ 643516 h 1878781"/>
                <a:gd name="connsiteX78" fmla="*/ 997852 w 1348617"/>
                <a:gd name="connsiteY78" fmla="*/ 639053 h 1878781"/>
                <a:gd name="connsiteX79" fmla="*/ 995174 w 1348617"/>
                <a:gd name="connsiteY79" fmla="*/ 638161 h 1878781"/>
                <a:gd name="connsiteX80" fmla="*/ 992496 w 1348617"/>
                <a:gd name="connsiteY80" fmla="*/ 639946 h 1878781"/>
                <a:gd name="connsiteX81" fmla="*/ 988927 w 1348617"/>
                <a:gd name="connsiteY81" fmla="*/ 644409 h 1878781"/>
                <a:gd name="connsiteX82" fmla="*/ 987141 w 1348617"/>
                <a:gd name="connsiteY82" fmla="*/ 646194 h 1878781"/>
                <a:gd name="connsiteX83" fmla="*/ 985357 w 1348617"/>
                <a:gd name="connsiteY83" fmla="*/ 647979 h 1878781"/>
                <a:gd name="connsiteX84" fmla="*/ 982679 w 1348617"/>
                <a:gd name="connsiteY84" fmla="*/ 647979 h 1878781"/>
                <a:gd name="connsiteX85" fmla="*/ 979108 w 1348617"/>
                <a:gd name="connsiteY85" fmla="*/ 647086 h 1878781"/>
                <a:gd name="connsiteX86" fmla="*/ 971969 w 1348617"/>
                <a:gd name="connsiteY86" fmla="*/ 642624 h 1878781"/>
                <a:gd name="connsiteX87" fmla="*/ 969291 w 1348617"/>
                <a:gd name="connsiteY87" fmla="*/ 641731 h 1878781"/>
                <a:gd name="connsiteX88" fmla="*/ 966614 w 1348617"/>
                <a:gd name="connsiteY88" fmla="*/ 641731 h 1878781"/>
                <a:gd name="connsiteX89" fmla="*/ 962151 w 1348617"/>
                <a:gd name="connsiteY89" fmla="*/ 640839 h 1878781"/>
                <a:gd name="connsiteX90" fmla="*/ 957688 w 1348617"/>
                <a:gd name="connsiteY90" fmla="*/ 639053 h 1878781"/>
                <a:gd name="connsiteX91" fmla="*/ 950548 w 1348617"/>
                <a:gd name="connsiteY91" fmla="*/ 632806 h 1878781"/>
                <a:gd name="connsiteX92" fmla="*/ 947870 w 1348617"/>
                <a:gd name="connsiteY92" fmla="*/ 629236 h 1878781"/>
                <a:gd name="connsiteX93" fmla="*/ 946085 w 1348617"/>
                <a:gd name="connsiteY93" fmla="*/ 625665 h 1878781"/>
                <a:gd name="connsiteX94" fmla="*/ 946085 w 1348617"/>
                <a:gd name="connsiteY94" fmla="*/ 620310 h 1878781"/>
                <a:gd name="connsiteX95" fmla="*/ 946085 w 1348617"/>
                <a:gd name="connsiteY95" fmla="*/ 614063 h 1878781"/>
                <a:gd name="connsiteX96" fmla="*/ 947870 w 1348617"/>
                <a:gd name="connsiteY96" fmla="*/ 604245 h 1878781"/>
                <a:gd name="connsiteX97" fmla="*/ 949655 w 1348617"/>
                <a:gd name="connsiteY97" fmla="*/ 597105 h 1878781"/>
                <a:gd name="connsiteX98" fmla="*/ 950548 w 1348617"/>
                <a:gd name="connsiteY98" fmla="*/ 593534 h 1878781"/>
                <a:gd name="connsiteX99" fmla="*/ 951440 w 1348617"/>
                <a:gd name="connsiteY99" fmla="*/ 592642 h 1878781"/>
                <a:gd name="connsiteX100" fmla="*/ 952332 w 1348617"/>
                <a:gd name="connsiteY100" fmla="*/ 589964 h 1878781"/>
                <a:gd name="connsiteX101" fmla="*/ 953226 w 1348617"/>
                <a:gd name="connsiteY101" fmla="*/ 583717 h 1878781"/>
                <a:gd name="connsiteX102" fmla="*/ 953226 w 1348617"/>
                <a:gd name="connsiteY102" fmla="*/ 580146 h 1878781"/>
                <a:gd name="connsiteX103" fmla="*/ 952332 w 1348617"/>
                <a:gd name="connsiteY103" fmla="*/ 576576 h 1878781"/>
                <a:gd name="connsiteX104" fmla="*/ 950548 w 1348617"/>
                <a:gd name="connsiteY104" fmla="*/ 573899 h 1878781"/>
                <a:gd name="connsiteX105" fmla="*/ 947870 w 1348617"/>
                <a:gd name="connsiteY105" fmla="*/ 572113 h 1878781"/>
                <a:gd name="connsiteX106" fmla="*/ 939838 w 1348617"/>
                <a:gd name="connsiteY106" fmla="*/ 570329 h 1878781"/>
                <a:gd name="connsiteX107" fmla="*/ 932697 w 1348617"/>
                <a:gd name="connsiteY107" fmla="*/ 567651 h 1878781"/>
                <a:gd name="connsiteX108" fmla="*/ 927342 w 1348617"/>
                <a:gd name="connsiteY108" fmla="*/ 564081 h 1878781"/>
                <a:gd name="connsiteX109" fmla="*/ 924664 w 1348617"/>
                <a:gd name="connsiteY109" fmla="*/ 560511 h 1878781"/>
                <a:gd name="connsiteX110" fmla="*/ 923772 w 1348617"/>
                <a:gd name="connsiteY110" fmla="*/ 556941 h 1878781"/>
                <a:gd name="connsiteX111" fmla="*/ 923772 w 1348617"/>
                <a:gd name="connsiteY111" fmla="*/ 554263 h 1878781"/>
                <a:gd name="connsiteX112" fmla="*/ 924664 w 1348617"/>
                <a:gd name="connsiteY112" fmla="*/ 550693 h 1878781"/>
                <a:gd name="connsiteX113" fmla="*/ 928234 w 1348617"/>
                <a:gd name="connsiteY113" fmla="*/ 541767 h 1878781"/>
                <a:gd name="connsiteX114" fmla="*/ 929127 w 1348617"/>
                <a:gd name="connsiteY114" fmla="*/ 538197 h 1878781"/>
                <a:gd name="connsiteX115" fmla="*/ 929127 w 1348617"/>
                <a:gd name="connsiteY115" fmla="*/ 533735 h 1878781"/>
                <a:gd name="connsiteX116" fmla="*/ 927342 w 1348617"/>
                <a:gd name="connsiteY116" fmla="*/ 528379 h 1878781"/>
                <a:gd name="connsiteX117" fmla="*/ 921094 w 1348617"/>
                <a:gd name="connsiteY117" fmla="*/ 511421 h 1878781"/>
                <a:gd name="connsiteX118" fmla="*/ 920201 w 1348617"/>
                <a:gd name="connsiteY118" fmla="*/ 507851 h 1878781"/>
                <a:gd name="connsiteX119" fmla="*/ 920201 w 1348617"/>
                <a:gd name="connsiteY119" fmla="*/ 504281 h 1878781"/>
                <a:gd name="connsiteX120" fmla="*/ 921094 w 1348617"/>
                <a:gd name="connsiteY120" fmla="*/ 498033 h 1878781"/>
                <a:gd name="connsiteX121" fmla="*/ 921987 w 1348617"/>
                <a:gd name="connsiteY121" fmla="*/ 496248 h 1878781"/>
                <a:gd name="connsiteX122" fmla="*/ 921094 w 1348617"/>
                <a:gd name="connsiteY122" fmla="*/ 494463 h 1878781"/>
                <a:gd name="connsiteX123" fmla="*/ 919309 w 1348617"/>
                <a:gd name="connsiteY123" fmla="*/ 481075 h 1878781"/>
                <a:gd name="connsiteX124" fmla="*/ 917524 w 1348617"/>
                <a:gd name="connsiteY124" fmla="*/ 461439 h 1878781"/>
                <a:gd name="connsiteX125" fmla="*/ 917524 w 1348617"/>
                <a:gd name="connsiteY125" fmla="*/ 457869 h 1878781"/>
                <a:gd name="connsiteX126" fmla="*/ 918417 w 1348617"/>
                <a:gd name="connsiteY126" fmla="*/ 455192 h 1878781"/>
                <a:gd name="connsiteX127" fmla="*/ 919309 w 1348617"/>
                <a:gd name="connsiteY127" fmla="*/ 452514 h 1878781"/>
                <a:gd name="connsiteX128" fmla="*/ 920201 w 1348617"/>
                <a:gd name="connsiteY128" fmla="*/ 449837 h 1878781"/>
                <a:gd name="connsiteX129" fmla="*/ 921094 w 1348617"/>
                <a:gd name="connsiteY129" fmla="*/ 448944 h 1878781"/>
                <a:gd name="connsiteX130" fmla="*/ 924664 w 1348617"/>
                <a:gd name="connsiteY130" fmla="*/ 445374 h 1878781"/>
                <a:gd name="connsiteX131" fmla="*/ 936267 w 1348617"/>
                <a:gd name="connsiteY131" fmla="*/ 434663 h 1878781"/>
                <a:gd name="connsiteX132" fmla="*/ 945193 w 1348617"/>
                <a:gd name="connsiteY132" fmla="*/ 423061 h 1878781"/>
                <a:gd name="connsiteX133" fmla="*/ 946977 w 1348617"/>
                <a:gd name="connsiteY133" fmla="*/ 419490 h 1878781"/>
                <a:gd name="connsiteX134" fmla="*/ 947870 w 1348617"/>
                <a:gd name="connsiteY134" fmla="*/ 415920 h 1878781"/>
                <a:gd name="connsiteX135" fmla="*/ 948763 w 1348617"/>
                <a:gd name="connsiteY135" fmla="*/ 411457 h 1878781"/>
                <a:gd name="connsiteX136" fmla="*/ 946977 w 1348617"/>
                <a:gd name="connsiteY136" fmla="*/ 408780 h 1878781"/>
                <a:gd name="connsiteX137" fmla="*/ 944300 w 1348617"/>
                <a:gd name="connsiteY137" fmla="*/ 407887 h 1878781"/>
                <a:gd name="connsiteX138" fmla="*/ 941622 w 1348617"/>
                <a:gd name="connsiteY138" fmla="*/ 407887 h 1878781"/>
                <a:gd name="connsiteX139" fmla="*/ 930912 w 1348617"/>
                <a:gd name="connsiteY139" fmla="*/ 410565 h 1878781"/>
                <a:gd name="connsiteX140" fmla="*/ 928234 w 1348617"/>
                <a:gd name="connsiteY140" fmla="*/ 409673 h 1878781"/>
                <a:gd name="connsiteX141" fmla="*/ 927342 w 1348617"/>
                <a:gd name="connsiteY141" fmla="*/ 407887 h 1878781"/>
                <a:gd name="connsiteX142" fmla="*/ 927342 w 1348617"/>
                <a:gd name="connsiteY142" fmla="*/ 405210 h 1878781"/>
                <a:gd name="connsiteX143" fmla="*/ 927342 w 1348617"/>
                <a:gd name="connsiteY143" fmla="*/ 401640 h 1878781"/>
                <a:gd name="connsiteX144" fmla="*/ 927342 w 1348617"/>
                <a:gd name="connsiteY144" fmla="*/ 398962 h 1878781"/>
                <a:gd name="connsiteX145" fmla="*/ 928234 w 1348617"/>
                <a:gd name="connsiteY145" fmla="*/ 395392 h 1878781"/>
                <a:gd name="connsiteX146" fmla="*/ 929127 w 1348617"/>
                <a:gd name="connsiteY146" fmla="*/ 392715 h 1878781"/>
                <a:gd name="connsiteX147" fmla="*/ 930019 w 1348617"/>
                <a:gd name="connsiteY147" fmla="*/ 390037 h 1878781"/>
                <a:gd name="connsiteX148" fmla="*/ 936267 w 1348617"/>
                <a:gd name="connsiteY148" fmla="*/ 380219 h 1878781"/>
                <a:gd name="connsiteX149" fmla="*/ 939838 w 1348617"/>
                <a:gd name="connsiteY149" fmla="*/ 374864 h 1878781"/>
                <a:gd name="connsiteX150" fmla="*/ 942515 w 1348617"/>
                <a:gd name="connsiteY150" fmla="*/ 368616 h 1878781"/>
                <a:gd name="connsiteX151" fmla="*/ 943407 w 1348617"/>
                <a:gd name="connsiteY151" fmla="*/ 365046 h 1878781"/>
                <a:gd name="connsiteX152" fmla="*/ 942515 w 1348617"/>
                <a:gd name="connsiteY152" fmla="*/ 358798 h 1878781"/>
                <a:gd name="connsiteX153" fmla="*/ 940730 w 1348617"/>
                <a:gd name="connsiteY153" fmla="*/ 350765 h 1878781"/>
                <a:gd name="connsiteX154" fmla="*/ 935375 w 1348617"/>
                <a:gd name="connsiteY154" fmla="*/ 341840 h 1878781"/>
                <a:gd name="connsiteX155" fmla="*/ 933589 w 1348617"/>
                <a:gd name="connsiteY155" fmla="*/ 336485 h 1878781"/>
                <a:gd name="connsiteX156" fmla="*/ 933589 w 1348617"/>
                <a:gd name="connsiteY156" fmla="*/ 332022 h 1878781"/>
                <a:gd name="connsiteX157" fmla="*/ 934482 w 1348617"/>
                <a:gd name="connsiteY157" fmla="*/ 328452 h 1878781"/>
                <a:gd name="connsiteX158" fmla="*/ 935375 w 1348617"/>
                <a:gd name="connsiteY158" fmla="*/ 322204 h 1878781"/>
                <a:gd name="connsiteX159" fmla="*/ 933589 w 1348617"/>
                <a:gd name="connsiteY159" fmla="*/ 319527 h 1878781"/>
                <a:gd name="connsiteX160" fmla="*/ 931805 w 1348617"/>
                <a:gd name="connsiteY160" fmla="*/ 316849 h 1878781"/>
                <a:gd name="connsiteX161" fmla="*/ 925556 w 1348617"/>
                <a:gd name="connsiteY161" fmla="*/ 315957 h 1878781"/>
                <a:gd name="connsiteX162" fmla="*/ 921987 w 1348617"/>
                <a:gd name="connsiteY162" fmla="*/ 315064 h 1878781"/>
                <a:gd name="connsiteX163" fmla="*/ 914846 w 1348617"/>
                <a:gd name="connsiteY163" fmla="*/ 313279 h 1878781"/>
                <a:gd name="connsiteX164" fmla="*/ 910384 w 1348617"/>
                <a:gd name="connsiteY164" fmla="*/ 309709 h 1878781"/>
                <a:gd name="connsiteX165" fmla="*/ 907706 w 1348617"/>
                <a:gd name="connsiteY165" fmla="*/ 307031 h 1878781"/>
                <a:gd name="connsiteX166" fmla="*/ 907706 w 1348617"/>
                <a:gd name="connsiteY166" fmla="*/ 304354 h 1878781"/>
                <a:gd name="connsiteX167" fmla="*/ 907706 w 1348617"/>
                <a:gd name="connsiteY167" fmla="*/ 291858 h 1878781"/>
                <a:gd name="connsiteX168" fmla="*/ 906813 w 1348617"/>
                <a:gd name="connsiteY168" fmla="*/ 286503 h 1878781"/>
                <a:gd name="connsiteX169" fmla="*/ 905029 w 1348617"/>
                <a:gd name="connsiteY169" fmla="*/ 278470 h 1878781"/>
                <a:gd name="connsiteX170" fmla="*/ 898780 w 1348617"/>
                <a:gd name="connsiteY170" fmla="*/ 259727 h 1878781"/>
                <a:gd name="connsiteX171" fmla="*/ 896996 w 1348617"/>
                <a:gd name="connsiteY171" fmla="*/ 250802 h 1878781"/>
                <a:gd name="connsiteX172" fmla="*/ 876467 w 1348617"/>
                <a:gd name="connsiteY172" fmla="*/ 244554 h 1878781"/>
                <a:gd name="connsiteX173" fmla="*/ 815775 w 1348617"/>
                <a:gd name="connsiteY173" fmla="*/ 240091 h 1878781"/>
                <a:gd name="connsiteX174" fmla="*/ 812205 w 1348617"/>
                <a:gd name="connsiteY174" fmla="*/ 239199 h 1878781"/>
                <a:gd name="connsiteX175" fmla="*/ 808635 w 1348617"/>
                <a:gd name="connsiteY175" fmla="*/ 237414 h 1878781"/>
                <a:gd name="connsiteX176" fmla="*/ 803280 w 1348617"/>
                <a:gd name="connsiteY176" fmla="*/ 232059 h 1878781"/>
                <a:gd name="connsiteX177" fmla="*/ 799709 w 1348617"/>
                <a:gd name="connsiteY177" fmla="*/ 229381 h 1878781"/>
                <a:gd name="connsiteX178" fmla="*/ 796139 w 1348617"/>
                <a:gd name="connsiteY178" fmla="*/ 227596 h 1878781"/>
                <a:gd name="connsiteX179" fmla="*/ 793462 w 1348617"/>
                <a:gd name="connsiteY179" fmla="*/ 227596 h 1878781"/>
                <a:gd name="connsiteX180" fmla="*/ 789892 w 1348617"/>
                <a:gd name="connsiteY180" fmla="*/ 225811 h 1878781"/>
                <a:gd name="connsiteX181" fmla="*/ 788999 w 1348617"/>
                <a:gd name="connsiteY181" fmla="*/ 224026 h 1878781"/>
                <a:gd name="connsiteX182" fmla="*/ 788999 w 1348617"/>
                <a:gd name="connsiteY182" fmla="*/ 220455 h 1878781"/>
                <a:gd name="connsiteX183" fmla="*/ 789892 w 1348617"/>
                <a:gd name="connsiteY183" fmla="*/ 217778 h 1878781"/>
                <a:gd name="connsiteX184" fmla="*/ 791676 w 1348617"/>
                <a:gd name="connsiteY184" fmla="*/ 214208 h 1878781"/>
                <a:gd name="connsiteX185" fmla="*/ 793462 w 1348617"/>
                <a:gd name="connsiteY185" fmla="*/ 212423 h 1878781"/>
                <a:gd name="connsiteX186" fmla="*/ 795247 w 1348617"/>
                <a:gd name="connsiteY186" fmla="*/ 210638 h 1878781"/>
                <a:gd name="connsiteX187" fmla="*/ 797925 w 1348617"/>
                <a:gd name="connsiteY187" fmla="*/ 209745 h 1878781"/>
                <a:gd name="connsiteX188" fmla="*/ 804172 w 1348617"/>
                <a:gd name="connsiteY188" fmla="*/ 209745 h 1878781"/>
                <a:gd name="connsiteX189" fmla="*/ 805958 w 1348617"/>
                <a:gd name="connsiteY189" fmla="*/ 208853 h 1878781"/>
                <a:gd name="connsiteX190" fmla="*/ 806850 w 1348617"/>
                <a:gd name="connsiteY190" fmla="*/ 207067 h 1878781"/>
                <a:gd name="connsiteX191" fmla="*/ 807742 w 1348617"/>
                <a:gd name="connsiteY191" fmla="*/ 204390 h 1878781"/>
                <a:gd name="connsiteX192" fmla="*/ 807742 w 1348617"/>
                <a:gd name="connsiteY192" fmla="*/ 200820 h 1878781"/>
                <a:gd name="connsiteX193" fmla="*/ 808635 w 1348617"/>
                <a:gd name="connsiteY193" fmla="*/ 199035 h 1878781"/>
                <a:gd name="connsiteX194" fmla="*/ 811313 w 1348617"/>
                <a:gd name="connsiteY194" fmla="*/ 198142 h 1878781"/>
                <a:gd name="connsiteX195" fmla="*/ 819346 w 1348617"/>
                <a:gd name="connsiteY195" fmla="*/ 198142 h 1878781"/>
                <a:gd name="connsiteX196" fmla="*/ 822023 w 1348617"/>
                <a:gd name="connsiteY196" fmla="*/ 197250 h 1878781"/>
                <a:gd name="connsiteX197" fmla="*/ 823808 w 1348617"/>
                <a:gd name="connsiteY197" fmla="*/ 195465 h 1878781"/>
                <a:gd name="connsiteX198" fmla="*/ 825593 w 1348617"/>
                <a:gd name="connsiteY198" fmla="*/ 192787 h 1878781"/>
                <a:gd name="connsiteX199" fmla="*/ 825593 w 1348617"/>
                <a:gd name="connsiteY199" fmla="*/ 190109 h 1878781"/>
                <a:gd name="connsiteX200" fmla="*/ 826485 w 1348617"/>
                <a:gd name="connsiteY200" fmla="*/ 189217 h 1878781"/>
                <a:gd name="connsiteX201" fmla="*/ 826485 w 1348617"/>
                <a:gd name="connsiteY201" fmla="*/ 188324 h 1878781"/>
                <a:gd name="connsiteX202" fmla="*/ 826485 w 1348617"/>
                <a:gd name="connsiteY202" fmla="*/ 185647 h 1878781"/>
                <a:gd name="connsiteX203" fmla="*/ 810420 w 1348617"/>
                <a:gd name="connsiteY203" fmla="*/ 148160 h 1878781"/>
                <a:gd name="connsiteX204" fmla="*/ 807742 w 1348617"/>
                <a:gd name="connsiteY204" fmla="*/ 138343 h 1878781"/>
                <a:gd name="connsiteX205" fmla="*/ 806850 w 1348617"/>
                <a:gd name="connsiteY205" fmla="*/ 132095 h 1878781"/>
                <a:gd name="connsiteX206" fmla="*/ 807742 w 1348617"/>
                <a:gd name="connsiteY206" fmla="*/ 129417 h 1878781"/>
                <a:gd name="connsiteX207" fmla="*/ 813990 w 1348617"/>
                <a:gd name="connsiteY207" fmla="*/ 124062 h 1878781"/>
                <a:gd name="connsiteX208" fmla="*/ 815775 w 1348617"/>
                <a:gd name="connsiteY208" fmla="*/ 121384 h 1878781"/>
                <a:gd name="connsiteX209" fmla="*/ 816668 w 1348617"/>
                <a:gd name="connsiteY209" fmla="*/ 118707 h 1878781"/>
                <a:gd name="connsiteX210" fmla="*/ 817560 w 1348617"/>
                <a:gd name="connsiteY210" fmla="*/ 115137 h 1878781"/>
                <a:gd name="connsiteX211" fmla="*/ 818452 w 1348617"/>
                <a:gd name="connsiteY211" fmla="*/ 111567 h 1878781"/>
                <a:gd name="connsiteX212" fmla="*/ 818452 w 1348617"/>
                <a:gd name="connsiteY212" fmla="*/ 106211 h 1878781"/>
                <a:gd name="connsiteX213" fmla="*/ 817560 w 1348617"/>
                <a:gd name="connsiteY213" fmla="*/ 103534 h 1878781"/>
                <a:gd name="connsiteX214" fmla="*/ 817560 w 1348617"/>
                <a:gd name="connsiteY214" fmla="*/ 99964 h 1878781"/>
                <a:gd name="connsiteX215" fmla="*/ 818452 w 1348617"/>
                <a:gd name="connsiteY215" fmla="*/ 93716 h 1878781"/>
                <a:gd name="connsiteX216" fmla="*/ 822023 w 1348617"/>
                <a:gd name="connsiteY216" fmla="*/ 73188 h 1878781"/>
                <a:gd name="connsiteX217" fmla="*/ 822023 w 1348617"/>
                <a:gd name="connsiteY217" fmla="*/ 68725 h 1878781"/>
                <a:gd name="connsiteX218" fmla="*/ 820238 w 1348617"/>
                <a:gd name="connsiteY218" fmla="*/ 66940 h 1878781"/>
                <a:gd name="connsiteX219" fmla="*/ 817560 w 1348617"/>
                <a:gd name="connsiteY219" fmla="*/ 66047 h 1878781"/>
                <a:gd name="connsiteX220" fmla="*/ 795247 w 1348617"/>
                <a:gd name="connsiteY220" fmla="*/ 65155 h 1878781"/>
                <a:gd name="connsiteX221" fmla="*/ 793462 w 1348617"/>
                <a:gd name="connsiteY221" fmla="*/ 66047 h 1878781"/>
                <a:gd name="connsiteX222" fmla="*/ 790784 w 1348617"/>
                <a:gd name="connsiteY222" fmla="*/ 66940 h 1878781"/>
                <a:gd name="connsiteX223" fmla="*/ 776504 w 1348617"/>
                <a:gd name="connsiteY223" fmla="*/ 80328 h 1878781"/>
                <a:gd name="connsiteX224" fmla="*/ 774719 w 1348617"/>
                <a:gd name="connsiteY224" fmla="*/ 81220 h 1878781"/>
                <a:gd name="connsiteX225" fmla="*/ 772041 w 1348617"/>
                <a:gd name="connsiteY225" fmla="*/ 82113 h 1878781"/>
                <a:gd name="connsiteX226" fmla="*/ 769363 w 1348617"/>
                <a:gd name="connsiteY226" fmla="*/ 82113 h 1878781"/>
                <a:gd name="connsiteX227" fmla="*/ 766686 w 1348617"/>
                <a:gd name="connsiteY227" fmla="*/ 81220 h 1878781"/>
                <a:gd name="connsiteX228" fmla="*/ 751512 w 1348617"/>
                <a:gd name="connsiteY228" fmla="*/ 71403 h 1878781"/>
                <a:gd name="connsiteX229" fmla="*/ 728307 w 1348617"/>
                <a:gd name="connsiteY229" fmla="*/ 61585 h 1878781"/>
                <a:gd name="connsiteX230" fmla="*/ 723844 w 1348617"/>
                <a:gd name="connsiteY230" fmla="*/ 58907 h 1878781"/>
                <a:gd name="connsiteX231" fmla="*/ 722059 w 1348617"/>
                <a:gd name="connsiteY231" fmla="*/ 55337 h 1878781"/>
                <a:gd name="connsiteX232" fmla="*/ 722059 w 1348617"/>
                <a:gd name="connsiteY232" fmla="*/ 51767 h 1878781"/>
                <a:gd name="connsiteX233" fmla="*/ 725630 w 1348617"/>
                <a:gd name="connsiteY233" fmla="*/ 41949 h 1878781"/>
                <a:gd name="connsiteX234" fmla="*/ 726522 w 1348617"/>
                <a:gd name="connsiteY234" fmla="*/ 39271 h 1878781"/>
                <a:gd name="connsiteX235" fmla="*/ 728307 w 1348617"/>
                <a:gd name="connsiteY235" fmla="*/ 36594 h 1878781"/>
                <a:gd name="connsiteX236" fmla="*/ 730092 w 1348617"/>
                <a:gd name="connsiteY236" fmla="*/ 35701 h 1878781"/>
                <a:gd name="connsiteX237" fmla="*/ 745265 w 1348617"/>
                <a:gd name="connsiteY237" fmla="*/ 34809 h 1878781"/>
                <a:gd name="connsiteX238" fmla="*/ 747943 w 1348617"/>
                <a:gd name="connsiteY238" fmla="*/ 33024 h 1878781"/>
                <a:gd name="connsiteX239" fmla="*/ 749728 w 1348617"/>
                <a:gd name="connsiteY239" fmla="*/ 31239 h 1878781"/>
                <a:gd name="connsiteX240" fmla="*/ 748835 w 1348617"/>
                <a:gd name="connsiteY240" fmla="*/ 26776 h 1878781"/>
                <a:gd name="connsiteX241" fmla="*/ 747050 w 1348617"/>
                <a:gd name="connsiteY241" fmla="*/ 24991 h 1878781"/>
                <a:gd name="connsiteX242" fmla="*/ 743480 w 1348617"/>
                <a:gd name="connsiteY242" fmla="*/ 23206 h 1878781"/>
                <a:gd name="connsiteX243" fmla="*/ 733662 w 1348617"/>
                <a:gd name="connsiteY243" fmla="*/ 21421 h 1878781"/>
                <a:gd name="connsiteX244" fmla="*/ 730985 w 1348617"/>
                <a:gd name="connsiteY244" fmla="*/ 21421 h 1878781"/>
                <a:gd name="connsiteX245" fmla="*/ 728307 w 1348617"/>
                <a:gd name="connsiteY245" fmla="*/ 19636 h 1878781"/>
                <a:gd name="connsiteX246" fmla="*/ 726522 w 1348617"/>
                <a:gd name="connsiteY246" fmla="*/ 17851 h 1878781"/>
                <a:gd name="connsiteX247" fmla="*/ 723844 w 1348617"/>
                <a:gd name="connsiteY247" fmla="*/ 13388 h 1878781"/>
                <a:gd name="connsiteX248" fmla="*/ 720274 w 1348617"/>
                <a:gd name="connsiteY248" fmla="*/ 8925 h 1878781"/>
                <a:gd name="connsiteX249" fmla="*/ 714026 w 1348617"/>
                <a:gd name="connsiteY249" fmla="*/ 3570 h 1878781"/>
                <a:gd name="connsiteX250" fmla="*/ 709564 w 1348617"/>
                <a:gd name="connsiteY250" fmla="*/ 892 h 1878781"/>
                <a:gd name="connsiteX251" fmla="*/ 703316 w 1348617"/>
                <a:gd name="connsiteY251" fmla="*/ 0 h 1878781"/>
                <a:gd name="connsiteX252" fmla="*/ 701531 w 1348617"/>
                <a:gd name="connsiteY252" fmla="*/ 8033 h 1878781"/>
                <a:gd name="connsiteX253" fmla="*/ 700638 w 1348617"/>
                <a:gd name="connsiteY253" fmla="*/ 10710 h 1878781"/>
                <a:gd name="connsiteX254" fmla="*/ 699746 w 1348617"/>
                <a:gd name="connsiteY254" fmla="*/ 14280 h 1878781"/>
                <a:gd name="connsiteX255" fmla="*/ 698854 w 1348617"/>
                <a:gd name="connsiteY255" fmla="*/ 17851 h 1878781"/>
                <a:gd name="connsiteX256" fmla="*/ 696176 w 1348617"/>
                <a:gd name="connsiteY256" fmla="*/ 20528 h 1878781"/>
                <a:gd name="connsiteX257" fmla="*/ 687250 w 1348617"/>
                <a:gd name="connsiteY257" fmla="*/ 21421 h 1878781"/>
                <a:gd name="connsiteX258" fmla="*/ 662259 w 1348617"/>
                <a:gd name="connsiteY258" fmla="*/ 22313 h 1878781"/>
                <a:gd name="connsiteX259" fmla="*/ 593534 w 1348617"/>
                <a:gd name="connsiteY259" fmla="*/ 3570 h 1878781"/>
                <a:gd name="connsiteX260" fmla="*/ 542660 w 1348617"/>
                <a:gd name="connsiteY260" fmla="*/ 4463 h 1878781"/>
                <a:gd name="connsiteX261" fmla="*/ 539090 w 1348617"/>
                <a:gd name="connsiteY261" fmla="*/ 5355 h 1878781"/>
                <a:gd name="connsiteX262" fmla="*/ 536412 w 1348617"/>
                <a:gd name="connsiteY262" fmla="*/ 8925 h 1878781"/>
                <a:gd name="connsiteX263" fmla="*/ 519454 w 1348617"/>
                <a:gd name="connsiteY263" fmla="*/ 37486 h 1878781"/>
                <a:gd name="connsiteX264" fmla="*/ 520347 w 1348617"/>
                <a:gd name="connsiteY264" fmla="*/ 39271 h 1878781"/>
                <a:gd name="connsiteX265" fmla="*/ 522132 w 1348617"/>
                <a:gd name="connsiteY265" fmla="*/ 41056 h 1878781"/>
                <a:gd name="connsiteX266" fmla="*/ 524810 w 1348617"/>
                <a:gd name="connsiteY266" fmla="*/ 41949 h 1878781"/>
                <a:gd name="connsiteX267" fmla="*/ 531057 w 1348617"/>
                <a:gd name="connsiteY267" fmla="*/ 43734 h 1878781"/>
                <a:gd name="connsiteX268" fmla="*/ 551586 w 1348617"/>
                <a:gd name="connsiteY268" fmla="*/ 46412 h 1878781"/>
                <a:gd name="connsiteX269" fmla="*/ 563188 w 1348617"/>
                <a:gd name="connsiteY269" fmla="*/ 45519 h 1878781"/>
                <a:gd name="connsiteX270" fmla="*/ 565866 w 1348617"/>
                <a:gd name="connsiteY270" fmla="*/ 46412 h 1878781"/>
                <a:gd name="connsiteX271" fmla="*/ 567651 w 1348617"/>
                <a:gd name="connsiteY271" fmla="*/ 48197 h 1878781"/>
                <a:gd name="connsiteX272" fmla="*/ 569436 w 1348617"/>
                <a:gd name="connsiteY272" fmla="*/ 49982 h 1878781"/>
                <a:gd name="connsiteX273" fmla="*/ 576576 w 1348617"/>
                <a:gd name="connsiteY273" fmla="*/ 60692 h 1878781"/>
                <a:gd name="connsiteX274" fmla="*/ 577468 w 1348617"/>
                <a:gd name="connsiteY274" fmla="*/ 63370 h 1878781"/>
                <a:gd name="connsiteX275" fmla="*/ 575684 w 1348617"/>
                <a:gd name="connsiteY275" fmla="*/ 66940 h 1878781"/>
                <a:gd name="connsiteX276" fmla="*/ 571221 w 1348617"/>
                <a:gd name="connsiteY276" fmla="*/ 71403 h 1878781"/>
                <a:gd name="connsiteX277" fmla="*/ 449837 w 1348617"/>
                <a:gd name="connsiteY277" fmla="*/ 146375 h 1878781"/>
                <a:gd name="connsiteX278" fmla="*/ 448051 w 1348617"/>
                <a:gd name="connsiteY278" fmla="*/ 149053 h 1878781"/>
                <a:gd name="connsiteX279" fmla="*/ 444482 w 1348617"/>
                <a:gd name="connsiteY279" fmla="*/ 152623 h 1878781"/>
                <a:gd name="connsiteX280" fmla="*/ 440912 w 1348617"/>
                <a:gd name="connsiteY280" fmla="*/ 160656 h 1878781"/>
                <a:gd name="connsiteX281" fmla="*/ 439126 w 1348617"/>
                <a:gd name="connsiteY281" fmla="*/ 166011 h 1878781"/>
                <a:gd name="connsiteX282" fmla="*/ 438233 w 1348617"/>
                <a:gd name="connsiteY282" fmla="*/ 169581 h 1878781"/>
                <a:gd name="connsiteX283" fmla="*/ 438233 w 1348617"/>
                <a:gd name="connsiteY283" fmla="*/ 173151 h 1878781"/>
                <a:gd name="connsiteX284" fmla="*/ 436449 w 1348617"/>
                <a:gd name="connsiteY284" fmla="*/ 176721 h 1878781"/>
                <a:gd name="connsiteX285" fmla="*/ 433771 w 1348617"/>
                <a:gd name="connsiteY285" fmla="*/ 179399 h 1878781"/>
                <a:gd name="connsiteX286" fmla="*/ 421275 w 1348617"/>
                <a:gd name="connsiteY286" fmla="*/ 183862 h 1878781"/>
                <a:gd name="connsiteX287" fmla="*/ 418598 w 1348617"/>
                <a:gd name="connsiteY287" fmla="*/ 186539 h 1878781"/>
                <a:gd name="connsiteX288" fmla="*/ 415028 w 1348617"/>
                <a:gd name="connsiteY288" fmla="*/ 190109 h 1878781"/>
                <a:gd name="connsiteX289" fmla="*/ 406103 w 1348617"/>
                <a:gd name="connsiteY289" fmla="*/ 205283 h 1878781"/>
                <a:gd name="connsiteX290" fmla="*/ 405210 w 1348617"/>
                <a:gd name="connsiteY290" fmla="*/ 207960 h 1878781"/>
                <a:gd name="connsiteX291" fmla="*/ 406103 w 1348617"/>
                <a:gd name="connsiteY291" fmla="*/ 210638 h 1878781"/>
                <a:gd name="connsiteX292" fmla="*/ 407887 w 1348617"/>
                <a:gd name="connsiteY292" fmla="*/ 212423 h 1878781"/>
                <a:gd name="connsiteX293" fmla="*/ 412350 w 1348617"/>
                <a:gd name="connsiteY293" fmla="*/ 215993 h 1878781"/>
                <a:gd name="connsiteX294" fmla="*/ 414136 w 1348617"/>
                <a:gd name="connsiteY294" fmla="*/ 218671 h 1878781"/>
                <a:gd name="connsiteX295" fmla="*/ 414136 w 1348617"/>
                <a:gd name="connsiteY295" fmla="*/ 221348 h 1878781"/>
                <a:gd name="connsiteX296" fmla="*/ 412350 w 1348617"/>
                <a:gd name="connsiteY296" fmla="*/ 227596 h 1878781"/>
                <a:gd name="connsiteX297" fmla="*/ 412350 w 1348617"/>
                <a:gd name="connsiteY297" fmla="*/ 231166 h 1878781"/>
                <a:gd name="connsiteX298" fmla="*/ 413243 w 1348617"/>
                <a:gd name="connsiteY298" fmla="*/ 233843 h 1878781"/>
                <a:gd name="connsiteX299" fmla="*/ 414136 w 1348617"/>
                <a:gd name="connsiteY299" fmla="*/ 236521 h 1878781"/>
                <a:gd name="connsiteX300" fmla="*/ 416812 w 1348617"/>
                <a:gd name="connsiteY300" fmla="*/ 240984 h 1878781"/>
                <a:gd name="connsiteX301" fmla="*/ 417706 w 1348617"/>
                <a:gd name="connsiteY301" fmla="*/ 242769 h 1878781"/>
                <a:gd name="connsiteX302" fmla="*/ 418598 w 1348617"/>
                <a:gd name="connsiteY302" fmla="*/ 245447 h 1878781"/>
                <a:gd name="connsiteX303" fmla="*/ 418598 w 1348617"/>
                <a:gd name="connsiteY303" fmla="*/ 249017 h 1878781"/>
                <a:gd name="connsiteX304" fmla="*/ 416812 w 1348617"/>
                <a:gd name="connsiteY304" fmla="*/ 251694 h 1878781"/>
                <a:gd name="connsiteX305" fmla="*/ 413243 w 1348617"/>
                <a:gd name="connsiteY305" fmla="*/ 253479 h 1878781"/>
                <a:gd name="connsiteX306" fmla="*/ 406995 w 1348617"/>
                <a:gd name="connsiteY306" fmla="*/ 255264 h 1878781"/>
                <a:gd name="connsiteX307" fmla="*/ 392715 w 1348617"/>
                <a:gd name="connsiteY307" fmla="*/ 256157 h 1878781"/>
                <a:gd name="connsiteX308" fmla="*/ 389144 w 1348617"/>
                <a:gd name="connsiteY308" fmla="*/ 257942 h 1878781"/>
                <a:gd name="connsiteX309" fmla="*/ 368617 w 1348617"/>
                <a:gd name="connsiteY309" fmla="*/ 272223 h 1878781"/>
                <a:gd name="connsiteX310" fmla="*/ 365939 w 1348617"/>
                <a:gd name="connsiteY310" fmla="*/ 274900 h 1878781"/>
                <a:gd name="connsiteX311" fmla="*/ 363260 w 1348617"/>
                <a:gd name="connsiteY311" fmla="*/ 282040 h 1878781"/>
                <a:gd name="connsiteX312" fmla="*/ 360584 w 1348617"/>
                <a:gd name="connsiteY312" fmla="*/ 289181 h 1878781"/>
                <a:gd name="connsiteX313" fmla="*/ 359691 w 1348617"/>
                <a:gd name="connsiteY313" fmla="*/ 291858 h 1878781"/>
                <a:gd name="connsiteX314" fmla="*/ 357013 w 1348617"/>
                <a:gd name="connsiteY314" fmla="*/ 293643 h 1878781"/>
                <a:gd name="connsiteX315" fmla="*/ 352551 w 1348617"/>
                <a:gd name="connsiteY315" fmla="*/ 294536 h 1878781"/>
                <a:gd name="connsiteX316" fmla="*/ 349873 w 1348617"/>
                <a:gd name="connsiteY316" fmla="*/ 296321 h 1878781"/>
                <a:gd name="connsiteX317" fmla="*/ 347196 w 1348617"/>
                <a:gd name="connsiteY317" fmla="*/ 301676 h 1878781"/>
                <a:gd name="connsiteX318" fmla="*/ 346303 w 1348617"/>
                <a:gd name="connsiteY318" fmla="*/ 305246 h 1878781"/>
                <a:gd name="connsiteX319" fmla="*/ 345410 w 1348617"/>
                <a:gd name="connsiteY319" fmla="*/ 308816 h 1878781"/>
                <a:gd name="connsiteX320" fmla="*/ 347196 w 1348617"/>
                <a:gd name="connsiteY320" fmla="*/ 323097 h 1878781"/>
                <a:gd name="connsiteX321" fmla="*/ 347196 w 1348617"/>
                <a:gd name="connsiteY321" fmla="*/ 325775 h 1878781"/>
                <a:gd name="connsiteX322" fmla="*/ 345410 w 1348617"/>
                <a:gd name="connsiteY322" fmla="*/ 328452 h 1878781"/>
                <a:gd name="connsiteX323" fmla="*/ 341840 w 1348617"/>
                <a:gd name="connsiteY323" fmla="*/ 330237 h 1878781"/>
                <a:gd name="connsiteX324" fmla="*/ 329345 w 1348617"/>
                <a:gd name="connsiteY324" fmla="*/ 333807 h 1878781"/>
                <a:gd name="connsiteX325" fmla="*/ 324882 w 1348617"/>
                <a:gd name="connsiteY325" fmla="*/ 333807 h 1878781"/>
                <a:gd name="connsiteX326" fmla="*/ 322204 w 1348617"/>
                <a:gd name="connsiteY326" fmla="*/ 332915 h 1878781"/>
                <a:gd name="connsiteX327" fmla="*/ 319527 w 1348617"/>
                <a:gd name="connsiteY327" fmla="*/ 332022 h 1878781"/>
                <a:gd name="connsiteX328" fmla="*/ 316849 w 1348617"/>
                <a:gd name="connsiteY328" fmla="*/ 330237 h 1878781"/>
                <a:gd name="connsiteX329" fmla="*/ 315064 w 1348617"/>
                <a:gd name="connsiteY329" fmla="*/ 328452 h 1878781"/>
                <a:gd name="connsiteX330" fmla="*/ 313279 w 1348617"/>
                <a:gd name="connsiteY330" fmla="*/ 326667 h 1878781"/>
                <a:gd name="connsiteX331" fmla="*/ 308816 w 1348617"/>
                <a:gd name="connsiteY331" fmla="*/ 320419 h 1878781"/>
                <a:gd name="connsiteX332" fmla="*/ 306139 w 1348617"/>
                <a:gd name="connsiteY332" fmla="*/ 318634 h 1878781"/>
                <a:gd name="connsiteX333" fmla="*/ 303461 w 1348617"/>
                <a:gd name="connsiteY333" fmla="*/ 316849 h 1878781"/>
                <a:gd name="connsiteX334" fmla="*/ 300784 w 1348617"/>
                <a:gd name="connsiteY334" fmla="*/ 316849 h 1878781"/>
                <a:gd name="connsiteX335" fmla="*/ 298106 w 1348617"/>
                <a:gd name="connsiteY335" fmla="*/ 316849 h 1878781"/>
                <a:gd name="connsiteX336" fmla="*/ 294536 w 1348617"/>
                <a:gd name="connsiteY336" fmla="*/ 317742 h 1878781"/>
                <a:gd name="connsiteX337" fmla="*/ 292751 w 1348617"/>
                <a:gd name="connsiteY337" fmla="*/ 319527 h 1878781"/>
                <a:gd name="connsiteX338" fmla="*/ 290073 w 1348617"/>
                <a:gd name="connsiteY338" fmla="*/ 322204 h 1878781"/>
                <a:gd name="connsiteX339" fmla="*/ 288288 w 1348617"/>
                <a:gd name="connsiteY339" fmla="*/ 327559 h 1878781"/>
                <a:gd name="connsiteX340" fmla="*/ 287396 w 1348617"/>
                <a:gd name="connsiteY340" fmla="*/ 332022 h 1878781"/>
                <a:gd name="connsiteX341" fmla="*/ 286503 w 1348617"/>
                <a:gd name="connsiteY341" fmla="*/ 335592 h 1878781"/>
                <a:gd name="connsiteX342" fmla="*/ 285611 w 1348617"/>
                <a:gd name="connsiteY342" fmla="*/ 339163 h 1878781"/>
                <a:gd name="connsiteX343" fmla="*/ 283825 w 1348617"/>
                <a:gd name="connsiteY343" fmla="*/ 341840 h 1878781"/>
                <a:gd name="connsiteX344" fmla="*/ 281148 w 1348617"/>
                <a:gd name="connsiteY344" fmla="*/ 343625 h 1878781"/>
                <a:gd name="connsiteX345" fmla="*/ 275793 w 1348617"/>
                <a:gd name="connsiteY345" fmla="*/ 343625 h 1878781"/>
                <a:gd name="connsiteX346" fmla="*/ 272223 w 1348617"/>
                <a:gd name="connsiteY346" fmla="*/ 342733 h 1878781"/>
                <a:gd name="connsiteX347" fmla="*/ 265975 w 1348617"/>
                <a:gd name="connsiteY347" fmla="*/ 339163 h 1878781"/>
                <a:gd name="connsiteX348" fmla="*/ 263297 w 1348617"/>
                <a:gd name="connsiteY348" fmla="*/ 338270 h 1878781"/>
                <a:gd name="connsiteX349" fmla="*/ 260620 w 1348617"/>
                <a:gd name="connsiteY349" fmla="*/ 340055 h 1878781"/>
                <a:gd name="connsiteX350" fmla="*/ 257049 w 1348617"/>
                <a:gd name="connsiteY350" fmla="*/ 342733 h 1878781"/>
                <a:gd name="connsiteX351" fmla="*/ 250802 w 1348617"/>
                <a:gd name="connsiteY351" fmla="*/ 352551 h 1878781"/>
                <a:gd name="connsiteX352" fmla="*/ 249017 w 1348617"/>
                <a:gd name="connsiteY352" fmla="*/ 355228 h 1878781"/>
                <a:gd name="connsiteX353" fmla="*/ 249017 w 1348617"/>
                <a:gd name="connsiteY353" fmla="*/ 357906 h 1878781"/>
                <a:gd name="connsiteX354" fmla="*/ 249017 w 1348617"/>
                <a:gd name="connsiteY354" fmla="*/ 360583 h 1878781"/>
                <a:gd name="connsiteX355" fmla="*/ 249909 w 1348617"/>
                <a:gd name="connsiteY355" fmla="*/ 362368 h 1878781"/>
                <a:gd name="connsiteX356" fmla="*/ 251694 w 1348617"/>
                <a:gd name="connsiteY356" fmla="*/ 363261 h 1878781"/>
                <a:gd name="connsiteX357" fmla="*/ 253480 w 1348617"/>
                <a:gd name="connsiteY357" fmla="*/ 365046 h 1878781"/>
                <a:gd name="connsiteX358" fmla="*/ 264190 w 1348617"/>
                <a:gd name="connsiteY358" fmla="*/ 370401 h 1878781"/>
                <a:gd name="connsiteX359" fmla="*/ 266868 w 1348617"/>
                <a:gd name="connsiteY359" fmla="*/ 372186 h 1878781"/>
                <a:gd name="connsiteX360" fmla="*/ 268652 w 1348617"/>
                <a:gd name="connsiteY360" fmla="*/ 373971 h 1878781"/>
                <a:gd name="connsiteX361" fmla="*/ 268652 w 1348617"/>
                <a:gd name="connsiteY361" fmla="*/ 376649 h 1878781"/>
                <a:gd name="connsiteX362" fmla="*/ 267760 w 1348617"/>
                <a:gd name="connsiteY362" fmla="*/ 380219 h 1878781"/>
                <a:gd name="connsiteX363" fmla="*/ 265975 w 1348617"/>
                <a:gd name="connsiteY363" fmla="*/ 382897 h 1878781"/>
                <a:gd name="connsiteX364" fmla="*/ 263297 w 1348617"/>
                <a:gd name="connsiteY364" fmla="*/ 384681 h 1878781"/>
                <a:gd name="connsiteX365" fmla="*/ 257942 w 1348617"/>
                <a:gd name="connsiteY365" fmla="*/ 383789 h 1878781"/>
                <a:gd name="connsiteX366" fmla="*/ 255264 w 1348617"/>
                <a:gd name="connsiteY366" fmla="*/ 382004 h 1878781"/>
                <a:gd name="connsiteX367" fmla="*/ 252587 w 1348617"/>
                <a:gd name="connsiteY367" fmla="*/ 380219 h 1878781"/>
                <a:gd name="connsiteX368" fmla="*/ 250802 w 1348617"/>
                <a:gd name="connsiteY368" fmla="*/ 379327 h 1878781"/>
                <a:gd name="connsiteX369" fmla="*/ 249909 w 1348617"/>
                <a:gd name="connsiteY369" fmla="*/ 377541 h 1878781"/>
                <a:gd name="connsiteX370" fmla="*/ 198142 w 1348617"/>
                <a:gd name="connsiteY370" fmla="*/ 351658 h 1878781"/>
                <a:gd name="connsiteX371" fmla="*/ 191895 w 1348617"/>
                <a:gd name="connsiteY371" fmla="*/ 350765 h 1878781"/>
                <a:gd name="connsiteX372" fmla="*/ 189217 w 1348617"/>
                <a:gd name="connsiteY372" fmla="*/ 350765 h 1878781"/>
                <a:gd name="connsiteX373" fmla="*/ 183862 w 1348617"/>
                <a:gd name="connsiteY373" fmla="*/ 351658 h 1878781"/>
                <a:gd name="connsiteX374" fmla="*/ 178507 w 1348617"/>
                <a:gd name="connsiteY374" fmla="*/ 353443 h 1878781"/>
                <a:gd name="connsiteX375" fmla="*/ 175829 w 1348617"/>
                <a:gd name="connsiteY375" fmla="*/ 355228 h 1878781"/>
                <a:gd name="connsiteX376" fmla="*/ 168689 w 1348617"/>
                <a:gd name="connsiteY376" fmla="*/ 361476 h 1878781"/>
                <a:gd name="connsiteX377" fmla="*/ 163333 w 1348617"/>
                <a:gd name="connsiteY377" fmla="*/ 367723 h 1878781"/>
                <a:gd name="connsiteX378" fmla="*/ 157086 w 1348617"/>
                <a:gd name="connsiteY378" fmla="*/ 373079 h 1878781"/>
                <a:gd name="connsiteX379" fmla="*/ 154408 w 1348617"/>
                <a:gd name="connsiteY379" fmla="*/ 373079 h 1878781"/>
                <a:gd name="connsiteX380" fmla="*/ 129417 w 1348617"/>
                <a:gd name="connsiteY380" fmla="*/ 371294 h 1878781"/>
                <a:gd name="connsiteX381" fmla="*/ 122277 w 1348617"/>
                <a:gd name="connsiteY381" fmla="*/ 369509 h 1878781"/>
                <a:gd name="connsiteX382" fmla="*/ 106212 w 1348617"/>
                <a:gd name="connsiteY382" fmla="*/ 361476 h 1878781"/>
                <a:gd name="connsiteX383" fmla="*/ 99964 w 1348617"/>
                <a:gd name="connsiteY383" fmla="*/ 359691 h 1878781"/>
                <a:gd name="connsiteX384" fmla="*/ 93716 w 1348617"/>
                <a:gd name="connsiteY384" fmla="*/ 359691 h 1878781"/>
                <a:gd name="connsiteX385" fmla="*/ 91038 w 1348617"/>
                <a:gd name="connsiteY385" fmla="*/ 360583 h 1878781"/>
                <a:gd name="connsiteX386" fmla="*/ 88361 w 1348617"/>
                <a:gd name="connsiteY386" fmla="*/ 362368 h 1878781"/>
                <a:gd name="connsiteX387" fmla="*/ 85683 w 1348617"/>
                <a:gd name="connsiteY387" fmla="*/ 365939 h 1878781"/>
                <a:gd name="connsiteX388" fmla="*/ 84791 w 1348617"/>
                <a:gd name="connsiteY388" fmla="*/ 369509 h 1878781"/>
                <a:gd name="connsiteX389" fmla="*/ 84791 w 1348617"/>
                <a:gd name="connsiteY389" fmla="*/ 375756 h 1878781"/>
                <a:gd name="connsiteX390" fmla="*/ 86576 w 1348617"/>
                <a:gd name="connsiteY390" fmla="*/ 384681 h 1878781"/>
                <a:gd name="connsiteX391" fmla="*/ 94608 w 1348617"/>
                <a:gd name="connsiteY391" fmla="*/ 420383 h 1878781"/>
                <a:gd name="connsiteX392" fmla="*/ 95501 w 1348617"/>
                <a:gd name="connsiteY392" fmla="*/ 426631 h 1878781"/>
                <a:gd name="connsiteX393" fmla="*/ 95501 w 1348617"/>
                <a:gd name="connsiteY393" fmla="*/ 440911 h 1878781"/>
                <a:gd name="connsiteX394" fmla="*/ 94608 w 1348617"/>
                <a:gd name="connsiteY394" fmla="*/ 463225 h 1878781"/>
                <a:gd name="connsiteX395" fmla="*/ 95501 w 1348617"/>
                <a:gd name="connsiteY395" fmla="*/ 472150 h 1878781"/>
                <a:gd name="connsiteX396" fmla="*/ 103534 w 1348617"/>
                <a:gd name="connsiteY396" fmla="*/ 491785 h 1878781"/>
                <a:gd name="connsiteX397" fmla="*/ 105319 w 1348617"/>
                <a:gd name="connsiteY397" fmla="*/ 498926 h 1878781"/>
                <a:gd name="connsiteX398" fmla="*/ 105319 w 1348617"/>
                <a:gd name="connsiteY398" fmla="*/ 501603 h 1878781"/>
                <a:gd name="connsiteX399" fmla="*/ 106212 w 1348617"/>
                <a:gd name="connsiteY399" fmla="*/ 505173 h 1878781"/>
                <a:gd name="connsiteX400" fmla="*/ 107104 w 1348617"/>
                <a:gd name="connsiteY400" fmla="*/ 507851 h 1878781"/>
                <a:gd name="connsiteX401" fmla="*/ 107996 w 1348617"/>
                <a:gd name="connsiteY401" fmla="*/ 509636 h 1878781"/>
                <a:gd name="connsiteX402" fmla="*/ 110674 w 1348617"/>
                <a:gd name="connsiteY402" fmla="*/ 511421 h 1878781"/>
                <a:gd name="connsiteX403" fmla="*/ 113352 w 1348617"/>
                <a:gd name="connsiteY403" fmla="*/ 511421 h 1878781"/>
                <a:gd name="connsiteX404" fmla="*/ 132095 w 1348617"/>
                <a:gd name="connsiteY404" fmla="*/ 507851 h 1878781"/>
                <a:gd name="connsiteX405" fmla="*/ 134772 w 1348617"/>
                <a:gd name="connsiteY405" fmla="*/ 507851 h 1878781"/>
                <a:gd name="connsiteX406" fmla="*/ 136557 w 1348617"/>
                <a:gd name="connsiteY406" fmla="*/ 509636 h 1878781"/>
                <a:gd name="connsiteX407" fmla="*/ 138343 w 1348617"/>
                <a:gd name="connsiteY407" fmla="*/ 511421 h 1878781"/>
                <a:gd name="connsiteX408" fmla="*/ 138343 w 1348617"/>
                <a:gd name="connsiteY408" fmla="*/ 514099 h 1878781"/>
                <a:gd name="connsiteX409" fmla="*/ 138343 w 1348617"/>
                <a:gd name="connsiteY409" fmla="*/ 516777 h 1878781"/>
                <a:gd name="connsiteX410" fmla="*/ 135665 w 1348617"/>
                <a:gd name="connsiteY410" fmla="*/ 518561 h 1878781"/>
                <a:gd name="connsiteX411" fmla="*/ 131202 w 1348617"/>
                <a:gd name="connsiteY411" fmla="*/ 522132 h 1878781"/>
                <a:gd name="connsiteX412" fmla="*/ 129417 w 1348617"/>
                <a:gd name="connsiteY412" fmla="*/ 523917 h 1878781"/>
                <a:gd name="connsiteX413" fmla="*/ 123169 w 1348617"/>
                <a:gd name="connsiteY413" fmla="*/ 535520 h 1878781"/>
                <a:gd name="connsiteX414" fmla="*/ 120492 w 1348617"/>
                <a:gd name="connsiteY414" fmla="*/ 537305 h 1878781"/>
                <a:gd name="connsiteX415" fmla="*/ 118707 w 1348617"/>
                <a:gd name="connsiteY415" fmla="*/ 539090 h 1878781"/>
                <a:gd name="connsiteX416" fmla="*/ 116029 w 1348617"/>
                <a:gd name="connsiteY416" fmla="*/ 541767 h 1878781"/>
                <a:gd name="connsiteX417" fmla="*/ 115137 w 1348617"/>
                <a:gd name="connsiteY417" fmla="*/ 546230 h 1878781"/>
                <a:gd name="connsiteX418" fmla="*/ 115137 w 1348617"/>
                <a:gd name="connsiteY418" fmla="*/ 561403 h 1878781"/>
                <a:gd name="connsiteX419" fmla="*/ 115137 w 1348617"/>
                <a:gd name="connsiteY419" fmla="*/ 565866 h 1878781"/>
                <a:gd name="connsiteX420" fmla="*/ 116029 w 1348617"/>
                <a:gd name="connsiteY420" fmla="*/ 568543 h 1878781"/>
                <a:gd name="connsiteX421" fmla="*/ 116922 w 1348617"/>
                <a:gd name="connsiteY421" fmla="*/ 569436 h 1878781"/>
                <a:gd name="connsiteX422" fmla="*/ 119600 w 1348617"/>
                <a:gd name="connsiteY422" fmla="*/ 569436 h 1878781"/>
                <a:gd name="connsiteX423" fmla="*/ 136557 w 1348617"/>
                <a:gd name="connsiteY423" fmla="*/ 567651 h 1878781"/>
                <a:gd name="connsiteX424" fmla="*/ 139235 w 1348617"/>
                <a:gd name="connsiteY424" fmla="*/ 566758 h 1878781"/>
                <a:gd name="connsiteX425" fmla="*/ 141020 w 1348617"/>
                <a:gd name="connsiteY425" fmla="*/ 564973 h 1878781"/>
                <a:gd name="connsiteX426" fmla="*/ 141913 w 1348617"/>
                <a:gd name="connsiteY426" fmla="*/ 562296 h 1878781"/>
                <a:gd name="connsiteX427" fmla="*/ 143698 w 1348617"/>
                <a:gd name="connsiteY427" fmla="*/ 558725 h 1878781"/>
                <a:gd name="connsiteX428" fmla="*/ 147268 w 1348617"/>
                <a:gd name="connsiteY428" fmla="*/ 541767 h 1878781"/>
                <a:gd name="connsiteX429" fmla="*/ 148160 w 1348617"/>
                <a:gd name="connsiteY429" fmla="*/ 537305 h 1878781"/>
                <a:gd name="connsiteX430" fmla="*/ 150838 w 1348617"/>
                <a:gd name="connsiteY430" fmla="*/ 531949 h 1878781"/>
                <a:gd name="connsiteX431" fmla="*/ 153516 w 1348617"/>
                <a:gd name="connsiteY431" fmla="*/ 530165 h 1878781"/>
                <a:gd name="connsiteX432" fmla="*/ 156193 w 1348617"/>
                <a:gd name="connsiteY432" fmla="*/ 528379 h 1878781"/>
                <a:gd name="connsiteX433" fmla="*/ 180292 w 1348617"/>
                <a:gd name="connsiteY433" fmla="*/ 526594 h 1878781"/>
                <a:gd name="connsiteX434" fmla="*/ 185647 w 1348617"/>
                <a:gd name="connsiteY434" fmla="*/ 527487 h 1878781"/>
                <a:gd name="connsiteX435" fmla="*/ 187432 w 1348617"/>
                <a:gd name="connsiteY435" fmla="*/ 529272 h 1878781"/>
                <a:gd name="connsiteX436" fmla="*/ 189217 w 1348617"/>
                <a:gd name="connsiteY436" fmla="*/ 531057 h 1878781"/>
                <a:gd name="connsiteX437" fmla="*/ 190109 w 1348617"/>
                <a:gd name="connsiteY437" fmla="*/ 533735 h 1878781"/>
                <a:gd name="connsiteX438" fmla="*/ 191002 w 1348617"/>
                <a:gd name="connsiteY438" fmla="*/ 536412 h 1878781"/>
                <a:gd name="connsiteX439" fmla="*/ 191895 w 1348617"/>
                <a:gd name="connsiteY439" fmla="*/ 545337 h 1878781"/>
                <a:gd name="connsiteX440" fmla="*/ 192787 w 1348617"/>
                <a:gd name="connsiteY440" fmla="*/ 562296 h 1878781"/>
                <a:gd name="connsiteX441" fmla="*/ 191895 w 1348617"/>
                <a:gd name="connsiteY441" fmla="*/ 565866 h 1878781"/>
                <a:gd name="connsiteX442" fmla="*/ 191002 w 1348617"/>
                <a:gd name="connsiteY442" fmla="*/ 568543 h 1878781"/>
                <a:gd name="connsiteX443" fmla="*/ 187432 w 1348617"/>
                <a:gd name="connsiteY443" fmla="*/ 572113 h 1878781"/>
                <a:gd name="connsiteX444" fmla="*/ 181184 w 1348617"/>
                <a:gd name="connsiteY444" fmla="*/ 574791 h 1878781"/>
                <a:gd name="connsiteX445" fmla="*/ 174044 w 1348617"/>
                <a:gd name="connsiteY445" fmla="*/ 578361 h 1878781"/>
                <a:gd name="connsiteX446" fmla="*/ 172259 w 1348617"/>
                <a:gd name="connsiteY446" fmla="*/ 580146 h 1878781"/>
                <a:gd name="connsiteX447" fmla="*/ 171366 w 1348617"/>
                <a:gd name="connsiteY447" fmla="*/ 582824 h 1878781"/>
                <a:gd name="connsiteX448" fmla="*/ 173152 w 1348617"/>
                <a:gd name="connsiteY448" fmla="*/ 589964 h 1878781"/>
                <a:gd name="connsiteX449" fmla="*/ 173152 w 1348617"/>
                <a:gd name="connsiteY449" fmla="*/ 592642 h 1878781"/>
                <a:gd name="connsiteX450" fmla="*/ 174044 w 1348617"/>
                <a:gd name="connsiteY450" fmla="*/ 594427 h 1878781"/>
                <a:gd name="connsiteX451" fmla="*/ 174936 w 1348617"/>
                <a:gd name="connsiteY451" fmla="*/ 596212 h 1878781"/>
                <a:gd name="connsiteX452" fmla="*/ 174936 w 1348617"/>
                <a:gd name="connsiteY452" fmla="*/ 598889 h 1878781"/>
                <a:gd name="connsiteX453" fmla="*/ 174044 w 1348617"/>
                <a:gd name="connsiteY453" fmla="*/ 601567 h 1878781"/>
                <a:gd name="connsiteX454" fmla="*/ 171366 w 1348617"/>
                <a:gd name="connsiteY454" fmla="*/ 603352 h 1878781"/>
                <a:gd name="connsiteX455" fmla="*/ 166011 w 1348617"/>
                <a:gd name="connsiteY455" fmla="*/ 606922 h 1878781"/>
                <a:gd name="connsiteX456" fmla="*/ 164226 w 1348617"/>
                <a:gd name="connsiteY456" fmla="*/ 608707 h 1878781"/>
                <a:gd name="connsiteX457" fmla="*/ 162441 w 1348617"/>
                <a:gd name="connsiteY457" fmla="*/ 612277 h 1878781"/>
                <a:gd name="connsiteX458" fmla="*/ 162441 w 1348617"/>
                <a:gd name="connsiteY458" fmla="*/ 636376 h 1878781"/>
                <a:gd name="connsiteX459" fmla="*/ 163333 w 1348617"/>
                <a:gd name="connsiteY459" fmla="*/ 639946 h 1878781"/>
                <a:gd name="connsiteX460" fmla="*/ 167796 w 1348617"/>
                <a:gd name="connsiteY460" fmla="*/ 643516 h 1878781"/>
                <a:gd name="connsiteX461" fmla="*/ 168689 w 1348617"/>
                <a:gd name="connsiteY461" fmla="*/ 646194 h 1878781"/>
                <a:gd name="connsiteX462" fmla="*/ 166011 w 1348617"/>
                <a:gd name="connsiteY462" fmla="*/ 649764 h 1878781"/>
                <a:gd name="connsiteX463" fmla="*/ 164226 w 1348617"/>
                <a:gd name="connsiteY463" fmla="*/ 651549 h 1878781"/>
                <a:gd name="connsiteX464" fmla="*/ 151731 w 1348617"/>
                <a:gd name="connsiteY464" fmla="*/ 657797 h 1878781"/>
                <a:gd name="connsiteX465" fmla="*/ 149945 w 1348617"/>
                <a:gd name="connsiteY465" fmla="*/ 659582 h 1878781"/>
                <a:gd name="connsiteX466" fmla="*/ 148160 w 1348617"/>
                <a:gd name="connsiteY466" fmla="*/ 663152 h 1878781"/>
                <a:gd name="connsiteX467" fmla="*/ 148160 w 1348617"/>
                <a:gd name="connsiteY467" fmla="*/ 669400 h 1878781"/>
                <a:gd name="connsiteX468" fmla="*/ 149053 w 1348617"/>
                <a:gd name="connsiteY468" fmla="*/ 672970 h 1878781"/>
                <a:gd name="connsiteX469" fmla="*/ 151731 w 1348617"/>
                <a:gd name="connsiteY469" fmla="*/ 684573 h 1878781"/>
                <a:gd name="connsiteX470" fmla="*/ 153516 w 1348617"/>
                <a:gd name="connsiteY470" fmla="*/ 707779 h 1878781"/>
                <a:gd name="connsiteX471" fmla="*/ 153516 w 1348617"/>
                <a:gd name="connsiteY471" fmla="*/ 711349 h 1878781"/>
                <a:gd name="connsiteX472" fmla="*/ 149945 w 1348617"/>
                <a:gd name="connsiteY472" fmla="*/ 729199 h 1878781"/>
                <a:gd name="connsiteX473" fmla="*/ 149945 w 1348617"/>
                <a:gd name="connsiteY473" fmla="*/ 732769 h 1878781"/>
                <a:gd name="connsiteX474" fmla="*/ 149945 w 1348617"/>
                <a:gd name="connsiteY474" fmla="*/ 735447 h 1878781"/>
                <a:gd name="connsiteX475" fmla="*/ 150838 w 1348617"/>
                <a:gd name="connsiteY475" fmla="*/ 738125 h 1878781"/>
                <a:gd name="connsiteX476" fmla="*/ 152623 w 1348617"/>
                <a:gd name="connsiteY476" fmla="*/ 740802 h 1878781"/>
                <a:gd name="connsiteX477" fmla="*/ 154408 w 1348617"/>
                <a:gd name="connsiteY477" fmla="*/ 741695 h 1878781"/>
                <a:gd name="connsiteX478" fmla="*/ 156193 w 1348617"/>
                <a:gd name="connsiteY478" fmla="*/ 742587 h 1878781"/>
                <a:gd name="connsiteX479" fmla="*/ 158871 w 1348617"/>
                <a:gd name="connsiteY479" fmla="*/ 741695 h 1878781"/>
                <a:gd name="connsiteX480" fmla="*/ 163333 w 1348617"/>
                <a:gd name="connsiteY480" fmla="*/ 739910 h 1878781"/>
                <a:gd name="connsiteX481" fmla="*/ 169581 w 1348617"/>
                <a:gd name="connsiteY481" fmla="*/ 738125 h 1878781"/>
                <a:gd name="connsiteX482" fmla="*/ 172259 w 1348617"/>
                <a:gd name="connsiteY482" fmla="*/ 738125 h 1878781"/>
                <a:gd name="connsiteX483" fmla="*/ 174936 w 1348617"/>
                <a:gd name="connsiteY483" fmla="*/ 739017 h 1878781"/>
                <a:gd name="connsiteX484" fmla="*/ 176721 w 1348617"/>
                <a:gd name="connsiteY484" fmla="*/ 739910 h 1878781"/>
                <a:gd name="connsiteX485" fmla="*/ 178507 w 1348617"/>
                <a:gd name="connsiteY485" fmla="*/ 741695 h 1878781"/>
                <a:gd name="connsiteX486" fmla="*/ 179399 w 1348617"/>
                <a:gd name="connsiteY486" fmla="*/ 744372 h 1878781"/>
                <a:gd name="connsiteX487" fmla="*/ 179399 w 1348617"/>
                <a:gd name="connsiteY487" fmla="*/ 747050 h 1878781"/>
                <a:gd name="connsiteX488" fmla="*/ 180292 w 1348617"/>
                <a:gd name="connsiteY488" fmla="*/ 748835 h 1878781"/>
                <a:gd name="connsiteX489" fmla="*/ 182969 w 1348617"/>
                <a:gd name="connsiteY489" fmla="*/ 749728 h 1878781"/>
                <a:gd name="connsiteX490" fmla="*/ 194572 w 1348617"/>
                <a:gd name="connsiteY490" fmla="*/ 751513 h 1878781"/>
                <a:gd name="connsiteX491" fmla="*/ 197250 w 1348617"/>
                <a:gd name="connsiteY491" fmla="*/ 753298 h 1878781"/>
                <a:gd name="connsiteX492" fmla="*/ 199035 w 1348617"/>
                <a:gd name="connsiteY492" fmla="*/ 755083 h 1878781"/>
                <a:gd name="connsiteX493" fmla="*/ 199928 w 1348617"/>
                <a:gd name="connsiteY493" fmla="*/ 757760 h 1878781"/>
                <a:gd name="connsiteX494" fmla="*/ 200820 w 1348617"/>
                <a:gd name="connsiteY494" fmla="*/ 766686 h 1878781"/>
                <a:gd name="connsiteX495" fmla="*/ 201712 w 1348617"/>
                <a:gd name="connsiteY495" fmla="*/ 772041 h 1878781"/>
                <a:gd name="connsiteX496" fmla="*/ 202605 w 1348617"/>
                <a:gd name="connsiteY496" fmla="*/ 777396 h 1878781"/>
                <a:gd name="connsiteX497" fmla="*/ 204390 w 1348617"/>
                <a:gd name="connsiteY497" fmla="*/ 782751 h 1878781"/>
                <a:gd name="connsiteX498" fmla="*/ 208853 w 1348617"/>
                <a:gd name="connsiteY498" fmla="*/ 813097 h 1878781"/>
                <a:gd name="connsiteX499" fmla="*/ 208853 w 1348617"/>
                <a:gd name="connsiteY499" fmla="*/ 815775 h 1878781"/>
                <a:gd name="connsiteX500" fmla="*/ 209745 w 1348617"/>
                <a:gd name="connsiteY500" fmla="*/ 818453 h 1878781"/>
                <a:gd name="connsiteX501" fmla="*/ 209745 w 1348617"/>
                <a:gd name="connsiteY501" fmla="*/ 821130 h 1878781"/>
                <a:gd name="connsiteX502" fmla="*/ 211530 w 1348617"/>
                <a:gd name="connsiteY502" fmla="*/ 829163 h 1878781"/>
                <a:gd name="connsiteX503" fmla="*/ 211530 w 1348617"/>
                <a:gd name="connsiteY503" fmla="*/ 831841 h 1878781"/>
                <a:gd name="connsiteX504" fmla="*/ 209745 w 1348617"/>
                <a:gd name="connsiteY504" fmla="*/ 836303 h 1878781"/>
                <a:gd name="connsiteX505" fmla="*/ 207068 w 1348617"/>
                <a:gd name="connsiteY505" fmla="*/ 840766 h 1878781"/>
                <a:gd name="connsiteX506" fmla="*/ 199928 w 1348617"/>
                <a:gd name="connsiteY506" fmla="*/ 848799 h 1878781"/>
                <a:gd name="connsiteX507" fmla="*/ 195465 w 1348617"/>
                <a:gd name="connsiteY507" fmla="*/ 852369 h 1878781"/>
                <a:gd name="connsiteX508" fmla="*/ 191002 w 1348617"/>
                <a:gd name="connsiteY508" fmla="*/ 854154 h 1878781"/>
                <a:gd name="connsiteX509" fmla="*/ 185647 w 1348617"/>
                <a:gd name="connsiteY509" fmla="*/ 855046 h 1878781"/>
                <a:gd name="connsiteX510" fmla="*/ 183862 w 1348617"/>
                <a:gd name="connsiteY510" fmla="*/ 856832 h 1878781"/>
                <a:gd name="connsiteX511" fmla="*/ 182077 w 1348617"/>
                <a:gd name="connsiteY511" fmla="*/ 859509 h 1878781"/>
                <a:gd name="connsiteX512" fmla="*/ 180292 w 1348617"/>
                <a:gd name="connsiteY512" fmla="*/ 864864 h 1878781"/>
                <a:gd name="connsiteX513" fmla="*/ 180292 w 1348617"/>
                <a:gd name="connsiteY513" fmla="*/ 868434 h 1878781"/>
                <a:gd name="connsiteX514" fmla="*/ 181184 w 1348617"/>
                <a:gd name="connsiteY514" fmla="*/ 872005 h 1878781"/>
                <a:gd name="connsiteX515" fmla="*/ 184754 w 1348617"/>
                <a:gd name="connsiteY515" fmla="*/ 893425 h 1878781"/>
                <a:gd name="connsiteX516" fmla="*/ 185647 w 1348617"/>
                <a:gd name="connsiteY516" fmla="*/ 898781 h 1878781"/>
                <a:gd name="connsiteX517" fmla="*/ 191002 w 1348617"/>
                <a:gd name="connsiteY517" fmla="*/ 913061 h 1878781"/>
                <a:gd name="connsiteX518" fmla="*/ 191895 w 1348617"/>
                <a:gd name="connsiteY518" fmla="*/ 918416 h 1878781"/>
                <a:gd name="connsiteX519" fmla="*/ 193680 w 1348617"/>
                <a:gd name="connsiteY519" fmla="*/ 930019 h 1878781"/>
                <a:gd name="connsiteX520" fmla="*/ 193680 w 1348617"/>
                <a:gd name="connsiteY520" fmla="*/ 932697 h 1878781"/>
                <a:gd name="connsiteX521" fmla="*/ 193680 w 1348617"/>
                <a:gd name="connsiteY521" fmla="*/ 936267 h 1878781"/>
                <a:gd name="connsiteX522" fmla="*/ 192787 w 1348617"/>
                <a:gd name="connsiteY522" fmla="*/ 938945 h 1878781"/>
                <a:gd name="connsiteX523" fmla="*/ 189217 w 1348617"/>
                <a:gd name="connsiteY523" fmla="*/ 944300 h 1878781"/>
                <a:gd name="connsiteX524" fmla="*/ 183862 w 1348617"/>
                <a:gd name="connsiteY524" fmla="*/ 950548 h 1878781"/>
                <a:gd name="connsiteX525" fmla="*/ 170474 w 1348617"/>
                <a:gd name="connsiteY525" fmla="*/ 961258 h 1878781"/>
                <a:gd name="connsiteX526" fmla="*/ 164226 w 1348617"/>
                <a:gd name="connsiteY526" fmla="*/ 965721 h 1878781"/>
                <a:gd name="connsiteX527" fmla="*/ 158871 w 1348617"/>
                <a:gd name="connsiteY527" fmla="*/ 967506 h 1878781"/>
                <a:gd name="connsiteX528" fmla="*/ 156193 w 1348617"/>
                <a:gd name="connsiteY528" fmla="*/ 966613 h 1878781"/>
                <a:gd name="connsiteX529" fmla="*/ 137450 w 1348617"/>
                <a:gd name="connsiteY529" fmla="*/ 956795 h 1878781"/>
                <a:gd name="connsiteX530" fmla="*/ 116922 w 1348617"/>
                <a:gd name="connsiteY530" fmla="*/ 951440 h 1878781"/>
                <a:gd name="connsiteX531" fmla="*/ 114244 w 1348617"/>
                <a:gd name="connsiteY531" fmla="*/ 949655 h 1878781"/>
                <a:gd name="connsiteX532" fmla="*/ 112459 w 1348617"/>
                <a:gd name="connsiteY532" fmla="*/ 947870 h 1878781"/>
                <a:gd name="connsiteX533" fmla="*/ 110674 w 1348617"/>
                <a:gd name="connsiteY533" fmla="*/ 946085 h 1878781"/>
                <a:gd name="connsiteX534" fmla="*/ 107996 w 1348617"/>
                <a:gd name="connsiteY534" fmla="*/ 938052 h 1878781"/>
                <a:gd name="connsiteX535" fmla="*/ 107104 w 1348617"/>
                <a:gd name="connsiteY535" fmla="*/ 936267 h 1878781"/>
                <a:gd name="connsiteX536" fmla="*/ 105319 w 1348617"/>
                <a:gd name="connsiteY536" fmla="*/ 934482 h 1878781"/>
                <a:gd name="connsiteX537" fmla="*/ 102641 w 1348617"/>
                <a:gd name="connsiteY537" fmla="*/ 932697 h 1878781"/>
                <a:gd name="connsiteX538" fmla="*/ 71403 w 1348617"/>
                <a:gd name="connsiteY538" fmla="*/ 922879 h 1878781"/>
                <a:gd name="connsiteX539" fmla="*/ 68725 w 1348617"/>
                <a:gd name="connsiteY539" fmla="*/ 922879 h 1878781"/>
                <a:gd name="connsiteX540" fmla="*/ 66048 w 1348617"/>
                <a:gd name="connsiteY540" fmla="*/ 922879 h 1878781"/>
                <a:gd name="connsiteX541" fmla="*/ 47304 w 1348617"/>
                <a:gd name="connsiteY541" fmla="*/ 928234 h 1878781"/>
                <a:gd name="connsiteX542" fmla="*/ 38379 w 1348617"/>
                <a:gd name="connsiteY542" fmla="*/ 927342 h 1878781"/>
                <a:gd name="connsiteX543" fmla="*/ 35701 w 1348617"/>
                <a:gd name="connsiteY543" fmla="*/ 928234 h 1878781"/>
                <a:gd name="connsiteX544" fmla="*/ 33024 w 1348617"/>
                <a:gd name="connsiteY544" fmla="*/ 929127 h 1878781"/>
                <a:gd name="connsiteX545" fmla="*/ 30346 w 1348617"/>
                <a:gd name="connsiteY545" fmla="*/ 930019 h 1878781"/>
                <a:gd name="connsiteX546" fmla="*/ 28561 w 1348617"/>
                <a:gd name="connsiteY546" fmla="*/ 931804 h 1878781"/>
                <a:gd name="connsiteX547" fmla="*/ 25884 w 1348617"/>
                <a:gd name="connsiteY547" fmla="*/ 934482 h 1878781"/>
                <a:gd name="connsiteX548" fmla="*/ 24098 w 1348617"/>
                <a:gd name="connsiteY548" fmla="*/ 939837 h 1878781"/>
                <a:gd name="connsiteX549" fmla="*/ 23206 w 1348617"/>
                <a:gd name="connsiteY549" fmla="*/ 946977 h 1878781"/>
                <a:gd name="connsiteX550" fmla="*/ 21421 w 1348617"/>
                <a:gd name="connsiteY550" fmla="*/ 993389 h 1878781"/>
                <a:gd name="connsiteX551" fmla="*/ 21421 w 1348617"/>
                <a:gd name="connsiteY551" fmla="*/ 996959 h 1878781"/>
                <a:gd name="connsiteX552" fmla="*/ 24098 w 1348617"/>
                <a:gd name="connsiteY552" fmla="*/ 1007670 h 1878781"/>
                <a:gd name="connsiteX553" fmla="*/ 24098 w 1348617"/>
                <a:gd name="connsiteY553" fmla="*/ 1016595 h 1878781"/>
                <a:gd name="connsiteX554" fmla="*/ 26776 w 1348617"/>
                <a:gd name="connsiteY554" fmla="*/ 1021058 h 1878781"/>
                <a:gd name="connsiteX555" fmla="*/ 29453 w 1348617"/>
                <a:gd name="connsiteY555" fmla="*/ 1022843 h 1878781"/>
                <a:gd name="connsiteX556" fmla="*/ 39272 w 1348617"/>
                <a:gd name="connsiteY556" fmla="*/ 1024628 h 1878781"/>
                <a:gd name="connsiteX557" fmla="*/ 41949 w 1348617"/>
                <a:gd name="connsiteY557" fmla="*/ 1025520 h 1878781"/>
                <a:gd name="connsiteX558" fmla="*/ 43734 w 1348617"/>
                <a:gd name="connsiteY558" fmla="*/ 1027305 h 1878781"/>
                <a:gd name="connsiteX559" fmla="*/ 45519 w 1348617"/>
                <a:gd name="connsiteY559" fmla="*/ 1029090 h 1878781"/>
                <a:gd name="connsiteX560" fmla="*/ 46412 w 1348617"/>
                <a:gd name="connsiteY560" fmla="*/ 1031768 h 1878781"/>
                <a:gd name="connsiteX561" fmla="*/ 47304 w 1348617"/>
                <a:gd name="connsiteY561" fmla="*/ 1034446 h 1878781"/>
                <a:gd name="connsiteX562" fmla="*/ 50874 w 1348617"/>
                <a:gd name="connsiteY562" fmla="*/ 1044264 h 1878781"/>
                <a:gd name="connsiteX563" fmla="*/ 54444 w 1348617"/>
                <a:gd name="connsiteY563" fmla="*/ 1051404 h 1878781"/>
                <a:gd name="connsiteX564" fmla="*/ 54444 w 1348617"/>
                <a:gd name="connsiteY564" fmla="*/ 1053189 h 1878781"/>
                <a:gd name="connsiteX565" fmla="*/ 54444 w 1348617"/>
                <a:gd name="connsiteY565" fmla="*/ 1054974 h 1878781"/>
                <a:gd name="connsiteX566" fmla="*/ 51767 w 1348617"/>
                <a:gd name="connsiteY566" fmla="*/ 1056759 h 1878781"/>
                <a:gd name="connsiteX567" fmla="*/ 46412 w 1348617"/>
                <a:gd name="connsiteY567" fmla="*/ 1057652 h 1878781"/>
                <a:gd name="connsiteX568" fmla="*/ 28561 w 1348617"/>
                <a:gd name="connsiteY568" fmla="*/ 1058544 h 1878781"/>
                <a:gd name="connsiteX569" fmla="*/ 24991 w 1348617"/>
                <a:gd name="connsiteY569" fmla="*/ 1058544 h 1878781"/>
                <a:gd name="connsiteX570" fmla="*/ 21421 w 1348617"/>
                <a:gd name="connsiteY570" fmla="*/ 1060329 h 1878781"/>
                <a:gd name="connsiteX571" fmla="*/ 17851 w 1348617"/>
                <a:gd name="connsiteY571" fmla="*/ 1063007 h 1878781"/>
                <a:gd name="connsiteX572" fmla="*/ 14280 w 1348617"/>
                <a:gd name="connsiteY572" fmla="*/ 1063899 h 1878781"/>
                <a:gd name="connsiteX573" fmla="*/ 5355 w 1348617"/>
                <a:gd name="connsiteY573" fmla="*/ 1064792 h 1878781"/>
                <a:gd name="connsiteX574" fmla="*/ 3570 w 1348617"/>
                <a:gd name="connsiteY574" fmla="*/ 1065684 h 1878781"/>
                <a:gd name="connsiteX575" fmla="*/ 1785 w 1348617"/>
                <a:gd name="connsiteY575" fmla="*/ 1068362 h 1878781"/>
                <a:gd name="connsiteX576" fmla="*/ 0 w 1348617"/>
                <a:gd name="connsiteY576" fmla="*/ 1072824 h 1878781"/>
                <a:gd name="connsiteX577" fmla="*/ 0 w 1348617"/>
                <a:gd name="connsiteY577" fmla="*/ 1076395 h 1878781"/>
                <a:gd name="connsiteX578" fmla="*/ 0 w 1348617"/>
                <a:gd name="connsiteY578" fmla="*/ 1079965 h 1878781"/>
                <a:gd name="connsiteX579" fmla="*/ 0 w 1348617"/>
                <a:gd name="connsiteY579" fmla="*/ 1082642 h 1878781"/>
                <a:gd name="connsiteX580" fmla="*/ 892 w 1348617"/>
                <a:gd name="connsiteY580" fmla="*/ 1085320 h 1878781"/>
                <a:gd name="connsiteX581" fmla="*/ 2677 w 1348617"/>
                <a:gd name="connsiteY581" fmla="*/ 1087998 h 1878781"/>
                <a:gd name="connsiteX582" fmla="*/ 8033 w 1348617"/>
                <a:gd name="connsiteY582" fmla="*/ 1090675 h 1878781"/>
                <a:gd name="connsiteX583" fmla="*/ 15173 w 1348617"/>
                <a:gd name="connsiteY583" fmla="*/ 1093353 h 1878781"/>
                <a:gd name="connsiteX584" fmla="*/ 18743 w 1348617"/>
                <a:gd name="connsiteY584" fmla="*/ 1096030 h 1878781"/>
                <a:gd name="connsiteX585" fmla="*/ 20528 w 1348617"/>
                <a:gd name="connsiteY585" fmla="*/ 1098708 h 1878781"/>
                <a:gd name="connsiteX586" fmla="*/ 24098 w 1348617"/>
                <a:gd name="connsiteY586" fmla="*/ 1116559 h 1878781"/>
                <a:gd name="connsiteX587" fmla="*/ 24098 w 1348617"/>
                <a:gd name="connsiteY587" fmla="*/ 1149582 h 1878781"/>
                <a:gd name="connsiteX588" fmla="*/ 27668 w 1348617"/>
                <a:gd name="connsiteY588" fmla="*/ 1158508 h 1878781"/>
                <a:gd name="connsiteX589" fmla="*/ 33916 w 1348617"/>
                <a:gd name="connsiteY589" fmla="*/ 1161185 h 1878781"/>
                <a:gd name="connsiteX590" fmla="*/ 39272 w 1348617"/>
                <a:gd name="connsiteY590" fmla="*/ 1162970 h 1878781"/>
                <a:gd name="connsiteX591" fmla="*/ 45519 w 1348617"/>
                <a:gd name="connsiteY591" fmla="*/ 1162970 h 1878781"/>
                <a:gd name="connsiteX592" fmla="*/ 59800 w 1348617"/>
                <a:gd name="connsiteY592" fmla="*/ 1160293 h 1878781"/>
                <a:gd name="connsiteX593" fmla="*/ 63370 w 1348617"/>
                <a:gd name="connsiteY593" fmla="*/ 1160293 h 1878781"/>
                <a:gd name="connsiteX594" fmla="*/ 65155 w 1348617"/>
                <a:gd name="connsiteY594" fmla="*/ 1161185 h 1878781"/>
                <a:gd name="connsiteX595" fmla="*/ 66048 w 1348617"/>
                <a:gd name="connsiteY595" fmla="*/ 1163863 h 1878781"/>
                <a:gd name="connsiteX596" fmla="*/ 66940 w 1348617"/>
                <a:gd name="connsiteY596" fmla="*/ 1169218 h 1878781"/>
                <a:gd name="connsiteX597" fmla="*/ 67832 w 1348617"/>
                <a:gd name="connsiteY597" fmla="*/ 1180821 h 1878781"/>
                <a:gd name="connsiteX598" fmla="*/ 69617 w 1348617"/>
                <a:gd name="connsiteY598" fmla="*/ 1186176 h 1878781"/>
                <a:gd name="connsiteX599" fmla="*/ 83898 w 1348617"/>
                <a:gd name="connsiteY599" fmla="*/ 1218308 h 1878781"/>
                <a:gd name="connsiteX600" fmla="*/ 91931 w 1348617"/>
                <a:gd name="connsiteY600" fmla="*/ 1238836 h 1878781"/>
                <a:gd name="connsiteX601" fmla="*/ 94608 w 1348617"/>
                <a:gd name="connsiteY601" fmla="*/ 1243298 h 1878781"/>
                <a:gd name="connsiteX602" fmla="*/ 98179 w 1348617"/>
                <a:gd name="connsiteY602" fmla="*/ 1245976 h 1878781"/>
                <a:gd name="connsiteX603" fmla="*/ 111567 w 1348617"/>
                <a:gd name="connsiteY603" fmla="*/ 1249546 h 1878781"/>
                <a:gd name="connsiteX604" fmla="*/ 115137 w 1348617"/>
                <a:gd name="connsiteY604" fmla="*/ 1251331 h 1878781"/>
                <a:gd name="connsiteX605" fmla="*/ 116029 w 1348617"/>
                <a:gd name="connsiteY605" fmla="*/ 1253116 h 1878781"/>
                <a:gd name="connsiteX606" fmla="*/ 116029 w 1348617"/>
                <a:gd name="connsiteY606" fmla="*/ 1254901 h 1878781"/>
                <a:gd name="connsiteX607" fmla="*/ 114244 w 1348617"/>
                <a:gd name="connsiteY607" fmla="*/ 1256686 h 1878781"/>
                <a:gd name="connsiteX608" fmla="*/ 109781 w 1348617"/>
                <a:gd name="connsiteY608" fmla="*/ 1258472 h 1878781"/>
                <a:gd name="connsiteX609" fmla="*/ 104426 w 1348617"/>
                <a:gd name="connsiteY609" fmla="*/ 1260256 h 1878781"/>
                <a:gd name="connsiteX610" fmla="*/ 102641 w 1348617"/>
                <a:gd name="connsiteY610" fmla="*/ 1262042 h 1878781"/>
                <a:gd name="connsiteX611" fmla="*/ 100856 w 1348617"/>
                <a:gd name="connsiteY611" fmla="*/ 1264719 h 1878781"/>
                <a:gd name="connsiteX612" fmla="*/ 101749 w 1348617"/>
                <a:gd name="connsiteY612" fmla="*/ 1271860 h 1878781"/>
                <a:gd name="connsiteX613" fmla="*/ 102641 w 1348617"/>
                <a:gd name="connsiteY613" fmla="*/ 1275430 h 1878781"/>
                <a:gd name="connsiteX614" fmla="*/ 104426 w 1348617"/>
                <a:gd name="connsiteY614" fmla="*/ 1278107 h 1878781"/>
                <a:gd name="connsiteX615" fmla="*/ 107104 w 1348617"/>
                <a:gd name="connsiteY615" fmla="*/ 1279892 h 1878781"/>
                <a:gd name="connsiteX616" fmla="*/ 116029 w 1348617"/>
                <a:gd name="connsiteY616" fmla="*/ 1281677 h 1878781"/>
                <a:gd name="connsiteX617" fmla="*/ 117814 w 1348617"/>
                <a:gd name="connsiteY617" fmla="*/ 1283462 h 1878781"/>
                <a:gd name="connsiteX618" fmla="*/ 118707 w 1348617"/>
                <a:gd name="connsiteY618" fmla="*/ 1286140 h 1878781"/>
                <a:gd name="connsiteX619" fmla="*/ 117814 w 1348617"/>
                <a:gd name="connsiteY619" fmla="*/ 1289710 h 1878781"/>
                <a:gd name="connsiteX620" fmla="*/ 116029 w 1348617"/>
                <a:gd name="connsiteY620" fmla="*/ 1296850 h 1878781"/>
                <a:gd name="connsiteX621" fmla="*/ 116029 w 1348617"/>
                <a:gd name="connsiteY621" fmla="*/ 1300420 h 1878781"/>
                <a:gd name="connsiteX622" fmla="*/ 116029 w 1348617"/>
                <a:gd name="connsiteY622" fmla="*/ 1305776 h 1878781"/>
                <a:gd name="connsiteX623" fmla="*/ 117814 w 1348617"/>
                <a:gd name="connsiteY623" fmla="*/ 1308453 h 1878781"/>
                <a:gd name="connsiteX624" fmla="*/ 120492 w 1348617"/>
                <a:gd name="connsiteY624" fmla="*/ 1310238 h 1878781"/>
                <a:gd name="connsiteX625" fmla="*/ 125847 w 1348617"/>
                <a:gd name="connsiteY625" fmla="*/ 1309346 h 1878781"/>
                <a:gd name="connsiteX626" fmla="*/ 141913 w 1348617"/>
                <a:gd name="connsiteY626" fmla="*/ 1302206 h 1878781"/>
                <a:gd name="connsiteX627" fmla="*/ 148160 w 1348617"/>
                <a:gd name="connsiteY627" fmla="*/ 1305776 h 1878781"/>
                <a:gd name="connsiteX628" fmla="*/ 157086 w 1348617"/>
                <a:gd name="connsiteY628" fmla="*/ 1313808 h 1878781"/>
                <a:gd name="connsiteX629" fmla="*/ 178507 w 1348617"/>
                <a:gd name="connsiteY629" fmla="*/ 1337014 h 1878781"/>
                <a:gd name="connsiteX630" fmla="*/ 187432 w 1348617"/>
                <a:gd name="connsiteY630" fmla="*/ 1345047 h 1878781"/>
                <a:gd name="connsiteX631" fmla="*/ 193680 w 1348617"/>
                <a:gd name="connsiteY631" fmla="*/ 1348617 h 1878781"/>
                <a:gd name="connsiteX632" fmla="*/ 195465 w 1348617"/>
                <a:gd name="connsiteY632" fmla="*/ 1347725 h 1878781"/>
                <a:gd name="connsiteX633" fmla="*/ 199035 w 1348617"/>
                <a:gd name="connsiteY633" fmla="*/ 1344154 h 1878781"/>
                <a:gd name="connsiteX634" fmla="*/ 213316 w 1348617"/>
                <a:gd name="connsiteY634" fmla="*/ 1333444 h 1878781"/>
                <a:gd name="connsiteX635" fmla="*/ 216885 w 1348617"/>
                <a:gd name="connsiteY635" fmla="*/ 1332552 h 1878781"/>
                <a:gd name="connsiteX636" fmla="*/ 220456 w 1348617"/>
                <a:gd name="connsiteY636" fmla="*/ 1333444 h 1878781"/>
                <a:gd name="connsiteX637" fmla="*/ 243661 w 1348617"/>
                <a:gd name="connsiteY637" fmla="*/ 1347725 h 1878781"/>
                <a:gd name="connsiteX638" fmla="*/ 248124 w 1348617"/>
                <a:gd name="connsiteY638" fmla="*/ 1351295 h 1878781"/>
                <a:gd name="connsiteX639" fmla="*/ 261512 w 1348617"/>
                <a:gd name="connsiteY639" fmla="*/ 1370038 h 1878781"/>
                <a:gd name="connsiteX640" fmla="*/ 303461 w 1348617"/>
                <a:gd name="connsiteY640" fmla="*/ 1406632 h 1878781"/>
                <a:gd name="connsiteX641" fmla="*/ 305246 w 1348617"/>
                <a:gd name="connsiteY641" fmla="*/ 1408417 h 1878781"/>
                <a:gd name="connsiteX642" fmla="*/ 315957 w 1348617"/>
                <a:gd name="connsiteY642" fmla="*/ 1424482 h 1878781"/>
                <a:gd name="connsiteX643" fmla="*/ 319527 w 1348617"/>
                <a:gd name="connsiteY643" fmla="*/ 1427160 h 1878781"/>
                <a:gd name="connsiteX644" fmla="*/ 322204 w 1348617"/>
                <a:gd name="connsiteY644" fmla="*/ 1428053 h 1878781"/>
                <a:gd name="connsiteX645" fmla="*/ 323989 w 1348617"/>
                <a:gd name="connsiteY645" fmla="*/ 1427160 h 1878781"/>
                <a:gd name="connsiteX646" fmla="*/ 325775 w 1348617"/>
                <a:gd name="connsiteY646" fmla="*/ 1424482 h 1878781"/>
                <a:gd name="connsiteX647" fmla="*/ 327560 w 1348617"/>
                <a:gd name="connsiteY647" fmla="*/ 1420020 h 1878781"/>
                <a:gd name="connsiteX648" fmla="*/ 329345 w 1348617"/>
                <a:gd name="connsiteY648" fmla="*/ 1418235 h 1878781"/>
                <a:gd name="connsiteX649" fmla="*/ 332022 w 1348617"/>
                <a:gd name="connsiteY649" fmla="*/ 1417342 h 1878781"/>
                <a:gd name="connsiteX650" fmla="*/ 354336 w 1348617"/>
                <a:gd name="connsiteY650" fmla="*/ 1420912 h 1878781"/>
                <a:gd name="connsiteX651" fmla="*/ 363260 w 1348617"/>
                <a:gd name="connsiteY651" fmla="*/ 1420912 h 1878781"/>
                <a:gd name="connsiteX652" fmla="*/ 367723 w 1348617"/>
                <a:gd name="connsiteY652" fmla="*/ 1421805 h 1878781"/>
                <a:gd name="connsiteX653" fmla="*/ 368617 w 1348617"/>
                <a:gd name="connsiteY653" fmla="*/ 1424482 h 1878781"/>
                <a:gd name="connsiteX654" fmla="*/ 367723 w 1348617"/>
                <a:gd name="connsiteY654" fmla="*/ 1427160 h 1878781"/>
                <a:gd name="connsiteX655" fmla="*/ 366831 w 1348617"/>
                <a:gd name="connsiteY655" fmla="*/ 1429838 h 1878781"/>
                <a:gd name="connsiteX656" fmla="*/ 357906 w 1348617"/>
                <a:gd name="connsiteY656" fmla="*/ 1445011 h 1878781"/>
                <a:gd name="connsiteX657" fmla="*/ 357013 w 1348617"/>
                <a:gd name="connsiteY657" fmla="*/ 1447688 h 1878781"/>
                <a:gd name="connsiteX658" fmla="*/ 357013 w 1348617"/>
                <a:gd name="connsiteY658" fmla="*/ 1450366 h 1878781"/>
                <a:gd name="connsiteX659" fmla="*/ 357013 w 1348617"/>
                <a:gd name="connsiteY659" fmla="*/ 1457506 h 1878781"/>
                <a:gd name="connsiteX660" fmla="*/ 356121 w 1348617"/>
                <a:gd name="connsiteY660" fmla="*/ 1461076 h 1878781"/>
                <a:gd name="connsiteX661" fmla="*/ 350765 w 1348617"/>
                <a:gd name="connsiteY661" fmla="*/ 1471787 h 1878781"/>
                <a:gd name="connsiteX662" fmla="*/ 348980 w 1348617"/>
                <a:gd name="connsiteY662" fmla="*/ 1477142 h 1878781"/>
                <a:gd name="connsiteX663" fmla="*/ 348088 w 1348617"/>
                <a:gd name="connsiteY663" fmla="*/ 1480712 h 1878781"/>
                <a:gd name="connsiteX664" fmla="*/ 348088 w 1348617"/>
                <a:gd name="connsiteY664" fmla="*/ 1484282 h 1878781"/>
                <a:gd name="connsiteX665" fmla="*/ 347196 w 1348617"/>
                <a:gd name="connsiteY665" fmla="*/ 1486960 h 1878781"/>
                <a:gd name="connsiteX666" fmla="*/ 348088 w 1348617"/>
                <a:gd name="connsiteY666" fmla="*/ 1493208 h 1878781"/>
                <a:gd name="connsiteX667" fmla="*/ 348980 w 1348617"/>
                <a:gd name="connsiteY667" fmla="*/ 1496778 h 1878781"/>
                <a:gd name="connsiteX668" fmla="*/ 349873 w 1348617"/>
                <a:gd name="connsiteY668" fmla="*/ 1500348 h 1878781"/>
                <a:gd name="connsiteX669" fmla="*/ 348980 w 1348617"/>
                <a:gd name="connsiteY669" fmla="*/ 1503025 h 1878781"/>
                <a:gd name="connsiteX670" fmla="*/ 348088 w 1348617"/>
                <a:gd name="connsiteY670" fmla="*/ 1504810 h 1878781"/>
                <a:gd name="connsiteX671" fmla="*/ 346303 w 1348617"/>
                <a:gd name="connsiteY671" fmla="*/ 1506596 h 1878781"/>
                <a:gd name="connsiteX672" fmla="*/ 341840 w 1348617"/>
                <a:gd name="connsiteY672" fmla="*/ 1509273 h 1878781"/>
                <a:gd name="connsiteX673" fmla="*/ 340055 w 1348617"/>
                <a:gd name="connsiteY673" fmla="*/ 1510166 h 1878781"/>
                <a:gd name="connsiteX674" fmla="*/ 337377 w 1348617"/>
                <a:gd name="connsiteY674" fmla="*/ 1510166 h 1878781"/>
                <a:gd name="connsiteX675" fmla="*/ 336485 w 1348617"/>
                <a:gd name="connsiteY675" fmla="*/ 1509273 h 1878781"/>
                <a:gd name="connsiteX676" fmla="*/ 335592 w 1348617"/>
                <a:gd name="connsiteY676" fmla="*/ 1507488 h 1878781"/>
                <a:gd name="connsiteX677" fmla="*/ 334700 w 1348617"/>
                <a:gd name="connsiteY677" fmla="*/ 1504810 h 1878781"/>
                <a:gd name="connsiteX678" fmla="*/ 332022 w 1348617"/>
                <a:gd name="connsiteY678" fmla="*/ 1500348 h 1878781"/>
                <a:gd name="connsiteX679" fmla="*/ 330237 w 1348617"/>
                <a:gd name="connsiteY679" fmla="*/ 1498563 h 1878781"/>
                <a:gd name="connsiteX680" fmla="*/ 326667 w 1348617"/>
                <a:gd name="connsiteY680" fmla="*/ 1494100 h 1878781"/>
                <a:gd name="connsiteX681" fmla="*/ 324882 w 1348617"/>
                <a:gd name="connsiteY681" fmla="*/ 1492315 h 1878781"/>
                <a:gd name="connsiteX682" fmla="*/ 323097 w 1348617"/>
                <a:gd name="connsiteY682" fmla="*/ 1491422 h 1878781"/>
                <a:gd name="connsiteX683" fmla="*/ 320420 w 1348617"/>
                <a:gd name="connsiteY683" fmla="*/ 1489637 h 1878781"/>
                <a:gd name="connsiteX684" fmla="*/ 317742 w 1348617"/>
                <a:gd name="connsiteY684" fmla="*/ 1489637 h 1878781"/>
                <a:gd name="connsiteX685" fmla="*/ 315957 w 1348617"/>
                <a:gd name="connsiteY685" fmla="*/ 1489637 h 1878781"/>
                <a:gd name="connsiteX686" fmla="*/ 313279 w 1348617"/>
                <a:gd name="connsiteY686" fmla="*/ 1489637 h 1878781"/>
                <a:gd name="connsiteX687" fmla="*/ 311494 w 1348617"/>
                <a:gd name="connsiteY687" fmla="*/ 1490530 h 1878781"/>
                <a:gd name="connsiteX688" fmla="*/ 307032 w 1348617"/>
                <a:gd name="connsiteY688" fmla="*/ 1493208 h 1878781"/>
                <a:gd name="connsiteX689" fmla="*/ 305246 w 1348617"/>
                <a:gd name="connsiteY689" fmla="*/ 1494993 h 1878781"/>
                <a:gd name="connsiteX690" fmla="*/ 303461 w 1348617"/>
                <a:gd name="connsiteY690" fmla="*/ 1496778 h 1878781"/>
                <a:gd name="connsiteX691" fmla="*/ 301676 w 1348617"/>
                <a:gd name="connsiteY691" fmla="*/ 1503025 h 1878781"/>
                <a:gd name="connsiteX692" fmla="*/ 299891 w 1348617"/>
                <a:gd name="connsiteY692" fmla="*/ 1510166 h 1878781"/>
                <a:gd name="connsiteX693" fmla="*/ 298106 w 1348617"/>
                <a:gd name="connsiteY693" fmla="*/ 1512843 h 1878781"/>
                <a:gd name="connsiteX694" fmla="*/ 297213 w 1348617"/>
                <a:gd name="connsiteY694" fmla="*/ 1515521 h 1878781"/>
                <a:gd name="connsiteX695" fmla="*/ 292751 w 1348617"/>
                <a:gd name="connsiteY695" fmla="*/ 1522661 h 1878781"/>
                <a:gd name="connsiteX696" fmla="*/ 290966 w 1348617"/>
                <a:gd name="connsiteY696" fmla="*/ 1525339 h 1878781"/>
                <a:gd name="connsiteX697" fmla="*/ 290073 w 1348617"/>
                <a:gd name="connsiteY697" fmla="*/ 1528909 h 1878781"/>
                <a:gd name="connsiteX698" fmla="*/ 290073 w 1348617"/>
                <a:gd name="connsiteY698" fmla="*/ 1531586 h 1878781"/>
                <a:gd name="connsiteX699" fmla="*/ 290073 w 1348617"/>
                <a:gd name="connsiteY699" fmla="*/ 1540512 h 1878781"/>
                <a:gd name="connsiteX700" fmla="*/ 290073 w 1348617"/>
                <a:gd name="connsiteY700" fmla="*/ 1543189 h 1878781"/>
                <a:gd name="connsiteX701" fmla="*/ 289181 w 1348617"/>
                <a:gd name="connsiteY701" fmla="*/ 1545867 h 1878781"/>
                <a:gd name="connsiteX702" fmla="*/ 287396 w 1348617"/>
                <a:gd name="connsiteY702" fmla="*/ 1547652 h 1878781"/>
                <a:gd name="connsiteX703" fmla="*/ 285611 w 1348617"/>
                <a:gd name="connsiteY703" fmla="*/ 1549437 h 1878781"/>
                <a:gd name="connsiteX704" fmla="*/ 265975 w 1348617"/>
                <a:gd name="connsiteY704" fmla="*/ 1556577 h 1878781"/>
                <a:gd name="connsiteX705" fmla="*/ 254372 w 1348617"/>
                <a:gd name="connsiteY705" fmla="*/ 1556577 h 1878781"/>
                <a:gd name="connsiteX706" fmla="*/ 244554 w 1348617"/>
                <a:gd name="connsiteY706" fmla="*/ 1555685 h 1878781"/>
                <a:gd name="connsiteX707" fmla="*/ 238306 w 1348617"/>
                <a:gd name="connsiteY707" fmla="*/ 1553900 h 1878781"/>
                <a:gd name="connsiteX708" fmla="*/ 235629 w 1348617"/>
                <a:gd name="connsiteY708" fmla="*/ 1552115 h 1878781"/>
                <a:gd name="connsiteX709" fmla="*/ 234736 w 1348617"/>
                <a:gd name="connsiteY709" fmla="*/ 1550330 h 1878781"/>
                <a:gd name="connsiteX710" fmla="*/ 232059 w 1348617"/>
                <a:gd name="connsiteY710" fmla="*/ 1548545 h 1878781"/>
                <a:gd name="connsiteX711" fmla="*/ 230273 w 1348617"/>
                <a:gd name="connsiteY711" fmla="*/ 1547652 h 1878781"/>
                <a:gd name="connsiteX712" fmla="*/ 224918 w 1348617"/>
                <a:gd name="connsiteY712" fmla="*/ 1547652 h 1878781"/>
                <a:gd name="connsiteX713" fmla="*/ 222241 w 1348617"/>
                <a:gd name="connsiteY713" fmla="*/ 1546760 h 1878781"/>
                <a:gd name="connsiteX714" fmla="*/ 220456 w 1348617"/>
                <a:gd name="connsiteY714" fmla="*/ 1544974 h 1878781"/>
                <a:gd name="connsiteX715" fmla="*/ 217778 w 1348617"/>
                <a:gd name="connsiteY715" fmla="*/ 1544082 h 1878781"/>
                <a:gd name="connsiteX716" fmla="*/ 215993 w 1348617"/>
                <a:gd name="connsiteY716" fmla="*/ 1542297 h 1878781"/>
                <a:gd name="connsiteX717" fmla="*/ 214208 w 1348617"/>
                <a:gd name="connsiteY717" fmla="*/ 1542297 h 1878781"/>
                <a:gd name="connsiteX718" fmla="*/ 211530 w 1348617"/>
                <a:gd name="connsiteY718" fmla="*/ 1543189 h 1878781"/>
                <a:gd name="connsiteX719" fmla="*/ 207068 w 1348617"/>
                <a:gd name="connsiteY719" fmla="*/ 1545867 h 1878781"/>
                <a:gd name="connsiteX720" fmla="*/ 205283 w 1348617"/>
                <a:gd name="connsiteY720" fmla="*/ 1547652 h 1878781"/>
                <a:gd name="connsiteX721" fmla="*/ 203497 w 1348617"/>
                <a:gd name="connsiteY721" fmla="*/ 1551222 h 1878781"/>
                <a:gd name="connsiteX722" fmla="*/ 204390 w 1348617"/>
                <a:gd name="connsiteY722" fmla="*/ 1559255 h 1878781"/>
                <a:gd name="connsiteX723" fmla="*/ 207068 w 1348617"/>
                <a:gd name="connsiteY723" fmla="*/ 1566395 h 1878781"/>
                <a:gd name="connsiteX724" fmla="*/ 215100 w 1348617"/>
                <a:gd name="connsiteY724" fmla="*/ 1583353 h 1878781"/>
                <a:gd name="connsiteX725" fmla="*/ 215993 w 1348617"/>
                <a:gd name="connsiteY725" fmla="*/ 1586924 h 1878781"/>
                <a:gd name="connsiteX726" fmla="*/ 216885 w 1348617"/>
                <a:gd name="connsiteY726" fmla="*/ 1593171 h 1878781"/>
                <a:gd name="connsiteX727" fmla="*/ 218671 w 1348617"/>
                <a:gd name="connsiteY727" fmla="*/ 1612807 h 1878781"/>
                <a:gd name="connsiteX728" fmla="*/ 218671 w 1348617"/>
                <a:gd name="connsiteY728" fmla="*/ 1615485 h 1878781"/>
                <a:gd name="connsiteX729" fmla="*/ 217778 w 1348617"/>
                <a:gd name="connsiteY729" fmla="*/ 1618162 h 1878781"/>
                <a:gd name="connsiteX730" fmla="*/ 215993 w 1348617"/>
                <a:gd name="connsiteY730" fmla="*/ 1619947 h 1878781"/>
                <a:gd name="connsiteX731" fmla="*/ 214208 w 1348617"/>
                <a:gd name="connsiteY731" fmla="*/ 1620840 h 1878781"/>
                <a:gd name="connsiteX732" fmla="*/ 208853 w 1348617"/>
                <a:gd name="connsiteY732" fmla="*/ 1622625 h 1878781"/>
                <a:gd name="connsiteX733" fmla="*/ 181184 w 1348617"/>
                <a:gd name="connsiteY733" fmla="*/ 1625302 h 1878781"/>
                <a:gd name="connsiteX734" fmla="*/ 177614 w 1348617"/>
                <a:gd name="connsiteY734" fmla="*/ 1626195 h 1878781"/>
                <a:gd name="connsiteX735" fmla="*/ 175829 w 1348617"/>
                <a:gd name="connsiteY735" fmla="*/ 1627088 h 1878781"/>
                <a:gd name="connsiteX736" fmla="*/ 174044 w 1348617"/>
                <a:gd name="connsiteY736" fmla="*/ 1629765 h 1878781"/>
                <a:gd name="connsiteX737" fmla="*/ 174044 w 1348617"/>
                <a:gd name="connsiteY737" fmla="*/ 1632443 h 1878781"/>
                <a:gd name="connsiteX738" fmla="*/ 174936 w 1348617"/>
                <a:gd name="connsiteY738" fmla="*/ 1634228 h 1878781"/>
                <a:gd name="connsiteX739" fmla="*/ 177614 w 1348617"/>
                <a:gd name="connsiteY739" fmla="*/ 1638690 h 1878781"/>
                <a:gd name="connsiteX740" fmla="*/ 191002 w 1348617"/>
                <a:gd name="connsiteY740" fmla="*/ 1651186 h 1878781"/>
                <a:gd name="connsiteX741" fmla="*/ 195465 w 1348617"/>
                <a:gd name="connsiteY741" fmla="*/ 1654756 h 1878781"/>
                <a:gd name="connsiteX742" fmla="*/ 218671 w 1348617"/>
                <a:gd name="connsiteY742" fmla="*/ 1664574 h 1878781"/>
                <a:gd name="connsiteX743" fmla="*/ 228488 w 1348617"/>
                <a:gd name="connsiteY743" fmla="*/ 1670822 h 1878781"/>
                <a:gd name="connsiteX744" fmla="*/ 230273 w 1348617"/>
                <a:gd name="connsiteY744" fmla="*/ 1672607 h 1878781"/>
                <a:gd name="connsiteX745" fmla="*/ 232951 w 1348617"/>
                <a:gd name="connsiteY745" fmla="*/ 1675284 h 1878781"/>
                <a:gd name="connsiteX746" fmla="*/ 240984 w 1348617"/>
                <a:gd name="connsiteY746" fmla="*/ 1689565 h 1878781"/>
                <a:gd name="connsiteX747" fmla="*/ 245447 w 1348617"/>
                <a:gd name="connsiteY747" fmla="*/ 1698490 h 1878781"/>
                <a:gd name="connsiteX748" fmla="*/ 251694 w 1348617"/>
                <a:gd name="connsiteY748" fmla="*/ 1721696 h 1878781"/>
                <a:gd name="connsiteX749" fmla="*/ 253480 w 1348617"/>
                <a:gd name="connsiteY749" fmla="*/ 1727051 h 1878781"/>
                <a:gd name="connsiteX750" fmla="*/ 256157 w 1348617"/>
                <a:gd name="connsiteY750" fmla="*/ 1730621 h 1878781"/>
                <a:gd name="connsiteX751" fmla="*/ 274900 w 1348617"/>
                <a:gd name="connsiteY751" fmla="*/ 1745794 h 1878781"/>
                <a:gd name="connsiteX752" fmla="*/ 276685 w 1348617"/>
                <a:gd name="connsiteY752" fmla="*/ 1746687 h 1878781"/>
                <a:gd name="connsiteX753" fmla="*/ 278470 w 1348617"/>
                <a:gd name="connsiteY753" fmla="*/ 1745794 h 1878781"/>
                <a:gd name="connsiteX754" fmla="*/ 280256 w 1348617"/>
                <a:gd name="connsiteY754" fmla="*/ 1744009 h 1878781"/>
                <a:gd name="connsiteX755" fmla="*/ 282933 w 1348617"/>
                <a:gd name="connsiteY755" fmla="*/ 1739546 h 1878781"/>
                <a:gd name="connsiteX756" fmla="*/ 284718 w 1348617"/>
                <a:gd name="connsiteY756" fmla="*/ 1736869 h 1878781"/>
                <a:gd name="connsiteX757" fmla="*/ 286503 w 1348617"/>
                <a:gd name="connsiteY757" fmla="*/ 1735977 h 1878781"/>
                <a:gd name="connsiteX758" fmla="*/ 288288 w 1348617"/>
                <a:gd name="connsiteY758" fmla="*/ 1736869 h 1878781"/>
                <a:gd name="connsiteX759" fmla="*/ 290073 w 1348617"/>
                <a:gd name="connsiteY759" fmla="*/ 1737762 h 1878781"/>
                <a:gd name="connsiteX760" fmla="*/ 298999 w 1348617"/>
                <a:gd name="connsiteY760" fmla="*/ 1747579 h 1878781"/>
                <a:gd name="connsiteX761" fmla="*/ 307032 w 1348617"/>
                <a:gd name="connsiteY761" fmla="*/ 1752934 h 1878781"/>
                <a:gd name="connsiteX762" fmla="*/ 309709 w 1348617"/>
                <a:gd name="connsiteY762" fmla="*/ 1754720 h 1878781"/>
                <a:gd name="connsiteX763" fmla="*/ 313279 w 1348617"/>
                <a:gd name="connsiteY763" fmla="*/ 1759182 h 1878781"/>
                <a:gd name="connsiteX764" fmla="*/ 315064 w 1348617"/>
                <a:gd name="connsiteY764" fmla="*/ 1762753 h 1878781"/>
                <a:gd name="connsiteX765" fmla="*/ 314172 w 1348617"/>
                <a:gd name="connsiteY765" fmla="*/ 1765430 h 1878781"/>
                <a:gd name="connsiteX766" fmla="*/ 312387 w 1348617"/>
                <a:gd name="connsiteY766" fmla="*/ 1767215 h 1878781"/>
                <a:gd name="connsiteX767" fmla="*/ 307032 w 1348617"/>
                <a:gd name="connsiteY767" fmla="*/ 1772570 h 1878781"/>
                <a:gd name="connsiteX768" fmla="*/ 302569 w 1348617"/>
                <a:gd name="connsiteY768" fmla="*/ 1777033 h 1878781"/>
                <a:gd name="connsiteX769" fmla="*/ 300784 w 1348617"/>
                <a:gd name="connsiteY769" fmla="*/ 1780603 h 1878781"/>
                <a:gd name="connsiteX770" fmla="*/ 300784 w 1348617"/>
                <a:gd name="connsiteY770" fmla="*/ 1781496 h 1878781"/>
                <a:gd name="connsiteX771" fmla="*/ 311494 w 1348617"/>
                <a:gd name="connsiteY771" fmla="*/ 1800239 h 1878781"/>
                <a:gd name="connsiteX772" fmla="*/ 312387 w 1348617"/>
                <a:gd name="connsiteY772" fmla="*/ 1804702 h 1878781"/>
                <a:gd name="connsiteX773" fmla="*/ 311494 w 1348617"/>
                <a:gd name="connsiteY773" fmla="*/ 1808272 h 1878781"/>
                <a:gd name="connsiteX774" fmla="*/ 303461 w 1348617"/>
                <a:gd name="connsiteY774" fmla="*/ 1814519 h 1878781"/>
                <a:gd name="connsiteX775" fmla="*/ 301676 w 1348617"/>
                <a:gd name="connsiteY775" fmla="*/ 1815412 h 1878781"/>
                <a:gd name="connsiteX776" fmla="*/ 298999 w 1348617"/>
                <a:gd name="connsiteY776" fmla="*/ 1816305 h 1878781"/>
                <a:gd name="connsiteX777" fmla="*/ 296321 w 1348617"/>
                <a:gd name="connsiteY777" fmla="*/ 1816305 h 1878781"/>
                <a:gd name="connsiteX778" fmla="*/ 293644 w 1348617"/>
                <a:gd name="connsiteY778" fmla="*/ 1815412 h 1878781"/>
                <a:gd name="connsiteX779" fmla="*/ 289181 w 1348617"/>
                <a:gd name="connsiteY779" fmla="*/ 1812734 h 1878781"/>
                <a:gd name="connsiteX780" fmla="*/ 286503 w 1348617"/>
                <a:gd name="connsiteY780" fmla="*/ 1811842 h 1878781"/>
                <a:gd name="connsiteX781" fmla="*/ 282933 w 1348617"/>
                <a:gd name="connsiteY781" fmla="*/ 1811842 h 1878781"/>
                <a:gd name="connsiteX782" fmla="*/ 281148 w 1348617"/>
                <a:gd name="connsiteY782" fmla="*/ 1812734 h 1878781"/>
                <a:gd name="connsiteX783" fmla="*/ 277578 w 1348617"/>
                <a:gd name="connsiteY783" fmla="*/ 1815412 h 1878781"/>
                <a:gd name="connsiteX784" fmla="*/ 275793 w 1348617"/>
                <a:gd name="connsiteY784" fmla="*/ 1817197 h 1878781"/>
                <a:gd name="connsiteX785" fmla="*/ 260620 w 1348617"/>
                <a:gd name="connsiteY785" fmla="*/ 1831478 h 1878781"/>
                <a:gd name="connsiteX786" fmla="*/ 258835 w 1348617"/>
                <a:gd name="connsiteY786" fmla="*/ 1833262 h 1878781"/>
                <a:gd name="connsiteX787" fmla="*/ 257049 w 1348617"/>
                <a:gd name="connsiteY787" fmla="*/ 1835940 h 1878781"/>
                <a:gd name="connsiteX788" fmla="*/ 255264 w 1348617"/>
                <a:gd name="connsiteY788" fmla="*/ 1838618 h 1878781"/>
                <a:gd name="connsiteX789" fmla="*/ 254372 w 1348617"/>
                <a:gd name="connsiteY789" fmla="*/ 1842188 h 1878781"/>
                <a:gd name="connsiteX790" fmla="*/ 254372 w 1348617"/>
                <a:gd name="connsiteY790" fmla="*/ 1844866 h 1878781"/>
                <a:gd name="connsiteX791" fmla="*/ 255264 w 1348617"/>
                <a:gd name="connsiteY791" fmla="*/ 1847543 h 1878781"/>
                <a:gd name="connsiteX792" fmla="*/ 270437 w 1348617"/>
                <a:gd name="connsiteY792" fmla="*/ 1877889 h 1878781"/>
                <a:gd name="connsiteX793" fmla="*/ 270437 w 1348617"/>
                <a:gd name="connsiteY793" fmla="*/ 1877889 h 1878781"/>
                <a:gd name="connsiteX794" fmla="*/ 274900 w 1348617"/>
                <a:gd name="connsiteY794" fmla="*/ 1876997 h 1878781"/>
                <a:gd name="connsiteX795" fmla="*/ 337377 w 1348617"/>
                <a:gd name="connsiteY795" fmla="*/ 1852006 h 1878781"/>
                <a:gd name="connsiteX796" fmla="*/ 361476 w 1348617"/>
                <a:gd name="connsiteY796" fmla="*/ 1833262 h 1878781"/>
                <a:gd name="connsiteX797" fmla="*/ 371294 w 1348617"/>
                <a:gd name="connsiteY797" fmla="*/ 1830585 h 1878781"/>
                <a:gd name="connsiteX798" fmla="*/ 390036 w 1348617"/>
                <a:gd name="connsiteY798" fmla="*/ 1834155 h 1878781"/>
                <a:gd name="connsiteX799" fmla="*/ 407887 w 1348617"/>
                <a:gd name="connsiteY799" fmla="*/ 1843973 h 1878781"/>
                <a:gd name="connsiteX800" fmla="*/ 419490 w 1348617"/>
                <a:gd name="connsiteY800" fmla="*/ 1859146 h 1878781"/>
                <a:gd name="connsiteX801" fmla="*/ 417706 w 1348617"/>
                <a:gd name="connsiteY801" fmla="*/ 1878782 h 1878781"/>
                <a:gd name="connsiteX802" fmla="*/ 429308 w 1348617"/>
                <a:gd name="connsiteY802" fmla="*/ 1873426 h 1878781"/>
                <a:gd name="connsiteX803" fmla="*/ 438233 w 1348617"/>
                <a:gd name="connsiteY803" fmla="*/ 1860038 h 1878781"/>
                <a:gd name="connsiteX804" fmla="*/ 452514 w 1348617"/>
                <a:gd name="connsiteY804" fmla="*/ 1833262 h 1878781"/>
                <a:gd name="connsiteX805" fmla="*/ 508744 w 1348617"/>
                <a:gd name="connsiteY805" fmla="*/ 1753827 h 1878781"/>
                <a:gd name="connsiteX806" fmla="*/ 542660 w 1348617"/>
                <a:gd name="connsiteY806" fmla="*/ 1718126 h 1878781"/>
                <a:gd name="connsiteX807" fmla="*/ 560511 w 1348617"/>
                <a:gd name="connsiteY807" fmla="*/ 1710986 h 1878781"/>
                <a:gd name="connsiteX808" fmla="*/ 630128 w 1348617"/>
                <a:gd name="connsiteY808" fmla="*/ 1723481 h 1878781"/>
                <a:gd name="connsiteX809" fmla="*/ 652441 w 1348617"/>
                <a:gd name="connsiteY809" fmla="*/ 1722589 h 1878781"/>
                <a:gd name="connsiteX810" fmla="*/ 710456 w 1348617"/>
                <a:gd name="connsiteY810" fmla="*/ 1702060 h 1878781"/>
                <a:gd name="connsiteX811" fmla="*/ 757761 w 1348617"/>
                <a:gd name="connsiteY811" fmla="*/ 1710093 h 1878781"/>
                <a:gd name="connsiteX812" fmla="*/ 764008 w 1348617"/>
                <a:gd name="connsiteY812" fmla="*/ 1706523 h 1878781"/>
                <a:gd name="connsiteX813" fmla="*/ 778288 w 1348617"/>
                <a:gd name="connsiteY813" fmla="*/ 1709201 h 1878781"/>
                <a:gd name="connsiteX814" fmla="*/ 798817 w 1348617"/>
                <a:gd name="connsiteY814" fmla="*/ 1718126 h 1878781"/>
                <a:gd name="connsiteX815" fmla="*/ 803280 w 1348617"/>
                <a:gd name="connsiteY815" fmla="*/ 1715448 h 1878781"/>
                <a:gd name="connsiteX816" fmla="*/ 817560 w 1348617"/>
                <a:gd name="connsiteY816" fmla="*/ 1707415 h 1878781"/>
                <a:gd name="connsiteX817" fmla="*/ 820238 w 1348617"/>
                <a:gd name="connsiteY817" fmla="*/ 1704738 h 1878781"/>
                <a:gd name="connsiteX818" fmla="*/ 822915 w 1348617"/>
                <a:gd name="connsiteY818" fmla="*/ 1703845 h 1878781"/>
                <a:gd name="connsiteX819" fmla="*/ 840766 w 1348617"/>
                <a:gd name="connsiteY819" fmla="*/ 1718126 h 1878781"/>
                <a:gd name="connsiteX820" fmla="*/ 854154 w 1348617"/>
                <a:gd name="connsiteY820" fmla="*/ 1723481 h 1878781"/>
                <a:gd name="connsiteX821" fmla="*/ 854154 w 1348617"/>
                <a:gd name="connsiteY821" fmla="*/ 1735977 h 1878781"/>
                <a:gd name="connsiteX822" fmla="*/ 842551 w 1348617"/>
                <a:gd name="connsiteY822" fmla="*/ 1760967 h 1878781"/>
                <a:gd name="connsiteX823" fmla="*/ 860402 w 1348617"/>
                <a:gd name="connsiteY823" fmla="*/ 1752042 h 1878781"/>
                <a:gd name="connsiteX824" fmla="*/ 889855 w 1348617"/>
                <a:gd name="connsiteY824" fmla="*/ 1711878 h 1878781"/>
                <a:gd name="connsiteX825" fmla="*/ 900566 w 1348617"/>
                <a:gd name="connsiteY825" fmla="*/ 1701168 h 1878781"/>
                <a:gd name="connsiteX826" fmla="*/ 900566 w 1348617"/>
                <a:gd name="connsiteY826" fmla="*/ 1701168 h 1878781"/>
                <a:gd name="connsiteX827" fmla="*/ 900566 w 1348617"/>
                <a:gd name="connsiteY827" fmla="*/ 1701168 h 1878781"/>
                <a:gd name="connsiteX828" fmla="*/ 892533 w 1348617"/>
                <a:gd name="connsiteY828" fmla="*/ 1678854 h 1878781"/>
                <a:gd name="connsiteX829" fmla="*/ 889855 w 1348617"/>
                <a:gd name="connsiteY829" fmla="*/ 1654756 h 1878781"/>
                <a:gd name="connsiteX830" fmla="*/ 893425 w 1348617"/>
                <a:gd name="connsiteY830" fmla="*/ 1630658 h 1878781"/>
                <a:gd name="connsiteX831" fmla="*/ 903243 w 1348617"/>
                <a:gd name="connsiteY831" fmla="*/ 1612807 h 1878781"/>
                <a:gd name="connsiteX832" fmla="*/ 913954 w 1348617"/>
                <a:gd name="connsiteY832" fmla="*/ 1606559 h 1878781"/>
                <a:gd name="connsiteX833" fmla="*/ 925556 w 1348617"/>
                <a:gd name="connsiteY833" fmla="*/ 1600312 h 1878781"/>
                <a:gd name="connsiteX834" fmla="*/ 937160 w 1348617"/>
                <a:gd name="connsiteY834" fmla="*/ 1592279 h 1878781"/>
                <a:gd name="connsiteX835" fmla="*/ 944300 w 1348617"/>
                <a:gd name="connsiteY835" fmla="*/ 1580676 h 1878781"/>
                <a:gd name="connsiteX836" fmla="*/ 945193 w 1348617"/>
                <a:gd name="connsiteY836" fmla="*/ 1565503 h 1878781"/>
                <a:gd name="connsiteX837" fmla="*/ 940730 w 1348617"/>
                <a:gd name="connsiteY837" fmla="*/ 1556577 h 1878781"/>
                <a:gd name="connsiteX838" fmla="*/ 931805 w 1348617"/>
                <a:gd name="connsiteY838" fmla="*/ 1553007 h 1878781"/>
                <a:gd name="connsiteX839" fmla="*/ 921987 w 1348617"/>
                <a:gd name="connsiteY839" fmla="*/ 1552115 h 1878781"/>
                <a:gd name="connsiteX840" fmla="*/ 902351 w 1348617"/>
                <a:gd name="connsiteY840" fmla="*/ 1555685 h 1878781"/>
                <a:gd name="connsiteX841" fmla="*/ 891641 w 1348617"/>
                <a:gd name="connsiteY841" fmla="*/ 1553900 h 1878781"/>
                <a:gd name="connsiteX842" fmla="*/ 885392 w 1348617"/>
                <a:gd name="connsiteY842" fmla="*/ 1545867 h 1878781"/>
                <a:gd name="connsiteX843" fmla="*/ 886286 w 1348617"/>
                <a:gd name="connsiteY843" fmla="*/ 1533372 h 1878781"/>
                <a:gd name="connsiteX844" fmla="*/ 893425 w 1348617"/>
                <a:gd name="connsiteY844" fmla="*/ 1519091 h 1878781"/>
                <a:gd name="connsiteX845" fmla="*/ 909491 w 1348617"/>
                <a:gd name="connsiteY845" fmla="*/ 1497670 h 1878781"/>
                <a:gd name="connsiteX846" fmla="*/ 922879 w 1348617"/>
                <a:gd name="connsiteY846" fmla="*/ 1473572 h 1878781"/>
                <a:gd name="connsiteX847" fmla="*/ 925556 w 1348617"/>
                <a:gd name="connsiteY847" fmla="*/ 1451258 h 1878781"/>
                <a:gd name="connsiteX848" fmla="*/ 923772 w 1348617"/>
                <a:gd name="connsiteY848" fmla="*/ 1395029 h 1878781"/>
                <a:gd name="connsiteX849" fmla="*/ 930912 w 1348617"/>
                <a:gd name="connsiteY849" fmla="*/ 1367360 h 1878781"/>
                <a:gd name="connsiteX850" fmla="*/ 941622 w 1348617"/>
                <a:gd name="connsiteY850" fmla="*/ 1339692 h 1878781"/>
                <a:gd name="connsiteX851" fmla="*/ 955010 w 1348617"/>
                <a:gd name="connsiteY851" fmla="*/ 1317378 h 1878781"/>
                <a:gd name="connsiteX852" fmla="*/ 972861 w 1348617"/>
                <a:gd name="connsiteY852" fmla="*/ 1304883 h 1878781"/>
                <a:gd name="connsiteX853" fmla="*/ 1085320 w 1348617"/>
                <a:gd name="connsiteY853" fmla="*/ 1288818 h 1878781"/>
                <a:gd name="connsiteX854" fmla="*/ 1098708 w 1348617"/>
                <a:gd name="connsiteY854" fmla="*/ 1283462 h 1878781"/>
                <a:gd name="connsiteX855" fmla="*/ 1108526 w 1348617"/>
                <a:gd name="connsiteY855" fmla="*/ 1274537 h 1878781"/>
                <a:gd name="connsiteX856" fmla="*/ 1128162 w 1348617"/>
                <a:gd name="connsiteY856" fmla="*/ 1252224 h 1878781"/>
                <a:gd name="connsiteX857" fmla="*/ 1137980 w 1348617"/>
                <a:gd name="connsiteY857" fmla="*/ 1244191 h 1878781"/>
                <a:gd name="connsiteX858" fmla="*/ 1146905 w 1348617"/>
                <a:gd name="connsiteY858" fmla="*/ 1243298 h 1878781"/>
                <a:gd name="connsiteX859" fmla="*/ 1165648 w 1348617"/>
                <a:gd name="connsiteY859" fmla="*/ 1250438 h 1878781"/>
                <a:gd name="connsiteX860" fmla="*/ 1177251 w 1348617"/>
                <a:gd name="connsiteY860" fmla="*/ 1249546 h 1878781"/>
                <a:gd name="connsiteX861" fmla="*/ 1182606 w 1348617"/>
                <a:gd name="connsiteY861" fmla="*/ 1236158 h 1878781"/>
                <a:gd name="connsiteX862" fmla="*/ 1187069 w 1348617"/>
                <a:gd name="connsiteY862" fmla="*/ 1203134 h 1878781"/>
                <a:gd name="connsiteX863" fmla="*/ 1196887 w 1348617"/>
                <a:gd name="connsiteY863" fmla="*/ 1167433 h 1878781"/>
                <a:gd name="connsiteX864" fmla="*/ 1210275 w 1348617"/>
                <a:gd name="connsiteY864" fmla="*/ 1136194 h 1878781"/>
                <a:gd name="connsiteX865" fmla="*/ 1229017 w 1348617"/>
                <a:gd name="connsiteY865" fmla="*/ 1113881 h 1878781"/>
                <a:gd name="connsiteX866" fmla="*/ 1253117 w 1348617"/>
                <a:gd name="connsiteY866" fmla="*/ 1103171 h 1878781"/>
                <a:gd name="connsiteX867" fmla="*/ 1337907 w 1348617"/>
                <a:gd name="connsiteY867" fmla="*/ 1106741 h 1878781"/>
                <a:gd name="connsiteX868" fmla="*/ 1337907 w 1348617"/>
                <a:gd name="connsiteY868" fmla="*/ 1106741 h 1878781"/>
                <a:gd name="connsiteX869" fmla="*/ 1339692 w 1348617"/>
                <a:gd name="connsiteY869" fmla="*/ 1099600 h 1878781"/>
                <a:gd name="connsiteX870" fmla="*/ 1348617 w 1348617"/>
                <a:gd name="connsiteY870" fmla="*/ 1058544 h 1878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</a:cxnLst>
              <a:rect l="l" t="t" r="r" b="b"/>
              <a:pathLst>
                <a:path w="1348617" h="1878781">
                  <a:moveTo>
                    <a:pt x="1348617" y="1054081"/>
                  </a:moveTo>
                  <a:lnTo>
                    <a:pt x="1347725" y="1047834"/>
                  </a:lnTo>
                  <a:lnTo>
                    <a:pt x="1343262" y="1044264"/>
                  </a:lnTo>
                  <a:lnTo>
                    <a:pt x="1340584" y="1041586"/>
                  </a:lnTo>
                  <a:lnTo>
                    <a:pt x="1337907" y="1038908"/>
                  </a:lnTo>
                  <a:lnTo>
                    <a:pt x="1335229" y="1032660"/>
                  </a:lnTo>
                  <a:lnTo>
                    <a:pt x="1335229" y="1025520"/>
                  </a:lnTo>
                  <a:lnTo>
                    <a:pt x="1337015" y="999637"/>
                  </a:lnTo>
                  <a:lnTo>
                    <a:pt x="1335229" y="992497"/>
                  </a:lnTo>
                  <a:lnTo>
                    <a:pt x="1333444" y="988034"/>
                  </a:lnTo>
                  <a:lnTo>
                    <a:pt x="1283463" y="976431"/>
                  </a:lnTo>
                  <a:lnTo>
                    <a:pt x="1245084" y="977324"/>
                  </a:lnTo>
                  <a:lnTo>
                    <a:pt x="1240621" y="974646"/>
                  </a:lnTo>
                  <a:lnTo>
                    <a:pt x="1233480" y="971076"/>
                  </a:lnTo>
                  <a:lnTo>
                    <a:pt x="1220092" y="958580"/>
                  </a:lnTo>
                  <a:lnTo>
                    <a:pt x="1214737" y="953225"/>
                  </a:lnTo>
                  <a:lnTo>
                    <a:pt x="1212060" y="947870"/>
                  </a:lnTo>
                  <a:lnTo>
                    <a:pt x="1212953" y="945192"/>
                  </a:lnTo>
                  <a:lnTo>
                    <a:pt x="1213845" y="941622"/>
                  </a:lnTo>
                  <a:lnTo>
                    <a:pt x="1214737" y="938052"/>
                  </a:lnTo>
                  <a:lnTo>
                    <a:pt x="1217415" y="932697"/>
                  </a:lnTo>
                  <a:lnTo>
                    <a:pt x="1221878" y="925557"/>
                  </a:lnTo>
                  <a:lnTo>
                    <a:pt x="1223663" y="921986"/>
                  </a:lnTo>
                  <a:lnTo>
                    <a:pt x="1224555" y="917524"/>
                  </a:lnTo>
                  <a:lnTo>
                    <a:pt x="1223663" y="910384"/>
                  </a:lnTo>
                  <a:lnTo>
                    <a:pt x="1221878" y="906813"/>
                  </a:lnTo>
                  <a:lnTo>
                    <a:pt x="1219200" y="904136"/>
                  </a:lnTo>
                  <a:lnTo>
                    <a:pt x="1188854" y="886285"/>
                  </a:lnTo>
                  <a:lnTo>
                    <a:pt x="1121914" y="860402"/>
                  </a:lnTo>
                  <a:lnTo>
                    <a:pt x="1110311" y="853261"/>
                  </a:lnTo>
                  <a:lnTo>
                    <a:pt x="1106741" y="850584"/>
                  </a:lnTo>
                  <a:lnTo>
                    <a:pt x="1105849" y="847014"/>
                  </a:lnTo>
                  <a:lnTo>
                    <a:pt x="1105849" y="843444"/>
                  </a:lnTo>
                  <a:lnTo>
                    <a:pt x="1106741" y="837196"/>
                  </a:lnTo>
                  <a:lnTo>
                    <a:pt x="1108526" y="830948"/>
                  </a:lnTo>
                  <a:lnTo>
                    <a:pt x="1109419" y="828270"/>
                  </a:lnTo>
                  <a:lnTo>
                    <a:pt x="1108526" y="825593"/>
                  </a:lnTo>
                  <a:lnTo>
                    <a:pt x="1107633" y="822915"/>
                  </a:lnTo>
                  <a:lnTo>
                    <a:pt x="1099600" y="804172"/>
                  </a:lnTo>
                  <a:lnTo>
                    <a:pt x="1096923" y="796139"/>
                  </a:lnTo>
                  <a:lnTo>
                    <a:pt x="1095138" y="788107"/>
                  </a:lnTo>
                  <a:lnTo>
                    <a:pt x="1092461" y="780074"/>
                  </a:lnTo>
                  <a:lnTo>
                    <a:pt x="1089783" y="773826"/>
                  </a:lnTo>
                  <a:lnTo>
                    <a:pt x="1087106" y="771148"/>
                  </a:lnTo>
                  <a:lnTo>
                    <a:pt x="1084428" y="770256"/>
                  </a:lnTo>
                  <a:lnTo>
                    <a:pt x="1030876" y="775611"/>
                  </a:lnTo>
                  <a:lnTo>
                    <a:pt x="1022843" y="773826"/>
                  </a:lnTo>
                  <a:lnTo>
                    <a:pt x="1015703" y="770256"/>
                  </a:lnTo>
                  <a:lnTo>
                    <a:pt x="1013025" y="767578"/>
                  </a:lnTo>
                  <a:lnTo>
                    <a:pt x="1011240" y="764901"/>
                  </a:lnTo>
                  <a:lnTo>
                    <a:pt x="1008562" y="754190"/>
                  </a:lnTo>
                  <a:lnTo>
                    <a:pt x="1004992" y="745265"/>
                  </a:lnTo>
                  <a:lnTo>
                    <a:pt x="1004100" y="739017"/>
                  </a:lnTo>
                  <a:lnTo>
                    <a:pt x="1003207" y="736340"/>
                  </a:lnTo>
                  <a:lnTo>
                    <a:pt x="1003207" y="734555"/>
                  </a:lnTo>
                  <a:lnTo>
                    <a:pt x="1004992" y="731877"/>
                  </a:lnTo>
                  <a:lnTo>
                    <a:pt x="1005884" y="730984"/>
                  </a:lnTo>
                  <a:lnTo>
                    <a:pt x="1007670" y="730984"/>
                  </a:lnTo>
                  <a:lnTo>
                    <a:pt x="1031768" y="726522"/>
                  </a:lnTo>
                  <a:lnTo>
                    <a:pt x="1034446" y="725629"/>
                  </a:lnTo>
                  <a:lnTo>
                    <a:pt x="1036231" y="724737"/>
                  </a:lnTo>
                  <a:lnTo>
                    <a:pt x="1038016" y="722952"/>
                  </a:lnTo>
                  <a:lnTo>
                    <a:pt x="1039801" y="720274"/>
                  </a:lnTo>
                  <a:lnTo>
                    <a:pt x="1041586" y="717596"/>
                  </a:lnTo>
                  <a:lnTo>
                    <a:pt x="1042479" y="714919"/>
                  </a:lnTo>
                  <a:lnTo>
                    <a:pt x="1042479" y="713134"/>
                  </a:lnTo>
                  <a:lnTo>
                    <a:pt x="1042479" y="711349"/>
                  </a:lnTo>
                  <a:lnTo>
                    <a:pt x="1041586" y="706886"/>
                  </a:lnTo>
                  <a:lnTo>
                    <a:pt x="1034446" y="692605"/>
                  </a:lnTo>
                  <a:lnTo>
                    <a:pt x="1029091" y="684573"/>
                  </a:lnTo>
                  <a:lnTo>
                    <a:pt x="1017488" y="675647"/>
                  </a:lnTo>
                  <a:lnTo>
                    <a:pt x="1014810" y="672077"/>
                  </a:lnTo>
                  <a:lnTo>
                    <a:pt x="1012133" y="669400"/>
                  </a:lnTo>
                  <a:lnTo>
                    <a:pt x="1011240" y="666722"/>
                  </a:lnTo>
                  <a:lnTo>
                    <a:pt x="1011240" y="664044"/>
                  </a:lnTo>
                  <a:lnTo>
                    <a:pt x="1009455" y="659582"/>
                  </a:lnTo>
                  <a:lnTo>
                    <a:pt x="1007670" y="654227"/>
                  </a:lnTo>
                  <a:lnTo>
                    <a:pt x="1001422" y="643516"/>
                  </a:lnTo>
                  <a:lnTo>
                    <a:pt x="997852" y="639053"/>
                  </a:lnTo>
                  <a:lnTo>
                    <a:pt x="995174" y="638161"/>
                  </a:lnTo>
                  <a:lnTo>
                    <a:pt x="992496" y="639946"/>
                  </a:lnTo>
                  <a:lnTo>
                    <a:pt x="988927" y="644409"/>
                  </a:lnTo>
                  <a:lnTo>
                    <a:pt x="987141" y="646194"/>
                  </a:lnTo>
                  <a:lnTo>
                    <a:pt x="985357" y="647979"/>
                  </a:lnTo>
                  <a:lnTo>
                    <a:pt x="982679" y="647979"/>
                  </a:lnTo>
                  <a:lnTo>
                    <a:pt x="979108" y="647086"/>
                  </a:lnTo>
                  <a:lnTo>
                    <a:pt x="971969" y="642624"/>
                  </a:lnTo>
                  <a:lnTo>
                    <a:pt x="969291" y="641731"/>
                  </a:lnTo>
                  <a:lnTo>
                    <a:pt x="966614" y="641731"/>
                  </a:lnTo>
                  <a:lnTo>
                    <a:pt x="962151" y="640839"/>
                  </a:lnTo>
                  <a:lnTo>
                    <a:pt x="957688" y="639053"/>
                  </a:lnTo>
                  <a:lnTo>
                    <a:pt x="950548" y="632806"/>
                  </a:lnTo>
                  <a:lnTo>
                    <a:pt x="947870" y="629236"/>
                  </a:lnTo>
                  <a:lnTo>
                    <a:pt x="946085" y="625665"/>
                  </a:lnTo>
                  <a:lnTo>
                    <a:pt x="946085" y="620310"/>
                  </a:lnTo>
                  <a:lnTo>
                    <a:pt x="946085" y="614063"/>
                  </a:lnTo>
                  <a:lnTo>
                    <a:pt x="947870" y="604245"/>
                  </a:lnTo>
                  <a:lnTo>
                    <a:pt x="949655" y="597105"/>
                  </a:lnTo>
                  <a:lnTo>
                    <a:pt x="950548" y="593534"/>
                  </a:lnTo>
                  <a:lnTo>
                    <a:pt x="951440" y="592642"/>
                  </a:lnTo>
                  <a:lnTo>
                    <a:pt x="952332" y="589964"/>
                  </a:lnTo>
                  <a:lnTo>
                    <a:pt x="953226" y="583717"/>
                  </a:lnTo>
                  <a:lnTo>
                    <a:pt x="953226" y="580146"/>
                  </a:lnTo>
                  <a:lnTo>
                    <a:pt x="952332" y="576576"/>
                  </a:lnTo>
                  <a:lnTo>
                    <a:pt x="950548" y="573899"/>
                  </a:lnTo>
                  <a:lnTo>
                    <a:pt x="947870" y="572113"/>
                  </a:lnTo>
                  <a:lnTo>
                    <a:pt x="939838" y="570329"/>
                  </a:lnTo>
                  <a:lnTo>
                    <a:pt x="932697" y="567651"/>
                  </a:lnTo>
                  <a:lnTo>
                    <a:pt x="927342" y="564081"/>
                  </a:lnTo>
                  <a:lnTo>
                    <a:pt x="924664" y="560511"/>
                  </a:lnTo>
                  <a:lnTo>
                    <a:pt x="923772" y="556941"/>
                  </a:lnTo>
                  <a:lnTo>
                    <a:pt x="923772" y="554263"/>
                  </a:lnTo>
                  <a:lnTo>
                    <a:pt x="924664" y="550693"/>
                  </a:lnTo>
                  <a:lnTo>
                    <a:pt x="928234" y="541767"/>
                  </a:lnTo>
                  <a:lnTo>
                    <a:pt x="929127" y="538197"/>
                  </a:lnTo>
                  <a:lnTo>
                    <a:pt x="929127" y="533735"/>
                  </a:lnTo>
                  <a:lnTo>
                    <a:pt x="927342" y="528379"/>
                  </a:lnTo>
                  <a:lnTo>
                    <a:pt x="921094" y="511421"/>
                  </a:lnTo>
                  <a:lnTo>
                    <a:pt x="920201" y="507851"/>
                  </a:lnTo>
                  <a:lnTo>
                    <a:pt x="920201" y="504281"/>
                  </a:lnTo>
                  <a:lnTo>
                    <a:pt x="921094" y="498033"/>
                  </a:lnTo>
                  <a:lnTo>
                    <a:pt x="921987" y="496248"/>
                  </a:lnTo>
                  <a:lnTo>
                    <a:pt x="921094" y="494463"/>
                  </a:lnTo>
                  <a:lnTo>
                    <a:pt x="919309" y="481075"/>
                  </a:lnTo>
                  <a:lnTo>
                    <a:pt x="917524" y="461439"/>
                  </a:lnTo>
                  <a:lnTo>
                    <a:pt x="917524" y="457869"/>
                  </a:lnTo>
                  <a:lnTo>
                    <a:pt x="918417" y="455192"/>
                  </a:lnTo>
                  <a:lnTo>
                    <a:pt x="919309" y="452514"/>
                  </a:lnTo>
                  <a:lnTo>
                    <a:pt x="920201" y="449837"/>
                  </a:lnTo>
                  <a:lnTo>
                    <a:pt x="921094" y="448944"/>
                  </a:lnTo>
                  <a:lnTo>
                    <a:pt x="924664" y="445374"/>
                  </a:lnTo>
                  <a:lnTo>
                    <a:pt x="936267" y="434663"/>
                  </a:lnTo>
                  <a:lnTo>
                    <a:pt x="945193" y="423061"/>
                  </a:lnTo>
                  <a:lnTo>
                    <a:pt x="946977" y="419490"/>
                  </a:lnTo>
                  <a:lnTo>
                    <a:pt x="947870" y="415920"/>
                  </a:lnTo>
                  <a:lnTo>
                    <a:pt x="948763" y="411457"/>
                  </a:lnTo>
                  <a:lnTo>
                    <a:pt x="946977" y="408780"/>
                  </a:lnTo>
                  <a:lnTo>
                    <a:pt x="944300" y="407887"/>
                  </a:lnTo>
                  <a:lnTo>
                    <a:pt x="941622" y="407887"/>
                  </a:lnTo>
                  <a:lnTo>
                    <a:pt x="930912" y="410565"/>
                  </a:lnTo>
                  <a:lnTo>
                    <a:pt x="928234" y="409673"/>
                  </a:lnTo>
                  <a:lnTo>
                    <a:pt x="927342" y="407887"/>
                  </a:lnTo>
                  <a:lnTo>
                    <a:pt x="927342" y="405210"/>
                  </a:lnTo>
                  <a:lnTo>
                    <a:pt x="927342" y="401640"/>
                  </a:lnTo>
                  <a:lnTo>
                    <a:pt x="927342" y="398962"/>
                  </a:lnTo>
                  <a:lnTo>
                    <a:pt x="928234" y="395392"/>
                  </a:lnTo>
                  <a:lnTo>
                    <a:pt x="929127" y="392715"/>
                  </a:lnTo>
                  <a:lnTo>
                    <a:pt x="930019" y="390037"/>
                  </a:lnTo>
                  <a:lnTo>
                    <a:pt x="936267" y="380219"/>
                  </a:lnTo>
                  <a:lnTo>
                    <a:pt x="939838" y="374864"/>
                  </a:lnTo>
                  <a:lnTo>
                    <a:pt x="942515" y="368616"/>
                  </a:lnTo>
                  <a:lnTo>
                    <a:pt x="943407" y="365046"/>
                  </a:lnTo>
                  <a:lnTo>
                    <a:pt x="942515" y="358798"/>
                  </a:lnTo>
                  <a:lnTo>
                    <a:pt x="940730" y="350765"/>
                  </a:lnTo>
                  <a:lnTo>
                    <a:pt x="935375" y="341840"/>
                  </a:lnTo>
                  <a:lnTo>
                    <a:pt x="933589" y="336485"/>
                  </a:lnTo>
                  <a:lnTo>
                    <a:pt x="933589" y="332022"/>
                  </a:lnTo>
                  <a:lnTo>
                    <a:pt x="934482" y="328452"/>
                  </a:lnTo>
                  <a:lnTo>
                    <a:pt x="935375" y="322204"/>
                  </a:lnTo>
                  <a:lnTo>
                    <a:pt x="933589" y="319527"/>
                  </a:lnTo>
                  <a:lnTo>
                    <a:pt x="931805" y="316849"/>
                  </a:lnTo>
                  <a:lnTo>
                    <a:pt x="925556" y="315957"/>
                  </a:lnTo>
                  <a:lnTo>
                    <a:pt x="921987" y="315064"/>
                  </a:lnTo>
                  <a:lnTo>
                    <a:pt x="914846" y="313279"/>
                  </a:lnTo>
                  <a:lnTo>
                    <a:pt x="910384" y="309709"/>
                  </a:lnTo>
                  <a:lnTo>
                    <a:pt x="907706" y="307031"/>
                  </a:lnTo>
                  <a:lnTo>
                    <a:pt x="907706" y="304354"/>
                  </a:lnTo>
                  <a:lnTo>
                    <a:pt x="907706" y="291858"/>
                  </a:lnTo>
                  <a:lnTo>
                    <a:pt x="906813" y="286503"/>
                  </a:lnTo>
                  <a:lnTo>
                    <a:pt x="905029" y="278470"/>
                  </a:lnTo>
                  <a:lnTo>
                    <a:pt x="898780" y="259727"/>
                  </a:lnTo>
                  <a:lnTo>
                    <a:pt x="896996" y="250802"/>
                  </a:lnTo>
                  <a:lnTo>
                    <a:pt x="876467" y="244554"/>
                  </a:lnTo>
                  <a:lnTo>
                    <a:pt x="815775" y="240091"/>
                  </a:lnTo>
                  <a:lnTo>
                    <a:pt x="812205" y="239199"/>
                  </a:lnTo>
                  <a:lnTo>
                    <a:pt x="808635" y="237414"/>
                  </a:lnTo>
                  <a:lnTo>
                    <a:pt x="803280" y="232059"/>
                  </a:lnTo>
                  <a:lnTo>
                    <a:pt x="799709" y="229381"/>
                  </a:lnTo>
                  <a:lnTo>
                    <a:pt x="796139" y="227596"/>
                  </a:lnTo>
                  <a:lnTo>
                    <a:pt x="793462" y="227596"/>
                  </a:lnTo>
                  <a:lnTo>
                    <a:pt x="789892" y="225811"/>
                  </a:lnTo>
                  <a:lnTo>
                    <a:pt x="788999" y="224026"/>
                  </a:lnTo>
                  <a:lnTo>
                    <a:pt x="788999" y="220455"/>
                  </a:lnTo>
                  <a:lnTo>
                    <a:pt x="789892" y="217778"/>
                  </a:lnTo>
                  <a:lnTo>
                    <a:pt x="791676" y="214208"/>
                  </a:lnTo>
                  <a:lnTo>
                    <a:pt x="793462" y="212423"/>
                  </a:lnTo>
                  <a:lnTo>
                    <a:pt x="795247" y="210638"/>
                  </a:lnTo>
                  <a:lnTo>
                    <a:pt x="797925" y="209745"/>
                  </a:lnTo>
                  <a:lnTo>
                    <a:pt x="804172" y="209745"/>
                  </a:lnTo>
                  <a:lnTo>
                    <a:pt x="805958" y="208853"/>
                  </a:lnTo>
                  <a:lnTo>
                    <a:pt x="806850" y="207067"/>
                  </a:lnTo>
                  <a:lnTo>
                    <a:pt x="807742" y="204390"/>
                  </a:lnTo>
                  <a:lnTo>
                    <a:pt x="807742" y="200820"/>
                  </a:lnTo>
                  <a:lnTo>
                    <a:pt x="808635" y="199035"/>
                  </a:lnTo>
                  <a:lnTo>
                    <a:pt x="811313" y="198142"/>
                  </a:lnTo>
                  <a:lnTo>
                    <a:pt x="819346" y="198142"/>
                  </a:lnTo>
                  <a:lnTo>
                    <a:pt x="822023" y="197250"/>
                  </a:lnTo>
                  <a:lnTo>
                    <a:pt x="823808" y="195465"/>
                  </a:lnTo>
                  <a:lnTo>
                    <a:pt x="825593" y="192787"/>
                  </a:lnTo>
                  <a:lnTo>
                    <a:pt x="825593" y="190109"/>
                  </a:lnTo>
                  <a:lnTo>
                    <a:pt x="826485" y="189217"/>
                  </a:lnTo>
                  <a:lnTo>
                    <a:pt x="826485" y="188324"/>
                  </a:lnTo>
                  <a:lnTo>
                    <a:pt x="826485" y="185647"/>
                  </a:lnTo>
                  <a:lnTo>
                    <a:pt x="810420" y="148160"/>
                  </a:lnTo>
                  <a:lnTo>
                    <a:pt x="807742" y="138343"/>
                  </a:lnTo>
                  <a:lnTo>
                    <a:pt x="806850" y="132095"/>
                  </a:lnTo>
                  <a:lnTo>
                    <a:pt x="807742" y="129417"/>
                  </a:lnTo>
                  <a:lnTo>
                    <a:pt x="813990" y="124062"/>
                  </a:lnTo>
                  <a:lnTo>
                    <a:pt x="815775" y="121384"/>
                  </a:lnTo>
                  <a:lnTo>
                    <a:pt x="816668" y="118707"/>
                  </a:lnTo>
                  <a:lnTo>
                    <a:pt x="817560" y="115137"/>
                  </a:lnTo>
                  <a:lnTo>
                    <a:pt x="818452" y="111567"/>
                  </a:lnTo>
                  <a:lnTo>
                    <a:pt x="818452" y="106211"/>
                  </a:lnTo>
                  <a:lnTo>
                    <a:pt x="817560" y="103534"/>
                  </a:lnTo>
                  <a:lnTo>
                    <a:pt x="817560" y="99964"/>
                  </a:lnTo>
                  <a:lnTo>
                    <a:pt x="818452" y="93716"/>
                  </a:lnTo>
                  <a:lnTo>
                    <a:pt x="822023" y="73188"/>
                  </a:lnTo>
                  <a:lnTo>
                    <a:pt x="822023" y="68725"/>
                  </a:lnTo>
                  <a:lnTo>
                    <a:pt x="820238" y="66940"/>
                  </a:lnTo>
                  <a:lnTo>
                    <a:pt x="817560" y="66047"/>
                  </a:lnTo>
                  <a:lnTo>
                    <a:pt x="795247" y="65155"/>
                  </a:lnTo>
                  <a:lnTo>
                    <a:pt x="793462" y="66047"/>
                  </a:lnTo>
                  <a:lnTo>
                    <a:pt x="790784" y="66940"/>
                  </a:lnTo>
                  <a:lnTo>
                    <a:pt x="776504" y="80328"/>
                  </a:lnTo>
                  <a:lnTo>
                    <a:pt x="774719" y="81220"/>
                  </a:lnTo>
                  <a:lnTo>
                    <a:pt x="772041" y="82113"/>
                  </a:lnTo>
                  <a:lnTo>
                    <a:pt x="769363" y="82113"/>
                  </a:lnTo>
                  <a:lnTo>
                    <a:pt x="766686" y="81220"/>
                  </a:lnTo>
                  <a:lnTo>
                    <a:pt x="751512" y="71403"/>
                  </a:lnTo>
                  <a:lnTo>
                    <a:pt x="728307" y="61585"/>
                  </a:lnTo>
                  <a:lnTo>
                    <a:pt x="723844" y="58907"/>
                  </a:lnTo>
                  <a:lnTo>
                    <a:pt x="722059" y="55337"/>
                  </a:lnTo>
                  <a:lnTo>
                    <a:pt x="722059" y="51767"/>
                  </a:lnTo>
                  <a:lnTo>
                    <a:pt x="725630" y="41949"/>
                  </a:lnTo>
                  <a:lnTo>
                    <a:pt x="726522" y="39271"/>
                  </a:lnTo>
                  <a:lnTo>
                    <a:pt x="728307" y="36594"/>
                  </a:lnTo>
                  <a:lnTo>
                    <a:pt x="730092" y="35701"/>
                  </a:lnTo>
                  <a:lnTo>
                    <a:pt x="745265" y="34809"/>
                  </a:lnTo>
                  <a:lnTo>
                    <a:pt x="747943" y="33024"/>
                  </a:lnTo>
                  <a:lnTo>
                    <a:pt x="749728" y="31239"/>
                  </a:lnTo>
                  <a:lnTo>
                    <a:pt x="748835" y="26776"/>
                  </a:lnTo>
                  <a:lnTo>
                    <a:pt x="747050" y="24991"/>
                  </a:lnTo>
                  <a:lnTo>
                    <a:pt x="743480" y="23206"/>
                  </a:lnTo>
                  <a:lnTo>
                    <a:pt x="733662" y="21421"/>
                  </a:lnTo>
                  <a:lnTo>
                    <a:pt x="730985" y="21421"/>
                  </a:lnTo>
                  <a:lnTo>
                    <a:pt x="728307" y="19636"/>
                  </a:lnTo>
                  <a:lnTo>
                    <a:pt x="726522" y="17851"/>
                  </a:lnTo>
                  <a:lnTo>
                    <a:pt x="723844" y="13388"/>
                  </a:lnTo>
                  <a:lnTo>
                    <a:pt x="720274" y="8925"/>
                  </a:lnTo>
                  <a:lnTo>
                    <a:pt x="714026" y="3570"/>
                  </a:lnTo>
                  <a:lnTo>
                    <a:pt x="709564" y="892"/>
                  </a:lnTo>
                  <a:lnTo>
                    <a:pt x="703316" y="0"/>
                  </a:lnTo>
                  <a:lnTo>
                    <a:pt x="701531" y="8033"/>
                  </a:lnTo>
                  <a:lnTo>
                    <a:pt x="700638" y="10710"/>
                  </a:lnTo>
                  <a:lnTo>
                    <a:pt x="699746" y="14280"/>
                  </a:lnTo>
                  <a:lnTo>
                    <a:pt x="698854" y="17851"/>
                  </a:lnTo>
                  <a:lnTo>
                    <a:pt x="696176" y="20528"/>
                  </a:lnTo>
                  <a:lnTo>
                    <a:pt x="687250" y="21421"/>
                  </a:lnTo>
                  <a:lnTo>
                    <a:pt x="662259" y="22313"/>
                  </a:lnTo>
                  <a:lnTo>
                    <a:pt x="593534" y="3570"/>
                  </a:lnTo>
                  <a:lnTo>
                    <a:pt x="542660" y="4463"/>
                  </a:lnTo>
                  <a:lnTo>
                    <a:pt x="539090" y="5355"/>
                  </a:lnTo>
                  <a:lnTo>
                    <a:pt x="536412" y="8925"/>
                  </a:lnTo>
                  <a:lnTo>
                    <a:pt x="519454" y="37486"/>
                  </a:lnTo>
                  <a:lnTo>
                    <a:pt x="520347" y="39271"/>
                  </a:lnTo>
                  <a:lnTo>
                    <a:pt x="522132" y="41056"/>
                  </a:lnTo>
                  <a:lnTo>
                    <a:pt x="524810" y="41949"/>
                  </a:lnTo>
                  <a:lnTo>
                    <a:pt x="531057" y="43734"/>
                  </a:lnTo>
                  <a:lnTo>
                    <a:pt x="551586" y="46412"/>
                  </a:lnTo>
                  <a:lnTo>
                    <a:pt x="563188" y="45519"/>
                  </a:lnTo>
                  <a:lnTo>
                    <a:pt x="565866" y="46412"/>
                  </a:lnTo>
                  <a:lnTo>
                    <a:pt x="567651" y="48197"/>
                  </a:lnTo>
                  <a:lnTo>
                    <a:pt x="569436" y="49982"/>
                  </a:lnTo>
                  <a:lnTo>
                    <a:pt x="576576" y="60692"/>
                  </a:lnTo>
                  <a:lnTo>
                    <a:pt x="577468" y="63370"/>
                  </a:lnTo>
                  <a:lnTo>
                    <a:pt x="575684" y="66940"/>
                  </a:lnTo>
                  <a:lnTo>
                    <a:pt x="571221" y="71403"/>
                  </a:lnTo>
                  <a:lnTo>
                    <a:pt x="449837" y="146375"/>
                  </a:lnTo>
                  <a:lnTo>
                    <a:pt x="448051" y="149053"/>
                  </a:lnTo>
                  <a:lnTo>
                    <a:pt x="444482" y="152623"/>
                  </a:lnTo>
                  <a:lnTo>
                    <a:pt x="440912" y="160656"/>
                  </a:lnTo>
                  <a:lnTo>
                    <a:pt x="439126" y="166011"/>
                  </a:lnTo>
                  <a:lnTo>
                    <a:pt x="438233" y="169581"/>
                  </a:lnTo>
                  <a:lnTo>
                    <a:pt x="438233" y="173151"/>
                  </a:lnTo>
                  <a:lnTo>
                    <a:pt x="436449" y="176721"/>
                  </a:lnTo>
                  <a:lnTo>
                    <a:pt x="433771" y="179399"/>
                  </a:lnTo>
                  <a:lnTo>
                    <a:pt x="421275" y="183862"/>
                  </a:lnTo>
                  <a:lnTo>
                    <a:pt x="418598" y="186539"/>
                  </a:lnTo>
                  <a:lnTo>
                    <a:pt x="415028" y="190109"/>
                  </a:lnTo>
                  <a:lnTo>
                    <a:pt x="406103" y="205283"/>
                  </a:lnTo>
                  <a:lnTo>
                    <a:pt x="405210" y="207960"/>
                  </a:lnTo>
                  <a:lnTo>
                    <a:pt x="406103" y="210638"/>
                  </a:lnTo>
                  <a:lnTo>
                    <a:pt x="407887" y="212423"/>
                  </a:lnTo>
                  <a:lnTo>
                    <a:pt x="412350" y="215993"/>
                  </a:lnTo>
                  <a:lnTo>
                    <a:pt x="414136" y="218671"/>
                  </a:lnTo>
                  <a:lnTo>
                    <a:pt x="414136" y="221348"/>
                  </a:lnTo>
                  <a:lnTo>
                    <a:pt x="412350" y="227596"/>
                  </a:lnTo>
                  <a:lnTo>
                    <a:pt x="412350" y="231166"/>
                  </a:lnTo>
                  <a:lnTo>
                    <a:pt x="413243" y="233843"/>
                  </a:lnTo>
                  <a:lnTo>
                    <a:pt x="414136" y="236521"/>
                  </a:lnTo>
                  <a:lnTo>
                    <a:pt x="416812" y="240984"/>
                  </a:lnTo>
                  <a:lnTo>
                    <a:pt x="417706" y="242769"/>
                  </a:lnTo>
                  <a:lnTo>
                    <a:pt x="418598" y="245447"/>
                  </a:lnTo>
                  <a:lnTo>
                    <a:pt x="418598" y="249017"/>
                  </a:lnTo>
                  <a:lnTo>
                    <a:pt x="416812" y="251694"/>
                  </a:lnTo>
                  <a:lnTo>
                    <a:pt x="413243" y="253479"/>
                  </a:lnTo>
                  <a:lnTo>
                    <a:pt x="406995" y="255264"/>
                  </a:lnTo>
                  <a:lnTo>
                    <a:pt x="392715" y="256157"/>
                  </a:lnTo>
                  <a:lnTo>
                    <a:pt x="389144" y="257942"/>
                  </a:lnTo>
                  <a:lnTo>
                    <a:pt x="368617" y="272223"/>
                  </a:lnTo>
                  <a:lnTo>
                    <a:pt x="365939" y="274900"/>
                  </a:lnTo>
                  <a:lnTo>
                    <a:pt x="363260" y="282040"/>
                  </a:lnTo>
                  <a:lnTo>
                    <a:pt x="360584" y="289181"/>
                  </a:lnTo>
                  <a:lnTo>
                    <a:pt x="359691" y="291858"/>
                  </a:lnTo>
                  <a:lnTo>
                    <a:pt x="357013" y="293643"/>
                  </a:lnTo>
                  <a:lnTo>
                    <a:pt x="352551" y="294536"/>
                  </a:lnTo>
                  <a:lnTo>
                    <a:pt x="349873" y="296321"/>
                  </a:lnTo>
                  <a:lnTo>
                    <a:pt x="347196" y="301676"/>
                  </a:lnTo>
                  <a:lnTo>
                    <a:pt x="346303" y="305246"/>
                  </a:lnTo>
                  <a:lnTo>
                    <a:pt x="345410" y="308816"/>
                  </a:lnTo>
                  <a:lnTo>
                    <a:pt x="347196" y="323097"/>
                  </a:lnTo>
                  <a:lnTo>
                    <a:pt x="347196" y="325775"/>
                  </a:lnTo>
                  <a:lnTo>
                    <a:pt x="345410" y="328452"/>
                  </a:lnTo>
                  <a:lnTo>
                    <a:pt x="341840" y="330237"/>
                  </a:lnTo>
                  <a:lnTo>
                    <a:pt x="329345" y="333807"/>
                  </a:lnTo>
                  <a:lnTo>
                    <a:pt x="324882" y="333807"/>
                  </a:lnTo>
                  <a:lnTo>
                    <a:pt x="322204" y="332915"/>
                  </a:lnTo>
                  <a:lnTo>
                    <a:pt x="319527" y="332022"/>
                  </a:lnTo>
                  <a:lnTo>
                    <a:pt x="316849" y="330237"/>
                  </a:lnTo>
                  <a:lnTo>
                    <a:pt x="315064" y="328452"/>
                  </a:lnTo>
                  <a:lnTo>
                    <a:pt x="313279" y="326667"/>
                  </a:lnTo>
                  <a:lnTo>
                    <a:pt x="308816" y="320419"/>
                  </a:lnTo>
                  <a:lnTo>
                    <a:pt x="306139" y="318634"/>
                  </a:lnTo>
                  <a:lnTo>
                    <a:pt x="303461" y="316849"/>
                  </a:lnTo>
                  <a:lnTo>
                    <a:pt x="300784" y="316849"/>
                  </a:lnTo>
                  <a:lnTo>
                    <a:pt x="298106" y="316849"/>
                  </a:lnTo>
                  <a:lnTo>
                    <a:pt x="294536" y="317742"/>
                  </a:lnTo>
                  <a:lnTo>
                    <a:pt x="292751" y="319527"/>
                  </a:lnTo>
                  <a:lnTo>
                    <a:pt x="290073" y="322204"/>
                  </a:lnTo>
                  <a:lnTo>
                    <a:pt x="288288" y="327559"/>
                  </a:lnTo>
                  <a:lnTo>
                    <a:pt x="287396" y="332022"/>
                  </a:lnTo>
                  <a:lnTo>
                    <a:pt x="286503" y="335592"/>
                  </a:lnTo>
                  <a:lnTo>
                    <a:pt x="285611" y="339163"/>
                  </a:lnTo>
                  <a:lnTo>
                    <a:pt x="283825" y="341840"/>
                  </a:lnTo>
                  <a:lnTo>
                    <a:pt x="281148" y="343625"/>
                  </a:lnTo>
                  <a:lnTo>
                    <a:pt x="275793" y="343625"/>
                  </a:lnTo>
                  <a:lnTo>
                    <a:pt x="272223" y="342733"/>
                  </a:lnTo>
                  <a:lnTo>
                    <a:pt x="265975" y="339163"/>
                  </a:lnTo>
                  <a:lnTo>
                    <a:pt x="263297" y="338270"/>
                  </a:lnTo>
                  <a:lnTo>
                    <a:pt x="260620" y="340055"/>
                  </a:lnTo>
                  <a:lnTo>
                    <a:pt x="257049" y="342733"/>
                  </a:lnTo>
                  <a:lnTo>
                    <a:pt x="250802" y="352551"/>
                  </a:lnTo>
                  <a:lnTo>
                    <a:pt x="249017" y="355228"/>
                  </a:lnTo>
                  <a:lnTo>
                    <a:pt x="249017" y="357906"/>
                  </a:lnTo>
                  <a:lnTo>
                    <a:pt x="249017" y="360583"/>
                  </a:lnTo>
                  <a:lnTo>
                    <a:pt x="249909" y="362368"/>
                  </a:lnTo>
                  <a:lnTo>
                    <a:pt x="251694" y="363261"/>
                  </a:lnTo>
                  <a:lnTo>
                    <a:pt x="253480" y="365046"/>
                  </a:lnTo>
                  <a:lnTo>
                    <a:pt x="264190" y="370401"/>
                  </a:lnTo>
                  <a:lnTo>
                    <a:pt x="266868" y="372186"/>
                  </a:lnTo>
                  <a:lnTo>
                    <a:pt x="268652" y="373971"/>
                  </a:lnTo>
                  <a:lnTo>
                    <a:pt x="268652" y="376649"/>
                  </a:lnTo>
                  <a:lnTo>
                    <a:pt x="267760" y="380219"/>
                  </a:lnTo>
                  <a:lnTo>
                    <a:pt x="265975" y="382897"/>
                  </a:lnTo>
                  <a:lnTo>
                    <a:pt x="263297" y="384681"/>
                  </a:lnTo>
                  <a:lnTo>
                    <a:pt x="257942" y="383789"/>
                  </a:lnTo>
                  <a:lnTo>
                    <a:pt x="255264" y="382004"/>
                  </a:lnTo>
                  <a:lnTo>
                    <a:pt x="252587" y="380219"/>
                  </a:lnTo>
                  <a:lnTo>
                    <a:pt x="250802" y="379327"/>
                  </a:lnTo>
                  <a:lnTo>
                    <a:pt x="249909" y="377541"/>
                  </a:lnTo>
                  <a:lnTo>
                    <a:pt x="198142" y="351658"/>
                  </a:lnTo>
                  <a:lnTo>
                    <a:pt x="191895" y="350765"/>
                  </a:lnTo>
                  <a:lnTo>
                    <a:pt x="189217" y="350765"/>
                  </a:lnTo>
                  <a:lnTo>
                    <a:pt x="183862" y="351658"/>
                  </a:lnTo>
                  <a:lnTo>
                    <a:pt x="178507" y="353443"/>
                  </a:lnTo>
                  <a:lnTo>
                    <a:pt x="175829" y="355228"/>
                  </a:lnTo>
                  <a:lnTo>
                    <a:pt x="168689" y="361476"/>
                  </a:lnTo>
                  <a:lnTo>
                    <a:pt x="163333" y="367723"/>
                  </a:lnTo>
                  <a:lnTo>
                    <a:pt x="157086" y="373079"/>
                  </a:lnTo>
                  <a:lnTo>
                    <a:pt x="154408" y="373079"/>
                  </a:lnTo>
                  <a:lnTo>
                    <a:pt x="129417" y="371294"/>
                  </a:lnTo>
                  <a:lnTo>
                    <a:pt x="122277" y="369509"/>
                  </a:lnTo>
                  <a:lnTo>
                    <a:pt x="106212" y="361476"/>
                  </a:lnTo>
                  <a:lnTo>
                    <a:pt x="99964" y="359691"/>
                  </a:lnTo>
                  <a:lnTo>
                    <a:pt x="93716" y="359691"/>
                  </a:lnTo>
                  <a:lnTo>
                    <a:pt x="91038" y="360583"/>
                  </a:lnTo>
                  <a:lnTo>
                    <a:pt x="88361" y="362368"/>
                  </a:lnTo>
                  <a:lnTo>
                    <a:pt x="85683" y="365939"/>
                  </a:lnTo>
                  <a:lnTo>
                    <a:pt x="84791" y="369509"/>
                  </a:lnTo>
                  <a:lnTo>
                    <a:pt x="84791" y="375756"/>
                  </a:lnTo>
                  <a:lnTo>
                    <a:pt x="86576" y="384681"/>
                  </a:lnTo>
                  <a:lnTo>
                    <a:pt x="94608" y="420383"/>
                  </a:lnTo>
                  <a:lnTo>
                    <a:pt x="95501" y="426631"/>
                  </a:lnTo>
                  <a:lnTo>
                    <a:pt x="95501" y="440911"/>
                  </a:lnTo>
                  <a:lnTo>
                    <a:pt x="94608" y="463225"/>
                  </a:lnTo>
                  <a:lnTo>
                    <a:pt x="95501" y="472150"/>
                  </a:lnTo>
                  <a:lnTo>
                    <a:pt x="103534" y="491785"/>
                  </a:lnTo>
                  <a:lnTo>
                    <a:pt x="105319" y="498926"/>
                  </a:lnTo>
                  <a:lnTo>
                    <a:pt x="105319" y="501603"/>
                  </a:lnTo>
                  <a:lnTo>
                    <a:pt x="106212" y="505173"/>
                  </a:lnTo>
                  <a:lnTo>
                    <a:pt x="107104" y="507851"/>
                  </a:lnTo>
                  <a:lnTo>
                    <a:pt x="107996" y="509636"/>
                  </a:lnTo>
                  <a:lnTo>
                    <a:pt x="110674" y="511421"/>
                  </a:lnTo>
                  <a:lnTo>
                    <a:pt x="113352" y="511421"/>
                  </a:lnTo>
                  <a:lnTo>
                    <a:pt x="132095" y="507851"/>
                  </a:lnTo>
                  <a:lnTo>
                    <a:pt x="134772" y="507851"/>
                  </a:lnTo>
                  <a:lnTo>
                    <a:pt x="136557" y="509636"/>
                  </a:lnTo>
                  <a:lnTo>
                    <a:pt x="138343" y="511421"/>
                  </a:lnTo>
                  <a:lnTo>
                    <a:pt x="138343" y="514099"/>
                  </a:lnTo>
                  <a:lnTo>
                    <a:pt x="138343" y="516777"/>
                  </a:lnTo>
                  <a:lnTo>
                    <a:pt x="135665" y="518561"/>
                  </a:lnTo>
                  <a:lnTo>
                    <a:pt x="131202" y="522132"/>
                  </a:lnTo>
                  <a:lnTo>
                    <a:pt x="129417" y="523917"/>
                  </a:lnTo>
                  <a:lnTo>
                    <a:pt x="123169" y="535520"/>
                  </a:lnTo>
                  <a:lnTo>
                    <a:pt x="120492" y="537305"/>
                  </a:lnTo>
                  <a:lnTo>
                    <a:pt x="118707" y="539090"/>
                  </a:lnTo>
                  <a:lnTo>
                    <a:pt x="116029" y="541767"/>
                  </a:lnTo>
                  <a:lnTo>
                    <a:pt x="115137" y="546230"/>
                  </a:lnTo>
                  <a:lnTo>
                    <a:pt x="115137" y="561403"/>
                  </a:lnTo>
                  <a:lnTo>
                    <a:pt x="115137" y="565866"/>
                  </a:lnTo>
                  <a:lnTo>
                    <a:pt x="116029" y="568543"/>
                  </a:lnTo>
                  <a:lnTo>
                    <a:pt x="116922" y="569436"/>
                  </a:lnTo>
                  <a:lnTo>
                    <a:pt x="119600" y="569436"/>
                  </a:lnTo>
                  <a:lnTo>
                    <a:pt x="136557" y="567651"/>
                  </a:lnTo>
                  <a:lnTo>
                    <a:pt x="139235" y="566758"/>
                  </a:lnTo>
                  <a:lnTo>
                    <a:pt x="141020" y="564973"/>
                  </a:lnTo>
                  <a:lnTo>
                    <a:pt x="141913" y="562296"/>
                  </a:lnTo>
                  <a:lnTo>
                    <a:pt x="143698" y="558725"/>
                  </a:lnTo>
                  <a:lnTo>
                    <a:pt x="147268" y="541767"/>
                  </a:lnTo>
                  <a:lnTo>
                    <a:pt x="148160" y="537305"/>
                  </a:lnTo>
                  <a:lnTo>
                    <a:pt x="150838" y="531949"/>
                  </a:lnTo>
                  <a:lnTo>
                    <a:pt x="153516" y="530165"/>
                  </a:lnTo>
                  <a:lnTo>
                    <a:pt x="156193" y="528379"/>
                  </a:lnTo>
                  <a:lnTo>
                    <a:pt x="180292" y="526594"/>
                  </a:lnTo>
                  <a:lnTo>
                    <a:pt x="185647" y="527487"/>
                  </a:lnTo>
                  <a:lnTo>
                    <a:pt x="187432" y="529272"/>
                  </a:lnTo>
                  <a:lnTo>
                    <a:pt x="189217" y="531057"/>
                  </a:lnTo>
                  <a:lnTo>
                    <a:pt x="190109" y="533735"/>
                  </a:lnTo>
                  <a:lnTo>
                    <a:pt x="191002" y="536412"/>
                  </a:lnTo>
                  <a:lnTo>
                    <a:pt x="191895" y="545337"/>
                  </a:lnTo>
                  <a:lnTo>
                    <a:pt x="192787" y="562296"/>
                  </a:lnTo>
                  <a:lnTo>
                    <a:pt x="191895" y="565866"/>
                  </a:lnTo>
                  <a:lnTo>
                    <a:pt x="191002" y="568543"/>
                  </a:lnTo>
                  <a:lnTo>
                    <a:pt x="187432" y="572113"/>
                  </a:lnTo>
                  <a:lnTo>
                    <a:pt x="181184" y="574791"/>
                  </a:lnTo>
                  <a:lnTo>
                    <a:pt x="174044" y="578361"/>
                  </a:lnTo>
                  <a:lnTo>
                    <a:pt x="172259" y="580146"/>
                  </a:lnTo>
                  <a:lnTo>
                    <a:pt x="171366" y="582824"/>
                  </a:lnTo>
                  <a:lnTo>
                    <a:pt x="173152" y="589964"/>
                  </a:lnTo>
                  <a:lnTo>
                    <a:pt x="173152" y="592642"/>
                  </a:lnTo>
                  <a:lnTo>
                    <a:pt x="174044" y="594427"/>
                  </a:lnTo>
                  <a:lnTo>
                    <a:pt x="174936" y="596212"/>
                  </a:lnTo>
                  <a:lnTo>
                    <a:pt x="174936" y="598889"/>
                  </a:lnTo>
                  <a:lnTo>
                    <a:pt x="174044" y="601567"/>
                  </a:lnTo>
                  <a:lnTo>
                    <a:pt x="171366" y="603352"/>
                  </a:lnTo>
                  <a:lnTo>
                    <a:pt x="166011" y="606922"/>
                  </a:lnTo>
                  <a:lnTo>
                    <a:pt x="164226" y="608707"/>
                  </a:lnTo>
                  <a:lnTo>
                    <a:pt x="162441" y="612277"/>
                  </a:lnTo>
                  <a:lnTo>
                    <a:pt x="162441" y="636376"/>
                  </a:lnTo>
                  <a:lnTo>
                    <a:pt x="163333" y="639946"/>
                  </a:lnTo>
                  <a:lnTo>
                    <a:pt x="167796" y="643516"/>
                  </a:lnTo>
                  <a:lnTo>
                    <a:pt x="168689" y="646194"/>
                  </a:lnTo>
                  <a:lnTo>
                    <a:pt x="166011" y="649764"/>
                  </a:lnTo>
                  <a:lnTo>
                    <a:pt x="164226" y="651549"/>
                  </a:lnTo>
                  <a:lnTo>
                    <a:pt x="151731" y="657797"/>
                  </a:lnTo>
                  <a:lnTo>
                    <a:pt x="149945" y="659582"/>
                  </a:lnTo>
                  <a:lnTo>
                    <a:pt x="148160" y="663152"/>
                  </a:lnTo>
                  <a:lnTo>
                    <a:pt x="148160" y="669400"/>
                  </a:lnTo>
                  <a:lnTo>
                    <a:pt x="149053" y="672970"/>
                  </a:lnTo>
                  <a:lnTo>
                    <a:pt x="151731" y="684573"/>
                  </a:lnTo>
                  <a:lnTo>
                    <a:pt x="153516" y="707779"/>
                  </a:lnTo>
                  <a:lnTo>
                    <a:pt x="153516" y="711349"/>
                  </a:lnTo>
                  <a:lnTo>
                    <a:pt x="149945" y="729199"/>
                  </a:lnTo>
                  <a:lnTo>
                    <a:pt x="149945" y="732769"/>
                  </a:lnTo>
                  <a:lnTo>
                    <a:pt x="149945" y="735447"/>
                  </a:lnTo>
                  <a:lnTo>
                    <a:pt x="150838" y="738125"/>
                  </a:lnTo>
                  <a:lnTo>
                    <a:pt x="152623" y="740802"/>
                  </a:lnTo>
                  <a:lnTo>
                    <a:pt x="154408" y="741695"/>
                  </a:lnTo>
                  <a:lnTo>
                    <a:pt x="156193" y="742587"/>
                  </a:lnTo>
                  <a:lnTo>
                    <a:pt x="158871" y="741695"/>
                  </a:lnTo>
                  <a:lnTo>
                    <a:pt x="163333" y="739910"/>
                  </a:lnTo>
                  <a:lnTo>
                    <a:pt x="169581" y="738125"/>
                  </a:lnTo>
                  <a:lnTo>
                    <a:pt x="172259" y="738125"/>
                  </a:lnTo>
                  <a:lnTo>
                    <a:pt x="174936" y="739017"/>
                  </a:lnTo>
                  <a:lnTo>
                    <a:pt x="176721" y="739910"/>
                  </a:lnTo>
                  <a:lnTo>
                    <a:pt x="178507" y="741695"/>
                  </a:lnTo>
                  <a:lnTo>
                    <a:pt x="179399" y="744372"/>
                  </a:lnTo>
                  <a:lnTo>
                    <a:pt x="179399" y="747050"/>
                  </a:lnTo>
                  <a:lnTo>
                    <a:pt x="180292" y="748835"/>
                  </a:lnTo>
                  <a:lnTo>
                    <a:pt x="182969" y="749728"/>
                  </a:lnTo>
                  <a:lnTo>
                    <a:pt x="194572" y="751513"/>
                  </a:lnTo>
                  <a:lnTo>
                    <a:pt x="197250" y="753298"/>
                  </a:lnTo>
                  <a:lnTo>
                    <a:pt x="199035" y="755083"/>
                  </a:lnTo>
                  <a:lnTo>
                    <a:pt x="199928" y="757760"/>
                  </a:lnTo>
                  <a:lnTo>
                    <a:pt x="200820" y="766686"/>
                  </a:lnTo>
                  <a:lnTo>
                    <a:pt x="201712" y="772041"/>
                  </a:lnTo>
                  <a:lnTo>
                    <a:pt x="202605" y="777396"/>
                  </a:lnTo>
                  <a:lnTo>
                    <a:pt x="204390" y="782751"/>
                  </a:lnTo>
                  <a:lnTo>
                    <a:pt x="208853" y="813097"/>
                  </a:lnTo>
                  <a:lnTo>
                    <a:pt x="208853" y="815775"/>
                  </a:lnTo>
                  <a:lnTo>
                    <a:pt x="209745" y="818453"/>
                  </a:lnTo>
                  <a:lnTo>
                    <a:pt x="209745" y="821130"/>
                  </a:lnTo>
                  <a:lnTo>
                    <a:pt x="211530" y="829163"/>
                  </a:lnTo>
                  <a:lnTo>
                    <a:pt x="211530" y="831841"/>
                  </a:lnTo>
                  <a:lnTo>
                    <a:pt x="209745" y="836303"/>
                  </a:lnTo>
                  <a:lnTo>
                    <a:pt x="207068" y="840766"/>
                  </a:lnTo>
                  <a:lnTo>
                    <a:pt x="199928" y="848799"/>
                  </a:lnTo>
                  <a:lnTo>
                    <a:pt x="195465" y="852369"/>
                  </a:lnTo>
                  <a:lnTo>
                    <a:pt x="191002" y="854154"/>
                  </a:lnTo>
                  <a:lnTo>
                    <a:pt x="185647" y="855046"/>
                  </a:lnTo>
                  <a:lnTo>
                    <a:pt x="183862" y="856832"/>
                  </a:lnTo>
                  <a:lnTo>
                    <a:pt x="182077" y="859509"/>
                  </a:lnTo>
                  <a:lnTo>
                    <a:pt x="180292" y="864864"/>
                  </a:lnTo>
                  <a:lnTo>
                    <a:pt x="180292" y="868434"/>
                  </a:lnTo>
                  <a:lnTo>
                    <a:pt x="181184" y="872005"/>
                  </a:lnTo>
                  <a:lnTo>
                    <a:pt x="184754" y="893425"/>
                  </a:lnTo>
                  <a:lnTo>
                    <a:pt x="185647" y="898781"/>
                  </a:lnTo>
                  <a:lnTo>
                    <a:pt x="191002" y="913061"/>
                  </a:lnTo>
                  <a:lnTo>
                    <a:pt x="191895" y="918416"/>
                  </a:lnTo>
                  <a:lnTo>
                    <a:pt x="193680" y="930019"/>
                  </a:lnTo>
                  <a:lnTo>
                    <a:pt x="193680" y="932697"/>
                  </a:lnTo>
                  <a:lnTo>
                    <a:pt x="193680" y="936267"/>
                  </a:lnTo>
                  <a:lnTo>
                    <a:pt x="192787" y="938945"/>
                  </a:lnTo>
                  <a:lnTo>
                    <a:pt x="189217" y="944300"/>
                  </a:lnTo>
                  <a:lnTo>
                    <a:pt x="183862" y="950548"/>
                  </a:lnTo>
                  <a:lnTo>
                    <a:pt x="170474" y="961258"/>
                  </a:lnTo>
                  <a:lnTo>
                    <a:pt x="164226" y="965721"/>
                  </a:lnTo>
                  <a:lnTo>
                    <a:pt x="158871" y="967506"/>
                  </a:lnTo>
                  <a:lnTo>
                    <a:pt x="156193" y="966613"/>
                  </a:lnTo>
                  <a:lnTo>
                    <a:pt x="137450" y="956795"/>
                  </a:lnTo>
                  <a:lnTo>
                    <a:pt x="116922" y="951440"/>
                  </a:lnTo>
                  <a:lnTo>
                    <a:pt x="114244" y="949655"/>
                  </a:lnTo>
                  <a:lnTo>
                    <a:pt x="112459" y="947870"/>
                  </a:lnTo>
                  <a:lnTo>
                    <a:pt x="110674" y="946085"/>
                  </a:lnTo>
                  <a:lnTo>
                    <a:pt x="107996" y="938052"/>
                  </a:lnTo>
                  <a:lnTo>
                    <a:pt x="107104" y="936267"/>
                  </a:lnTo>
                  <a:lnTo>
                    <a:pt x="105319" y="934482"/>
                  </a:lnTo>
                  <a:lnTo>
                    <a:pt x="102641" y="932697"/>
                  </a:lnTo>
                  <a:lnTo>
                    <a:pt x="71403" y="922879"/>
                  </a:lnTo>
                  <a:lnTo>
                    <a:pt x="68725" y="922879"/>
                  </a:lnTo>
                  <a:lnTo>
                    <a:pt x="66048" y="922879"/>
                  </a:lnTo>
                  <a:lnTo>
                    <a:pt x="47304" y="928234"/>
                  </a:lnTo>
                  <a:lnTo>
                    <a:pt x="38379" y="927342"/>
                  </a:lnTo>
                  <a:lnTo>
                    <a:pt x="35701" y="928234"/>
                  </a:lnTo>
                  <a:lnTo>
                    <a:pt x="33024" y="929127"/>
                  </a:lnTo>
                  <a:lnTo>
                    <a:pt x="30346" y="930019"/>
                  </a:lnTo>
                  <a:lnTo>
                    <a:pt x="28561" y="931804"/>
                  </a:lnTo>
                  <a:lnTo>
                    <a:pt x="25884" y="934482"/>
                  </a:lnTo>
                  <a:lnTo>
                    <a:pt x="24098" y="939837"/>
                  </a:lnTo>
                  <a:lnTo>
                    <a:pt x="23206" y="946977"/>
                  </a:lnTo>
                  <a:lnTo>
                    <a:pt x="21421" y="993389"/>
                  </a:lnTo>
                  <a:lnTo>
                    <a:pt x="21421" y="996959"/>
                  </a:lnTo>
                  <a:lnTo>
                    <a:pt x="24098" y="1007670"/>
                  </a:lnTo>
                  <a:lnTo>
                    <a:pt x="24098" y="1016595"/>
                  </a:lnTo>
                  <a:lnTo>
                    <a:pt x="26776" y="1021058"/>
                  </a:lnTo>
                  <a:lnTo>
                    <a:pt x="29453" y="1022843"/>
                  </a:lnTo>
                  <a:lnTo>
                    <a:pt x="39272" y="1024628"/>
                  </a:lnTo>
                  <a:lnTo>
                    <a:pt x="41949" y="1025520"/>
                  </a:lnTo>
                  <a:lnTo>
                    <a:pt x="43734" y="1027305"/>
                  </a:lnTo>
                  <a:lnTo>
                    <a:pt x="45519" y="1029090"/>
                  </a:lnTo>
                  <a:lnTo>
                    <a:pt x="46412" y="1031768"/>
                  </a:lnTo>
                  <a:lnTo>
                    <a:pt x="47304" y="1034446"/>
                  </a:lnTo>
                  <a:lnTo>
                    <a:pt x="50874" y="1044264"/>
                  </a:lnTo>
                  <a:lnTo>
                    <a:pt x="54444" y="1051404"/>
                  </a:lnTo>
                  <a:lnTo>
                    <a:pt x="54444" y="1053189"/>
                  </a:lnTo>
                  <a:lnTo>
                    <a:pt x="54444" y="1054974"/>
                  </a:lnTo>
                  <a:lnTo>
                    <a:pt x="51767" y="1056759"/>
                  </a:lnTo>
                  <a:lnTo>
                    <a:pt x="46412" y="1057652"/>
                  </a:lnTo>
                  <a:lnTo>
                    <a:pt x="28561" y="1058544"/>
                  </a:lnTo>
                  <a:lnTo>
                    <a:pt x="24991" y="1058544"/>
                  </a:lnTo>
                  <a:lnTo>
                    <a:pt x="21421" y="1060329"/>
                  </a:lnTo>
                  <a:lnTo>
                    <a:pt x="17851" y="1063007"/>
                  </a:lnTo>
                  <a:lnTo>
                    <a:pt x="14280" y="1063899"/>
                  </a:lnTo>
                  <a:lnTo>
                    <a:pt x="5355" y="1064792"/>
                  </a:lnTo>
                  <a:lnTo>
                    <a:pt x="3570" y="1065684"/>
                  </a:lnTo>
                  <a:lnTo>
                    <a:pt x="1785" y="1068362"/>
                  </a:lnTo>
                  <a:lnTo>
                    <a:pt x="0" y="1072824"/>
                  </a:lnTo>
                  <a:lnTo>
                    <a:pt x="0" y="1076395"/>
                  </a:lnTo>
                  <a:lnTo>
                    <a:pt x="0" y="1079965"/>
                  </a:lnTo>
                  <a:lnTo>
                    <a:pt x="0" y="1082642"/>
                  </a:lnTo>
                  <a:lnTo>
                    <a:pt x="892" y="1085320"/>
                  </a:lnTo>
                  <a:lnTo>
                    <a:pt x="2677" y="1087998"/>
                  </a:lnTo>
                  <a:lnTo>
                    <a:pt x="8033" y="1090675"/>
                  </a:lnTo>
                  <a:lnTo>
                    <a:pt x="15173" y="1093353"/>
                  </a:lnTo>
                  <a:lnTo>
                    <a:pt x="18743" y="1096030"/>
                  </a:lnTo>
                  <a:lnTo>
                    <a:pt x="20528" y="1098708"/>
                  </a:lnTo>
                  <a:lnTo>
                    <a:pt x="24098" y="1116559"/>
                  </a:lnTo>
                  <a:lnTo>
                    <a:pt x="24098" y="1149582"/>
                  </a:lnTo>
                  <a:lnTo>
                    <a:pt x="27668" y="1158508"/>
                  </a:lnTo>
                  <a:lnTo>
                    <a:pt x="33916" y="1161185"/>
                  </a:lnTo>
                  <a:lnTo>
                    <a:pt x="39272" y="1162970"/>
                  </a:lnTo>
                  <a:lnTo>
                    <a:pt x="45519" y="1162970"/>
                  </a:lnTo>
                  <a:lnTo>
                    <a:pt x="59800" y="1160293"/>
                  </a:lnTo>
                  <a:lnTo>
                    <a:pt x="63370" y="1160293"/>
                  </a:lnTo>
                  <a:lnTo>
                    <a:pt x="65155" y="1161185"/>
                  </a:lnTo>
                  <a:lnTo>
                    <a:pt x="66048" y="1163863"/>
                  </a:lnTo>
                  <a:lnTo>
                    <a:pt x="66940" y="1169218"/>
                  </a:lnTo>
                  <a:lnTo>
                    <a:pt x="67832" y="1180821"/>
                  </a:lnTo>
                  <a:lnTo>
                    <a:pt x="69617" y="1186176"/>
                  </a:lnTo>
                  <a:lnTo>
                    <a:pt x="83898" y="1218308"/>
                  </a:lnTo>
                  <a:lnTo>
                    <a:pt x="91931" y="1238836"/>
                  </a:lnTo>
                  <a:lnTo>
                    <a:pt x="94608" y="1243298"/>
                  </a:lnTo>
                  <a:lnTo>
                    <a:pt x="98179" y="1245976"/>
                  </a:lnTo>
                  <a:lnTo>
                    <a:pt x="111567" y="1249546"/>
                  </a:lnTo>
                  <a:lnTo>
                    <a:pt x="115137" y="1251331"/>
                  </a:lnTo>
                  <a:lnTo>
                    <a:pt x="116029" y="1253116"/>
                  </a:lnTo>
                  <a:lnTo>
                    <a:pt x="116029" y="1254901"/>
                  </a:lnTo>
                  <a:lnTo>
                    <a:pt x="114244" y="1256686"/>
                  </a:lnTo>
                  <a:lnTo>
                    <a:pt x="109781" y="1258472"/>
                  </a:lnTo>
                  <a:lnTo>
                    <a:pt x="104426" y="1260256"/>
                  </a:lnTo>
                  <a:lnTo>
                    <a:pt x="102641" y="1262042"/>
                  </a:lnTo>
                  <a:lnTo>
                    <a:pt x="100856" y="1264719"/>
                  </a:lnTo>
                  <a:lnTo>
                    <a:pt x="101749" y="1271860"/>
                  </a:lnTo>
                  <a:lnTo>
                    <a:pt x="102641" y="1275430"/>
                  </a:lnTo>
                  <a:lnTo>
                    <a:pt x="104426" y="1278107"/>
                  </a:lnTo>
                  <a:lnTo>
                    <a:pt x="107104" y="1279892"/>
                  </a:lnTo>
                  <a:lnTo>
                    <a:pt x="116029" y="1281677"/>
                  </a:lnTo>
                  <a:lnTo>
                    <a:pt x="117814" y="1283462"/>
                  </a:lnTo>
                  <a:lnTo>
                    <a:pt x="118707" y="1286140"/>
                  </a:lnTo>
                  <a:lnTo>
                    <a:pt x="117814" y="1289710"/>
                  </a:lnTo>
                  <a:lnTo>
                    <a:pt x="116029" y="1296850"/>
                  </a:lnTo>
                  <a:lnTo>
                    <a:pt x="116029" y="1300420"/>
                  </a:lnTo>
                  <a:lnTo>
                    <a:pt x="116029" y="1305776"/>
                  </a:lnTo>
                  <a:lnTo>
                    <a:pt x="117814" y="1308453"/>
                  </a:lnTo>
                  <a:lnTo>
                    <a:pt x="120492" y="1310238"/>
                  </a:lnTo>
                  <a:lnTo>
                    <a:pt x="125847" y="1309346"/>
                  </a:lnTo>
                  <a:lnTo>
                    <a:pt x="141913" y="1302206"/>
                  </a:lnTo>
                  <a:lnTo>
                    <a:pt x="148160" y="1305776"/>
                  </a:lnTo>
                  <a:lnTo>
                    <a:pt x="157086" y="1313808"/>
                  </a:lnTo>
                  <a:lnTo>
                    <a:pt x="178507" y="1337014"/>
                  </a:lnTo>
                  <a:lnTo>
                    <a:pt x="187432" y="1345047"/>
                  </a:lnTo>
                  <a:lnTo>
                    <a:pt x="193680" y="1348617"/>
                  </a:lnTo>
                  <a:lnTo>
                    <a:pt x="195465" y="1347725"/>
                  </a:lnTo>
                  <a:lnTo>
                    <a:pt x="199035" y="1344154"/>
                  </a:lnTo>
                  <a:lnTo>
                    <a:pt x="213316" y="1333444"/>
                  </a:lnTo>
                  <a:lnTo>
                    <a:pt x="216885" y="1332552"/>
                  </a:lnTo>
                  <a:lnTo>
                    <a:pt x="220456" y="1333444"/>
                  </a:lnTo>
                  <a:lnTo>
                    <a:pt x="243661" y="1347725"/>
                  </a:lnTo>
                  <a:lnTo>
                    <a:pt x="248124" y="1351295"/>
                  </a:lnTo>
                  <a:lnTo>
                    <a:pt x="261512" y="1370038"/>
                  </a:lnTo>
                  <a:lnTo>
                    <a:pt x="303461" y="1406632"/>
                  </a:lnTo>
                  <a:lnTo>
                    <a:pt x="305246" y="1408417"/>
                  </a:lnTo>
                  <a:lnTo>
                    <a:pt x="315957" y="1424482"/>
                  </a:lnTo>
                  <a:lnTo>
                    <a:pt x="319527" y="1427160"/>
                  </a:lnTo>
                  <a:lnTo>
                    <a:pt x="322204" y="1428053"/>
                  </a:lnTo>
                  <a:lnTo>
                    <a:pt x="323989" y="1427160"/>
                  </a:lnTo>
                  <a:lnTo>
                    <a:pt x="325775" y="1424482"/>
                  </a:lnTo>
                  <a:lnTo>
                    <a:pt x="327560" y="1420020"/>
                  </a:lnTo>
                  <a:lnTo>
                    <a:pt x="329345" y="1418235"/>
                  </a:lnTo>
                  <a:lnTo>
                    <a:pt x="332022" y="1417342"/>
                  </a:lnTo>
                  <a:lnTo>
                    <a:pt x="354336" y="1420912"/>
                  </a:lnTo>
                  <a:lnTo>
                    <a:pt x="363260" y="1420912"/>
                  </a:lnTo>
                  <a:lnTo>
                    <a:pt x="367723" y="1421805"/>
                  </a:lnTo>
                  <a:lnTo>
                    <a:pt x="368617" y="1424482"/>
                  </a:lnTo>
                  <a:lnTo>
                    <a:pt x="367723" y="1427160"/>
                  </a:lnTo>
                  <a:lnTo>
                    <a:pt x="366831" y="1429838"/>
                  </a:lnTo>
                  <a:lnTo>
                    <a:pt x="357906" y="1445011"/>
                  </a:lnTo>
                  <a:lnTo>
                    <a:pt x="357013" y="1447688"/>
                  </a:lnTo>
                  <a:lnTo>
                    <a:pt x="357013" y="1450366"/>
                  </a:lnTo>
                  <a:lnTo>
                    <a:pt x="357013" y="1457506"/>
                  </a:lnTo>
                  <a:lnTo>
                    <a:pt x="356121" y="1461076"/>
                  </a:lnTo>
                  <a:lnTo>
                    <a:pt x="350765" y="1471787"/>
                  </a:lnTo>
                  <a:lnTo>
                    <a:pt x="348980" y="1477142"/>
                  </a:lnTo>
                  <a:lnTo>
                    <a:pt x="348088" y="1480712"/>
                  </a:lnTo>
                  <a:lnTo>
                    <a:pt x="348088" y="1484282"/>
                  </a:lnTo>
                  <a:lnTo>
                    <a:pt x="347196" y="1486960"/>
                  </a:lnTo>
                  <a:lnTo>
                    <a:pt x="348088" y="1493208"/>
                  </a:lnTo>
                  <a:lnTo>
                    <a:pt x="348980" y="1496778"/>
                  </a:lnTo>
                  <a:lnTo>
                    <a:pt x="349873" y="1500348"/>
                  </a:lnTo>
                  <a:lnTo>
                    <a:pt x="348980" y="1503025"/>
                  </a:lnTo>
                  <a:lnTo>
                    <a:pt x="348088" y="1504810"/>
                  </a:lnTo>
                  <a:lnTo>
                    <a:pt x="346303" y="1506596"/>
                  </a:lnTo>
                  <a:lnTo>
                    <a:pt x="341840" y="1509273"/>
                  </a:lnTo>
                  <a:lnTo>
                    <a:pt x="340055" y="1510166"/>
                  </a:lnTo>
                  <a:lnTo>
                    <a:pt x="337377" y="1510166"/>
                  </a:lnTo>
                  <a:lnTo>
                    <a:pt x="336485" y="1509273"/>
                  </a:lnTo>
                  <a:lnTo>
                    <a:pt x="335592" y="1507488"/>
                  </a:lnTo>
                  <a:lnTo>
                    <a:pt x="334700" y="1504810"/>
                  </a:lnTo>
                  <a:lnTo>
                    <a:pt x="332022" y="1500348"/>
                  </a:lnTo>
                  <a:lnTo>
                    <a:pt x="330237" y="1498563"/>
                  </a:lnTo>
                  <a:lnTo>
                    <a:pt x="326667" y="1494100"/>
                  </a:lnTo>
                  <a:lnTo>
                    <a:pt x="324882" y="1492315"/>
                  </a:lnTo>
                  <a:lnTo>
                    <a:pt x="323097" y="1491422"/>
                  </a:lnTo>
                  <a:lnTo>
                    <a:pt x="320420" y="1489637"/>
                  </a:lnTo>
                  <a:lnTo>
                    <a:pt x="317742" y="1489637"/>
                  </a:lnTo>
                  <a:lnTo>
                    <a:pt x="315957" y="1489637"/>
                  </a:lnTo>
                  <a:lnTo>
                    <a:pt x="313279" y="1489637"/>
                  </a:lnTo>
                  <a:lnTo>
                    <a:pt x="311494" y="1490530"/>
                  </a:lnTo>
                  <a:lnTo>
                    <a:pt x="307032" y="1493208"/>
                  </a:lnTo>
                  <a:lnTo>
                    <a:pt x="305246" y="1494993"/>
                  </a:lnTo>
                  <a:lnTo>
                    <a:pt x="303461" y="1496778"/>
                  </a:lnTo>
                  <a:lnTo>
                    <a:pt x="301676" y="1503025"/>
                  </a:lnTo>
                  <a:lnTo>
                    <a:pt x="299891" y="1510166"/>
                  </a:lnTo>
                  <a:lnTo>
                    <a:pt x="298106" y="1512843"/>
                  </a:lnTo>
                  <a:lnTo>
                    <a:pt x="297213" y="1515521"/>
                  </a:lnTo>
                  <a:lnTo>
                    <a:pt x="292751" y="1522661"/>
                  </a:lnTo>
                  <a:lnTo>
                    <a:pt x="290966" y="1525339"/>
                  </a:lnTo>
                  <a:lnTo>
                    <a:pt x="290073" y="1528909"/>
                  </a:lnTo>
                  <a:lnTo>
                    <a:pt x="290073" y="1531586"/>
                  </a:lnTo>
                  <a:lnTo>
                    <a:pt x="290073" y="1540512"/>
                  </a:lnTo>
                  <a:lnTo>
                    <a:pt x="290073" y="1543189"/>
                  </a:lnTo>
                  <a:lnTo>
                    <a:pt x="289181" y="1545867"/>
                  </a:lnTo>
                  <a:lnTo>
                    <a:pt x="287396" y="1547652"/>
                  </a:lnTo>
                  <a:lnTo>
                    <a:pt x="285611" y="1549437"/>
                  </a:lnTo>
                  <a:lnTo>
                    <a:pt x="265975" y="1556577"/>
                  </a:lnTo>
                  <a:lnTo>
                    <a:pt x="254372" y="1556577"/>
                  </a:lnTo>
                  <a:lnTo>
                    <a:pt x="244554" y="1555685"/>
                  </a:lnTo>
                  <a:lnTo>
                    <a:pt x="238306" y="1553900"/>
                  </a:lnTo>
                  <a:lnTo>
                    <a:pt x="235629" y="1552115"/>
                  </a:lnTo>
                  <a:lnTo>
                    <a:pt x="234736" y="1550330"/>
                  </a:lnTo>
                  <a:lnTo>
                    <a:pt x="232059" y="1548545"/>
                  </a:lnTo>
                  <a:lnTo>
                    <a:pt x="230273" y="1547652"/>
                  </a:lnTo>
                  <a:lnTo>
                    <a:pt x="224918" y="1547652"/>
                  </a:lnTo>
                  <a:lnTo>
                    <a:pt x="222241" y="1546760"/>
                  </a:lnTo>
                  <a:lnTo>
                    <a:pt x="220456" y="1544974"/>
                  </a:lnTo>
                  <a:lnTo>
                    <a:pt x="217778" y="1544082"/>
                  </a:lnTo>
                  <a:lnTo>
                    <a:pt x="215993" y="1542297"/>
                  </a:lnTo>
                  <a:lnTo>
                    <a:pt x="214208" y="1542297"/>
                  </a:lnTo>
                  <a:lnTo>
                    <a:pt x="211530" y="1543189"/>
                  </a:lnTo>
                  <a:lnTo>
                    <a:pt x="207068" y="1545867"/>
                  </a:lnTo>
                  <a:lnTo>
                    <a:pt x="205283" y="1547652"/>
                  </a:lnTo>
                  <a:lnTo>
                    <a:pt x="203497" y="1551222"/>
                  </a:lnTo>
                  <a:lnTo>
                    <a:pt x="204390" y="1559255"/>
                  </a:lnTo>
                  <a:lnTo>
                    <a:pt x="207068" y="1566395"/>
                  </a:lnTo>
                  <a:lnTo>
                    <a:pt x="215100" y="1583353"/>
                  </a:lnTo>
                  <a:lnTo>
                    <a:pt x="215993" y="1586924"/>
                  </a:lnTo>
                  <a:lnTo>
                    <a:pt x="216885" y="1593171"/>
                  </a:lnTo>
                  <a:lnTo>
                    <a:pt x="218671" y="1612807"/>
                  </a:lnTo>
                  <a:lnTo>
                    <a:pt x="218671" y="1615485"/>
                  </a:lnTo>
                  <a:lnTo>
                    <a:pt x="217778" y="1618162"/>
                  </a:lnTo>
                  <a:lnTo>
                    <a:pt x="215993" y="1619947"/>
                  </a:lnTo>
                  <a:lnTo>
                    <a:pt x="214208" y="1620840"/>
                  </a:lnTo>
                  <a:lnTo>
                    <a:pt x="208853" y="1622625"/>
                  </a:lnTo>
                  <a:lnTo>
                    <a:pt x="181184" y="1625302"/>
                  </a:lnTo>
                  <a:lnTo>
                    <a:pt x="177614" y="1626195"/>
                  </a:lnTo>
                  <a:lnTo>
                    <a:pt x="175829" y="1627088"/>
                  </a:lnTo>
                  <a:lnTo>
                    <a:pt x="174044" y="1629765"/>
                  </a:lnTo>
                  <a:lnTo>
                    <a:pt x="174044" y="1632443"/>
                  </a:lnTo>
                  <a:lnTo>
                    <a:pt x="174936" y="1634228"/>
                  </a:lnTo>
                  <a:lnTo>
                    <a:pt x="177614" y="1638690"/>
                  </a:lnTo>
                  <a:lnTo>
                    <a:pt x="191002" y="1651186"/>
                  </a:lnTo>
                  <a:lnTo>
                    <a:pt x="195465" y="1654756"/>
                  </a:lnTo>
                  <a:lnTo>
                    <a:pt x="218671" y="1664574"/>
                  </a:lnTo>
                  <a:lnTo>
                    <a:pt x="228488" y="1670822"/>
                  </a:lnTo>
                  <a:lnTo>
                    <a:pt x="230273" y="1672607"/>
                  </a:lnTo>
                  <a:lnTo>
                    <a:pt x="232951" y="1675284"/>
                  </a:lnTo>
                  <a:lnTo>
                    <a:pt x="240984" y="1689565"/>
                  </a:lnTo>
                  <a:lnTo>
                    <a:pt x="245447" y="1698490"/>
                  </a:lnTo>
                  <a:lnTo>
                    <a:pt x="251694" y="1721696"/>
                  </a:lnTo>
                  <a:lnTo>
                    <a:pt x="253480" y="1727051"/>
                  </a:lnTo>
                  <a:lnTo>
                    <a:pt x="256157" y="1730621"/>
                  </a:lnTo>
                  <a:lnTo>
                    <a:pt x="274900" y="1745794"/>
                  </a:lnTo>
                  <a:lnTo>
                    <a:pt x="276685" y="1746687"/>
                  </a:lnTo>
                  <a:lnTo>
                    <a:pt x="278470" y="1745794"/>
                  </a:lnTo>
                  <a:lnTo>
                    <a:pt x="280256" y="1744009"/>
                  </a:lnTo>
                  <a:lnTo>
                    <a:pt x="282933" y="1739546"/>
                  </a:lnTo>
                  <a:lnTo>
                    <a:pt x="284718" y="1736869"/>
                  </a:lnTo>
                  <a:lnTo>
                    <a:pt x="286503" y="1735977"/>
                  </a:lnTo>
                  <a:lnTo>
                    <a:pt x="288288" y="1736869"/>
                  </a:lnTo>
                  <a:lnTo>
                    <a:pt x="290073" y="1737762"/>
                  </a:lnTo>
                  <a:lnTo>
                    <a:pt x="298999" y="1747579"/>
                  </a:lnTo>
                  <a:lnTo>
                    <a:pt x="307032" y="1752934"/>
                  </a:lnTo>
                  <a:lnTo>
                    <a:pt x="309709" y="1754720"/>
                  </a:lnTo>
                  <a:lnTo>
                    <a:pt x="313279" y="1759182"/>
                  </a:lnTo>
                  <a:lnTo>
                    <a:pt x="315064" y="1762753"/>
                  </a:lnTo>
                  <a:lnTo>
                    <a:pt x="314172" y="1765430"/>
                  </a:lnTo>
                  <a:lnTo>
                    <a:pt x="312387" y="1767215"/>
                  </a:lnTo>
                  <a:lnTo>
                    <a:pt x="307032" y="1772570"/>
                  </a:lnTo>
                  <a:lnTo>
                    <a:pt x="302569" y="1777033"/>
                  </a:lnTo>
                  <a:lnTo>
                    <a:pt x="300784" y="1780603"/>
                  </a:lnTo>
                  <a:lnTo>
                    <a:pt x="300784" y="1781496"/>
                  </a:lnTo>
                  <a:lnTo>
                    <a:pt x="311494" y="1800239"/>
                  </a:lnTo>
                  <a:lnTo>
                    <a:pt x="312387" y="1804702"/>
                  </a:lnTo>
                  <a:lnTo>
                    <a:pt x="311494" y="1808272"/>
                  </a:lnTo>
                  <a:lnTo>
                    <a:pt x="303461" y="1814519"/>
                  </a:lnTo>
                  <a:lnTo>
                    <a:pt x="301676" y="1815412"/>
                  </a:lnTo>
                  <a:lnTo>
                    <a:pt x="298999" y="1816305"/>
                  </a:lnTo>
                  <a:lnTo>
                    <a:pt x="296321" y="1816305"/>
                  </a:lnTo>
                  <a:lnTo>
                    <a:pt x="293644" y="1815412"/>
                  </a:lnTo>
                  <a:lnTo>
                    <a:pt x="289181" y="1812734"/>
                  </a:lnTo>
                  <a:lnTo>
                    <a:pt x="286503" y="1811842"/>
                  </a:lnTo>
                  <a:lnTo>
                    <a:pt x="282933" y="1811842"/>
                  </a:lnTo>
                  <a:lnTo>
                    <a:pt x="281148" y="1812734"/>
                  </a:lnTo>
                  <a:lnTo>
                    <a:pt x="277578" y="1815412"/>
                  </a:lnTo>
                  <a:lnTo>
                    <a:pt x="275793" y="1817197"/>
                  </a:lnTo>
                  <a:lnTo>
                    <a:pt x="260620" y="1831478"/>
                  </a:lnTo>
                  <a:lnTo>
                    <a:pt x="258835" y="1833262"/>
                  </a:lnTo>
                  <a:lnTo>
                    <a:pt x="257049" y="1835940"/>
                  </a:lnTo>
                  <a:lnTo>
                    <a:pt x="255264" y="1838618"/>
                  </a:lnTo>
                  <a:lnTo>
                    <a:pt x="254372" y="1842188"/>
                  </a:lnTo>
                  <a:lnTo>
                    <a:pt x="254372" y="1844866"/>
                  </a:lnTo>
                  <a:lnTo>
                    <a:pt x="255264" y="1847543"/>
                  </a:lnTo>
                  <a:lnTo>
                    <a:pt x="270437" y="1877889"/>
                  </a:lnTo>
                  <a:lnTo>
                    <a:pt x="270437" y="1877889"/>
                  </a:lnTo>
                  <a:lnTo>
                    <a:pt x="274900" y="1876997"/>
                  </a:lnTo>
                  <a:lnTo>
                    <a:pt x="337377" y="1852006"/>
                  </a:lnTo>
                  <a:lnTo>
                    <a:pt x="361476" y="1833262"/>
                  </a:lnTo>
                  <a:lnTo>
                    <a:pt x="371294" y="1830585"/>
                  </a:lnTo>
                  <a:lnTo>
                    <a:pt x="390036" y="1834155"/>
                  </a:lnTo>
                  <a:lnTo>
                    <a:pt x="407887" y="1843973"/>
                  </a:lnTo>
                  <a:lnTo>
                    <a:pt x="419490" y="1859146"/>
                  </a:lnTo>
                  <a:lnTo>
                    <a:pt x="417706" y="1878782"/>
                  </a:lnTo>
                  <a:lnTo>
                    <a:pt x="429308" y="1873426"/>
                  </a:lnTo>
                  <a:lnTo>
                    <a:pt x="438233" y="1860038"/>
                  </a:lnTo>
                  <a:lnTo>
                    <a:pt x="452514" y="1833262"/>
                  </a:lnTo>
                  <a:lnTo>
                    <a:pt x="508744" y="1753827"/>
                  </a:lnTo>
                  <a:lnTo>
                    <a:pt x="542660" y="1718126"/>
                  </a:lnTo>
                  <a:lnTo>
                    <a:pt x="560511" y="1710986"/>
                  </a:lnTo>
                  <a:lnTo>
                    <a:pt x="630128" y="1723481"/>
                  </a:lnTo>
                  <a:lnTo>
                    <a:pt x="652441" y="1722589"/>
                  </a:lnTo>
                  <a:lnTo>
                    <a:pt x="710456" y="1702060"/>
                  </a:lnTo>
                  <a:lnTo>
                    <a:pt x="757761" y="1710093"/>
                  </a:lnTo>
                  <a:lnTo>
                    <a:pt x="764008" y="1706523"/>
                  </a:lnTo>
                  <a:lnTo>
                    <a:pt x="778288" y="1709201"/>
                  </a:lnTo>
                  <a:lnTo>
                    <a:pt x="798817" y="1718126"/>
                  </a:lnTo>
                  <a:lnTo>
                    <a:pt x="803280" y="1715448"/>
                  </a:lnTo>
                  <a:lnTo>
                    <a:pt x="817560" y="1707415"/>
                  </a:lnTo>
                  <a:lnTo>
                    <a:pt x="820238" y="1704738"/>
                  </a:lnTo>
                  <a:lnTo>
                    <a:pt x="822915" y="1703845"/>
                  </a:lnTo>
                  <a:lnTo>
                    <a:pt x="840766" y="1718126"/>
                  </a:lnTo>
                  <a:lnTo>
                    <a:pt x="854154" y="1723481"/>
                  </a:lnTo>
                  <a:lnTo>
                    <a:pt x="854154" y="1735977"/>
                  </a:lnTo>
                  <a:lnTo>
                    <a:pt x="842551" y="1760967"/>
                  </a:lnTo>
                  <a:lnTo>
                    <a:pt x="860402" y="1752042"/>
                  </a:lnTo>
                  <a:lnTo>
                    <a:pt x="889855" y="1711878"/>
                  </a:lnTo>
                  <a:lnTo>
                    <a:pt x="900566" y="1701168"/>
                  </a:lnTo>
                  <a:lnTo>
                    <a:pt x="900566" y="1701168"/>
                  </a:lnTo>
                  <a:lnTo>
                    <a:pt x="900566" y="1701168"/>
                  </a:lnTo>
                  <a:lnTo>
                    <a:pt x="892533" y="1678854"/>
                  </a:lnTo>
                  <a:lnTo>
                    <a:pt x="889855" y="1654756"/>
                  </a:lnTo>
                  <a:lnTo>
                    <a:pt x="893425" y="1630658"/>
                  </a:lnTo>
                  <a:lnTo>
                    <a:pt x="903243" y="1612807"/>
                  </a:lnTo>
                  <a:lnTo>
                    <a:pt x="913954" y="1606559"/>
                  </a:lnTo>
                  <a:lnTo>
                    <a:pt x="925556" y="1600312"/>
                  </a:lnTo>
                  <a:lnTo>
                    <a:pt x="937160" y="1592279"/>
                  </a:lnTo>
                  <a:lnTo>
                    <a:pt x="944300" y="1580676"/>
                  </a:lnTo>
                  <a:lnTo>
                    <a:pt x="945193" y="1565503"/>
                  </a:lnTo>
                  <a:lnTo>
                    <a:pt x="940730" y="1556577"/>
                  </a:lnTo>
                  <a:lnTo>
                    <a:pt x="931805" y="1553007"/>
                  </a:lnTo>
                  <a:lnTo>
                    <a:pt x="921987" y="1552115"/>
                  </a:lnTo>
                  <a:lnTo>
                    <a:pt x="902351" y="1555685"/>
                  </a:lnTo>
                  <a:lnTo>
                    <a:pt x="891641" y="1553900"/>
                  </a:lnTo>
                  <a:lnTo>
                    <a:pt x="885392" y="1545867"/>
                  </a:lnTo>
                  <a:lnTo>
                    <a:pt x="886286" y="1533372"/>
                  </a:lnTo>
                  <a:lnTo>
                    <a:pt x="893425" y="1519091"/>
                  </a:lnTo>
                  <a:lnTo>
                    <a:pt x="909491" y="1497670"/>
                  </a:lnTo>
                  <a:lnTo>
                    <a:pt x="922879" y="1473572"/>
                  </a:lnTo>
                  <a:lnTo>
                    <a:pt x="925556" y="1451258"/>
                  </a:lnTo>
                  <a:lnTo>
                    <a:pt x="923772" y="1395029"/>
                  </a:lnTo>
                  <a:lnTo>
                    <a:pt x="930912" y="1367360"/>
                  </a:lnTo>
                  <a:lnTo>
                    <a:pt x="941622" y="1339692"/>
                  </a:lnTo>
                  <a:lnTo>
                    <a:pt x="955010" y="1317378"/>
                  </a:lnTo>
                  <a:lnTo>
                    <a:pt x="972861" y="1304883"/>
                  </a:lnTo>
                  <a:lnTo>
                    <a:pt x="1085320" y="1288818"/>
                  </a:lnTo>
                  <a:lnTo>
                    <a:pt x="1098708" y="1283462"/>
                  </a:lnTo>
                  <a:lnTo>
                    <a:pt x="1108526" y="1274537"/>
                  </a:lnTo>
                  <a:lnTo>
                    <a:pt x="1128162" y="1252224"/>
                  </a:lnTo>
                  <a:lnTo>
                    <a:pt x="1137980" y="1244191"/>
                  </a:lnTo>
                  <a:lnTo>
                    <a:pt x="1146905" y="1243298"/>
                  </a:lnTo>
                  <a:lnTo>
                    <a:pt x="1165648" y="1250438"/>
                  </a:lnTo>
                  <a:lnTo>
                    <a:pt x="1177251" y="1249546"/>
                  </a:lnTo>
                  <a:lnTo>
                    <a:pt x="1182606" y="1236158"/>
                  </a:lnTo>
                  <a:lnTo>
                    <a:pt x="1187069" y="1203134"/>
                  </a:lnTo>
                  <a:lnTo>
                    <a:pt x="1196887" y="1167433"/>
                  </a:lnTo>
                  <a:lnTo>
                    <a:pt x="1210275" y="1136194"/>
                  </a:lnTo>
                  <a:lnTo>
                    <a:pt x="1229017" y="1113881"/>
                  </a:lnTo>
                  <a:lnTo>
                    <a:pt x="1253117" y="1103171"/>
                  </a:lnTo>
                  <a:lnTo>
                    <a:pt x="1337907" y="1106741"/>
                  </a:lnTo>
                  <a:lnTo>
                    <a:pt x="1337907" y="1106741"/>
                  </a:lnTo>
                  <a:lnTo>
                    <a:pt x="1339692" y="1099600"/>
                  </a:lnTo>
                  <a:lnTo>
                    <a:pt x="1348617" y="1058544"/>
                  </a:ln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57" name="Полілінія: фігура 56">
              <a:extLst>
                <a:ext uri="{FF2B5EF4-FFF2-40B4-BE49-F238E27FC236}">
                  <a16:creationId xmlns:a16="http://schemas.microsoft.com/office/drawing/2014/main" id="{55DAB666-921F-4EAF-937F-81D69EEFBF48}"/>
                </a:ext>
              </a:extLst>
            </p:cNvPr>
            <p:cNvSpPr/>
            <p:nvPr/>
          </p:nvSpPr>
          <p:spPr>
            <a:xfrm>
              <a:off x="6882321" y="2913115"/>
              <a:ext cx="2107270" cy="1369145"/>
            </a:xfrm>
            <a:custGeom>
              <a:avLst/>
              <a:gdLst>
                <a:gd name="connsiteX0" fmla="*/ 2107271 w 2107270"/>
                <a:gd name="connsiteY0" fmla="*/ 788999 h 1369145"/>
                <a:gd name="connsiteX1" fmla="*/ 2105486 w 2107270"/>
                <a:gd name="connsiteY1" fmla="*/ 780966 h 1369145"/>
                <a:gd name="connsiteX2" fmla="*/ 2105486 w 2107270"/>
                <a:gd name="connsiteY2" fmla="*/ 778289 h 1369145"/>
                <a:gd name="connsiteX3" fmla="*/ 2104593 w 2107270"/>
                <a:gd name="connsiteY3" fmla="*/ 775611 h 1369145"/>
                <a:gd name="connsiteX4" fmla="*/ 2104593 w 2107270"/>
                <a:gd name="connsiteY4" fmla="*/ 772933 h 1369145"/>
                <a:gd name="connsiteX5" fmla="*/ 2100131 w 2107270"/>
                <a:gd name="connsiteY5" fmla="*/ 742587 h 1369145"/>
                <a:gd name="connsiteX6" fmla="*/ 2098345 w 2107270"/>
                <a:gd name="connsiteY6" fmla="*/ 737232 h 1369145"/>
                <a:gd name="connsiteX7" fmla="*/ 2097453 w 2107270"/>
                <a:gd name="connsiteY7" fmla="*/ 731877 h 1369145"/>
                <a:gd name="connsiteX8" fmla="*/ 2096560 w 2107270"/>
                <a:gd name="connsiteY8" fmla="*/ 726522 h 1369145"/>
                <a:gd name="connsiteX9" fmla="*/ 2095668 w 2107270"/>
                <a:gd name="connsiteY9" fmla="*/ 717596 h 1369145"/>
                <a:gd name="connsiteX10" fmla="*/ 2094775 w 2107270"/>
                <a:gd name="connsiteY10" fmla="*/ 714919 h 1369145"/>
                <a:gd name="connsiteX11" fmla="*/ 2092990 w 2107270"/>
                <a:gd name="connsiteY11" fmla="*/ 713134 h 1369145"/>
                <a:gd name="connsiteX12" fmla="*/ 2090312 w 2107270"/>
                <a:gd name="connsiteY12" fmla="*/ 711349 h 1369145"/>
                <a:gd name="connsiteX13" fmla="*/ 2078710 w 2107270"/>
                <a:gd name="connsiteY13" fmla="*/ 709564 h 1369145"/>
                <a:gd name="connsiteX14" fmla="*/ 2076032 w 2107270"/>
                <a:gd name="connsiteY14" fmla="*/ 708671 h 1369145"/>
                <a:gd name="connsiteX15" fmla="*/ 2075139 w 2107270"/>
                <a:gd name="connsiteY15" fmla="*/ 706886 h 1369145"/>
                <a:gd name="connsiteX16" fmla="*/ 2075139 w 2107270"/>
                <a:gd name="connsiteY16" fmla="*/ 704208 h 1369145"/>
                <a:gd name="connsiteX17" fmla="*/ 2074247 w 2107270"/>
                <a:gd name="connsiteY17" fmla="*/ 701531 h 1369145"/>
                <a:gd name="connsiteX18" fmla="*/ 2072462 w 2107270"/>
                <a:gd name="connsiteY18" fmla="*/ 699746 h 1369145"/>
                <a:gd name="connsiteX19" fmla="*/ 2070676 w 2107270"/>
                <a:gd name="connsiteY19" fmla="*/ 698853 h 1369145"/>
                <a:gd name="connsiteX20" fmla="*/ 2067999 w 2107270"/>
                <a:gd name="connsiteY20" fmla="*/ 697961 h 1369145"/>
                <a:gd name="connsiteX21" fmla="*/ 2065322 w 2107270"/>
                <a:gd name="connsiteY21" fmla="*/ 697961 h 1369145"/>
                <a:gd name="connsiteX22" fmla="*/ 2059074 w 2107270"/>
                <a:gd name="connsiteY22" fmla="*/ 699746 h 1369145"/>
                <a:gd name="connsiteX23" fmla="*/ 2054611 w 2107270"/>
                <a:gd name="connsiteY23" fmla="*/ 701531 h 1369145"/>
                <a:gd name="connsiteX24" fmla="*/ 2051934 w 2107270"/>
                <a:gd name="connsiteY24" fmla="*/ 702423 h 1369145"/>
                <a:gd name="connsiteX25" fmla="*/ 2050148 w 2107270"/>
                <a:gd name="connsiteY25" fmla="*/ 701531 h 1369145"/>
                <a:gd name="connsiteX26" fmla="*/ 2048363 w 2107270"/>
                <a:gd name="connsiteY26" fmla="*/ 700638 h 1369145"/>
                <a:gd name="connsiteX27" fmla="*/ 2046579 w 2107270"/>
                <a:gd name="connsiteY27" fmla="*/ 697961 h 1369145"/>
                <a:gd name="connsiteX28" fmla="*/ 2045686 w 2107270"/>
                <a:gd name="connsiteY28" fmla="*/ 695283 h 1369145"/>
                <a:gd name="connsiteX29" fmla="*/ 2045686 w 2107270"/>
                <a:gd name="connsiteY29" fmla="*/ 692605 h 1369145"/>
                <a:gd name="connsiteX30" fmla="*/ 2045686 w 2107270"/>
                <a:gd name="connsiteY30" fmla="*/ 689035 h 1369145"/>
                <a:gd name="connsiteX31" fmla="*/ 2049256 w 2107270"/>
                <a:gd name="connsiteY31" fmla="*/ 671185 h 1369145"/>
                <a:gd name="connsiteX32" fmla="*/ 2049256 w 2107270"/>
                <a:gd name="connsiteY32" fmla="*/ 667615 h 1369145"/>
                <a:gd name="connsiteX33" fmla="*/ 2047471 w 2107270"/>
                <a:gd name="connsiteY33" fmla="*/ 644409 h 1369145"/>
                <a:gd name="connsiteX34" fmla="*/ 2044793 w 2107270"/>
                <a:gd name="connsiteY34" fmla="*/ 632806 h 1369145"/>
                <a:gd name="connsiteX35" fmla="*/ 2043901 w 2107270"/>
                <a:gd name="connsiteY35" fmla="*/ 629236 h 1369145"/>
                <a:gd name="connsiteX36" fmla="*/ 2043901 w 2107270"/>
                <a:gd name="connsiteY36" fmla="*/ 622988 h 1369145"/>
                <a:gd name="connsiteX37" fmla="*/ 2045686 w 2107270"/>
                <a:gd name="connsiteY37" fmla="*/ 619418 h 1369145"/>
                <a:gd name="connsiteX38" fmla="*/ 2047471 w 2107270"/>
                <a:gd name="connsiteY38" fmla="*/ 617633 h 1369145"/>
                <a:gd name="connsiteX39" fmla="*/ 2059967 w 2107270"/>
                <a:gd name="connsiteY39" fmla="*/ 611385 h 1369145"/>
                <a:gd name="connsiteX40" fmla="*/ 2061751 w 2107270"/>
                <a:gd name="connsiteY40" fmla="*/ 609600 h 1369145"/>
                <a:gd name="connsiteX41" fmla="*/ 2064429 w 2107270"/>
                <a:gd name="connsiteY41" fmla="*/ 606030 h 1369145"/>
                <a:gd name="connsiteX42" fmla="*/ 2063536 w 2107270"/>
                <a:gd name="connsiteY42" fmla="*/ 603352 h 1369145"/>
                <a:gd name="connsiteX43" fmla="*/ 2059074 w 2107270"/>
                <a:gd name="connsiteY43" fmla="*/ 599782 h 1369145"/>
                <a:gd name="connsiteX44" fmla="*/ 2058181 w 2107270"/>
                <a:gd name="connsiteY44" fmla="*/ 596212 h 1369145"/>
                <a:gd name="connsiteX45" fmla="*/ 2058181 w 2107270"/>
                <a:gd name="connsiteY45" fmla="*/ 572113 h 1369145"/>
                <a:gd name="connsiteX46" fmla="*/ 2059967 w 2107270"/>
                <a:gd name="connsiteY46" fmla="*/ 568543 h 1369145"/>
                <a:gd name="connsiteX47" fmla="*/ 2061751 w 2107270"/>
                <a:gd name="connsiteY47" fmla="*/ 566758 h 1369145"/>
                <a:gd name="connsiteX48" fmla="*/ 2067107 w 2107270"/>
                <a:gd name="connsiteY48" fmla="*/ 563188 h 1369145"/>
                <a:gd name="connsiteX49" fmla="*/ 2069784 w 2107270"/>
                <a:gd name="connsiteY49" fmla="*/ 561403 h 1369145"/>
                <a:gd name="connsiteX50" fmla="*/ 2070676 w 2107270"/>
                <a:gd name="connsiteY50" fmla="*/ 558725 h 1369145"/>
                <a:gd name="connsiteX51" fmla="*/ 2070676 w 2107270"/>
                <a:gd name="connsiteY51" fmla="*/ 556048 h 1369145"/>
                <a:gd name="connsiteX52" fmla="*/ 2069784 w 2107270"/>
                <a:gd name="connsiteY52" fmla="*/ 554263 h 1369145"/>
                <a:gd name="connsiteX53" fmla="*/ 2068892 w 2107270"/>
                <a:gd name="connsiteY53" fmla="*/ 552478 h 1369145"/>
                <a:gd name="connsiteX54" fmla="*/ 2068892 w 2107270"/>
                <a:gd name="connsiteY54" fmla="*/ 549800 h 1369145"/>
                <a:gd name="connsiteX55" fmla="*/ 2067107 w 2107270"/>
                <a:gd name="connsiteY55" fmla="*/ 542660 h 1369145"/>
                <a:gd name="connsiteX56" fmla="*/ 2067999 w 2107270"/>
                <a:gd name="connsiteY56" fmla="*/ 539982 h 1369145"/>
                <a:gd name="connsiteX57" fmla="*/ 2069784 w 2107270"/>
                <a:gd name="connsiteY57" fmla="*/ 538197 h 1369145"/>
                <a:gd name="connsiteX58" fmla="*/ 2076924 w 2107270"/>
                <a:gd name="connsiteY58" fmla="*/ 534627 h 1369145"/>
                <a:gd name="connsiteX59" fmla="*/ 2083172 w 2107270"/>
                <a:gd name="connsiteY59" fmla="*/ 531949 h 1369145"/>
                <a:gd name="connsiteX60" fmla="*/ 2086743 w 2107270"/>
                <a:gd name="connsiteY60" fmla="*/ 528379 h 1369145"/>
                <a:gd name="connsiteX61" fmla="*/ 2087635 w 2107270"/>
                <a:gd name="connsiteY61" fmla="*/ 525702 h 1369145"/>
                <a:gd name="connsiteX62" fmla="*/ 2088527 w 2107270"/>
                <a:gd name="connsiteY62" fmla="*/ 522132 h 1369145"/>
                <a:gd name="connsiteX63" fmla="*/ 2087635 w 2107270"/>
                <a:gd name="connsiteY63" fmla="*/ 505173 h 1369145"/>
                <a:gd name="connsiteX64" fmla="*/ 2086743 w 2107270"/>
                <a:gd name="connsiteY64" fmla="*/ 496248 h 1369145"/>
                <a:gd name="connsiteX65" fmla="*/ 2085850 w 2107270"/>
                <a:gd name="connsiteY65" fmla="*/ 493571 h 1369145"/>
                <a:gd name="connsiteX66" fmla="*/ 2084957 w 2107270"/>
                <a:gd name="connsiteY66" fmla="*/ 490893 h 1369145"/>
                <a:gd name="connsiteX67" fmla="*/ 2083172 w 2107270"/>
                <a:gd name="connsiteY67" fmla="*/ 489108 h 1369145"/>
                <a:gd name="connsiteX68" fmla="*/ 2081387 w 2107270"/>
                <a:gd name="connsiteY68" fmla="*/ 487323 h 1369145"/>
                <a:gd name="connsiteX69" fmla="*/ 2076032 w 2107270"/>
                <a:gd name="connsiteY69" fmla="*/ 486430 h 1369145"/>
                <a:gd name="connsiteX70" fmla="*/ 2051934 w 2107270"/>
                <a:gd name="connsiteY70" fmla="*/ 488215 h 1369145"/>
                <a:gd name="connsiteX71" fmla="*/ 2049256 w 2107270"/>
                <a:gd name="connsiteY71" fmla="*/ 490001 h 1369145"/>
                <a:gd name="connsiteX72" fmla="*/ 2046579 w 2107270"/>
                <a:gd name="connsiteY72" fmla="*/ 491785 h 1369145"/>
                <a:gd name="connsiteX73" fmla="*/ 2043901 w 2107270"/>
                <a:gd name="connsiteY73" fmla="*/ 497141 h 1369145"/>
                <a:gd name="connsiteX74" fmla="*/ 2043008 w 2107270"/>
                <a:gd name="connsiteY74" fmla="*/ 501603 h 1369145"/>
                <a:gd name="connsiteX75" fmla="*/ 2039438 w 2107270"/>
                <a:gd name="connsiteY75" fmla="*/ 518561 h 1369145"/>
                <a:gd name="connsiteX76" fmla="*/ 2037653 w 2107270"/>
                <a:gd name="connsiteY76" fmla="*/ 522132 h 1369145"/>
                <a:gd name="connsiteX77" fmla="*/ 2036760 w 2107270"/>
                <a:gd name="connsiteY77" fmla="*/ 524809 h 1369145"/>
                <a:gd name="connsiteX78" fmla="*/ 2034975 w 2107270"/>
                <a:gd name="connsiteY78" fmla="*/ 526594 h 1369145"/>
                <a:gd name="connsiteX79" fmla="*/ 2032298 w 2107270"/>
                <a:gd name="connsiteY79" fmla="*/ 527487 h 1369145"/>
                <a:gd name="connsiteX80" fmla="*/ 2015340 w 2107270"/>
                <a:gd name="connsiteY80" fmla="*/ 529272 h 1369145"/>
                <a:gd name="connsiteX81" fmla="*/ 2012662 w 2107270"/>
                <a:gd name="connsiteY81" fmla="*/ 529272 h 1369145"/>
                <a:gd name="connsiteX82" fmla="*/ 2011770 w 2107270"/>
                <a:gd name="connsiteY82" fmla="*/ 528379 h 1369145"/>
                <a:gd name="connsiteX83" fmla="*/ 2010877 w 2107270"/>
                <a:gd name="connsiteY83" fmla="*/ 525702 h 1369145"/>
                <a:gd name="connsiteX84" fmla="*/ 2010877 w 2107270"/>
                <a:gd name="connsiteY84" fmla="*/ 521239 h 1369145"/>
                <a:gd name="connsiteX85" fmla="*/ 2010877 w 2107270"/>
                <a:gd name="connsiteY85" fmla="*/ 506066 h 1369145"/>
                <a:gd name="connsiteX86" fmla="*/ 2011770 w 2107270"/>
                <a:gd name="connsiteY86" fmla="*/ 501603 h 1369145"/>
                <a:gd name="connsiteX87" fmla="*/ 2014447 w 2107270"/>
                <a:gd name="connsiteY87" fmla="*/ 498926 h 1369145"/>
                <a:gd name="connsiteX88" fmla="*/ 2016232 w 2107270"/>
                <a:gd name="connsiteY88" fmla="*/ 497141 h 1369145"/>
                <a:gd name="connsiteX89" fmla="*/ 2018910 w 2107270"/>
                <a:gd name="connsiteY89" fmla="*/ 495356 h 1369145"/>
                <a:gd name="connsiteX90" fmla="*/ 2025158 w 2107270"/>
                <a:gd name="connsiteY90" fmla="*/ 483753 h 1369145"/>
                <a:gd name="connsiteX91" fmla="*/ 2026943 w 2107270"/>
                <a:gd name="connsiteY91" fmla="*/ 481968 h 1369145"/>
                <a:gd name="connsiteX92" fmla="*/ 2031405 w 2107270"/>
                <a:gd name="connsiteY92" fmla="*/ 478397 h 1369145"/>
                <a:gd name="connsiteX93" fmla="*/ 2034083 w 2107270"/>
                <a:gd name="connsiteY93" fmla="*/ 476613 h 1369145"/>
                <a:gd name="connsiteX94" fmla="*/ 2034083 w 2107270"/>
                <a:gd name="connsiteY94" fmla="*/ 473935 h 1369145"/>
                <a:gd name="connsiteX95" fmla="*/ 2034083 w 2107270"/>
                <a:gd name="connsiteY95" fmla="*/ 471257 h 1369145"/>
                <a:gd name="connsiteX96" fmla="*/ 2032298 w 2107270"/>
                <a:gd name="connsiteY96" fmla="*/ 469472 h 1369145"/>
                <a:gd name="connsiteX97" fmla="*/ 2030513 w 2107270"/>
                <a:gd name="connsiteY97" fmla="*/ 467687 h 1369145"/>
                <a:gd name="connsiteX98" fmla="*/ 2027835 w 2107270"/>
                <a:gd name="connsiteY98" fmla="*/ 467687 h 1369145"/>
                <a:gd name="connsiteX99" fmla="*/ 2009092 w 2107270"/>
                <a:gd name="connsiteY99" fmla="*/ 471257 h 1369145"/>
                <a:gd name="connsiteX100" fmla="*/ 2006415 w 2107270"/>
                <a:gd name="connsiteY100" fmla="*/ 471257 h 1369145"/>
                <a:gd name="connsiteX101" fmla="*/ 2003737 w 2107270"/>
                <a:gd name="connsiteY101" fmla="*/ 469472 h 1369145"/>
                <a:gd name="connsiteX102" fmla="*/ 2002844 w 2107270"/>
                <a:gd name="connsiteY102" fmla="*/ 467687 h 1369145"/>
                <a:gd name="connsiteX103" fmla="*/ 2001952 w 2107270"/>
                <a:gd name="connsiteY103" fmla="*/ 465009 h 1369145"/>
                <a:gd name="connsiteX104" fmla="*/ 2001059 w 2107270"/>
                <a:gd name="connsiteY104" fmla="*/ 461439 h 1369145"/>
                <a:gd name="connsiteX105" fmla="*/ 2001059 w 2107270"/>
                <a:gd name="connsiteY105" fmla="*/ 458762 h 1369145"/>
                <a:gd name="connsiteX106" fmla="*/ 1999274 w 2107270"/>
                <a:gd name="connsiteY106" fmla="*/ 451621 h 1369145"/>
                <a:gd name="connsiteX107" fmla="*/ 1968035 w 2107270"/>
                <a:gd name="connsiteY107" fmla="*/ 455192 h 1369145"/>
                <a:gd name="connsiteX108" fmla="*/ 1958218 w 2107270"/>
                <a:gd name="connsiteY108" fmla="*/ 462332 h 1369145"/>
                <a:gd name="connsiteX109" fmla="*/ 1954647 w 2107270"/>
                <a:gd name="connsiteY109" fmla="*/ 467687 h 1369145"/>
                <a:gd name="connsiteX110" fmla="*/ 1949292 w 2107270"/>
                <a:gd name="connsiteY110" fmla="*/ 469472 h 1369145"/>
                <a:gd name="connsiteX111" fmla="*/ 1929656 w 2107270"/>
                <a:gd name="connsiteY111" fmla="*/ 471257 h 1369145"/>
                <a:gd name="connsiteX112" fmla="*/ 1923409 w 2107270"/>
                <a:gd name="connsiteY112" fmla="*/ 470365 h 1369145"/>
                <a:gd name="connsiteX113" fmla="*/ 1919839 w 2107270"/>
                <a:gd name="connsiteY113" fmla="*/ 468580 h 1369145"/>
                <a:gd name="connsiteX114" fmla="*/ 1918054 w 2107270"/>
                <a:gd name="connsiteY114" fmla="*/ 466795 h 1369145"/>
                <a:gd name="connsiteX115" fmla="*/ 1914483 w 2107270"/>
                <a:gd name="connsiteY115" fmla="*/ 461439 h 1369145"/>
                <a:gd name="connsiteX116" fmla="*/ 1911806 w 2107270"/>
                <a:gd name="connsiteY116" fmla="*/ 457869 h 1369145"/>
                <a:gd name="connsiteX117" fmla="*/ 1903773 w 2107270"/>
                <a:gd name="connsiteY117" fmla="*/ 450729 h 1369145"/>
                <a:gd name="connsiteX118" fmla="*/ 1879675 w 2107270"/>
                <a:gd name="connsiteY118" fmla="*/ 438233 h 1369145"/>
                <a:gd name="connsiteX119" fmla="*/ 1870749 w 2107270"/>
                <a:gd name="connsiteY119" fmla="*/ 434663 h 1369145"/>
                <a:gd name="connsiteX120" fmla="*/ 1866287 w 2107270"/>
                <a:gd name="connsiteY120" fmla="*/ 434663 h 1369145"/>
                <a:gd name="connsiteX121" fmla="*/ 1863609 w 2107270"/>
                <a:gd name="connsiteY121" fmla="*/ 435556 h 1369145"/>
                <a:gd name="connsiteX122" fmla="*/ 1854684 w 2107270"/>
                <a:gd name="connsiteY122" fmla="*/ 441804 h 1369145"/>
                <a:gd name="connsiteX123" fmla="*/ 1816305 w 2107270"/>
                <a:gd name="connsiteY123" fmla="*/ 488215 h 1369145"/>
                <a:gd name="connsiteX124" fmla="*/ 1807379 w 2107270"/>
                <a:gd name="connsiteY124" fmla="*/ 503389 h 1369145"/>
                <a:gd name="connsiteX125" fmla="*/ 1806487 w 2107270"/>
                <a:gd name="connsiteY125" fmla="*/ 506066 h 1369145"/>
                <a:gd name="connsiteX126" fmla="*/ 1807379 w 2107270"/>
                <a:gd name="connsiteY126" fmla="*/ 507851 h 1369145"/>
                <a:gd name="connsiteX127" fmla="*/ 1809164 w 2107270"/>
                <a:gd name="connsiteY127" fmla="*/ 509636 h 1369145"/>
                <a:gd name="connsiteX128" fmla="*/ 1813627 w 2107270"/>
                <a:gd name="connsiteY128" fmla="*/ 513206 h 1369145"/>
                <a:gd name="connsiteX129" fmla="*/ 1813627 w 2107270"/>
                <a:gd name="connsiteY129" fmla="*/ 515884 h 1369145"/>
                <a:gd name="connsiteX130" fmla="*/ 1811842 w 2107270"/>
                <a:gd name="connsiteY130" fmla="*/ 519454 h 1369145"/>
                <a:gd name="connsiteX131" fmla="*/ 1802917 w 2107270"/>
                <a:gd name="connsiteY131" fmla="*/ 525702 h 1369145"/>
                <a:gd name="connsiteX132" fmla="*/ 1798454 w 2107270"/>
                <a:gd name="connsiteY132" fmla="*/ 527487 h 1369145"/>
                <a:gd name="connsiteX133" fmla="*/ 1794884 w 2107270"/>
                <a:gd name="connsiteY133" fmla="*/ 527487 h 1369145"/>
                <a:gd name="connsiteX134" fmla="*/ 1792207 w 2107270"/>
                <a:gd name="connsiteY134" fmla="*/ 525702 h 1369145"/>
                <a:gd name="connsiteX135" fmla="*/ 1788636 w 2107270"/>
                <a:gd name="connsiteY135" fmla="*/ 522132 h 1369145"/>
                <a:gd name="connsiteX136" fmla="*/ 1785959 w 2107270"/>
                <a:gd name="connsiteY136" fmla="*/ 520347 h 1369145"/>
                <a:gd name="connsiteX137" fmla="*/ 1782388 w 2107270"/>
                <a:gd name="connsiteY137" fmla="*/ 519454 h 1369145"/>
                <a:gd name="connsiteX138" fmla="*/ 1780603 w 2107270"/>
                <a:gd name="connsiteY138" fmla="*/ 520347 h 1369145"/>
                <a:gd name="connsiteX139" fmla="*/ 1777926 w 2107270"/>
                <a:gd name="connsiteY139" fmla="*/ 522132 h 1369145"/>
                <a:gd name="connsiteX140" fmla="*/ 1773463 w 2107270"/>
                <a:gd name="connsiteY140" fmla="*/ 527487 h 1369145"/>
                <a:gd name="connsiteX141" fmla="*/ 1769000 w 2107270"/>
                <a:gd name="connsiteY141" fmla="*/ 531057 h 1369145"/>
                <a:gd name="connsiteX142" fmla="*/ 1766323 w 2107270"/>
                <a:gd name="connsiteY142" fmla="*/ 531057 h 1369145"/>
                <a:gd name="connsiteX143" fmla="*/ 1763645 w 2107270"/>
                <a:gd name="connsiteY143" fmla="*/ 530165 h 1369145"/>
                <a:gd name="connsiteX144" fmla="*/ 1758290 w 2107270"/>
                <a:gd name="connsiteY144" fmla="*/ 523917 h 1369145"/>
                <a:gd name="connsiteX145" fmla="*/ 1757398 w 2107270"/>
                <a:gd name="connsiteY145" fmla="*/ 522132 h 1369145"/>
                <a:gd name="connsiteX146" fmla="*/ 1758290 w 2107270"/>
                <a:gd name="connsiteY146" fmla="*/ 519454 h 1369145"/>
                <a:gd name="connsiteX147" fmla="*/ 1759183 w 2107270"/>
                <a:gd name="connsiteY147" fmla="*/ 517669 h 1369145"/>
                <a:gd name="connsiteX148" fmla="*/ 1773463 w 2107270"/>
                <a:gd name="connsiteY148" fmla="*/ 500711 h 1369145"/>
                <a:gd name="connsiteX149" fmla="*/ 1775248 w 2107270"/>
                <a:gd name="connsiteY149" fmla="*/ 498926 h 1369145"/>
                <a:gd name="connsiteX150" fmla="*/ 1776141 w 2107270"/>
                <a:gd name="connsiteY150" fmla="*/ 496248 h 1369145"/>
                <a:gd name="connsiteX151" fmla="*/ 1775248 w 2107270"/>
                <a:gd name="connsiteY151" fmla="*/ 494463 h 1369145"/>
                <a:gd name="connsiteX152" fmla="*/ 1774356 w 2107270"/>
                <a:gd name="connsiteY152" fmla="*/ 492678 h 1369145"/>
                <a:gd name="connsiteX153" fmla="*/ 1764538 w 2107270"/>
                <a:gd name="connsiteY153" fmla="*/ 482860 h 1369145"/>
                <a:gd name="connsiteX154" fmla="*/ 1756505 w 2107270"/>
                <a:gd name="connsiteY154" fmla="*/ 476613 h 1369145"/>
                <a:gd name="connsiteX155" fmla="*/ 1754720 w 2107270"/>
                <a:gd name="connsiteY155" fmla="*/ 473935 h 1369145"/>
                <a:gd name="connsiteX156" fmla="*/ 1753827 w 2107270"/>
                <a:gd name="connsiteY156" fmla="*/ 471257 h 1369145"/>
                <a:gd name="connsiteX157" fmla="*/ 1754720 w 2107270"/>
                <a:gd name="connsiteY157" fmla="*/ 468580 h 1369145"/>
                <a:gd name="connsiteX158" fmla="*/ 1756505 w 2107270"/>
                <a:gd name="connsiteY158" fmla="*/ 465902 h 1369145"/>
                <a:gd name="connsiteX159" fmla="*/ 1763645 w 2107270"/>
                <a:gd name="connsiteY159" fmla="*/ 452514 h 1369145"/>
                <a:gd name="connsiteX160" fmla="*/ 1764538 w 2107270"/>
                <a:gd name="connsiteY160" fmla="*/ 449837 h 1369145"/>
                <a:gd name="connsiteX161" fmla="*/ 1765431 w 2107270"/>
                <a:gd name="connsiteY161" fmla="*/ 447159 h 1369145"/>
                <a:gd name="connsiteX162" fmla="*/ 1764538 w 2107270"/>
                <a:gd name="connsiteY162" fmla="*/ 444481 h 1369145"/>
                <a:gd name="connsiteX163" fmla="*/ 1762753 w 2107270"/>
                <a:gd name="connsiteY163" fmla="*/ 442696 h 1369145"/>
                <a:gd name="connsiteX164" fmla="*/ 1756505 w 2107270"/>
                <a:gd name="connsiteY164" fmla="*/ 434663 h 1369145"/>
                <a:gd name="connsiteX165" fmla="*/ 1718126 w 2107270"/>
                <a:gd name="connsiteY165" fmla="*/ 402532 h 1369145"/>
                <a:gd name="connsiteX166" fmla="*/ 1705631 w 2107270"/>
                <a:gd name="connsiteY166" fmla="*/ 389144 h 1369145"/>
                <a:gd name="connsiteX167" fmla="*/ 1685103 w 2107270"/>
                <a:gd name="connsiteY167" fmla="*/ 374864 h 1369145"/>
                <a:gd name="connsiteX168" fmla="*/ 1682425 w 2107270"/>
                <a:gd name="connsiteY168" fmla="*/ 372186 h 1369145"/>
                <a:gd name="connsiteX169" fmla="*/ 1682425 w 2107270"/>
                <a:gd name="connsiteY169" fmla="*/ 370401 h 1369145"/>
                <a:gd name="connsiteX170" fmla="*/ 1682425 w 2107270"/>
                <a:gd name="connsiteY170" fmla="*/ 366831 h 1369145"/>
                <a:gd name="connsiteX171" fmla="*/ 1684210 w 2107270"/>
                <a:gd name="connsiteY171" fmla="*/ 364153 h 1369145"/>
                <a:gd name="connsiteX172" fmla="*/ 1685103 w 2107270"/>
                <a:gd name="connsiteY172" fmla="*/ 361476 h 1369145"/>
                <a:gd name="connsiteX173" fmla="*/ 1686887 w 2107270"/>
                <a:gd name="connsiteY173" fmla="*/ 358798 h 1369145"/>
                <a:gd name="connsiteX174" fmla="*/ 1697598 w 2107270"/>
                <a:gd name="connsiteY174" fmla="*/ 351658 h 1369145"/>
                <a:gd name="connsiteX175" fmla="*/ 1700275 w 2107270"/>
                <a:gd name="connsiteY175" fmla="*/ 348980 h 1369145"/>
                <a:gd name="connsiteX176" fmla="*/ 1702060 w 2107270"/>
                <a:gd name="connsiteY176" fmla="*/ 347195 h 1369145"/>
                <a:gd name="connsiteX177" fmla="*/ 1702953 w 2107270"/>
                <a:gd name="connsiteY177" fmla="*/ 345410 h 1369145"/>
                <a:gd name="connsiteX178" fmla="*/ 1702060 w 2107270"/>
                <a:gd name="connsiteY178" fmla="*/ 341840 h 1369145"/>
                <a:gd name="connsiteX179" fmla="*/ 1699383 w 2107270"/>
                <a:gd name="connsiteY179" fmla="*/ 337377 h 1369145"/>
                <a:gd name="connsiteX180" fmla="*/ 1685103 w 2107270"/>
                <a:gd name="connsiteY180" fmla="*/ 327559 h 1369145"/>
                <a:gd name="connsiteX181" fmla="*/ 1681532 w 2107270"/>
                <a:gd name="connsiteY181" fmla="*/ 323989 h 1369145"/>
                <a:gd name="connsiteX182" fmla="*/ 1678855 w 2107270"/>
                <a:gd name="connsiteY182" fmla="*/ 316849 h 1369145"/>
                <a:gd name="connsiteX183" fmla="*/ 1675285 w 2107270"/>
                <a:gd name="connsiteY183" fmla="*/ 313279 h 1369145"/>
                <a:gd name="connsiteX184" fmla="*/ 1670822 w 2107270"/>
                <a:gd name="connsiteY184" fmla="*/ 309709 h 1369145"/>
                <a:gd name="connsiteX185" fmla="*/ 1659219 w 2107270"/>
                <a:gd name="connsiteY185" fmla="*/ 303461 h 1369145"/>
                <a:gd name="connsiteX186" fmla="*/ 1653864 w 2107270"/>
                <a:gd name="connsiteY186" fmla="*/ 298999 h 1369145"/>
                <a:gd name="connsiteX187" fmla="*/ 1652079 w 2107270"/>
                <a:gd name="connsiteY187" fmla="*/ 295428 h 1369145"/>
                <a:gd name="connsiteX188" fmla="*/ 1652079 w 2107270"/>
                <a:gd name="connsiteY188" fmla="*/ 291858 h 1369145"/>
                <a:gd name="connsiteX189" fmla="*/ 1650294 w 2107270"/>
                <a:gd name="connsiteY189" fmla="*/ 287395 h 1369145"/>
                <a:gd name="connsiteX190" fmla="*/ 1645831 w 2107270"/>
                <a:gd name="connsiteY190" fmla="*/ 284718 h 1369145"/>
                <a:gd name="connsiteX191" fmla="*/ 1631551 w 2107270"/>
                <a:gd name="connsiteY191" fmla="*/ 280255 h 1369145"/>
                <a:gd name="connsiteX192" fmla="*/ 1627088 w 2107270"/>
                <a:gd name="connsiteY192" fmla="*/ 277578 h 1369145"/>
                <a:gd name="connsiteX193" fmla="*/ 1618163 w 2107270"/>
                <a:gd name="connsiteY193" fmla="*/ 269545 h 1369145"/>
                <a:gd name="connsiteX194" fmla="*/ 1614592 w 2107270"/>
                <a:gd name="connsiteY194" fmla="*/ 267760 h 1369145"/>
                <a:gd name="connsiteX195" fmla="*/ 1611915 w 2107270"/>
                <a:gd name="connsiteY195" fmla="*/ 266867 h 1369145"/>
                <a:gd name="connsiteX196" fmla="*/ 1594064 w 2107270"/>
                <a:gd name="connsiteY196" fmla="*/ 267760 h 1369145"/>
                <a:gd name="connsiteX197" fmla="*/ 1591387 w 2107270"/>
                <a:gd name="connsiteY197" fmla="*/ 266867 h 1369145"/>
                <a:gd name="connsiteX198" fmla="*/ 1590494 w 2107270"/>
                <a:gd name="connsiteY198" fmla="*/ 264190 h 1369145"/>
                <a:gd name="connsiteX199" fmla="*/ 1592279 w 2107270"/>
                <a:gd name="connsiteY199" fmla="*/ 262405 h 1369145"/>
                <a:gd name="connsiteX200" fmla="*/ 1594064 w 2107270"/>
                <a:gd name="connsiteY200" fmla="*/ 259727 h 1369145"/>
                <a:gd name="connsiteX201" fmla="*/ 1597634 w 2107270"/>
                <a:gd name="connsiteY201" fmla="*/ 256157 h 1369145"/>
                <a:gd name="connsiteX202" fmla="*/ 1611915 w 2107270"/>
                <a:gd name="connsiteY202" fmla="*/ 249017 h 1369145"/>
                <a:gd name="connsiteX203" fmla="*/ 1613700 w 2107270"/>
                <a:gd name="connsiteY203" fmla="*/ 247231 h 1369145"/>
                <a:gd name="connsiteX204" fmla="*/ 1615485 w 2107270"/>
                <a:gd name="connsiteY204" fmla="*/ 244554 h 1369145"/>
                <a:gd name="connsiteX205" fmla="*/ 1621733 w 2107270"/>
                <a:gd name="connsiteY205" fmla="*/ 234736 h 1369145"/>
                <a:gd name="connsiteX206" fmla="*/ 1622625 w 2107270"/>
                <a:gd name="connsiteY206" fmla="*/ 232059 h 1369145"/>
                <a:gd name="connsiteX207" fmla="*/ 1623518 w 2107270"/>
                <a:gd name="connsiteY207" fmla="*/ 230273 h 1369145"/>
                <a:gd name="connsiteX208" fmla="*/ 1622625 w 2107270"/>
                <a:gd name="connsiteY208" fmla="*/ 227596 h 1369145"/>
                <a:gd name="connsiteX209" fmla="*/ 1620840 w 2107270"/>
                <a:gd name="connsiteY209" fmla="*/ 225811 h 1369145"/>
                <a:gd name="connsiteX210" fmla="*/ 1611915 w 2107270"/>
                <a:gd name="connsiteY210" fmla="*/ 215100 h 1369145"/>
                <a:gd name="connsiteX211" fmla="*/ 1608345 w 2107270"/>
                <a:gd name="connsiteY211" fmla="*/ 208853 h 1369145"/>
                <a:gd name="connsiteX212" fmla="*/ 1607452 w 2107270"/>
                <a:gd name="connsiteY212" fmla="*/ 206175 h 1369145"/>
                <a:gd name="connsiteX213" fmla="*/ 1607452 w 2107270"/>
                <a:gd name="connsiteY213" fmla="*/ 203497 h 1369145"/>
                <a:gd name="connsiteX214" fmla="*/ 1608345 w 2107270"/>
                <a:gd name="connsiteY214" fmla="*/ 199927 h 1369145"/>
                <a:gd name="connsiteX215" fmla="*/ 1605667 w 2107270"/>
                <a:gd name="connsiteY215" fmla="*/ 194572 h 1369145"/>
                <a:gd name="connsiteX216" fmla="*/ 1601204 w 2107270"/>
                <a:gd name="connsiteY216" fmla="*/ 187432 h 1369145"/>
                <a:gd name="connsiteX217" fmla="*/ 1586031 w 2107270"/>
                <a:gd name="connsiteY217" fmla="*/ 174044 h 1369145"/>
                <a:gd name="connsiteX218" fmla="*/ 1579783 w 2107270"/>
                <a:gd name="connsiteY218" fmla="*/ 169581 h 1369145"/>
                <a:gd name="connsiteX219" fmla="*/ 1574428 w 2107270"/>
                <a:gd name="connsiteY219" fmla="*/ 167796 h 1369145"/>
                <a:gd name="connsiteX220" fmla="*/ 1568181 w 2107270"/>
                <a:gd name="connsiteY220" fmla="*/ 172259 h 1369145"/>
                <a:gd name="connsiteX221" fmla="*/ 1542297 w 2107270"/>
                <a:gd name="connsiteY221" fmla="*/ 181184 h 1369145"/>
                <a:gd name="connsiteX222" fmla="*/ 1533372 w 2107270"/>
                <a:gd name="connsiteY222" fmla="*/ 186539 h 1369145"/>
                <a:gd name="connsiteX223" fmla="*/ 1525339 w 2107270"/>
                <a:gd name="connsiteY223" fmla="*/ 192787 h 1369145"/>
                <a:gd name="connsiteX224" fmla="*/ 1522662 w 2107270"/>
                <a:gd name="connsiteY224" fmla="*/ 193679 h 1369145"/>
                <a:gd name="connsiteX225" fmla="*/ 1517306 w 2107270"/>
                <a:gd name="connsiteY225" fmla="*/ 195465 h 1369145"/>
                <a:gd name="connsiteX226" fmla="*/ 1514629 w 2107270"/>
                <a:gd name="connsiteY226" fmla="*/ 196357 h 1369145"/>
                <a:gd name="connsiteX227" fmla="*/ 1510166 w 2107270"/>
                <a:gd name="connsiteY227" fmla="*/ 198142 h 1369145"/>
                <a:gd name="connsiteX228" fmla="*/ 1507488 w 2107270"/>
                <a:gd name="connsiteY228" fmla="*/ 199927 h 1369145"/>
                <a:gd name="connsiteX229" fmla="*/ 1504811 w 2107270"/>
                <a:gd name="connsiteY229" fmla="*/ 201712 h 1369145"/>
                <a:gd name="connsiteX230" fmla="*/ 1502133 w 2107270"/>
                <a:gd name="connsiteY230" fmla="*/ 202605 h 1369145"/>
                <a:gd name="connsiteX231" fmla="*/ 1495886 w 2107270"/>
                <a:gd name="connsiteY231" fmla="*/ 201712 h 1369145"/>
                <a:gd name="connsiteX232" fmla="*/ 1490530 w 2107270"/>
                <a:gd name="connsiteY232" fmla="*/ 198142 h 1369145"/>
                <a:gd name="connsiteX233" fmla="*/ 1479820 w 2107270"/>
                <a:gd name="connsiteY233" fmla="*/ 192787 h 1369145"/>
                <a:gd name="connsiteX234" fmla="*/ 1457507 w 2107270"/>
                <a:gd name="connsiteY234" fmla="*/ 186539 h 1369145"/>
                <a:gd name="connsiteX235" fmla="*/ 1453044 w 2107270"/>
                <a:gd name="connsiteY235" fmla="*/ 186539 h 1369145"/>
                <a:gd name="connsiteX236" fmla="*/ 1448581 w 2107270"/>
                <a:gd name="connsiteY236" fmla="*/ 189217 h 1369145"/>
                <a:gd name="connsiteX237" fmla="*/ 1445011 w 2107270"/>
                <a:gd name="connsiteY237" fmla="*/ 191002 h 1369145"/>
                <a:gd name="connsiteX238" fmla="*/ 1440548 w 2107270"/>
                <a:gd name="connsiteY238" fmla="*/ 191002 h 1369145"/>
                <a:gd name="connsiteX239" fmla="*/ 1436978 w 2107270"/>
                <a:gd name="connsiteY239" fmla="*/ 189217 h 1369145"/>
                <a:gd name="connsiteX240" fmla="*/ 1431623 w 2107270"/>
                <a:gd name="connsiteY240" fmla="*/ 184754 h 1369145"/>
                <a:gd name="connsiteX241" fmla="*/ 1428053 w 2107270"/>
                <a:gd name="connsiteY241" fmla="*/ 182969 h 1369145"/>
                <a:gd name="connsiteX242" fmla="*/ 1424483 w 2107270"/>
                <a:gd name="connsiteY242" fmla="*/ 182077 h 1369145"/>
                <a:gd name="connsiteX243" fmla="*/ 1408417 w 2107270"/>
                <a:gd name="connsiteY243" fmla="*/ 182077 h 1369145"/>
                <a:gd name="connsiteX244" fmla="*/ 1404847 w 2107270"/>
                <a:gd name="connsiteY244" fmla="*/ 181184 h 1369145"/>
                <a:gd name="connsiteX245" fmla="*/ 1402170 w 2107270"/>
                <a:gd name="connsiteY245" fmla="*/ 179399 h 1369145"/>
                <a:gd name="connsiteX246" fmla="*/ 1399492 w 2107270"/>
                <a:gd name="connsiteY246" fmla="*/ 176721 h 1369145"/>
                <a:gd name="connsiteX247" fmla="*/ 1390567 w 2107270"/>
                <a:gd name="connsiteY247" fmla="*/ 169581 h 1369145"/>
                <a:gd name="connsiteX248" fmla="*/ 1386996 w 2107270"/>
                <a:gd name="connsiteY248" fmla="*/ 168689 h 1369145"/>
                <a:gd name="connsiteX249" fmla="*/ 1384319 w 2107270"/>
                <a:gd name="connsiteY249" fmla="*/ 168689 h 1369145"/>
                <a:gd name="connsiteX250" fmla="*/ 1381641 w 2107270"/>
                <a:gd name="connsiteY250" fmla="*/ 170474 h 1369145"/>
                <a:gd name="connsiteX251" fmla="*/ 1378963 w 2107270"/>
                <a:gd name="connsiteY251" fmla="*/ 171366 h 1369145"/>
                <a:gd name="connsiteX252" fmla="*/ 1376286 w 2107270"/>
                <a:gd name="connsiteY252" fmla="*/ 172259 h 1369145"/>
                <a:gd name="connsiteX253" fmla="*/ 1349510 w 2107270"/>
                <a:gd name="connsiteY253" fmla="*/ 167796 h 1369145"/>
                <a:gd name="connsiteX254" fmla="*/ 1346832 w 2107270"/>
                <a:gd name="connsiteY254" fmla="*/ 167796 h 1369145"/>
                <a:gd name="connsiteX255" fmla="*/ 1335230 w 2107270"/>
                <a:gd name="connsiteY255" fmla="*/ 169581 h 1369145"/>
                <a:gd name="connsiteX256" fmla="*/ 1328982 w 2107270"/>
                <a:gd name="connsiteY256" fmla="*/ 170474 h 1369145"/>
                <a:gd name="connsiteX257" fmla="*/ 1324519 w 2107270"/>
                <a:gd name="connsiteY257" fmla="*/ 169581 h 1369145"/>
                <a:gd name="connsiteX258" fmla="*/ 1320949 w 2107270"/>
                <a:gd name="connsiteY258" fmla="*/ 167796 h 1369145"/>
                <a:gd name="connsiteX259" fmla="*/ 1310239 w 2107270"/>
                <a:gd name="connsiteY259" fmla="*/ 156193 h 1369145"/>
                <a:gd name="connsiteX260" fmla="*/ 1302206 w 2107270"/>
                <a:gd name="connsiteY260" fmla="*/ 149053 h 1369145"/>
                <a:gd name="connsiteX261" fmla="*/ 1270075 w 2107270"/>
                <a:gd name="connsiteY261" fmla="*/ 131202 h 1369145"/>
                <a:gd name="connsiteX262" fmla="*/ 1262934 w 2107270"/>
                <a:gd name="connsiteY262" fmla="*/ 123169 h 1369145"/>
                <a:gd name="connsiteX263" fmla="*/ 1254009 w 2107270"/>
                <a:gd name="connsiteY263" fmla="*/ 110674 h 1369145"/>
                <a:gd name="connsiteX264" fmla="*/ 1251331 w 2107270"/>
                <a:gd name="connsiteY264" fmla="*/ 107996 h 1369145"/>
                <a:gd name="connsiteX265" fmla="*/ 1237051 w 2107270"/>
                <a:gd name="connsiteY265" fmla="*/ 98179 h 1369145"/>
                <a:gd name="connsiteX266" fmla="*/ 1234374 w 2107270"/>
                <a:gd name="connsiteY266" fmla="*/ 94608 h 1369145"/>
                <a:gd name="connsiteX267" fmla="*/ 1232588 w 2107270"/>
                <a:gd name="connsiteY267" fmla="*/ 91038 h 1369145"/>
                <a:gd name="connsiteX268" fmla="*/ 1229018 w 2107270"/>
                <a:gd name="connsiteY268" fmla="*/ 86576 h 1369145"/>
                <a:gd name="connsiteX269" fmla="*/ 1194210 w 2107270"/>
                <a:gd name="connsiteY269" fmla="*/ 58015 h 1369145"/>
                <a:gd name="connsiteX270" fmla="*/ 1192424 w 2107270"/>
                <a:gd name="connsiteY270" fmla="*/ 56229 h 1369145"/>
                <a:gd name="connsiteX271" fmla="*/ 1191532 w 2107270"/>
                <a:gd name="connsiteY271" fmla="*/ 53552 h 1369145"/>
                <a:gd name="connsiteX272" fmla="*/ 1190639 w 2107270"/>
                <a:gd name="connsiteY272" fmla="*/ 48197 h 1369145"/>
                <a:gd name="connsiteX273" fmla="*/ 1187962 w 2107270"/>
                <a:gd name="connsiteY273" fmla="*/ 44627 h 1369145"/>
                <a:gd name="connsiteX274" fmla="*/ 1183499 w 2107270"/>
                <a:gd name="connsiteY274" fmla="*/ 40164 h 1369145"/>
                <a:gd name="connsiteX275" fmla="*/ 1168326 w 2107270"/>
                <a:gd name="connsiteY275" fmla="*/ 29453 h 1369145"/>
                <a:gd name="connsiteX276" fmla="*/ 1159401 w 2107270"/>
                <a:gd name="connsiteY276" fmla="*/ 24991 h 1369145"/>
                <a:gd name="connsiteX277" fmla="*/ 1156723 w 2107270"/>
                <a:gd name="connsiteY277" fmla="*/ 24098 h 1369145"/>
                <a:gd name="connsiteX278" fmla="*/ 1146013 w 2107270"/>
                <a:gd name="connsiteY278" fmla="*/ 24098 h 1369145"/>
                <a:gd name="connsiteX279" fmla="*/ 1132625 w 2107270"/>
                <a:gd name="connsiteY279" fmla="*/ 21421 h 1369145"/>
                <a:gd name="connsiteX280" fmla="*/ 1129054 w 2107270"/>
                <a:gd name="connsiteY280" fmla="*/ 21421 h 1369145"/>
                <a:gd name="connsiteX281" fmla="*/ 1117451 w 2107270"/>
                <a:gd name="connsiteY281" fmla="*/ 24098 h 1369145"/>
                <a:gd name="connsiteX282" fmla="*/ 1112096 w 2107270"/>
                <a:gd name="connsiteY282" fmla="*/ 23206 h 1369145"/>
                <a:gd name="connsiteX283" fmla="*/ 1107634 w 2107270"/>
                <a:gd name="connsiteY283" fmla="*/ 21421 h 1369145"/>
                <a:gd name="connsiteX284" fmla="*/ 1103171 w 2107270"/>
                <a:gd name="connsiteY284" fmla="*/ 16958 h 1369145"/>
                <a:gd name="connsiteX285" fmla="*/ 1099601 w 2107270"/>
                <a:gd name="connsiteY285" fmla="*/ 16065 h 1369145"/>
                <a:gd name="connsiteX286" fmla="*/ 1096923 w 2107270"/>
                <a:gd name="connsiteY286" fmla="*/ 16065 h 1369145"/>
                <a:gd name="connsiteX287" fmla="*/ 1094246 w 2107270"/>
                <a:gd name="connsiteY287" fmla="*/ 16958 h 1369145"/>
                <a:gd name="connsiteX288" fmla="*/ 1087106 w 2107270"/>
                <a:gd name="connsiteY288" fmla="*/ 18743 h 1369145"/>
                <a:gd name="connsiteX289" fmla="*/ 1069255 w 2107270"/>
                <a:gd name="connsiteY289" fmla="*/ 16065 h 1369145"/>
                <a:gd name="connsiteX290" fmla="*/ 1053189 w 2107270"/>
                <a:gd name="connsiteY290" fmla="*/ 5355 h 1369145"/>
                <a:gd name="connsiteX291" fmla="*/ 1047834 w 2107270"/>
                <a:gd name="connsiteY291" fmla="*/ 1785 h 1369145"/>
                <a:gd name="connsiteX292" fmla="*/ 1041586 w 2107270"/>
                <a:gd name="connsiteY292" fmla="*/ 0 h 1369145"/>
                <a:gd name="connsiteX293" fmla="*/ 1038016 w 2107270"/>
                <a:gd name="connsiteY293" fmla="*/ 0 h 1369145"/>
                <a:gd name="connsiteX294" fmla="*/ 1034446 w 2107270"/>
                <a:gd name="connsiteY294" fmla="*/ 892 h 1369145"/>
                <a:gd name="connsiteX295" fmla="*/ 1030876 w 2107270"/>
                <a:gd name="connsiteY295" fmla="*/ 2677 h 1369145"/>
                <a:gd name="connsiteX296" fmla="*/ 1027306 w 2107270"/>
                <a:gd name="connsiteY296" fmla="*/ 8033 h 1369145"/>
                <a:gd name="connsiteX297" fmla="*/ 1025521 w 2107270"/>
                <a:gd name="connsiteY297" fmla="*/ 11603 h 1369145"/>
                <a:gd name="connsiteX298" fmla="*/ 1023735 w 2107270"/>
                <a:gd name="connsiteY298" fmla="*/ 16065 h 1369145"/>
                <a:gd name="connsiteX299" fmla="*/ 1021950 w 2107270"/>
                <a:gd name="connsiteY299" fmla="*/ 23206 h 1369145"/>
                <a:gd name="connsiteX300" fmla="*/ 1021058 w 2107270"/>
                <a:gd name="connsiteY300" fmla="*/ 25883 h 1369145"/>
                <a:gd name="connsiteX301" fmla="*/ 1019273 w 2107270"/>
                <a:gd name="connsiteY301" fmla="*/ 28561 h 1369145"/>
                <a:gd name="connsiteX302" fmla="*/ 1016595 w 2107270"/>
                <a:gd name="connsiteY302" fmla="*/ 30346 h 1369145"/>
                <a:gd name="connsiteX303" fmla="*/ 1013025 w 2107270"/>
                <a:gd name="connsiteY303" fmla="*/ 31239 h 1369145"/>
                <a:gd name="connsiteX304" fmla="*/ 1006778 w 2107270"/>
                <a:gd name="connsiteY304" fmla="*/ 31239 h 1369145"/>
                <a:gd name="connsiteX305" fmla="*/ 1003207 w 2107270"/>
                <a:gd name="connsiteY305" fmla="*/ 29453 h 1369145"/>
                <a:gd name="connsiteX306" fmla="*/ 1001422 w 2107270"/>
                <a:gd name="connsiteY306" fmla="*/ 26776 h 1369145"/>
                <a:gd name="connsiteX307" fmla="*/ 1001422 w 2107270"/>
                <a:gd name="connsiteY307" fmla="*/ 24098 h 1369145"/>
                <a:gd name="connsiteX308" fmla="*/ 1001422 w 2107270"/>
                <a:gd name="connsiteY308" fmla="*/ 21421 h 1369145"/>
                <a:gd name="connsiteX309" fmla="*/ 1003207 w 2107270"/>
                <a:gd name="connsiteY309" fmla="*/ 19636 h 1369145"/>
                <a:gd name="connsiteX310" fmla="*/ 1006778 w 2107270"/>
                <a:gd name="connsiteY310" fmla="*/ 16065 h 1369145"/>
                <a:gd name="connsiteX311" fmla="*/ 1008562 w 2107270"/>
                <a:gd name="connsiteY311" fmla="*/ 14280 h 1369145"/>
                <a:gd name="connsiteX312" fmla="*/ 1008562 w 2107270"/>
                <a:gd name="connsiteY312" fmla="*/ 11603 h 1369145"/>
                <a:gd name="connsiteX313" fmla="*/ 1007670 w 2107270"/>
                <a:gd name="connsiteY313" fmla="*/ 9818 h 1369145"/>
                <a:gd name="connsiteX314" fmla="*/ 1004992 w 2107270"/>
                <a:gd name="connsiteY314" fmla="*/ 8033 h 1369145"/>
                <a:gd name="connsiteX315" fmla="*/ 989819 w 2107270"/>
                <a:gd name="connsiteY315" fmla="*/ 1785 h 1369145"/>
                <a:gd name="connsiteX316" fmla="*/ 987142 w 2107270"/>
                <a:gd name="connsiteY316" fmla="*/ 1785 h 1369145"/>
                <a:gd name="connsiteX317" fmla="*/ 983571 w 2107270"/>
                <a:gd name="connsiteY317" fmla="*/ 2677 h 1369145"/>
                <a:gd name="connsiteX318" fmla="*/ 979109 w 2107270"/>
                <a:gd name="connsiteY318" fmla="*/ 6248 h 1369145"/>
                <a:gd name="connsiteX319" fmla="*/ 975539 w 2107270"/>
                <a:gd name="connsiteY319" fmla="*/ 7140 h 1369145"/>
                <a:gd name="connsiteX320" fmla="*/ 962151 w 2107270"/>
                <a:gd name="connsiteY320" fmla="*/ 7140 h 1369145"/>
                <a:gd name="connsiteX321" fmla="*/ 958581 w 2107270"/>
                <a:gd name="connsiteY321" fmla="*/ 8033 h 1369145"/>
                <a:gd name="connsiteX322" fmla="*/ 955010 w 2107270"/>
                <a:gd name="connsiteY322" fmla="*/ 9818 h 1369145"/>
                <a:gd name="connsiteX323" fmla="*/ 950548 w 2107270"/>
                <a:gd name="connsiteY323" fmla="*/ 12495 h 1369145"/>
                <a:gd name="connsiteX324" fmla="*/ 945193 w 2107270"/>
                <a:gd name="connsiteY324" fmla="*/ 18743 h 1369145"/>
                <a:gd name="connsiteX325" fmla="*/ 939838 w 2107270"/>
                <a:gd name="connsiteY325" fmla="*/ 24991 h 1369145"/>
                <a:gd name="connsiteX326" fmla="*/ 936267 w 2107270"/>
                <a:gd name="connsiteY326" fmla="*/ 27668 h 1369145"/>
                <a:gd name="connsiteX327" fmla="*/ 930912 w 2107270"/>
                <a:gd name="connsiteY327" fmla="*/ 30346 h 1369145"/>
                <a:gd name="connsiteX328" fmla="*/ 888070 w 2107270"/>
                <a:gd name="connsiteY328" fmla="*/ 43734 h 1369145"/>
                <a:gd name="connsiteX329" fmla="*/ 869327 w 2107270"/>
                <a:gd name="connsiteY329" fmla="*/ 45519 h 1369145"/>
                <a:gd name="connsiteX330" fmla="*/ 772934 w 2107270"/>
                <a:gd name="connsiteY330" fmla="*/ 88361 h 1369145"/>
                <a:gd name="connsiteX331" fmla="*/ 767578 w 2107270"/>
                <a:gd name="connsiteY331" fmla="*/ 85683 h 1369145"/>
                <a:gd name="connsiteX332" fmla="*/ 764009 w 2107270"/>
                <a:gd name="connsiteY332" fmla="*/ 85683 h 1369145"/>
                <a:gd name="connsiteX333" fmla="*/ 761331 w 2107270"/>
                <a:gd name="connsiteY333" fmla="*/ 86576 h 1369145"/>
                <a:gd name="connsiteX334" fmla="*/ 759546 w 2107270"/>
                <a:gd name="connsiteY334" fmla="*/ 90146 h 1369145"/>
                <a:gd name="connsiteX335" fmla="*/ 759546 w 2107270"/>
                <a:gd name="connsiteY335" fmla="*/ 92823 h 1369145"/>
                <a:gd name="connsiteX336" fmla="*/ 760438 w 2107270"/>
                <a:gd name="connsiteY336" fmla="*/ 99071 h 1369145"/>
                <a:gd name="connsiteX337" fmla="*/ 760438 w 2107270"/>
                <a:gd name="connsiteY337" fmla="*/ 101749 h 1369145"/>
                <a:gd name="connsiteX338" fmla="*/ 759546 w 2107270"/>
                <a:gd name="connsiteY338" fmla="*/ 105319 h 1369145"/>
                <a:gd name="connsiteX339" fmla="*/ 758653 w 2107270"/>
                <a:gd name="connsiteY339" fmla="*/ 107996 h 1369145"/>
                <a:gd name="connsiteX340" fmla="*/ 751513 w 2107270"/>
                <a:gd name="connsiteY340" fmla="*/ 117814 h 1369145"/>
                <a:gd name="connsiteX341" fmla="*/ 743480 w 2107270"/>
                <a:gd name="connsiteY341" fmla="*/ 125847 h 1369145"/>
                <a:gd name="connsiteX342" fmla="*/ 730092 w 2107270"/>
                <a:gd name="connsiteY342" fmla="*/ 137450 h 1369145"/>
                <a:gd name="connsiteX343" fmla="*/ 728307 w 2107270"/>
                <a:gd name="connsiteY343" fmla="*/ 139235 h 1369145"/>
                <a:gd name="connsiteX344" fmla="*/ 727414 w 2107270"/>
                <a:gd name="connsiteY344" fmla="*/ 141913 h 1369145"/>
                <a:gd name="connsiteX345" fmla="*/ 726522 w 2107270"/>
                <a:gd name="connsiteY345" fmla="*/ 144590 h 1369145"/>
                <a:gd name="connsiteX346" fmla="*/ 726522 w 2107270"/>
                <a:gd name="connsiteY346" fmla="*/ 146375 h 1369145"/>
                <a:gd name="connsiteX347" fmla="*/ 727414 w 2107270"/>
                <a:gd name="connsiteY347" fmla="*/ 148160 h 1369145"/>
                <a:gd name="connsiteX348" fmla="*/ 728307 w 2107270"/>
                <a:gd name="connsiteY348" fmla="*/ 148160 h 1369145"/>
                <a:gd name="connsiteX349" fmla="*/ 728307 w 2107270"/>
                <a:gd name="connsiteY349" fmla="*/ 149053 h 1369145"/>
                <a:gd name="connsiteX350" fmla="*/ 731877 w 2107270"/>
                <a:gd name="connsiteY350" fmla="*/ 149945 h 1369145"/>
                <a:gd name="connsiteX351" fmla="*/ 737233 w 2107270"/>
                <a:gd name="connsiteY351" fmla="*/ 149945 h 1369145"/>
                <a:gd name="connsiteX352" fmla="*/ 739018 w 2107270"/>
                <a:gd name="connsiteY352" fmla="*/ 150838 h 1369145"/>
                <a:gd name="connsiteX353" fmla="*/ 739910 w 2107270"/>
                <a:gd name="connsiteY353" fmla="*/ 153516 h 1369145"/>
                <a:gd name="connsiteX354" fmla="*/ 739910 w 2107270"/>
                <a:gd name="connsiteY354" fmla="*/ 156193 h 1369145"/>
                <a:gd name="connsiteX355" fmla="*/ 737233 w 2107270"/>
                <a:gd name="connsiteY355" fmla="*/ 158871 h 1369145"/>
                <a:gd name="connsiteX356" fmla="*/ 733662 w 2107270"/>
                <a:gd name="connsiteY356" fmla="*/ 159763 h 1369145"/>
                <a:gd name="connsiteX357" fmla="*/ 726522 w 2107270"/>
                <a:gd name="connsiteY357" fmla="*/ 160656 h 1369145"/>
                <a:gd name="connsiteX358" fmla="*/ 716704 w 2107270"/>
                <a:gd name="connsiteY358" fmla="*/ 164226 h 1369145"/>
                <a:gd name="connsiteX359" fmla="*/ 711349 w 2107270"/>
                <a:gd name="connsiteY359" fmla="*/ 169581 h 1369145"/>
                <a:gd name="connsiteX360" fmla="*/ 707779 w 2107270"/>
                <a:gd name="connsiteY360" fmla="*/ 172259 h 1369145"/>
                <a:gd name="connsiteX361" fmla="*/ 705994 w 2107270"/>
                <a:gd name="connsiteY361" fmla="*/ 175829 h 1369145"/>
                <a:gd name="connsiteX362" fmla="*/ 704209 w 2107270"/>
                <a:gd name="connsiteY362" fmla="*/ 178507 h 1369145"/>
                <a:gd name="connsiteX363" fmla="*/ 697069 w 2107270"/>
                <a:gd name="connsiteY363" fmla="*/ 200820 h 1369145"/>
                <a:gd name="connsiteX364" fmla="*/ 691713 w 2107270"/>
                <a:gd name="connsiteY364" fmla="*/ 211530 h 1369145"/>
                <a:gd name="connsiteX365" fmla="*/ 690821 w 2107270"/>
                <a:gd name="connsiteY365" fmla="*/ 215100 h 1369145"/>
                <a:gd name="connsiteX366" fmla="*/ 689928 w 2107270"/>
                <a:gd name="connsiteY366" fmla="*/ 218671 h 1369145"/>
                <a:gd name="connsiteX367" fmla="*/ 689036 w 2107270"/>
                <a:gd name="connsiteY367" fmla="*/ 228488 h 1369145"/>
                <a:gd name="connsiteX368" fmla="*/ 689036 w 2107270"/>
                <a:gd name="connsiteY368" fmla="*/ 231166 h 1369145"/>
                <a:gd name="connsiteX369" fmla="*/ 689036 w 2107270"/>
                <a:gd name="connsiteY369" fmla="*/ 234736 h 1369145"/>
                <a:gd name="connsiteX370" fmla="*/ 689928 w 2107270"/>
                <a:gd name="connsiteY370" fmla="*/ 237414 h 1369145"/>
                <a:gd name="connsiteX371" fmla="*/ 690821 w 2107270"/>
                <a:gd name="connsiteY371" fmla="*/ 239199 h 1369145"/>
                <a:gd name="connsiteX372" fmla="*/ 706886 w 2107270"/>
                <a:gd name="connsiteY372" fmla="*/ 254372 h 1369145"/>
                <a:gd name="connsiteX373" fmla="*/ 707779 w 2107270"/>
                <a:gd name="connsiteY373" fmla="*/ 256157 h 1369145"/>
                <a:gd name="connsiteX374" fmla="*/ 709564 w 2107270"/>
                <a:gd name="connsiteY374" fmla="*/ 258835 h 1369145"/>
                <a:gd name="connsiteX375" fmla="*/ 710457 w 2107270"/>
                <a:gd name="connsiteY375" fmla="*/ 261512 h 1369145"/>
                <a:gd name="connsiteX376" fmla="*/ 710457 w 2107270"/>
                <a:gd name="connsiteY376" fmla="*/ 264190 h 1369145"/>
                <a:gd name="connsiteX377" fmla="*/ 710457 w 2107270"/>
                <a:gd name="connsiteY377" fmla="*/ 266867 h 1369145"/>
                <a:gd name="connsiteX378" fmla="*/ 712242 w 2107270"/>
                <a:gd name="connsiteY378" fmla="*/ 278470 h 1369145"/>
                <a:gd name="connsiteX379" fmla="*/ 711349 w 2107270"/>
                <a:gd name="connsiteY379" fmla="*/ 282040 h 1369145"/>
                <a:gd name="connsiteX380" fmla="*/ 708671 w 2107270"/>
                <a:gd name="connsiteY380" fmla="*/ 284718 h 1369145"/>
                <a:gd name="connsiteX381" fmla="*/ 702424 w 2107270"/>
                <a:gd name="connsiteY381" fmla="*/ 288288 h 1369145"/>
                <a:gd name="connsiteX382" fmla="*/ 691713 w 2107270"/>
                <a:gd name="connsiteY382" fmla="*/ 299891 h 1369145"/>
                <a:gd name="connsiteX383" fmla="*/ 690821 w 2107270"/>
                <a:gd name="connsiteY383" fmla="*/ 302569 h 1369145"/>
                <a:gd name="connsiteX384" fmla="*/ 689928 w 2107270"/>
                <a:gd name="connsiteY384" fmla="*/ 306139 h 1369145"/>
                <a:gd name="connsiteX385" fmla="*/ 689928 w 2107270"/>
                <a:gd name="connsiteY385" fmla="*/ 308816 h 1369145"/>
                <a:gd name="connsiteX386" fmla="*/ 689928 w 2107270"/>
                <a:gd name="connsiteY386" fmla="*/ 312387 h 1369145"/>
                <a:gd name="connsiteX387" fmla="*/ 690821 w 2107270"/>
                <a:gd name="connsiteY387" fmla="*/ 314171 h 1369145"/>
                <a:gd name="connsiteX388" fmla="*/ 692606 w 2107270"/>
                <a:gd name="connsiteY388" fmla="*/ 316849 h 1369145"/>
                <a:gd name="connsiteX389" fmla="*/ 695283 w 2107270"/>
                <a:gd name="connsiteY389" fmla="*/ 318634 h 1369145"/>
                <a:gd name="connsiteX390" fmla="*/ 697069 w 2107270"/>
                <a:gd name="connsiteY390" fmla="*/ 319527 h 1369145"/>
                <a:gd name="connsiteX391" fmla="*/ 699746 w 2107270"/>
                <a:gd name="connsiteY391" fmla="*/ 321312 h 1369145"/>
                <a:gd name="connsiteX392" fmla="*/ 700638 w 2107270"/>
                <a:gd name="connsiteY392" fmla="*/ 323097 h 1369145"/>
                <a:gd name="connsiteX393" fmla="*/ 700638 w 2107270"/>
                <a:gd name="connsiteY393" fmla="*/ 325775 h 1369145"/>
                <a:gd name="connsiteX394" fmla="*/ 699746 w 2107270"/>
                <a:gd name="connsiteY394" fmla="*/ 328452 h 1369145"/>
                <a:gd name="connsiteX395" fmla="*/ 698854 w 2107270"/>
                <a:gd name="connsiteY395" fmla="*/ 331130 h 1369145"/>
                <a:gd name="connsiteX396" fmla="*/ 697069 w 2107270"/>
                <a:gd name="connsiteY396" fmla="*/ 332915 h 1369145"/>
                <a:gd name="connsiteX397" fmla="*/ 685466 w 2107270"/>
                <a:gd name="connsiteY397" fmla="*/ 343625 h 1369145"/>
                <a:gd name="connsiteX398" fmla="*/ 670293 w 2107270"/>
                <a:gd name="connsiteY398" fmla="*/ 354335 h 1369145"/>
                <a:gd name="connsiteX399" fmla="*/ 663152 w 2107270"/>
                <a:gd name="connsiteY399" fmla="*/ 353443 h 1369145"/>
                <a:gd name="connsiteX400" fmla="*/ 646194 w 2107270"/>
                <a:gd name="connsiteY400" fmla="*/ 332022 h 1369145"/>
                <a:gd name="connsiteX401" fmla="*/ 629236 w 2107270"/>
                <a:gd name="connsiteY401" fmla="*/ 323097 h 1369145"/>
                <a:gd name="connsiteX402" fmla="*/ 601567 w 2107270"/>
                <a:gd name="connsiteY402" fmla="*/ 318634 h 1369145"/>
                <a:gd name="connsiteX403" fmla="*/ 592642 w 2107270"/>
                <a:gd name="connsiteY403" fmla="*/ 315064 h 1369145"/>
                <a:gd name="connsiteX404" fmla="*/ 589072 w 2107270"/>
                <a:gd name="connsiteY404" fmla="*/ 313279 h 1369145"/>
                <a:gd name="connsiteX405" fmla="*/ 582824 w 2107270"/>
                <a:gd name="connsiteY405" fmla="*/ 307031 h 1369145"/>
                <a:gd name="connsiteX406" fmla="*/ 580146 w 2107270"/>
                <a:gd name="connsiteY406" fmla="*/ 305246 h 1369145"/>
                <a:gd name="connsiteX407" fmla="*/ 575684 w 2107270"/>
                <a:gd name="connsiteY407" fmla="*/ 304354 h 1369145"/>
                <a:gd name="connsiteX408" fmla="*/ 568544 w 2107270"/>
                <a:gd name="connsiteY408" fmla="*/ 305246 h 1369145"/>
                <a:gd name="connsiteX409" fmla="*/ 564974 w 2107270"/>
                <a:gd name="connsiteY409" fmla="*/ 304354 h 1369145"/>
                <a:gd name="connsiteX410" fmla="*/ 504281 w 2107270"/>
                <a:gd name="connsiteY410" fmla="*/ 262405 h 1369145"/>
                <a:gd name="connsiteX411" fmla="*/ 499818 w 2107270"/>
                <a:gd name="connsiteY411" fmla="*/ 257942 h 1369145"/>
                <a:gd name="connsiteX412" fmla="*/ 486430 w 2107270"/>
                <a:gd name="connsiteY412" fmla="*/ 278470 h 1369145"/>
                <a:gd name="connsiteX413" fmla="*/ 482861 w 2107270"/>
                <a:gd name="connsiteY413" fmla="*/ 288288 h 1369145"/>
                <a:gd name="connsiteX414" fmla="*/ 482861 w 2107270"/>
                <a:gd name="connsiteY414" fmla="*/ 291858 h 1369145"/>
                <a:gd name="connsiteX415" fmla="*/ 481968 w 2107270"/>
                <a:gd name="connsiteY415" fmla="*/ 295428 h 1369145"/>
                <a:gd name="connsiteX416" fmla="*/ 479290 w 2107270"/>
                <a:gd name="connsiteY416" fmla="*/ 298999 h 1369145"/>
                <a:gd name="connsiteX417" fmla="*/ 474828 w 2107270"/>
                <a:gd name="connsiteY417" fmla="*/ 302569 h 1369145"/>
                <a:gd name="connsiteX418" fmla="*/ 470365 w 2107270"/>
                <a:gd name="connsiteY418" fmla="*/ 308816 h 1369145"/>
                <a:gd name="connsiteX419" fmla="*/ 467687 w 2107270"/>
                <a:gd name="connsiteY419" fmla="*/ 313279 h 1369145"/>
                <a:gd name="connsiteX420" fmla="*/ 463225 w 2107270"/>
                <a:gd name="connsiteY420" fmla="*/ 315957 h 1369145"/>
                <a:gd name="connsiteX421" fmla="*/ 459654 w 2107270"/>
                <a:gd name="connsiteY421" fmla="*/ 323097 h 1369145"/>
                <a:gd name="connsiteX422" fmla="*/ 455192 w 2107270"/>
                <a:gd name="connsiteY422" fmla="*/ 336485 h 1369145"/>
                <a:gd name="connsiteX423" fmla="*/ 453407 w 2107270"/>
                <a:gd name="connsiteY423" fmla="*/ 339163 h 1369145"/>
                <a:gd name="connsiteX424" fmla="*/ 452514 w 2107270"/>
                <a:gd name="connsiteY424" fmla="*/ 341840 h 1369145"/>
                <a:gd name="connsiteX425" fmla="*/ 449837 w 2107270"/>
                <a:gd name="connsiteY425" fmla="*/ 343625 h 1369145"/>
                <a:gd name="connsiteX426" fmla="*/ 446266 w 2107270"/>
                <a:gd name="connsiteY426" fmla="*/ 344518 h 1369145"/>
                <a:gd name="connsiteX427" fmla="*/ 443589 w 2107270"/>
                <a:gd name="connsiteY427" fmla="*/ 342733 h 1369145"/>
                <a:gd name="connsiteX428" fmla="*/ 441804 w 2107270"/>
                <a:gd name="connsiteY428" fmla="*/ 341840 h 1369145"/>
                <a:gd name="connsiteX429" fmla="*/ 441804 w 2107270"/>
                <a:gd name="connsiteY429" fmla="*/ 333807 h 1369145"/>
                <a:gd name="connsiteX430" fmla="*/ 439126 w 2107270"/>
                <a:gd name="connsiteY430" fmla="*/ 328452 h 1369145"/>
                <a:gd name="connsiteX431" fmla="*/ 438234 w 2107270"/>
                <a:gd name="connsiteY431" fmla="*/ 325775 h 1369145"/>
                <a:gd name="connsiteX432" fmla="*/ 438234 w 2107270"/>
                <a:gd name="connsiteY432" fmla="*/ 322204 h 1369145"/>
                <a:gd name="connsiteX433" fmla="*/ 438234 w 2107270"/>
                <a:gd name="connsiteY433" fmla="*/ 318634 h 1369145"/>
                <a:gd name="connsiteX434" fmla="*/ 438234 w 2107270"/>
                <a:gd name="connsiteY434" fmla="*/ 315957 h 1369145"/>
                <a:gd name="connsiteX435" fmla="*/ 437341 w 2107270"/>
                <a:gd name="connsiteY435" fmla="*/ 314171 h 1369145"/>
                <a:gd name="connsiteX436" fmla="*/ 434664 w 2107270"/>
                <a:gd name="connsiteY436" fmla="*/ 314171 h 1369145"/>
                <a:gd name="connsiteX437" fmla="*/ 432878 w 2107270"/>
                <a:gd name="connsiteY437" fmla="*/ 316849 h 1369145"/>
                <a:gd name="connsiteX438" fmla="*/ 429309 w 2107270"/>
                <a:gd name="connsiteY438" fmla="*/ 323097 h 1369145"/>
                <a:gd name="connsiteX439" fmla="*/ 426631 w 2107270"/>
                <a:gd name="connsiteY439" fmla="*/ 326667 h 1369145"/>
                <a:gd name="connsiteX440" fmla="*/ 423061 w 2107270"/>
                <a:gd name="connsiteY440" fmla="*/ 327559 h 1369145"/>
                <a:gd name="connsiteX441" fmla="*/ 421276 w 2107270"/>
                <a:gd name="connsiteY441" fmla="*/ 325775 h 1369145"/>
                <a:gd name="connsiteX442" fmla="*/ 420383 w 2107270"/>
                <a:gd name="connsiteY442" fmla="*/ 323097 h 1369145"/>
                <a:gd name="connsiteX443" fmla="*/ 422169 w 2107270"/>
                <a:gd name="connsiteY443" fmla="*/ 312387 h 1369145"/>
                <a:gd name="connsiteX444" fmla="*/ 422169 w 2107270"/>
                <a:gd name="connsiteY444" fmla="*/ 309709 h 1369145"/>
                <a:gd name="connsiteX445" fmla="*/ 421276 w 2107270"/>
                <a:gd name="connsiteY445" fmla="*/ 307031 h 1369145"/>
                <a:gd name="connsiteX446" fmla="*/ 418598 w 2107270"/>
                <a:gd name="connsiteY446" fmla="*/ 306139 h 1369145"/>
                <a:gd name="connsiteX447" fmla="*/ 415028 w 2107270"/>
                <a:gd name="connsiteY447" fmla="*/ 305246 h 1369145"/>
                <a:gd name="connsiteX448" fmla="*/ 411458 w 2107270"/>
                <a:gd name="connsiteY448" fmla="*/ 304354 h 1369145"/>
                <a:gd name="connsiteX449" fmla="*/ 408781 w 2107270"/>
                <a:gd name="connsiteY449" fmla="*/ 305246 h 1369145"/>
                <a:gd name="connsiteX450" fmla="*/ 406995 w 2107270"/>
                <a:gd name="connsiteY450" fmla="*/ 306139 h 1369145"/>
                <a:gd name="connsiteX451" fmla="*/ 404318 w 2107270"/>
                <a:gd name="connsiteY451" fmla="*/ 307924 h 1369145"/>
                <a:gd name="connsiteX452" fmla="*/ 394500 w 2107270"/>
                <a:gd name="connsiteY452" fmla="*/ 322204 h 1369145"/>
                <a:gd name="connsiteX453" fmla="*/ 390930 w 2107270"/>
                <a:gd name="connsiteY453" fmla="*/ 323989 h 1369145"/>
                <a:gd name="connsiteX454" fmla="*/ 387360 w 2107270"/>
                <a:gd name="connsiteY454" fmla="*/ 324882 h 1369145"/>
                <a:gd name="connsiteX455" fmla="*/ 384682 w 2107270"/>
                <a:gd name="connsiteY455" fmla="*/ 324882 h 1369145"/>
                <a:gd name="connsiteX456" fmla="*/ 382005 w 2107270"/>
                <a:gd name="connsiteY456" fmla="*/ 323097 h 1369145"/>
                <a:gd name="connsiteX457" fmla="*/ 380219 w 2107270"/>
                <a:gd name="connsiteY457" fmla="*/ 321312 h 1369145"/>
                <a:gd name="connsiteX458" fmla="*/ 379327 w 2107270"/>
                <a:gd name="connsiteY458" fmla="*/ 318634 h 1369145"/>
                <a:gd name="connsiteX459" fmla="*/ 377542 w 2107270"/>
                <a:gd name="connsiteY459" fmla="*/ 313279 h 1369145"/>
                <a:gd name="connsiteX460" fmla="*/ 376649 w 2107270"/>
                <a:gd name="connsiteY460" fmla="*/ 310601 h 1369145"/>
                <a:gd name="connsiteX461" fmla="*/ 375757 w 2107270"/>
                <a:gd name="connsiteY461" fmla="*/ 308816 h 1369145"/>
                <a:gd name="connsiteX462" fmla="*/ 373972 w 2107270"/>
                <a:gd name="connsiteY462" fmla="*/ 307031 h 1369145"/>
                <a:gd name="connsiteX463" fmla="*/ 370401 w 2107270"/>
                <a:gd name="connsiteY463" fmla="*/ 305246 h 1369145"/>
                <a:gd name="connsiteX464" fmla="*/ 367724 w 2107270"/>
                <a:gd name="connsiteY464" fmla="*/ 305246 h 1369145"/>
                <a:gd name="connsiteX465" fmla="*/ 364154 w 2107270"/>
                <a:gd name="connsiteY465" fmla="*/ 304354 h 1369145"/>
                <a:gd name="connsiteX466" fmla="*/ 360584 w 2107270"/>
                <a:gd name="connsiteY466" fmla="*/ 306139 h 1369145"/>
                <a:gd name="connsiteX467" fmla="*/ 340055 w 2107270"/>
                <a:gd name="connsiteY467" fmla="*/ 323989 h 1369145"/>
                <a:gd name="connsiteX468" fmla="*/ 336485 w 2107270"/>
                <a:gd name="connsiteY468" fmla="*/ 323989 h 1369145"/>
                <a:gd name="connsiteX469" fmla="*/ 332915 w 2107270"/>
                <a:gd name="connsiteY469" fmla="*/ 323989 h 1369145"/>
                <a:gd name="connsiteX470" fmla="*/ 331130 w 2107270"/>
                <a:gd name="connsiteY470" fmla="*/ 322204 h 1369145"/>
                <a:gd name="connsiteX471" fmla="*/ 329345 w 2107270"/>
                <a:gd name="connsiteY471" fmla="*/ 319527 h 1369145"/>
                <a:gd name="connsiteX472" fmla="*/ 328453 w 2107270"/>
                <a:gd name="connsiteY472" fmla="*/ 317742 h 1369145"/>
                <a:gd name="connsiteX473" fmla="*/ 326667 w 2107270"/>
                <a:gd name="connsiteY473" fmla="*/ 315957 h 1369145"/>
                <a:gd name="connsiteX474" fmla="*/ 323990 w 2107270"/>
                <a:gd name="connsiteY474" fmla="*/ 315064 h 1369145"/>
                <a:gd name="connsiteX475" fmla="*/ 321312 w 2107270"/>
                <a:gd name="connsiteY475" fmla="*/ 315064 h 1369145"/>
                <a:gd name="connsiteX476" fmla="*/ 317742 w 2107270"/>
                <a:gd name="connsiteY476" fmla="*/ 317742 h 1369145"/>
                <a:gd name="connsiteX477" fmla="*/ 314172 w 2107270"/>
                <a:gd name="connsiteY477" fmla="*/ 321312 h 1369145"/>
                <a:gd name="connsiteX478" fmla="*/ 307032 w 2107270"/>
                <a:gd name="connsiteY478" fmla="*/ 333807 h 1369145"/>
                <a:gd name="connsiteX479" fmla="*/ 306139 w 2107270"/>
                <a:gd name="connsiteY479" fmla="*/ 338270 h 1369145"/>
                <a:gd name="connsiteX480" fmla="*/ 307032 w 2107270"/>
                <a:gd name="connsiteY480" fmla="*/ 341840 h 1369145"/>
                <a:gd name="connsiteX481" fmla="*/ 308817 w 2107270"/>
                <a:gd name="connsiteY481" fmla="*/ 347195 h 1369145"/>
                <a:gd name="connsiteX482" fmla="*/ 309709 w 2107270"/>
                <a:gd name="connsiteY482" fmla="*/ 348980 h 1369145"/>
                <a:gd name="connsiteX483" fmla="*/ 311494 w 2107270"/>
                <a:gd name="connsiteY483" fmla="*/ 350765 h 1369145"/>
                <a:gd name="connsiteX484" fmla="*/ 313279 w 2107270"/>
                <a:gd name="connsiteY484" fmla="*/ 353443 h 1369145"/>
                <a:gd name="connsiteX485" fmla="*/ 318634 w 2107270"/>
                <a:gd name="connsiteY485" fmla="*/ 356121 h 1369145"/>
                <a:gd name="connsiteX486" fmla="*/ 320420 w 2107270"/>
                <a:gd name="connsiteY486" fmla="*/ 357906 h 1369145"/>
                <a:gd name="connsiteX487" fmla="*/ 321312 w 2107270"/>
                <a:gd name="connsiteY487" fmla="*/ 359691 h 1369145"/>
                <a:gd name="connsiteX488" fmla="*/ 322205 w 2107270"/>
                <a:gd name="connsiteY488" fmla="*/ 362368 h 1369145"/>
                <a:gd name="connsiteX489" fmla="*/ 324882 w 2107270"/>
                <a:gd name="connsiteY489" fmla="*/ 370401 h 1369145"/>
                <a:gd name="connsiteX490" fmla="*/ 326667 w 2107270"/>
                <a:gd name="connsiteY490" fmla="*/ 372186 h 1369145"/>
                <a:gd name="connsiteX491" fmla="*/ 328453 w 2107270"/>
                <a:gd name="connsiteY491" fmla="*/ 373971 h 1369145"/>
                <a:gd name="connsiteX492" fmla="*/ 331130 w 2107270"/>
                <a:gd name="connsiteY492" fmla="*/ 374864 h 1369145"/>
                <a:gd name="connsiteX493" fmla="*/ 361476 w 2107270"/>
                <a:gd name="connsiteY493" fmla="*/ 380219 h 1369145"/>
                <a:gd name="connsiteX494" fmla="*/ 364154 w 2107270"/>
                <a:gd name="connsiteY494" fmla="*/ 382004 h 1369145"/>
                <a:gd name="connsiteX495" fmla="*/ 375757 w 2107270"/>
                <a:gd name="connsiteY495" fmla="*/ 390037 h 1369145"/>
                <a:gd name="connsiteX496" fmla="*/ 378434 w 2107270"/>
                <a:gd name="connsiteY496" fmla="*/ 390929 h 1369145"/>
                <a:gd name="connsiteX497" fmla="*/ 381112 w 2107270"/>
                <a:gd name="connsiteY497" fmla="*/ 391822 h 1369145"/>
                <a:gd name="connsiteX498" fmla="*/ 413243 w 2107270"/>
                <a:gd name="connsiteY498" fmla="*/ 393607 h 1369145"/>
                <a:gd name="connsiteX499" fmla="*/ 415028 w 2107270"/>
                <a:gd name="connsiteY499" fmla="*/ 395392 h 1369145"/>
                <a:gd name="connsiteX500" fmla="*/ 415921 w 2107270"/>
                <a:gd name="connsiteY500" fmla="*/ 397177 h 1369145"/>
                <a:gd name="connsiteX501" fmla="*/ 417706 w 2107270"/>
                <a:gd name="connsiteY501" fmla="*/ 399855 h 1369145"/>
                <a:gd name="connsiteX502" fmla="*/ 417706 w 2107270"/>
                <a:gd name="connsiteY502" fmla="*/ 402532 h 1369145"/>
                <a:gd name="connsiteX503" fmla="*/ 418598 w 2107270"/>
                <a:gd name="connsiteY503" fmla="*/ 405210 h 1369145"/>
                <a:gd name="connsiteX504" fmla="*/ 420383 w 2107270"/>
                <a:gd name="connsiteY504" fmla="*/ 406995 h 1369145"/>
                <a:gd name="connsiteX505" fmla="*/ 423061 w 2107270"/>
                <a:gd name="connsiteY505" fmla="*/ 408780 h 1369145"/>
                <a:gd name="connsiteX506" fmla="*/ 443589 w 2107270"/>
                <a:gd name="connsiteY506" fmla="*/ 414135 h 1369145"/>
                <a:gd name="connsiteX507" fmla="*/ 446266 w 2107270"/>
                <a:gd name="connsiteY507" fmla="*/ 415028 h 1369145"/>
                <a:gd name="connsiteX508" fmla="*/ 447159 w 2107270"/>
                <a:gd name="connsiteY508" fmla="*/ 416813 h 1369145"/>
                <a:gd name="connsiteX509" fmla="*/ 446266 w 2107270"/>
                <a:gd name="connsiteY509" fmla="*/ 420383 h 1369145"/>
                <a:gd name="connsiteX510" fmla="*/ 443589 w 2107270"/>
                <a:gd name="connsiteY510" fmla="*/ 423953 h 1369145"/>
                <a:gd name="connsiteX511" fmla="*/ 436449 w 2107270"/>
                <a:gd name="connsiteY511" fmla="*/ 429308 h 1369145"/>
                <a:gd name="connsiteX512" fmla="*/ 431986 w 2107270"/>
                <a:gd name="connsiteY512" fmla="*/ 431093 h 1369145"/>
                <a:gd name="connsiteX513" fmla="*/ 427524 w 2107270"/>
                <a:gd name="connsiteY513" fmla="*/ 431986 h 1369145"/>
                <a:gd name="connsiteX514" fmla="*/ 424846 w 2107270"/>
                <a:gd name="connsiteY514" fmla="*/ 432878 h 1369145"/>
                <a:gd name="connsiteX515" fmla="*/ 422169 w 2107270"/>
                <a:gd name="connsiteY515" fmla="*/ 432878 h 1369145"/>
                <a:gd name="connsiteX516" fmla="*/ 418598 w 2107270"/>
                <a:gd name="connsiteY516" fmla="*/ 435556 h 1369145"/>
                <a:gd name="connsiteX517" fmla="*/ 398962 w 2107270"/>
                <a:gd name="connsiteY517" fmla="*/ 456084 h 1369145"/>
                <a:gd name="connsiteX518" fmla="*/ 394500 w 2107270"/>
                <a:gd name="connsiteY518" fmla="*/ 458762 h 1369145"/>
                <a:gd name="connsiteX519" fmla="*/ 338270 w 2107270"/>
                <a:gd name="connsiteY519" fmla="*/ 486430 h 1369145"/>
                <a:gd name="connsiteX520" fmla="*/ 336485 w 2107270"/>
                <a:gd name="connsiteY520" fmla="*/ 487323 h 1369145"/>
                <a:gd name="connsiteX521" fmla="*/ 335593 w 2107270"/>
                <a:gd name="connsiteY521" fmla="*/ 487323 h 1369145"/>
                <a:gd name="connsiteX522" fmla="*/ 333808 w 2107270"/>
                <a:gd name="connsiteY522" fmla="*/ 490001 h 1369145"/>
                <a:gd name="connsiteX523" fmla="*/ 318634 w 2107270"/>
                <a:gd name="connsiteY523" fmla="*/ 505173 h 1369145"/>
                <a:gd name="connsiteX524" fmla="*/ 315065 w 2107270"/>
                <a:gd name="connsiteY524" fmla="*/ 506959 h 1369145"/>
                <a:gd name="connsiteX525" fmla="*/ 312387 w 2107270"/>
                <a:gd name="connsiteY525" fmla="*/ 506959 h 1369145"/>
                <a:gd name="connsiteX526" fmla="*/ 311494 w 2107270"/>
                <a:gd name="connsiteY526" fmla="*/ 502496 h 1369145"/>
                <a:gd name="connsiteX527" fmla="*/ 309709 w 2107270"/>
                <a:gd name="connsiteY527" fmla="*/ 501603 h 1369145"/>
                <a:gd name="connsiteX528" fmla="*/ 264190 w 2107270"/>
                <a:gd name="connsiteY528" fmla="*/ 519454 h 1369145"/>
                <a:gd name="connsiteX529" fmla="*/ 249017 w 2107270"/>
                <a:gd name="connsiteY529" fmla="*/ 530165 h 1369145"/>
                <a:gd name="connsiteX530" fmla="*/ 247232 w 2107270"/>
                <a:gd name="connsiteY530" fmla="*/ 532842 h 1369145"/>
                <a:gd name="connsiteX531" fmla="*/ 245447 w 2107270"/>
                <a:gd name="connsiteY531" fmla="*/ 535520 h 1369145"/>
                <a:gd name="connsiteX532" fmla="*/ 244554 w 2107270"/>
                <a:gd name="connsiteY532" fmla="*/ 542660 h 1369145"/>
                <a:gd name="connsiteX533" fmla="*/ 245447 w 2107270"/>
                <a:gd name="connsiteY533" fmla="*/ 546230 h 1369145"/>
                <a:gd name="connsiteX534" fmla="*/ 245447 w 2107270"/>
                <a:gd name="connsiteY534" fmla="*/ 549800 h 1369145"/>
                <a:gd name="connsiteX535" fmla="*/ 246339 w 2107270"/>
                <a:gd name="connsiteY535" fmla="*/ 551585 h 1369145"/>
                <a:gd name="connsiteX536" fmla="*/ 247232 w 2107270"/>
                <a:gd name="connsiteY536" fmla="*/ 552478 h 1369145"/>
                <a:gd name="connsiteX537" fmla="*/ 247232 w 2107270"/>
                <a:gd name="connsiteY537" fmla="*/ 553370 h 1369145"/>
                <a:gd name="connsiteX538" fmla="*/ 249017 w 2107270"/>
                <a:gd name="connsiteY538" fmla="*/ 553370 h 1369145"/>
                <a:gd name="connsiteX539" fmla="*/ 253480 w 2107270"/>
                <a:gd name="connsiteY539" fmla="*/ 554263 h 1369145"/>
                <a:gd name="connsiteX540" fmla="*/ 255265 w 2107270"/>
                <a:gd name="connsiteY540" fmla="*/ 554263 h 1369145"/>
                <a:gd name="connsiteX541" fmla="*/ 255265 w 2107270"/>
                <a:gd name="connsiteY541" fmla="*/ 556941 h 1369145"/>
                <a:gd name="connsiteX542" fmla="*/ 255265 w 2107270"/>
                <a:gd name="connsiteY542" fmla="*/ 563188 h 1369145"/>
                <a:gd name="connsiteX543" fmla="*/ 255265 w 2107270"/>
                <a:gd name="connsiteY543" fmla="*/ 565866 h 1369145"/>
                <a:gd name="connsiteX544" fmla="*/ 256157 w 2107270"/>
                <a:gd name="connsiteY544" fmla="*/ 571221 h 1369145"/>
                <a:gd name="connsiteX545" fmla="*/ 267760 w 2107270"/>
                <a:gd name="connsiteY545" fmla="*/ 597997 h 1369145"/>
                <a:gd name="connsiteX546" fmla="*/ 267760 w 2107270"/>
                <a:gd name="connsiteY546" fmla="*/ 600675 h 1369145"/>
                <a:gd name="connsiteX547" fmla="*/ 266868 w 2107270"/>
                <a:gd name="connsiteY547" fmla="*/ 603352 h 1369145"/>
                <a:gd name="connsiteX548" fmla="*/ 263297 w 2107270"/>
                <a:gd name="connsiteY548" fmla="*/ 606922 h 1369145"/>
                <a:gd name="connsiteX549" fmla="*/ 261513 w 2107270"/>
                <a:gd name="connsiteY549" fmla="*/ 609600 h 1369145"/>
                <a:gd name="connsiteX550" fmla="*/ 260620 w 2107270"/>
                <a:gd name="connsiteY550" fmla="*/ 614955 h 1369145"/>
                <a:gd name="connsiteX551" fmla="*/ 261513 w 2107270"/>
                <a:gd name="connsiteY551" fmla="*/ 621203 h 1369145"/>
                <a:gd name="connsiteX552" fmla="*/ 262405 w 2107270"/>
                <a:gd name="connsiteY552" fmla="*/ 623881 h 1369145"/>
                <a:gd name="connsiteX553" fmla="*/ 264190 w 2107270"/>
                <a:gd name="connsiteY553" fmla="*/ 624773 h 1369145"/>
                <a:gd name="connsiteX554" fmla="*/ 266868 w 2107270"/>
                <a:gd name="connsiteY554" fmla="*/ 625665 h 1369145"/>
                <a:gd name="connsiteX555" fmla="*/ 268653 w 2107270"/>
                <a:gd name="connsiteY555" fmla="*/ 627451 h 1369145"/>
                <a:gd name="connsiteX556" fmla="*/ 269545 w 2107270"/>
                <a:gd name="connsiteY556" fmla="*/ 630128 h 1369145"/>
                <a:gd name="connsiteX557" fmla="*/ 270438 w 2107270"/>
                <a:gd name="connsiteY557" fmla="*/ 632806 h 1369145"/>
                <a:gd name="connsiteX558" fmla="*/ 270438 w 2107270"/>
                <a:gd name="connsiteY558" fmla="*/ 636376 h 1369145"/>
                <a:gd name="connsiteX559" fmla="*/ 270438 w 2107270"/>
                <a:gd name="connsiteY559" fmla="*/ 639053 h 1369145"/>
                <a:gd name="connsiteX560" fmla="*/ 273115 w 2107270"/>
                <a:gd name="connsiteY560" fmla="*/ 656012 h 1369145"/>
                <a:gd name="connsiteX561" fmla="*/ 274901 w 2107270"/>
                <a:gd name="connsiteY561" fmla="*/ 697068 h 1369145"/>
                <a:gd name="connsiteX562" fmla="*/ 275793 w 2107270"/>
                <a:gd name="connsiteY562" fmla="*/ 704208 h 1369145"/>
                <a:gd name="connsiteX563" fmla="*/ 275793 w 2107270"/>
                <a:gd name="connsiteY563" fmla="*/ 705101 h 1369145"/>
                <a:gd name="connsiteX564" fmla="*/ 276685 w 2107270"/>
                <a:gd name="connsiteY564" fmla="*/ 705993 h 1369145"/>
                <a:gd name="connsiteX565" fmla="*/ 277578 w 2107270"/>
                <a:gd name="connsiteY565" fmla="*/ 707779 h 1369145"/>
                <a:gd name="connsiteX566" fmla="*/ 280256 w 2107270"/>
                <a:gd name="connsiteY566" fmla="*/ 709564 h 1369145"/>
                <a:gd name="connsiteX567" fmla="*/ 286503 w 2107270"/>
                <a:gd name="connsiteY567" fmla="*/ 711349 h 1369145"/>
                <a:gd name="connsiteX568" fmla="*/ 288289 w 2107270"/>
                <a:gd name="connsiteY568" fmla="*/ 713134 h 1369145"/>
                <a:gd name="connsiteX569" fmla="*/ 290073 w 2107270"/>
                <a:gd name="connsiteY569" fmla="*/ 715811 h 1369145"/>
                <a:gd name="connsiteX570" fmla="*/ 290073 w 2107270"/>
                <a:gd name="connsiteY570" fmla="*/ 718489 h 1369145"/>
                <a:gd name="connsiteX571" fmla="*/ 290073 w 2107270"/>
                <a:gd name="connsiteY571" fmla="*/ 721167 h 1369145"/>
                <a:gd name="connsiteX572" fmla="*/ 284718 w 2107270"/>
                <a:gd name="connsiteY572" fmla="*/ 759545 h 1369145"/>
                <a:gd name="connsiteX573" fmla="*/ 282933 w 2107270"/>
                <a:gd name="connsiteY573" fmla="*/ 762223 h 1369145"/>
                <a:gd name="connsiteX574" fmla="*/ 280256 w 2107270"/>
                <a:gd name="connsiteY574" fmla="*/ 765793 h 1369145"/>
                <a:gd name="connsiteX575" fmla="*/ 274008 w 2107270"/>
                <a:gd name="connsiteY575" fmla="*/ 767578 h 1369145"/>
                <a:gd name="connsiteX576" fmla="*/ 270438 w 2107270"/>
                <a:gd name="connsiteY576" fmla="*/ 768471 h 1369145"/>
                <a:gd name="connsiteX577" fmla="*/ 265975 w 2107270"/>
                <a:gd name="connsiteY577" fmla="*/ 768471 h 1369145"/>
                <a:gd name="connsiteX578" fmla="*/ 263297 w 2107270"/>
                <a:gd name="connsiteY578" fmla="*/ 769363 h 1369145"/>
                <a:gd name="connsiteX579" fmla="*/ 260620 w 2107270"/>
                <a:gd name="connsiteY579" fmla="*/ 771148 h 1369145"/>
                <a:gd name="connsiteX580" fmla="*/ 254372 w 2107270"/>
                <a:gd name="connsiteY580" fmla="*/ 782751 h 1369145"/>
                <a:gd name="connsiteX581" fmla="*/ 252587 w 2107270"/>
                <a:gd name="connsiteY581" fmla="*/ 784536 h 1369145"/>
                <a:gd name="connsiteX582" fmla="*/ 231166 w 2107270"/>
                <a:gd name="connsiteY582" fmla="*/ 805065 h 1369145"/>
                <a:gd name="connsiteX583" fmla="*/ 226704 w 2107270"/>
                <a:gd name="connsiteY583" fmla="*/ 811312 h 1369145"/>
                <a:gd name="connsiteX584" fmla="*/ 224026 w 2107270"/>
                <a:gd name="connsiteY584" fmla="*/ 813097 h 1369145"/>
                <a:gd name="connsiteX585" fmla="*/ 220456 w 2107270"/>
                <a:gd name="connsiteY585" fmla="*/ 814882 h 1369145"/>
                <a:gd name="connsiteX586" fmla="*/ 214208 w 2107270"/>
                <a:gd name="connsiteY586" fmla="*/ 815775 h 1369145"/>
                <a:gd name="connsiteX587" fmla="*/ 210638 w 2107270"/>
                <a:gd name="connsiteY587" fmla="*/ 815775 h 1369145"/>
                <a:gd name="connsiteX588" fmla="*/ 207961 w 2107270"/>
                <a:gd name="connsiteY588" fmla="*/ 814882 h 1369145"/>
                <a:gd name="connsiteX589" fmla="*/ 206175 w 2107270"/>
                <a:gd name="connsiteY589" fmla="*/ 813990 h 1369145"/>
                <a:gd name="connsiteX590" fmla="*/ 204390 w 2107270"/>
                <a:gd name="connsiteY590" fmla="*/ 812205 h 1369145"/>
                <a:gd name="connsiteX591" fmla="*/ 202605 w 2107270"/>
                <a:gd name="connsiteY591" fmla="*/ 810420 h 1369145"/>
                <a:gd name="connsiteX592" fmla="*/ 201713 w 2107270"/>
                <a:gd name="connsiteY592" fmla="*/ 807742 h 1369145"/>
                <a:gd name="connsiteX593" fmla="*/ 199928 w 2107270"/>
                <a:gd name="connsiteY593" fmla="*/ 805957 h 1369145"/>
                <a:gd name="connsiteX594" fmla="*/ 197250 w 2107270"/>
                <a:gd name="connsiteY594" fmla="*/ 804172 h 1369145"/>
                <a:gd name="connsiteX595" fmla="*/ 194573 w 2107270"/>
                <a:gd name="connsiteY595" fmla="*/ 804172 h 1369145"/>
                <a:gd name="connsiteX596" fmla="*/ 192787 w 2107270"/>
                <a:gd name="connsiteY596" fmla="*/ 806850 h 1369145"/>
                <a:gd name="connsiteX597" fmla="*/ 191002 w 2107270"/>
                <a:gd name="connsiteY597" fmla="*/ 811312 h 1369145"/>
                <a:gd name="connsiteX598" fmla="*/ 188325 w 2107270"/>
                <a:gd name="connsiteY598" fmla="*/ 816668 h 1369145"/>
                <a:gd name="connsiteX599" fmla="*/ 166011 w 2107270"/>
                <a:gd name="connsiteY599" fmla="*/ 840766 h 1369145"/>
                <a:gd name="connsiteX600" fmla="*/ 165119 w 2107270"/>
                <a:gd name="connsiteY600" fmla="*/ 843444 h 1369145"/>
                <a:gd name="connsiteX601" fmla="*/ 159764 w 2107270"/>
                <a:gd name="connsiteY601" fmla="*/ 854154 h 1369145"/>
                <a:gd name="connsiteX602" fmla="*/ 156193 w 2107270"/>
                <a:gd name="connsiteY602" fmla="*/ 867542 h 1369145"/>
                <a:gd name="connsiteX603" fmla="*/ 154409 w 2107270"/>
                <a:gd name="connsiteY603" fmla="*/ 869327 h 1369145"/>
                <a:gd name="connsiteX604" fmla="*/ 152623 w 2107270"/>
                <a:gd name="connsiteY604" fmla="*/ 871112 h 1369145"/>
                <a:gd name="connsiteX605" fmla="*/ 149053 w 2107270"/>
                <a:gd name="connsiteY605" fmla="*/ 870220 h 1369145"/>
                <a:gd name="connsiteX606" fmla="*/ 147268 w 2107270"/>
                <a:gd name="connsiteY606" fmla="*/ 867542 h 1369145"/>
                <a:gd name="connsiteX607" fmla="*/ 146376 w 2107270"/>
                <a:gd name="connsiteY607" fmla="*/ 864864 h 1369145"/>
                <a:gd name="connsiteX608" fmla="*/ 144590 w 2107270"/>
                <a:gd name="connsiteY608" fmla="*/ 856832 h 1369145"/>
                <a:gd name="connsiteX609" fmla="*/ 144590 w 2107270"/>
                <a:gd name="connsiteY609" fmla="*/ 853261 h 1369145"/>
                <a:gd name="connsiteX610" fmla="*/ 144590 w 2107270"/>
                <a:gd name="connsiteY610" fmla="*/ 850584 h 1369145"/>
                <a:gd name="connsiteX611" fmla="*/ 145483 w 2107270"/>
                <a:gd name="connsiteY611" fmla="*/ 847906 h 1369145"/>
                <a:gd name="connsiteX612" fmla="*/ 146376 w 2107270"/>
                <a:gd name="connsiteY612" fmla="*/ 846121 h 1369145"/>
                <a:gd name="connsiteX613" fmla="*/ 148161 w 2107270"/>
                <a:gd name="connsiteY613" fmla="*/ 843444 h 1369145"/>
                <a:gd name="connsiteX614" fmla="*/ 149053 w 2107270"/>
                <a:gd name="connsiteY614" fmla="*/ 841658 h 1369145"/>
                <a:gd name="connsiteX615" fmla="*/ 149053 w 2107270"/>
                <a:gd name="connsiteY615" fmla="*/ 838981 h 1369145"/>
                <a:gd name="connsiteX616" fmla="*/ 144590 w 2107270"/>
                <a:gd name="connsiteY616" fmla="*/ 817560 h 1369145"/>
                <a:gd name="connsiteX617" fmla="*/ 143698 w 2107270"/>
                <a:gd name="connsiteY617" fmla="*/ 815775 h 1369145"/>
                <a:gd name="connsiteX618" fmla="*/ 142805 w 2107270"/>
                <a:gd name="connsiteY618" fmla="*/ 813990 h 1369145"/>
                <a:gd name="connsiteX619" fmla="*/ 140128 w 2107270"/>
                <a:gd name="connsiteY619" fmla="*/ 813097 h 1369145"/>
                <a:gd name="connsiteX620" fmla="*/ 138343 w 2107270"/>
                <a:gd name="connsiteY620" fmla="*/ 813990 h 1369145"/>
                <a:gd name="connsiteX621" fmla="*/ 136558 w 2107270"/>
                <a:gd name="connsiteY621" fmla="*/ 816668 h 1369145"/>
                <a:gd name="connsiteX622" fmla="*/ 132988 w 2107270"/>
                <a:gd name="connsiteY622" fmla="*/ 830948 h 1369145"/>
                <a:gd name="connsiteX623" fmla="*/ 130310 w 2107270"/>
                <a:gd name="connsiteY623" fmla="*/ 839873 h 1369145"/>
                <a:gd name="connsiteX624" fmla="*/ 129417 w 2107270"/>
                <a:gd name="connsiteY624" fmla="*/ 847014 h 1369145"/>
                <a:gd name="connsiteX625" fmla="*/ 129417 w 2107270"/>
                <a:gd name="connsiteY625" fmla="*/ 853261 h 1369145"/>
                <a:gd name="connsiteX626" fmla="*/ 130310 w 2107270"/>
                <a:gd name="connsiteY626" fmla="*/ 858617 h 1369145"/>
                <a:gd name="connsiteX627" fmla="*/ 130310 w 2107270"/>
                <a:gd name="connsiteY627" fmla="*/ 864864 h 1369145"/>
                <a:gd name="connsiteX628" fmla="*/ 130310 w 2107270"/>
                <a:gd name="connsiteY628" fmla="*/ 871112 h 1369145"/>
                <a:gd name="connsiteX629" fmla="*/ 129417 w 2107270"/>
                <a:gd name="connsiteY629" fmla="*/ 874682 h 1369145"/>
                <a:gd name="connsiteX630" fmla="*/ 127633 w 2107270"/>
                <a:gd name="connsiteY630" fmla="*/ 880930 h 1369145"/>
                <a:gd name="connsiteX631" fmla="*/ 124955 w 2107270"/>
                <a:gd name="connsiteY631" fmla="*/ 883608 h 1369145"/>
                <a:gd name="connsiteX632" fmla="*/ 121385 w 2107270"/>
                <a:gd name="connsiteY632" fmla="*/ 886285 h 1369145"/>
                <a:gd name="connsiteX633" fmla="*/ 108889 w 2107270"/>
                <a:gd name="connsiteY633" fmla="*/ 889855 h 1369145"/>
                <a:gd name="connsiteX634" fmla="*/ 88361 w 2107270"/>
                <a:gd name="connsiteY634" fmla="*/ 888070 h 1369145"/>
                <a:gd name="connsiteX635" fmla="*/ 84791 w 2107270"/>
                <a:gd name="connsiteY635" fmla="*/ 888963 h 1369145"/>
                <a:gd name="connsiteX636" fmla="*/ 80328 w 2107270"/>
                <a:gd name="connsiteY636" fmla="*/ 891640 h 1369145"/>
                <a:gd name="connsiteX637" fmla="*/ 73188 w 2107270"/>
                <a:gd name="connsiteY637" fmla="*/ 896996 h 1369145"/>
                <a:gd name="connsiteX638" fmla="*/ 68725 w 2107270"/>
                <a:gd name="connsiteY638" fmla="*/ 901458 h 1369145"/>
                <a:gd name="connsiteX639" fmla="*/ 64262 w 2107270"/>
                <a:gd name="connsiteY639" fmla="*/ 906813 h 1369145"/>
                <a:gd name="connsiteX640" fmla="*/ 59800 w 2107270"/>
                <a:gd name="connsiteY640" fmla="*/ 916631 h 1369145"/>
                <a:gd name="connsiteX641" fmla="*/ 56230 w 2107270"/>
                <a:gd name="connsiteY641" fmla="*/ 921986 h 1369145"/>
                <a:gd name="connsiteX642" fmla="*/ 49982 w 2107270"/>
                <a:gd name="connsiteY642" fmla="*/ 926449 h 1369145"/>
                <a:gd name="connsiteX643" fmla="*/ 45520 w 2107270"/>
                <a:gd name="connsiteY643" fmla="*/ 927342 h 1369145"/>
                <a:gd name="connsiteX644" fmla="*/ 41949 w 2107270"/>
                <a:gd name="connsiteY644" fmla="*/ 930019 h 1369145"/>
                <a:gd name="connsiteX645" fmla="*/ 39272 w 2107270"/>
                <a:gd name="connsiteY645" fmla="*/ 932697 h 1369145"/>
                <a:gd name="connsiteX646" fmla="*/ 33917 w 2107270"/>
                <a:gd name="connsiteY646" fmla="*/ 952333 h 1369145"/>
                <a:gd name="connsiteX647" fmla="*/ 27669 w 2107270"/>
                <a:gd name="connsiteY647" fmla="*/ 979109 h 1369145"/>
                <a:gd name="connsiteX648" fmla="*/ 33917 w 2107270"/>
                <a:gd name="connsiteY648" fmla="*/ 984464 h 1369145"/>
                <a:gd name="connsiteX649" fmla="*/ 33024 w 2107270"/>
                <a:gd name="connsiteY649" fmla="*/ 989819 h 1369145"/>
                <a:gd name="connsiteX650" fmla="*/ 29454 w 2107270"/>
                <a:gd name="connsiteY650" fmla="*/ 996959 h 1369145"/>
                <a:gd name="connsiteX651" fmla="*/ 25884 w 2107270"/>
                <a:gd name="connsiteY651" fmla="*/ 1012132 h 1369145"/>
                <a:gd name="connsiteX652" fmla="*/ 25884 w 2107270"/>
                <a:gd name="connsiteY652" fmla="*/ 1016595 h 1369145"/>
                <a:gd name="connsiteX653" fmla="*/ 27669 w 2107270"/>
                <a:gd name="connsiteY653" fmla="*/ 1019272 h 1369145"/>
                <a:gd name="connsiteX654" fmla="*/ 29454 w 2107270"/>
                <a:gd name="connsiteY654" fmla="*/ 1021058 h 1369145"/>
                <a:gd name="connsiteX655" fmla="*/ 33024 w 2107270"/>
                <a:gd name="connsiteY655" fmla="*/ 1021058 h 1369145"/>
                <a:gd name="connsiteX656" fmla="*/ 35701 w 2107270"/>
                <a:gd name="connsiteY656" fmla="*/ 1021058 h 1369145"/>
                <a:gd name="connsiteX657" fmla="*/ 38379 w 2107270"/>
                <a:gd name="connsiteY657" fmla="*/ 1020165 h 1369145"/>
                <a:gd name="connsiteX658" fmla="*/ 41949 w 2107270"/>
                <a:gd name="connsiteY658" fmla="*/ 1021950 h 1369145"/>
                <a:gd name="connsiteX659" fmla="*/ 45520 w 2107270"/>
                <a:gd name="connsiteY659" fmla="*/ 1023735 h 1369145"/>
                <a:gd name="connsiteX660" fmla="*/ 51767 w 2107270"/>
                <a:gd name="connsiteY660" fmla="*/ 1030876 h 1369145"/>
                <a:gd name="connsiteX661" fmla="*/ 52660 w 2107270"/>
                <a:gd name="connsiteY661" fmla="*/ 1035338 h 1369145"/>
                <a:gd name="connsiteX662" fmla="*/ 52660 w 2107270"/>
                <a:gd name="connsiteY662" fmla="*/ 1038908 h 1369145"/>
                <a:gd name="connsiteX663" fmla="*/ 50874 w 2107270"/>
                <a:gd name="connsiteY663" fmla="*/ 1041586 h 1369145"/>
                <a:gd name="connsiteX664" fmla="*/ 49089 w 2107270"/>
                <a:gd name="connsiteY664" fmla="*/ 1043371 h 1369145"/>
                <a:gd name="connsiteX665" fmla="*/ 48197 w 2107270"/>
                <a:gd name="connsiteY665" fmla="*/ 1046048 h 1369145"/>
                <a:gd name="connsiteX666" fmla="*/ 46412 w 2107270"/>
                <a:gd name="connsiteY666" fmla="*/ 1050511 h 1369145"/>
                <a:gd name="connsiteX667" fmla="*/ 46412 w 2107270"/>
                <a:gd name="connsiteY667" fmla="*/ 1068362 h 1369145"/>
                <a:gd name="connsiteX668" fmla="*/ 45520 w 2107270"/>
                <a:gd name="connsiteY668" fmla="*/ 1071932 h 1369145"/>
                <a:gd name="connsiteX669" fmla="*/ 44627 w 2107270"/>
                <a:gd name="connsiteY669" fmla="*/ 1074610 h 1369145"/>
                <a:gd name="connsiteX670" fmla="*/ 42842 w 2107270"/>
                <a:gd name="connsiteY670" fmla="*/ 1077287 h 1369145"/>
                <a:gd name="connsiteX671" fmla="*/ 41949 w 2107270"/>
                <a:gd name="connsiteY671" fmla="*/ 1081750 h 1369145"/>
                <a:gd name="connsiteX672" fmla="*/ 41057 w 2107270"/>
                <a:gd name="connsiteY672" fmla="*/ 1087105 h 1369145"/>
                <a:gd name="connsiteX673" fmla="*/ 41057 w 2107270"/>
                <a:gd name="connsiteY673" fmla="*/ 1130839 h 1369145"/>
                <a:gd name="connsiteX674" fmla="*/ 41949 w 2107270"/>
                <a:gd name="connsiteY674" fmla="*/ 1136194 h 1369145"/>
                <a:gd name="connsiteX675" fmla="*/ 42842 w 2107270"/>
                <a:gd name="connsiteY675" fmla="*/ 1139764 h 1369145"/>
                <a:gd name="connsiteX676" fmla="*/ 44627 w 2107270"/>
                <a:gd name="connsiteY676" fmla="*/ 1141550 h 1369145"/>
                <a:gd name="connsiteX677" fmla="*/ 47305 w 2107270"/>
                <a:gd name="connsiteY677" fmla="*/ 1143335 h 1369145"/>
                <a:gd name="connsiteX678" fmla="*/ 49982 w 2107270"/>
                <a:gd name="connsiteY678" fmla="*/ 1146905 h 1369145"/>
                <a:gd name="connsiteX679" fmla="*/ 52660 w 2107270"/>
                <a:gd name="connsiteY679" fmla="*/ 1151368 h 1369145"/>
                <a:gd name="connsiteX680" fmla="*/ 55337 w 2107270"/>
                <a:gd name="connsiteY680" fmla="*/ 1161185 h 1369145"/>
                <a:gd name="connsiteX681" fmla="*/ 55337 w 2107270"/>
                <a:gd name="connsiteY681" fmla="*/ 1165648 h 1369145"/>
                <a:gd name="connsiteX682" fmla="*/ 53552 w 2107270"/>
                <a:gd name="connsiteY682" fmla="*/ 1168326 h 1369145"/>
                <a:gd name="connsiteX683" fmla="*/ 30346 w 2107270"/>
                <a:gd name="connsiteY683" fmla="*/ 1170111 h 1369145"/>
                <a:gd name="connsiteX684" fmla="*/ 9818 w 2107270"/>
                <a:gd name="connsiteY684" fmla="*/ 1176358 h 1369145"/>
                <a:gd name="connsiteX685" fmla="*/ 7141 w 2107270"/>
                <a:gd name="connsiteY685" fmla="*/ 1177251 h 1369145"/>
                <a:gd name="connsiteX686" fmla="*/ 2678 w 2107270"/>
                <a:gd name="connsiteY686" fmla="*/ 1180821 h 1369145"/>
                <a:gd name="connsiteX687" fmla="*/ 0 w 2107270"/>
                <a:gd name="connsiteY687" fmla="*/ 1183499 h 1369145"/>
                <a:gd name="connsiteX688" fmla="*/ 0 w 2107270"/>
                <a:gd name="connsiteY688" fmla="*/ 1185284 h 1369145"/>
                <a:gd name="connsiteX689" fmla="*/ 893 w 2107270"/>
                <a:gd name="connsiteY689" fmla="*/ 1187961 h 1369145"/>
                <a:gd name="connsiteX690" fmla="*/ 3570 w 2107270"/>
                <a:gd name="connsiteY690" fmla="*/ 1195102 h 1369145"/>
                <a:gd name="connsiteX691" fmla="*/ 12496 w 2107270"/>
                <a:gd name="connsiteY691" fmla="*/ 1211167 h 1369145"/>
                <a:gd name="connsiteX692" fmla="*/ 16066 w 2107270"/>
                <a:gd name="connsiteY692" fmla="*/ 1220985 h 1369145"/>
                <a:gd name="connsiteX693" fmla="*/ 17851 w 2107270"/>
                <a:gd name="connsiteY693" fmla="*/ 1223663 h 1369145"/>
                <a:gd name="connsiteX694" fmla="*/ 18744 w 2107270"/>
                <a:gd name="connsiteY694" fmla="*/ 1228125 h 1369145"/>
                <a:gd name="connsiteX695" fmla="*/ 19636 w 2107270"/>
                <a:gd name="connsiteY695" fmla="*/ 1236158 h 1369145"/>
                <a:gd name="connsiteX696" fmla="*/ 19636 w 2107270"/>
                <a:gd name="connsiteY696" fmla="*/ 1241513 h 1369145"/>
                <a:gd name="connsiteX697" fmla="*/ 18744 w 2107270"/>
                <a:gd name="connsiteY697" fmla="*/ 1245084 h 1369145"/>
                <a:gd name="connsiteX698" fmla="*/ 15173 w 2107270"/>
                <a:gd name="connsiteY698" fmla="*/ 1249546 h 1369145"/>
                <a:gd name="connsiteX699" fmla="*/ 8925 w 2107270"/>
                <a:gd name="connsiteY699" fmla="*/ 1255794 h 1369145"/>
                <a:gd name="connsiteX700" fmla="*/ 8033 w 2107270"/>
                <a:gd name="connsiteY700" fmla="*/ 1258472 h 1369145"/>
                <a:gd name="connsiteX701" fmla="*/ 6248 w 2107270"/>
                <a:gd name="connsiteY701" fmla="*/ 1261149 h 1369145"/>
                <a:gd name="connsiteX702" fmla="*/ 4463 w 2107270"/>
                <a:gd name="connsiteY702" fmla="*/ 1267397 h 1369145"/>
                <a:gd name="connsiteX703" fmla="*/ 4463 w 2107270"/>
                <a:gd name="connsiteY703" fmla="*/ 1270967 h 1369145"/>
                <a:gd name="connsiteX704" fmla="*/ 5356 w 2107270"/>
                <a:gd name="connsiteY704" fmla="*/ 1273644 h 1369145"/>
                <a:gd name="connsiteX705" fmla="*/ 8033 w 2107270"/>
                <a:gd name="connsiteY705" fmla="*/ 1275430 h 1369145"/>
                <a:gd name="connsiteX706" fmla="*/ 11603 w 2107270"/>
                <a:gd name="connsiteY706" fmla="*/ 1276322 h 1369145"/>
                <a:gd name="connsiteX707" fmla="*/ 56230 w 2107270"/>
                <a:gd name="connsiteY707" fmla="*/ 1283462 h 1369145"/>
                <a:gd name="connsiteX708" fmla="*/ 97286 w 2107270"/>
                <a:gd name="connsiteY708" fmla="*/ 1295065 h 1369145"/>
                <a:gd name="connsiteX709" fmla="*/ 99964 w 2107270"/>
                <a:gd name="connsiteY709" fmla="*/ 1295958 h 1369145"/>
                <a:gd name="connsiteX710" fmla="*/ 107104 w 2107270"/>
                <a:gd name="connsiteY710" fmla="*/ 1303098 h 1369145"/>
                <a:gd name="connsiteX711" fmla="*/ 112459 w 2107270"/>
                <a:gd name="connsiteY711" fmla="*/ 1306668 h 1369145"/>
                <a:gd name="connsiteX712" fmla="*/ 151731 w 2107270"/>
                <a:gd name="connsiteY712" fmla="*/ 1314701 h 1369145"/>
                <a:gd name="connsiteX713" fmla="*/ 160656 w 2107270"/>
                <a:gd name="connsiteY713" fmla="*/ 1318271 h 1369145"/>
                <a:gd name="connsiteX714" fmla="*/ 165119 w 2107270"/>
                <a:gd name="connsiteY714" fmla="*/ 1320949 h 1369145"/>
                <a:gd name="connsiteX715" fmla="*/ 166904 w 2107270"/>
                <a:gd name="connsiteY715" fmla="*/ 1325411 h 1369145"/>
                <a:gd name="connsiteX716" fmla="*/ 169581 w 2107270"/>
                <a:gd name="connsiteY716" fmla="*/ 1333444 h 1369145"/>
                <a:gd name="connsiteX717" fmla="*/ 170474 w 2107270"/>
                <a:gd name="connsiteY717" fmla="*/ 1336122 h 1369145"/>
                <a:gd name="connsiteX718" fmla="*/ 171366 w 2107270"/>
                <a:gd name="connsiteY718" fmla="*/ 1337907 h 1369145"/>
                <a:gd name="connsiteX719" fmla="*/ 172259 w 2107270"/>
                <a:gd name="connsiteY719" fmla="*/ 1340584 h 1369145"/>
                <a:gd name="connsiteX720" fmla="*/ 175829 w 2107270"/>
                <a:gd name="connsiteY720" fmla="*/ 1344154 h 1369145"/>
                <a:gd name="connsiteX721" fmla="*/ 181185 w 2107270"/>
                <a:gd name="connsiteY721" fmla="*/ 1348617 h 1369145"/>
                <a:gd name="connsiteX722" fmla="*/ 187432 w 2107270"/>
                <a:gd name="connsiteY722" fmla="*/ 1352187 h 1369145"/>
                <a:gd name="connsiteX723" fmla="*/ 190110 w 2107270"/>
                <a:gd name="connsiteY723" fmla="*/ 1353080 h 1369145"/>
                <a:gd name="connsiteX724" fmla="*/ 193680 w 2107270"/>
                <a:gd name="connsiteY724" fmla="*/ 1353080 h 1369145"/>
                <a:gd name="connsiteX725" fmla="*/ 197250 w 2107270"/>
                <a:gd name="connsiteY725" fmla="*/ 1350402 h 1369145"/>
                <a:gd name="connsiteX726" fmla="*/ 198142 w 2107270"/>
                <a:gd name="connsiteY726" fmla="*/ 1349510 h 1369145"/>
                <a:gd name="connsiteX727" fmla="*/ 199035 w 2107270"/>
                <a:gd name="connsiteY727" fmla="*/ 1348617 h 1369145"/>
                <a:gd name="connsiteX728" fmla="*/ 199035 w 2107270"/>
                <a:gd name="connsiteY728" fmla="*/ 1345940 h 1369145"/>
                <a:gd name="connsiteX729" fmla="*/ 199928 w 2107270"/>
                <a:gd name="connsiteY729" fmla="*/ 1343262 h 1369145"/>
                <a:gd name="connsiteX730" fmla="*/ 200820 w 2107270"/>
                <a:gd name="connsiteY730" fmla="*/ 1341477 h 1369145"/>
                <a:gd name="connsiteX731" fmla="*/ 202605 w 2107270"/>
                <a:gd name="connsiteY731" fmla="*/ 1338799 h 1369145"/>
                <a:gd name="connsiteX732" fmla="*/ 204390 w 2107270"/>
                <a:gd name="connsiteY732" fmla="*/ 1337907 h 1369145"/>
                <a:gd name="connsiteX733" fmla="*/ 207068 w 2107270"/>
                <a:gd name="connsiteY733" fmla="*/ 1337014 h 1369145"/>
                <a:gd name="connsiteX734" fmla="*/ 263297 w 2107270"/>
                <a:gd name="connsiteY734" fmla="*/ 1325411 h 1369145"/>
                <a:gd name="connsiteX735" fmla="*/ 267760 w 2107270"/>
                <a:gd name="connsiteY735" fmla="*/ 1322734 h 1369145"/>
                <a:gd name="connsiteX736" fmla="*/ 270438 w 2107270"/>
                <a:gd name="connsiteY736" fmla="*/ 1320949 h 1369145"/>
                <a:gd name="connsiteX737" fmla="*/ 271330 w 2107270"/>
                <a:gd name="connsiteY737" fmla="*/ 1319164 h 1369145"/>
                <a:gd name="connsiteX738" fmla="*/ 272223 w 2107270"/>
                <a:gd name="connsiteY738" fmla="*/ 1316486 h 1369145"/>
                <a:gd name="connsiteX739" fmla="*/ 273115 w 2107270"/>
                <a:gd name="connsiteY739" fmla="*/ 1313808 h 1369145"/>
                <a:gd name="connsiteX740" fmla="*/ 272223 w 2107270"/>
                <a:gd name="connsiteY740" fmla="*/ 1311131 h 1369145"/>
                <a:gd name="connsiteX741" fmla="*/ 271330 w 2107270"/>
                <a:gd name="connsiteY741" fmla="*/ 1304883 h 1369145"/>
                <a:gd name="connsiteX742" fmla="*/ 271330 w 2107270"/>
                <a:gd name="connsiteY742" fmla="*/ 1302206 h 1369145"/>
                <a:gd name="connsiteX743" fmla="*/ 271330 w 2107270"/>
                <a:gd name="connsiteY743" fmla="*/ 1300420 h 1369145"/>
                <a:gd name="connsiteX744" fmla="*/ 273115 w 2107270"/>
                <a:gd name="connsiteY744" fmla="*/ 1298635 h 1369145"/>
                <a:gd name="connsiteX745" fmla="*/ 274901 w 2107270"/>
                <a:gd name="connsiteY745" fmla="*/ 1297743 h 1369145"/>
                <a:gd name="connsiteX746" fmla="*/ 277578 w 2107270"/>
                <a:gd name="connsiteY746" fmla="*/ 1295958 h 1369145"/>
                <a:gd name="connsiteX747" fmla="*/ 309709 w 2107270"/>
                <a:gd name="connsiteY747" fmla="*/ 1289710 h 1369145"/>
                <a:gd name="connsiteX748" fmla="*/ 313279 w 2107270"/>
                <a:gd name="connsiteY748" fmla="*/ 1289710 h 1369145"/>
                <a:gd name="connsiteX749" fmla="*/ 315957 w 2107270"/>
                <a:gd name="connsiteY749" fmla="*/ 1291495 h 1369145"/>
                <a:gd name="connsiteX750" fmla="*/ 320420 w 2107270"/>
                <a:gd name="connsiteY750" fmla="*/ 1295958 h 1369145"/>
                <a:gd name="connsiteX751" fmla="*/ 322205 w 2107270"/>
                <a:gd name="connsiteY751" fmla="*/ 1298635 h 1369145"/>
                <a:gd name="connsiteX752" fmla="*/ 323097 w 2107270"/>
                <a:gd name="connsiteY752" fmla="*/ 1301313 h 1369145"/>
                <a:gd name="connsiteX753" fmla="*/ 323097 w 2107270"/>
                <a:gd name="connsiteY753" fmla="*/ 1303990 h 1369145"/>
                <a:gd name="connsiteX754" fmla="*/ 322205 w 2107270"/>
                <a:gd name="connsiteY754" fmla="*/ 1306668 h 1369145"/>
                <a:gd name="connsiteX755" fmla="*/ 317742 w 2107270"/>
                <a:gd name="connsiteY755" fmla="*/ 1313808 h 1369145"/>
                <a:gd name="connsiteX756" fmla="*/ 316849 w 2107270"/>
                <a:gd name="connsiteY756" fmla="*/ 1316486 h 1369145"/>
                <a:gd name="connsiteX757" fmla="*/ 315957 w 2107270"/>
                <a:gd name="connsiteY757" fmla="*/ 1319164 h 1369145"/>
                <a:gd name="connsiteX758" fmla="*/ 315957 w 2107270"/>
                <a:gd name="connsiteY758" fmla="*/ 1321841 h 1369145"/>
                <a:gd name="connsiteX759" fmla="*/ 318634 w 2107270"/>
                <a:gd name="connsiteY759" fmla="*/ 1327196 h 1369145"/>
                <a:gd name="connsiteX760" fmla="*/ 320420 w 2107270"/>
                <a:gd name="connsiteY760" fmla="*/ 1335229 h 1369145"/>
                <a:gd name="connsiteX761" fmla="*/ 321312 w 2107270"/>
                <a:gd name="connsiteY761" fmla="*/ 1337014 h 1369145"/>
                <a:gd name="connsiteX762" fmla="*/ 323097 w 2107270"/>
                <a:gd name="connsiteY762" fmla="*/ 1339692 h 1369145"/>
                <a:gd name="connsiteX763" fmla="*/ 326667 w 2107270"/>
                <a:gd name="connsiteY763" fmla="*/ 1340584 h 1369145"/>
                <a:gd name="connsiteX764" fmla="*/ 338270 w 2107270"/>
                <a:gd name="connsiteY764" fmla="*/ 1338799 h 1369145"/>
                <a:gd name="connsiteX765" fmla="*/ 342733 w 2107270"/>
                <a:gd name="connsiteY765" fmla="*/ 1339692 h 1369145"/>
                <a:gd name="connsiteX766" fmla="*/ 345410 w 2107270"/>
                <a:gd name="connsiteY766" fmla="*/ 1343262 h 1369145"/>
                <a:gd name="connsiteX767" fmla="*/ 347196 w 2107270"/>
                <a:gd name="connsiteY767" fmla="*/ 1345047 h 1369145"/>
                <a:gd name="connsiteX768" fmla="*/ 348088 w 2107270"/>
                <a:gd name="connsiteY768" fmla="*/ 1347725 h 1369145"/>
                <a:gd name="connsiteX769" fmla="*/ 350766 w 2107270"/>
                <a:gd name="connsiteY769" fmla="*/ 1355758 h 1369145"/>
                <a:gd name="connsiteX770" fmla="*/ 352551 w 2107270"/>
                <a:gd name="connsiteY770" fmla="*/ 1358435 h 1369145"/>
                <a:gd name="connsiteX771" fmla="*/ 358798 w 2107270"/>
                <a:gd name="connsiteY771" fmla="*/ 1359328 h 1369145"/>
                <a:gd name="connsiteX772" fmla="*/ 410565 w 2107270"/>
                <a:gd name="connsiteY772" fmla="*/ 1355758 h 1369145"/>
                <a:gd name="connsiteX773" fmla="*/ 479290 w 2107270"/>
                <a:gd name="connsiteY773" fmla="*/ 1337907 h 1369145"/>
                <a:gd name="connsiteX774" fmla="*/ 490893 w 2107270"/>
                <a:gd name="connsiteY774" fmla="*/ 1337907 h 1369145"/>
                <a:gd name="connsiteX775" fmla="*/ 573899 w 2107270"/>
                <a:gd name="connsiteY775" fmla="*/ 1363790 h 1369145"/>
                <a:gd name="connsiteX776" fmla="*/ 627451 w 2107270"/>
                <a:gd name="connsiteY776" fmla="*/ 1369146 h 1369145"/>
                <a:gd name="connsiteX777" fmla="*/ 651549 w 2107270"/>
                <a:gd name="connsiteY777" fmla="*/ 1365575 h 1369145"/>
                <a:gd name="connsiteX778" fmla="*/ 714026 w 2107270"/>
                <a:gd name="connsiteY778" fmla="*/ 1345047 h 1369145"/>
                <a:gd name="connsiteX779" fmla="*/ 780966 w 2107270"/>
                <a:gd name="connsiteY779" fmla="*/ 1330766 h 1369145"/>
                <a:gd name="connsiteX780" fmla="*/ 855047 w 2107270"/>
                <a:gd name="connsiteY780" fmla="*/ 1295958 h 1369145"/>
                <a:gd name="connsiteX781" fmla="*/ 860402 w 2107270"/>
                <a:gd name="connsiteY781" fmla="*/ 1295065 h 1369145"/>
                <a:gd name="connsiteX782" fmla="*/ 887178 w 2107270"/>
                <a:gd name="connsiteY782" fmla="*/ 1298635 h 1369145"/>
                <a:gd name="connsiteX783" fmla="*/ 932697 w 2107270"/>
                <a:gd name="connsiteY783" fmla="*/ 1318271 h 1369145"/>
                <a:gd name="connsiteX784" fmla="*/ 988034 w 2107270"/>
                <a:gd name="connsiteY784" fmla="*/ 1328089 h 1369145"/>
                <a:gd name="connsiteX785" fmla="*/ 1022843 w 2107270"/>
                <a:gd name="connsiteY785" fmla="*/ 1330766 h 1369145"/>
                <a:gd name="connsiteX786" fmla="*/ 1028198 w 2107270"/>
                <a:gd name="connsiteY786" fmla="*/ 1329874 h 1369145"/>
                <a:gd name="connsiteX787" fmla="*/ 1029983 w 2107270"/>
                <a:gd name="connsiteY787" fmla="*/ 1328089 h 1369145"/>
                <a:gd name="connsiteX788" fmla="*/ 1032661 w 2107270"/>
                <a:gd name="connsiteY788" fmla="*/ 1324519 h 1369145"/>
                <a:gd name="connsiteX789" fmla="*/ 1035338 w 2107270"/>
                <a:gd name="connsiteY789" fmla="*/ 1318271 h 1369145"/>
                <a:gd name="connsiteX790" fmla="*/ 1036231 w 2107270"/>
                <a:gd name="connsiteY790" fmla="*/ 1315594 h 1369145"/>
                <a:gd name="connsiteX791" fmla="*/ 1039801 w 2107270"/>
                <a:gd name="connsiteY791" fmla="*/ 1298635 h 1369145"/>
                <a:gd name="connsiteX792" fmla="*/ 1039801 w 2107270"/>
                <a:gd name="connsiteY792" fmla="*/ 1295958 h 1369145"/>
                <a:gd name="connsiteX793" fmla="*/ 1039801 w 2107270"/>
                <a:gd name="connsiteY793" fmla="*/ 1293280 h 1369145"/>
                <a:gd name="connsiteX794" fmla="*/ 1038909 w 2107270"/>
                <a:gd name="connsiteY794" fmla="*/ 1290602 h 1369145"/>
                <a:gd name="connsiteX795" fmla="*/ 1038016 w 2107270"/>
                <a:gd name="connsiteY795" fmla="*/ 1287925 h 1369145"/>
                <a:gd name="connsiteX796" fmla="*/ 1034446 w 2107270"/>
                <a:gd name="connsiteY796" fmla="*/ 1284355 h 1369145"/>
                <a:gd name="connsiteX797" fmla="*/ 1023735 w 2107270"/>
                <a:gd name="connsiteY797" fmla="*/ 1276322 h 1369145"/>
                <a:gd name="connsiteX798" fmla="*/ 1021950 w 2107270"/>
                <a:gd name="connsiteY798" fmla="*/ 1274537 h 1369145"/>
                <a:gd name="connsiteX799" fmla="*/ 1021058 w 2107270"/>
                <a:gd name="connsiteY799" fmla="*/ 1271860 h 1369145"/>
                <a:gd name="connsiteX800" fmla="*/ 1021950 w 2107270"/>
                <a:gd name="connsiteY800" fmla="*/ 1269182 h 1369145"/>
                <a:gd name="connsiteX801" fmla="*/ 1022843 w 2107270"/>
                <a:gd name="connsiteY801" fmla="*/ 1266504 h 1369145"/>
                <a:gd name="connsiteX802" fmla="*/ 1030876 w 2107270"/>
                <a:gd name="connsiteY802" fmla="*/ 1245976 h 1369145"/>
                <a:gd name="connsiteX803" fmla="*/ 1033554 w 2107270"/>
                <a:gd name="connsiteY803" fmla="*/ 1232588 h 1369145"/>
                <a:gd name="connsiteX804" fmla="*/ 1038016 w 2107270"/>
                <a:gd name="connsiteY804" fmla="*/ 1209382 h 1369145"/>
                <a:gd name="connsiteX805" fmla="*/ 1042479 w 2107270"/>
                <a:gd name="connsiteY805" fmla="*/ 1196887 h 1369145"/>
                <a:gd name="connsiteX806" fmla="*/ 1048726 w 2107270"/>
                <a:gd name="connsiteY806" fmla="*/ 1160293 h 1369145"/>
                <a:gd name="connsiteX807" fmla="*/ 1047834 w 2107270"/>
                <a:gd name="connsiteY807" fmla="*/ 1156723 h 1369145"/>
                <a:gd name="connsiteX808" fmla="*/ 1047834 w 2107270"/>
                <a:gd name="connsiteY808" fmla="*/ 1154045 h 1369145"/>
                <a:gd name="connsiteX809" fmla="*/ 1046049 w 2107270"/>
                <a:gd name="connsiteY809" fmla="*/ 1152260 h 1369145"/>
                <a:gd name="connsiteX810" fmla="*/ 1043371 w 2107270"/>
                <a:gd name="connsiteY810" fmla="*/ 1151368 h 1369145"/>
                <a:gd name="connsiteX811" fmla="*/ 1029983 w 2107270"/>
                <a:gd name="connsiteY811" fmla="*/ 1149582 h 1369145"/>
                <a:gd name="connsiteX812" fmla="*/ 1021058 w 2107270"/>
                <a:gd name="connsiteY812" fmla="*/ 1146905 h 1369145"/>
                <a:gd name="connsiteX813" fmla="*/ 1018380 w 2107270"/>
                <a:gd name="connsiteY813" fmla="*/ 1145120 h 1369145"/>
                <a:gd name="connsiteX814" fmla="*/ 1016595 w 2107270"/>
                <a:gd name="connsiteY814" fmla="*/ 1143335 h 1369145"/>
                <a:gd name="connsiteX815" fmla="*/ 1016595 w 2107270"/>
                <a:gd name="connsiteY815" fmla="*/ 1140657 h 1369145"/>
                <a:gd name="connsiteX816" fmla="*/ 1019273 w 2107270"/>
                <a:gd name="connsiteY816" fmla="*/ 1129947 h 1369145"/>
                <a:gd name="connsiteX817" fmla="*/ 1019273 w 2107270"/>
                <a:gd name="connsiteY817" fmla="*/ 1127269 h 1369145"/>
                <a:gd name="connsiteX818" fmla="*/ 1018380 w 2107270"/>
                <a:gd name="connsiteY818" fmla="*/ 1124592 h 1369145"/>
                <a:gd name="connsiteX819" fmla="*/ 1017488 w 2107270"/>
                <a:gd name="connsiteY819" fmla="*/ 1121914 h 1369145"/>
                <a:gd name="connsiteX820" fmla="*/ 1017488 w 2107270"/>
                <a:gd name="connsiteY820" fmla="*/ 1119236 h 1369145"/>
                <a:gd name="connsiteX821" fmla="*/ 1016595 w 2107270"/>
                <a:gd name="connsiteY821" fmla="*/ 1116559 h 1369145"/>
                <a:gd name="connsiteX822" fmla="*/ 1017488 w 2107270"/>
                <a:gd name="connsiteY822" fmla="*/ 1112988 h 1369145"/>
                <a:gd name="connsiteX823" fmla="*/ 1019273 w 2107270"/>
                <a:gd name="connsiteY823" fmla="*/ 1107633 h 1369145"/>
                <a:gd name="connsiteX824" fmla="*/ 1023735 w 2107270"/>
                <a:gd name="connsiteY824" fmla="*/ 1098708 h 1369145"/>
                <a:gd name="connsiteX825" fmla="*/ 1025521 w 2107270"/>
                <a:gd name="connsiteY825" fmla="*/ 1095138 h 1369145"/>
                <a:gd name="connsiteX826" fmla="*/ 1026413 w 2107270"/>
                <a:gd name="connsiteY826" fmla="*/ 1092460 h 1369145"/>
                <a:gd name="connsiteX827" fmla="*/ 1026413 w 2107270"/>
                <a:gd name="connsiteY827" fmla="*/ 1089783 h 1369145"/>
                <a:gd name="connsiteX828" fmla="*/ 1025521 w 2107270"/>
                <a:gd name="connsiteY828" fmla="*/ 1088890 h 1369145"/>
                <a:gd name="connsiteX829" fmla="*/ 1024628 w 2107270"/>
                <a:gd name="connsiteY829" fmla="*/ 1087105 h 1369145"/>
                <a:gd name="connsiteX830" fmla="*/ 1021950 w 2107270"/>
                <a:gd name="connsiteY830" fmla="*/ 1084428 h 1369145"/>
                <a:gd name="connsiteX831" fmla="*/ 980002 w 2107270"/>
                <a:gd name="connsiteY831" fmla="*/ 1058544 h 1369145"/>
                <a:gd name="connsiteX832" fmla="*/ 976431 w 2107270"/>
                <a:gd name="connsiteY832" fmla="*/ 1054974 h 1369145"/>
                <a:gd name="connsiteX833" fmla="*/ 975539 w 2107270"/>
                <a:gd name="connsiteY833" fmla="*/ 1053189 h 1369145"/>
                <a:gd name="connsiteX834" fmla="*/ 974646 w 2107270"/>
                <a:gd name="connsiteY834" fmla="*/ 1050511 h 1369145"/>
                <a:gd name="connsiteX835" fmla="*/ 974646 w 2107270"/>
                <a:gd name="connsiteY835" fmla="*/ 1046941 h 1369145"/>
                <a:gd name="connsiteX836" fmla="*/ 974646 w 2107270"/>
                <a:gd name="connsiteY836" fmla="*/ 1044264 h 1369145"/>
                <a:gd name="connsiteX837" fmla="*/ 975539 w 2107270"/>
                <a:gd name="connsiteY837" fmla="*/ 1040693 h 1369145"/>
                <a:gd name="connsiteX838" fmla="*/ 976431 w 2107270"/>
                <a:gd name="connsiteY838" fmla="*/ 1036231 h 1369145"/>
                <a:gd name="connsiteX839" fmla="*/ 978216 w 2107270"/>
                <a:gd name="connsiteY839" fmla="*/ 1030876 h 1369145"/>
                <a:gd name="connsiteX840" fmla="*/ 980894 w 2107270"/>
                <a:gd name="connsiteY840" fmla="*/ 1027305 h 1369145"/>
                <a:gd name="connsiteX841" fmla="*/ 995174 w 2107270"/>
                <a:gd name="connsiteY841" fmla="*/ 1014810 h 1369145"/>
                <a:gd name="connsiteX842" fmla="*/ 998745 w 2107270"/>
                <a:gd name="connsiteY842" fmla="*/ 1013025 h 1369145"/>
                <a:gd name="connsiteX843" fmla="*/ 1021950 w 2107270"/>
                <a:gd name="connsiteY843" fmla="*/ 1007670 h 1369145"/>
                <a:gd name="connsiteX844" fmla="*/ 1028198 w 2107270"/>
                <a:gd name="connsiteY844" fmla="*/ 1004992 h 1369145"/>
                <a:gd name="connsiteX845" fmla="*/ 1030876 w 2107270"/>
                <a:gd name="connsiteY845" fmla="*/ 1001422 h 1369145"/>
                <a:gd name="connsiteX846" fmla="*/ 1031768 w 2107270"/>
                <a:gd name="connsiteY846" fmla="*/ 998744 h 1369145"/>
                <a:gd name="connsiteX847" fmla="*/ 1032661 w 2107270"/>
                <a:gd name="connsiteY847" fmla="*/ 995174 h 1369145"/>
                <a:gd name="connsiteX848" fmla="*/ 1032661 w 2107270"/>
                <a:gd name="connsiteY848" fmla="*/ 991604 h 1369145"/>
                <a:gd name="connsiteX849" fmla="*/ 1032661 w 2107270"/>
                <a:gd name="connsiteY849" fmla="*/ 988926 h 1369145"/>
                <a:gd name="connsiteX850" fmla="*/ 1031768 w 2107270"/>
                <a:gd name="connsiteY850" fmla="*/ 983571 h 1369145"/>
                <a:gd name="connsiteX851" fmla="*/ 1029983 w 2107270"/>
                <a:gd name="connsiteY851" fmla="*/ 980894 h 1369145"/>
                <a:gd name="connsiteX852" fmla="*/ 1028198 w 2107270"/>
                <a:gd name="connsiteY852" fmla="*/ 979109 h 1369145"/>
                <a:gd name="connsiteX853" fmla="*/ 1025521 w 2107270"/>
                <a:gd name="connsiteY853" fmla="*/ 978216 h 1369145"/>
                <a:gd name="connsiteX854" fmla="*/ 1005885 w 2107270"/>
                <a:gd name="connsiteY854" fmla="*/ 972861 h 1369145"/>
                <a:gd name="connsiteX855" fmla="*/ 1001422 w 2107270"/>
                <a:gd name="connsiteY855" fmla="*/ 970183 h 1369145"/>
                <a:gd name="connsiteX856" fmla="*/ 998745 w 2107270"/>
                <a:gd name="connsiteY856" fmla="*/ 968398 h 1369145"/>
                <a:gd name="connsiteX857" fmla="*/ 997852 w 2107270"/>
                <a:gd name="connsiteY857" fmla="*/ 966613 h 1369145"/>
                <a:gd name="connsiteX858" fmla="*/ 996067 w 2107270"/>
                <a:gd name="connsiteY858" fmla="*/ 963936 h 1369145"/>
                <a:gd name="connsiteX859" fmla="*/ 995174 w 2107270"/>
                <a:gd name="connsiteY859" fmla="*/ 961258 h 1369145"/>
                <a:gd name="connsiteX860" fmla="*/ 995174 w 2107270"/>
                <a:gd name="connsiteY860" fmla="*/ 958580 h 1369145"/>
                <a:gd name="connsiteX861" fmla="*/ 994282 w 2107270"/>
                <a:gd name="connsiteY861" fmla="*/ 955903 h 1369145"/>
                <a:gd name="connsiteX862" fmla="*/ 994282 w 2107270"/>
                <a:gd name="connsiteY862" fmla="*/ 951440 h 1369145"/>
                <a:gd name="connsiteX863" fmla="*/ 994282 w 2107270"/>
                <a:gd name="connsiteY863" fmla="*/ 949655 h 1369145"/>
                <a:gd name="connsiteX864" fmla="*/ 993390 w 2107270"/>
                <a:gd name="connsiteY864" fmla="*/ 947870 h 1369145"/>
                <a:gd name="connsiteX865" fmla="*/ 991604 w 2107270"/>
                <a:gd name="connsiteY865" fmla="*/ 946085 h 1369145"/>
                <a:gd name="connsiteX866" fmla="*/ 988927 w 2107270"/>
                <a:gd name="connsiteY866" fmla="*/ 946085 h 1369145"/>
                <a:gd name="connsiteX867" fmla="*/ 982679 w 2107270"/>
                <a:gd name="connsiteY867" fmla="*/ 945192 h 1369145"/>
                <a:gd name="connsiteX868" fmla="*/ 980002 w 2107270"/>
                <a:gd name="connsiteY868" fmla="*/ 945192 h 1369145"/>
                <a:gd name="connsiteX869" fmla="*/ 978216 w 2107270"/>
                <a:gd name="connsiteY869" fmla="*/ 943407 h 1369145"/>
                <a:gd name="connsiteX870" fmla="*/ 977324 w 2107270"/>
                <a:gd name="connsiteY870" fmla="*/ 940730 h 1369145"/>
                <a:gd name="connsiteX871" fmla="*/ 978216 w 2107270"/>
                <a:gd name="connsiteY871" fmla="*/ 937160 h 1369145"/>
                <a:gd name="connsiteX872" fmla="*/ 979109 w 2107270"/>
                <a:gd name="connsiteY872" fmla="*/ 932697 h 1369145"/>
                <a:gd name="connsiteX873" fmla="*/ 981786 w 2107270"/>
                <a:gd name="connsiteY873" fmla="*/ 930019 h 1369145"/>
                <a:gd name="connsiteX874" fmla="*/ 988927 w 2107270"/>
                <a:gd name="connsiteY874" fmla="*/ 925557 h 1369145"/>
                <a:gd name="connsiteX875" fmla="*/ 990712 w 2107270"/>
                <a:gd name="connsiteY875" fmla="*/ 922879 h 1369145"/>
                <a:gd name="connsiteX876" fmla="*/ 992497 w 2107270"/>
                <a:gd name="connsiteY876" fmla="*/ 920201 h 1369145"/>
                <a:gd name="connsiteX877" fmla="*/ 993390 w 2107270"/>
                <a:gd name="connsiteY877" fmla="*/ 900566 h 1369145"/>
                <a:gd name="connsiteX878" fmla="*/ 993390 w 2107270"/>
                <a:gd name="connsiteY878" fmla="*/ 896996 h 1369145"/>
                <a:gd name="connsiteX879" fmla="*/ 994282 w 2107270"/>
                <a:gd name="connsiteY879" fmla="*/ 894318 h 1369145"/>
                <a:gd name="connsiteX880" fmla="*/ 995174 w 2107270"/>
                <a:gd name="connsiteY880" fmla="*/ 891640 h 1369145"/>
                <a:gd name="connsiteX881" fmla="*/ 995174 w 2107270"/>
                <a:gd name="connsiteY881" fmla="*/ 889855 h 1369145"/>
                <a:gd name="connsiteX882" fmla="*/ 995174 w 2107270"/>
                <a:gd name="connsiteY882" fmla="*/ 888070 h 1369145"/>
                <a:gd name="connsiteX883" fmla="*/ 992497 w 2107270"/>
                <a:gd name="connsiteY883" fmla="*/ 881822 h 1369145"/>
                <a:gd name="connsiteX884" fmla="*/ 989819 w 2107270"/>
                <a:gd name="connsiteY884" fmla="*/ 873790 h 1369145"/>
                <a:gd name="connsiteX885" fmla="*/ 989819 w 2107270"/>
                <a:gd name="connsiteY885" fmla="*/ 870220 h 1369145"/>
                <a:gd name="connsiteX886" fmla="*/ 989819 w 2107270"/>
                <a:gd name="connsiteY886" fmla="*/ 866649 h 1369145"/>
                <a:gd name="connsiteX887" fmla="*/ 992497 w 2107270"/>
                <a:gd name="connsiteY887" fmla="*/ 859509 h 1369145"/>
                <a:gd name="connsiteX888" fmla="*/ 995174 w 2107270"/>
                <a:gd name="connsiteY888" fmla="*/ 856832 h 1369145"/>
                <a:gd name="connsiteX889" fmla="*/ 997852 w 2107270"/>
                <a:gd name="connsiteY889" fmla="*/ 855046 h 1369145"/>
                <a:gd name="connsiteX890" fmla="*/ 1001422 w 2107270"/>
                <a:gd name="connsiteY890" fmla="*/ 855046 h 1369145"/>
                <a:gd name="connsiteX891" fmla="*/ 1004100 w 2107270"/>
                <a:gd name="connsiteY891" fmla="*/ 855046 h 1369145"/>
                <a:gd name="connsiteX892" fmla="*/ 1006778 w 2107270"/>
                <a:gd name="connsiteY892" fmla="*/ 855939 h 1369145"/>
                <a:gd name="connsiteX893" fmla="*/ 1007670 w 2107270"/>
                <a:gd name="connsiteY893" fmla="*/ 857724 h 1369145"/>
                <a:gd name="connsiteX894" fmla="*/ 1008562 w 2107270"/>
                <a:gd name="connsiteY894" fmla="*/ 860402 h 1369145"/>
                <a:gd name="connsiteX895" fmla="*/ 1007670 w 2107270"/>
                <a:gd name="connsiteY895" fmla="*/ 863972 h 1369145"/>
                <a:gd name="connsiteX896" fmla="*/ 1007670 w 2107270"/>
                <a:gd name="connsiteY896" fmla="*/ 869327 h 1369145"/>
                <a:gd name="connsiteX897" fmla="*/ 1008562 w 2107270"/>
                <a:gd name="connsiteY897" fmla="*/ 875575 h 1369145"/>
                <a:gd name="connsiteX898" fmla="*/ 1009455 w 2107270"/>
                <a:gd name="connsiteY898" fmla="*/ 880930 h 1369145"/>
                <a:gd name="connsiteX899" fmla="*/ 1010347 w 2107270"/>
                <a:gd name="connsiteY899" fmla="*/ 883608 h 1369145"/>
                <a:gd name="connsiteX900" fmla="*/ 1011240 w 2107270"/>
                <a:gd name="connsiteY900" fmla="*/ 886285 h 1369145"/>
                <a:gd name="connsiteX901" fmla="*/ 1013918 w 2107270"/>
                <a:gd name="connsiteY901" fmla="*/ 887178 h 1369145"/>
                <a:gd name="connsiteX902" fmla="*/ 1016595 w 2107270"/>
                <a:gd name="connsiteY902" fmla="*/ 888070 h 1369145"/>
                <a:gd name="connsiteX903" fmla="*/ 1046942 w 2107270"/>
                <a:gd name="connsiteY903" fmla="*/ 888070 h 1369145"/>
                <a:gd name="connsiteX904" fmla="*/ 1061222 w 2107270"/>
                <a:gd name="connsiteY904" fmla="*/ 879145 h 1369145"/>
                <a:gd name="connsiteX905" fmla="*/ 1078180 w 2107270"/>
                <a:gd name="connsiteY905" fmla="*/ 864864 h 1369145"/>
                <a:gd name="connsiteX906" fmla="*/ 1087106 w 2107270"/>
                <a:gd name="connsiteY906" fmla="*/ 859509 h 1369145"/>
                <a:gd name="connsiteX907" fmla="*/ 1092461 w 2107270"/>
                <a:gd name="connsiteY907" fmla="*/ 857724 h 1369145"/>
                <a:gd name="connsiteX908" fmla="*/ 1097816 w 2107270"/>
                <a:gd name="connsiteY908" fmla="*/ 858617 h 1369145"/>
                <a:gd name="connsiteX909" fmla="*/ 1103171 w 2107270"/>
                <a:gd name="connsiteY909" fmla="*/ 858617 h 1369145"/>
                <a:gd name="connsiteX910" fmla="*/ 1112096 w 2107270"/>
                <a:gd name="connsiteY910" fmla="*/ 857724 h 1369145"/>
                <a:gd name="connsiteX911" fmla="*/ 1117451 w 2107270"/>
                <a:gd name="connsiteY911" fmla="*/ 855046 h 1369145"/>
                <a:gd name="connsiteX912" fmla="*/ 1121022 w 2107270"/>
                <a:gd name="connsiteY912" fmla="*/ 852369 h 1369145"/>
                <a:gd name="connsiteX913" fmla="*/ 1131732 w 2107270"/>
                <a:gd name="connsiteY913" fmla="*/ 850584 h 1369145"/>
                <a:gd name="connsiteX914" fmla="*/ 1140658 w 2107270"/>
                <a:gd name="connsiteY914" fmla="*/ 849691 h 1369145"/>
                <a:gd name="connsiteX915" fmla="*/ 1146013 w 2107270"/>
                <a:gd name="connsiteY915" fmla="*/ 850584 h 1369145"/>
                <a:gd name="connsiteX916" fmla="*/ 1161186 w 2107270"/>
                <a:gd name="connsiteY916" fmla="*/ 857724 h 1369145"/>
                <a:gd name="connsiteX917" fmla="*/ 1165648 w 2107270"/>
                <a:gd name="connsiteY917" fmla="*/ 857724 h 1369145"/>
                <a:gd name="connsiteX918" fmla="*/ 1170111 w 2107270"/>
                <a:gd name="connsiteY918" fmla="*/ 856832 h 1369145"/>
                <a:gd name="connsiteX919" fmla="*/ 1179929 w 2107270"/>
                <a:gd name="connsiteY919" fmla="*/ 854154 h 1369145"/>
                <a:gd name="connsiteX920" fmla="*/ 1208490 w 2107270"/>
                <a:gd name="connsiteY920" fmla="*/ 848799 h 1369145"/>
                <a:gd name="connsiteX921" fmla="*/ 1213845 w 2107270"/>
                <a:gd name="connsiteY921" fmla="*/ 849691 h 1369145"/>
                <a:gd name="connsiteX922" fmla="*/ 1224555 w 2107270"/>
                <a:gd name="connsiteY922" fmla="*/ 852369 h 1369145"/>
                <a:gd name="connsiteX923" fmla="*/ 1259364 w 2107270"/>
                <a:gd name="connsiteY923" fmla="*/ 870220 h 1369145"/>
                <a:gd name="connsiteX924" fmla="*/ 1343262 w 2107270"/>
                <a:gd name="connsiteY924" fmla="*/ 884500 h 1369145"/>
                <a:gd name="connsiteX925" fmla="*/ 1350403 w 2107270"/>
                <a:gd name="connsiteY925" fmla="*/ 888963 h 1369145"/>
                <a:gd name="connsiteX926" fmla="*/ 1352187 w 2107270"/>
                <a:gd name="connsiteY926" fmla="*/ 889855 h 1369145"/>
                <a:gd name="connsiteX927" fmla="*/ 1356650 w 2107270"/>
                <a:gd name="connsiteY927" fmla="*/ 889855 h 1369145"/>
                <a:gd name="connsiteX928" fmla="*/ 1361113 w 2107270"/>
                <a:gd name="connsiteY928" fmla="*/ 888963 h 1369145"/>
                <a:gd name="connsiteX929" fmla="*/ 1369146 w 2107270"/>
                <a:gd name="connsiteY929" fmla="*/ 885393 h 1369145"/>
                <a:gd name="connsiteX930" fmla="*/ 1374501 w 2107270"/>
                <a:gd name="connsiteY930" fmla="*/ 881822 h 1369145"/>
                <a:gd name="connsiteX931" fmla="*/ 1386996 w 2107270"/>
                <a:gd name="connsiteY931" fmla="*/ 869327 h 1369145"/>
                <a:gd name="connsiteX932" fmla="*/ 1395922 w 2107270"/>
                <a:gd name="connsiteY932" fmla="*/ 862187 h 1369145"/>
                <a:gd name="connsiteX933" fmla="*/ 1400384 w 2107270"/>
                <a:gd name="connsiteY933" fmla="*/ 860402 h 1369145"/>
                <a:gd name="connsiteX934" fmla="*/ 1422698 w 2107270"/>
                <a:gd name="connsiteY934" fmla="*/ 854154 h 1369145"/>
                <a:gd name="connsiteX935" fmla="*/ 1437871 w 2107270"/>
                <a:gd name="connsiteY935" fmla="*/ 851476 h 1369145"/>
                <a:gd name="connsiteX936" fmla="*/ 1444119 w 2107270"/>
                <a:gd name="connsiteY936" fmla="*/ 852369 h 1369145"/>
                <a:gd name="connsiteX937" fmla="*/ 1446796 w 2107270"/>
                <a:gd name="connsiteY937" fmla="*/ 853261 h 1369145"/>
                <a:gd name="connsiteX938" fmla="*/ 1449474 w 2107270"/>
                <a:gd name="connsiteY938" fmla="*/ 855046 h 1369145"/>
                <a:gd name="connsiteX939" fmla="*/ 1451259 w 2107270"/>
                <a:gd name="connsiteY939" fmla="*/ 856832 h 1369145"/>
                <a:gd name="connsiteX940" fmla="*/ 1453044 w 2107270"/>
                <a:gd name="connsiteY940" fmla="*/ 858617 h 1369145"/>
                <a:gd name="connsiteX941" fmla="*/ 1457507 w 2107270"/>
                <a:gd name="connsiteY941" fmla="*/ 864864 h 1369145"/>
                <a:gd name="connsiteX942" fmla="*/ 1463754 w 2107270"/>
                <a:gd name="connsiteY942" fmla="*/ 872897 h 1369145"/>
                <a:gd name="connsiteX943" fmla="*/ 1466432 w 2107270"/>
                <a:gd name="connsiteY943" fmla="*/ 874682 h 1369145"/>
                <a:gd name="connsiteX944" fmla="*/ 1469110 w 2107270"/>
                <a:gd name="connsiteY944" fmla="*/ 876467 h 1369145"/>
                <a:gd name="connsiteX945" fmla="*/ 1494993 w 2107270"/>
                <a:gd name="connsiteY945" fmla="*/ 881822 h 1369145"/>
                <a:gd name="connsiteX946" fmla="*/ 1497671 w 2107270"/>
                <a:gd name="connsiteY946" fmla="*/ 882715 h 1369145"/>
                <a:gd name="connsiteX947" fmla="*/ 1499455 w 2107270"/>
                <a:gd name="connsiteY947" fmla="*/ 884500 h 1369145"/>
                <a:gd name="connsiteX948" fmla="*/ 1501241 w 2107270"/>
                <a:gd name="connsiteY948" fmla="*/ 886285 h 1369145"/>
                <a:gd name="connsiteX949" fmla="*/ 1509274 w 2107270"/>
                <a:gd name="connsiteY949" fmla="*/ 899673 h 1369145"/>
                <a:gd name="connsiteX950" fmla="*/ 1513736 w 2107270"/>
                <a:gd name="connsiteY950" fmla="*/ 900566 h 1369145"/>
                <a:gd name="connsiteX951" fmla="*/ 1519984 w 2107270"/>
                <a:gd name="connsiteY951" fmla="*/ 899673 h 1369145"/>
                <a:gd name="connsiteX952" fmla="*/ 1549438 w 2107270"/>
                <a:gd name="connsiteY952" fmla="*/ 887178 h 1369145"/>
                <a:gd name="connsiteX953" fmla="*/ 1580676 w 2107270"/>
                <a:gd name="connsiteY953" fmla="*/ 880037 h 1369145"/>
                <a:gd name="connsiteX954" fmla="*/ 1586924 w 2107270"/>
                <a:gd name="connsiteY954" fmla="*/ 880037 h 1369145"/>
                <a:gd name="connsiteX955" fmla="*/ 1589602 w 2107270"/>
                <a:gd name="connsiteY955" fmla="*/ 880930 h 1369145"/>
                <a:gd name="connsiteX956" fmla="*/ 1592279 w 2107270"/>
                <a:gd name="connsiteY956" fmla="*/ 881822 h 1369145"/>
                <a:gd name="connsiteX957" fmla="*/ 1594064 w 2107270"/>
                <a:gd name="connsiteY957" fmla="*/ 883608 h 1369145"/>
                <a:gd name="connsiteX958" fmla="*/ 1595849 w 2107270"/>
                <a:gd name="connsiteY958" fmla="*/ 886285 h 1369145"/>
                <a:gd name="connsiteX959" fmla="*/ 1595849 w 2107270"/>
                <a:gd name="connsiteY959" fmla="*/ 888963 h 1369145"/>
                <a:gd name="connsiteX960" fmla="*/ 1595849 w 2107270"/>
                <a:gd name="connsiteY960" fmla="*/ 891640 h 1369145"/>
                <a:gd name="connsiteX961" fmla="*/ 1594064 w 2107270"/>
                <a:gd name="connsiteY961" fmla="*/ 902351 h 1369145"/>
                <a:gd name="connsiteX962" fmla="*/ 1593171 w 2107270"/>
                <a:gd name="connsiteY962" fmla="*/ 905028 h 1369145"/>
                <a:gd name="connsiteX963" fmla="*/ 1593171 w 2107270"/>
                <a:gd name="connsiteY963" fmla="*/ 908598 h 1369145"/>
                <a:gd name="connsiteX964" fmla="*/ 1594064 w 2107270"/>
                <a:gd name="connsiteY964" fmla="*/ 911276 h 1369145"/>
                <a:gd name="connsiteX965" fmla="*/ 1596742 w 2107270"/>
                <a:gd name="connsiteY965" fmla="*/ 918416 h 1369145"/>
                <a:gd name="connsiteX966" fmla="*/ 1596742 w 2107270"/>
                <a:gd name="connsiteY966" fmla="*/ 921094 h 1369145"/>
                <a:gd name="connsiteX967" fmla="*/ 1596742 w 2107270"/>
                <a:gd name="connsiteY967" fmla="*/ 927342 h 1369145"/>
                <a:gd name="connsiteX968" fmla="*/ 1598527 w 2107270"/>
                <a:gd name="connsiteY968" fmla="*/ 930019 h 1369145"/>
                <a:gd name="connsiteX969" fmla="*/ 1600312 w 2107270"/>
                <a:gd name="connsiteY969" fmla="*/ 931804 h 1369145"/>
                <a:gd name="connsiteX970" fmla="*/ 1606559 w 2107270"/>
                <a:gd name="connsiteY970" fmla="*/ 931804 h 1369145"/>
                <a:gd name="connsiteX971" fmla="*/ 1609237 w 2107270"/>
                <a:gd name="connsiteY971" fmla="*/ 930912 h 1369145"/>
                <a:gd name="connsiteX972" fmla="*/ 1611915 w 2107270"/>
                <a:gd name="connsiteY972" fmla="*/ 930912 h 1369145"/>
                <a:gd name="connsiteX973" fmla="*/ 1628873 w 2107270"/>
                <a:gd name="connsiteY973" fmla="*/ 918416 h 1369145"/>
                <a:gd name="connsiteX974" fmla="*/ 1633335 w 2107270"/>
                <a:gd name="connsiteY974" fmla="*/ 917524 h 1369145"/>
                <a:gd name="connsiteX975" fmla="*/ 1636013 w 2107270"/>
                <a:gd name="connsiteY975" fmla="*/ 918416 h 1369145"/>
                <a:gd name="connsiteX976" fmla="*/ 1636906 w 2107270"/>
                <a:gd name="connsiteY976" fmla="*/ 920201 h 1369145"/>
                <a:gd name="connsiteX977" fmla="*/ 1636906 w 2107270"/>
                <a:gd name="connsiteY977" fmla="*/ 922879 h 1369145"/>
                <a:gd name="connsiteX978" fmla="*/ 1636906 w 2107270"/>
                <a:gd name="connsiteY978" fmla="*/ 926449 h 1369145"/>
                <a:gd name="connsiteX979" fmla="*/ 1635121 w 2107270"/>
                <a:gd name="connsiteY979" fmla="*/ 929127 h 1369145"/>
                <a:gd name="connsiteX980" fmla="*/ 1634228 w 2107270"/>
                <a:gd name="connsiteY980" fmla="*/ 931804 h 1369145"/>
                <a:gd name="connsiteX981" fmla="*/ 1627088 w 2107270"/>
                <a:gd name="connsiteY981" fmla="*/ 939837 h 1369145"/>
                <a:gd name="connsiteX982" fmla="*/ 1625303 w 2107270"/>
                <a:gd name="connsiteY982" fmla="*/ 941622 h 1369145"/>
                <a:gd name="connsiteX983" fmla="*/ 1623518 w 2107270"/>
                <a:gd name="connsiteY983" fmla="*/ 944300 h 1369145"/>
                <a:gd name="connsiteX984" fmla="*/ 1622625 w 2107270"/>
                <a:gd name="connsiteY984" fmla="*/ 946977 h 1369145"/>
                <a:gd name="connsiteX985" fmla="*/ 1623518 w 2107270"/>
                <a:gd name="connsiteY985" fmla="*/ 949655 h 1369145"/>
                <a:gd name="connsiteX986" fmla="*/ 1624410 w 2107270"/>
                <a:gd name="connsiteY986" fmla="*/ 951440 h 1369145"/>
                <a:gd name="connsiteX987" fmla="*/ 1626195 w 2107270"/>
                <a:gd name="connsiteY987" fmla="*/ 952333 h 1369145"/>
                <a:gd name="connsiteX988" fmla="*/ 1633335 w 2107270"/>
                <a:gd name="connsiteY988" fmla="*/ 953225 h 1369145"/>
                <a:gd name="connsiteX989" fmla="*/ 1636906 w 2107270"/>
                <a:gd name="connsiteY989" fmla="*/ 954118 h 1369145"/>
                <a:gd name="connsiteX990" fmla="*/ 1638691 w 2107270"/>
                <a:gd name="connsiteY990" fmla="*/ 955903 h 1369145"/>
                <a:gd name="connsiteX991" fmla="*/ 1640476 w 2107270"/>
                <a:gd name="connsiteY991" fmla="*/ 958580 h 1369145"/>
                <a:gd name="connsiteX992" fmla="*/ 1641368 w 2107270"/>
                <a:gd name="connsiteY992" fmla="*/ 961258 h 1369145"/>
                <a:gd name="connsiteX993" fmla="*/ 1642261 w 2107270"/>
                <a:gd name="connsiteY993" fmla="*/ 966613 h 1369145"/>
                <a:gd name="connsiteX994" fmla="*/ 1643154 w 2107270"/>
                <a:gd name="connsiteY994" fmla="*/ 977324 h 1369145"/>
                <a:gd name="connsiteX995" fmla="*/ 1643154 w 2107270"/>
                <a:gd name="connsiteY995" fmla="*/ 980001 h 1369145"/>
                <a:gd name="connsiteX996" fmla="*/ 1642261 w 2107270"/>
                <a:gd name="connsiteY996" fmla="*/ 989819 h 1369145"/>
                <a:gd name="connsiteX997" fmla="*/ 1643154 w 2107270"/>
                <a:gd name="connsiteY997" fmla="*/ 991604 h 1369145"/>
                <a:gd name="connsiteX998" fmla="*/ 1645831 w 2107270"/>
                <a:gd name="connsiteY998" fmla="*/ 992497 h 1369145"/>
                <a:gd name="connsiteX999" fmla="*/ 1648509 w 2107270"/>
                <a:gd name="connsiteY999" fmla="*/ 993389 h 1369145"/>
                <a:gd name="connsiteX1000" fmla="*/ 1650294 w 2107270"/>
                <a:gd name="connsiteY1000" fmla="*/ 994282 h 1369145"/>
                <a:gd name="connsiteX1001" fmla="*/ 1652079 w 2107270"/>
                <a:gd name="connsiteY1001" fmla="*/ 996067 h 1369145"/>
                <a:gd name="connsiteX1002" fmla="*/ 1653864 w 2107270"/>
                <a:gd name="connsiteY1002" fmla="*/ 997852 h 1369145"/>
                <a:gd name="connsiteX1003" fmla="*/ 1653864 w 2107270"/>
                <a:gd name="connsiteY1003" fmla="*/ 999637 h 1369145"/>
                <a:gd name="connsiteX1004" fmla="*/ 1655649 w 2107270"/>
                <a:gd name="connsiteY1004" fmla="*/ 1000529 h 1369145"/>
                <a:gd name="connsiteX1005" fmla="*/ 1658327 w 2107270"/>
                <a:gd name="connsiteY1005" fmla="*/ 1001422 h 1369145"/>
                <a:gd name="connsiteX1006" fmla="*/ 1672607 w 2107270"/>
                <a:gd name="connsiteY1006" fmla="*/ 1000529 h 1369145"/>
                <a:gd name="connsiteX1007" fmla="*/ 1674392 w 2107270"/>
                <a:gd name="connsiteY1007" fmla="*/ 1000529 h 1369145"/>
                <a:gd name="connsiteX1008" fmla="*/ 1674392 w 2107270"/>
                <a:gd name="connsiteY1008" fmla="*/ 1001422 h 1369145"/>
                <a:gd name="connsiteX1009" fmla="*/ 1674392 w 2107270"/>
                <a:gd name="connsiteY1009" fmla="*/ 1003207 h 1369145"/>
                <a:gd name="connsiteX1010" fmla="*/ 1672607 w 2107270"/>
                <a:gd name="connsiteY1010" fmla="*/ 1008562 h 1369145"/>
                <a:gd name="connsiteX1011" fmla="*/ 1672607 w 2107270"/>
                <a:gd name="connsiteY1011" fmla="*/ 1012132 h 1369145"/>
                <a:gd name="connsiteX1012" fmla="*/ 1672607 w 2107270"/>
                <a:gd name="connsiteY1012" fmla="*/ 1014810 h 1369145"/>
                <a:gd name="connsiteX1013" fmla="*/ 1673499 w 2107270"/>
                <a:gd name="connsiteY1013" fmla="*/ 1017488 h 1369145"/>
                <a:gd name="connsiteX1014" fmla="*/ 1674392 w 2107270"/>
                <a:gd name="connsiteY1014" fmla="*/ 1019272 h 1369145"/>
                <a:gd name="connsiteX1015" fmla="*/ 1674392 w 2107270"/>
                <a:gd name="connsiteY1015" fmla="*/ 1021950 h 1369145"/>
                <a:gd name="connsiteX1016" fmla="*/ 1674392 w 2107270"/>
                <a:gd name="connsiteY1016" fmla="*/ 1024628 h 1369145"/>
                <a:gd name="connsiteX1017" fmla="*/ 1673499 w 2107270"/>
                <a:gd name="connsiteY1017" fmla="*/ 1028198 h 1369145"/>
                <a:gd name="connsiteX1018" fmla="*/ 1669930 w 2107270"/>
                <a:gd name="connsiteY1018" fmla="*/ 1036231 h 1369145"/>
                <a:gd name="connsiteX1019" fmla="*/ 1665467 w 2107270"/>
                <a:gd name="connsiteY1019" fmla="*/ 1049619 h 1369145"/>
                <a:gd name="connsiteX1020" fmla="*/ 1664574 w 2107270"/>
                <a:gd name="connsiteY1020" fmla="*/ 1053189 h 1369145"/>
                <a:gd name="connsiteX1021" fmla="*/ 1661004 w 2107270"/>
                <a:gd name="connsiteY1021" fmla="*/ 1057652 h 1369145"/>
                <a:gd name="connsiteX1022" fmla="*/ 1658327 w 2107270"/>
                <a:gd name="connsiteY1022" fmla="*/ 1058544 h 1369145"/>
                <a:gd name="connsiteX1023" fmla="*/ 1655649 w 2107270"/>
                <a:gd name="connsiteY1023" fmla="*/ 1057652 h 1369145"/>
                <a:gd name="connsiteX1024" fmla="*/ 1652079 w 2107270"/>
                <a:gd name="connsiteY1024" fmla="*/ 1054081 h 1369145"/>
                <a:gd name="connsiteX1025" fmla="*/ 1649401 w 2107270"/>
                <a:gd name="connsiteY1025" fmla="*/ 1052296 h 1369145"/>
                <a:gd name="connsiteX1026" fmla="*/ 1645831 w 2107270"/>
                <a:gd name="connsiteY1026" fmla="*/ 1051404 h 1369145"/>
                <a:gd name="connsiteX1027" fmla="*/ 1644046 w 2107270"/>
                <a:gd name="connsiteY1027" fmla="*/ 1053189 h 1369145"/>
                <a:gd name="connsiteX1028" fmla="*/ 1643154 w 2107270"/>
                <a:gd name="connsiteY1028" fmla="*/ 1055866 h 1369145"/>
                <a:gd name="connsiteX1029" fmla="*/ 1643154 w 2107270"/>
                <a:gd name="connsiteY1029" fmla="*/ 1058544 h 1369145"/>
                <a:gd name="connsiteX1030" fmla="*/ 1644046 w 2107270"/>
                <a:gd name="connsiteY1030" fmla="*/ 1061222 h 1369145"/>
                <a:gd name="connsiteX1031" fmla="*/ 1645831 w 2107270"/>
                <a:gd name="connsiteY1031" fmla="*/ 1063899 h 1369145"/>
                <a:gd name="connsiteX1032" fmla="*/ 1650294 w 2107270"/>
                <a:gd name="connsiteY1032" fmla="*/ 1066577 h 1369145"/>
                <a:gd name="connsiteX1033" fmla="*/ 1652079 w 2107270"/>
                <a:gd name="connsiteY1033" fmla="*/ 1068362 h 1369145"/>
                <a:gd name="connsiteX1034" fmla="*/ 1652079 w 2107270"/>
                <a:gd name="connsiteY1034" fmla="*/ 1071040 h 1369145"/>
                <a:gd name="connsiteX1035" fmla="*/ 1652971 w 2107270"/>
                <a:gd name="connsiteY1035" fmla="*/ 1073717 h 1369145"/>
                <a:gd name="connsiteX1036" fmla="*/ 1653864 w 2107270"/>
                <a:gd name="connsiteY1036" fmla="*/ 1075502 h 1369145"/>
                <a:gd name="connsiteX1037" fmla="*/ 1659219 w 2107270"/>
                <a:gd name="connsiteY1037" fmla="*/ 1078180 h 1369145"/>
                <a:gd name="connsiteX1038" fmla="*/ 1661004 w 2107270"/>
                <a:gd name="connsiteY1038" fmla="*/ 1079965 h 1369145"/>
                <a:gd name="connsiteX1039" fmla="*/ 1662789 w 2107270"/>
                <a:gd name="connsiteY1039" fmla="*/ 1081750 h 1369145"/>
                <a:gd name="connsiteX1040" fmla="*/ 1664574 w 2107270"/>
                <a:gd name="connsiteY1040" fmla="*/ 1083535 h 1369145"/>
                <a:gd name="connsiteX1041" fmla="*/ 1669037 w 2107270"/>
                <a:gd name="connsiteY1041" fmla="*/ 1084428 h 1369145"/>
                <a:gd name="connsiteX1042" fmla="*/ 1693135 w 2107270"/>
                <a:gd name="connsiteY1042" fmla="*/ 1081750 h 1369145"/>
                <a:gd name="connsiteX1043" fmla="*/ 1697598 w 2107270"/>
                <a:gd name="connsiteY1043" fmla="*/ 1079965 h 1369145"/>
                <a:gd name="connsiteX1044" fmla="*/ 1699383 w 2107270"/>
                <a:gd name="connsiteY1044" fmla="*/ 1078180 h 1369145"/>
                <a:gd name="connsiteX1045" fmla="*/ 1702060 w 2107270"/>
                <a:gd name="connsiteY1045" fmla="*/ 1071932 h 1369145"/>
                <a:gd name="connsiteX1046" fmla="*/ 1703846 w 2107270"/>
                <a:gd name="connsiteY1046" fmla="*/ 1068362 h 1369145"/>
                <a:gd name="connsiteX1047" fmla="*/ 1708308 w 2107270"/>
                <a:gd name="connsiteY1047" fmla="*/ 1063899 h 1369145"/>
                <a:gd name="connsiteX1048" fmla="*/ 1711879 w 2107270"/>
                <a:gd name="connsiteY1048" fmla="*/ 1062114 h 1369145"/>
                <a:gd name="connsiteX1049" fmla="*/ 1715448 w 2107270"/>
                <a:gd name="connsiteY1049" fmla="*/ 1061222 h 1369145"/>
                <a:gd name="connsiteX1050" fmla="*/ 1718126 w 2107270"/>
                <a:gd name="connsiteY1050" fmla="*/ 1061222 h 1369145"/>
                <a:gd name="connsiteX1051" fmla="*/ 1720804 w 2107270"/>
                <a:gd name="connsiteY1051" fmla="*/ 1062114 h 1369145"/>
                <a:gd name="connsiteX1052" fmla="*/ 1722589 w 2107270"/>
                <a:gd name="connsiteY1052" fmla="*/ 1063899 h 1369145"/>
                <a:gd name="connsiteX1053" fmla="*/ 1723482 w 2107270"/>
                <a:gd name="connsiteY1053" fmla="*/ 1065684 h 1369145"/>
                <a:gd name="connsiteX1054" fmla="*/ 1723482 w 2107270"/>
                <a:gd name="connsiteY1054" fmla="*/ 1068362 h 1369145"/>
                <a:gd name="connsiteX1055" fmla="*/ 1725267 w 2107270"/>
                <a:gd name="connsiteY1055" fmla="*/ 1079965 h 1369145"/>
                <a:gd name="connsiteX1056" fmla="*/ 1725267 w 2107270"/>
                <a:gd name="connsiteY1056" fmla="*/ 1082642 h 1369145"/>
                <a:gd name="connsiteX1057" fmla="*/ 1725267 w 2107270"/>
                <a:gd name="connsiteY1057" fmla="*/ 1085320 h 1369145"/>
                <a:gd name="connsiteX1058" fmla="*/ 1726159 w 2107270"/>
                <a:gd name="connsiteY1058" fmla="*/ 1087998 h 1369145"/>
                <a:gd name="connsiteX1059" fmla="*/ 1728836 w 2107270"/>
                <a:gd name="connsiteY1059" fmla="*/ 1088890 h 1369145"/>
                <a:gd name="connsiteX1060" fmla="*/ 1731514 w 2107270"/>
                <a:gd name="connsiteY1060" fmla="*/ 1089783 h 1369145"/>
                <a:gd name="connsiteX1061" fmla="*/ 1744010 w 2107270"/>
                <a:gd name="connsiteY1061" fmla="*/ 1090675 h 1369145"/>
                <a:gd name="connsiteX1062" fmla="*/ 1746687 w 2107270"/>
                <a:gd name="connsiteY1062" fmla="*/ 1091568 h 1369145"/>
                <a:gd name="connsiteX1063" fmla="*/ 1748472 w 2107270"/>
                <a:gd name="connsiteY1063" fmla="*/ 1093353 h 1369145"/>
                <a:gd name="connsiteX1064" fmla="*/ 1754720 w 2107270"/>
                <a:gd name="connsiteY1064" fmla="*/ 1098708 h 1369145"/>
                <a:gd name="connsiteX1065" fmla="*/ 1758290 w 2107270"/>
                <a:gd name="connsiteY1065" fmla="*/ 1100493 h 1369145"/>
                <a:gd name="connsiteX1066" fmla="*/ 1764538 w 2107270"/>
                <a:gd name="connsiteY1066" fmla="*/ 1101386 h 1369145"/>
                <a:gd name="connsiteX1067" fmla="*/ 1776141 w 2107270"/>
                <a:gd name="connsiteY1067" fmla="*/ 1100493 h 1369145"/>
                <a:gd name="connsiteX1068" fmla="*/ 1781496 w 2107270"/>
                <a:gd name="connsiteY1068" fmla="*/ 1099600 h 1369145"/>
                <a:gd name="connsiteX1069" fmla="*/ 1785959 w 2107270"/>
                <a:gd name="connsiteY1069" fmla="*/ 1097816 h 1369145"/>
                <a:gd name="connsiteX1070" fmla="*/ 1788636 w 2107270"/>
                <a:gd name="connsiteY1070" fmla="*/ 1091568 h 1369145"/>
                <a:gd name="connsiteX1071" fmla="*/ 1791314 w 2107270"/>
                <a:gd name="connsiteY1071" fmla="*/ 1087105 h 1369145"/>
                <a:gd name="connsiteX1072" fmla="*/ 1797562 w 2107270"/>
                <a:gd name="connsiteY1072" fmla="*/ 1082642 h 1369145"/>
                <a:gd name="connsiteX1073" fmla="*/ 1801132 w 2107270"/>
                <a:gd name="connsiteY1073" fmla="*/ 1080857 h 1369145"/>
                <a:gd name="connsiteX1074" fmla="*/ 1804702 w 2107270"/>
                <a:gd name="connsiteY1074" fmla="*/ 1079965 h 1369145"/>
                <a:gd name="connsiteX1075" fmla="*/ 1807379 w 2107270"/>
                <a:gd name="connsiteY1075" fmla="*/ 1079965 h 1369145"/>
                <a:gd name="connsiteX1076" fmla="*/ 1810057 w 2107270"/>
                <a:gd name="connsiteY1076" fmla="*/ 1080857 h 1369145"/>
                <a:gd name="connsiteX1077" fmla="*/ 1812735 w 2107270"/>
                <a:gd name="connsiteY1077" fmla="*/ 1082642 h 1369145"/>
                <a:gd name="connsiteX1078" fmla="*/ 1814520 w 2107270"/>
                <a:gd name="connsiteY1078" fmla="*/ 1084428 h 1369145"/>
                <a:gd name="connsiteX1079" fmla="*/ 1817197 w 2107270"/>
                <a:gd name="connsiteY1079" fmla="*/ 1088890 h 1369145"/>
                <a:gd name="connsiteX1080" fmla="*/ 1818983 w 2107270"/>
                <a:gd name="connsiteY1080" fmla="*/ 1090675 h 1369145"/>
                <a:gd name="connsiteX1081" fmla="*/ 1820767 w 2107270"/>
                <a:gd name="connsiteY1081" fmla="*/ 1091568 h 1369145"/>
                <a:gd name="connsiteX1082" fmla="*/ 1919839 w 2107270"/>
                <a:gd name="connsiteY1082" fmla="*/ 1076395 h 1369145"/>
                <a:gd name="connsiteX1083" fmla="*/ 1916268 w 2107270"/>
                <a:gd name="connsiteY1083" fmla="*/ 1058544 h 1369145"/>
                <a:gd name="connsiteX1084" fmla="*/ 1914483 w 2107270"/>
                <a:gd name="connsiteY1084" fmla="*/ 1055866 h 1369145"/>
                <a:gd name="connsiteX1085" fmla="*/ 1910913 w 2107270"/>
                <a:gd name="connsiteY1085" fmla="*/ 1053189 h 1369145"/>
                <a:gd name="connsiteX1086" fmla="*/ 1903773 w 2107270"/>
                <a:gd name="connsiteY1086" fmla="*/ 1050511 h 1369145"/>
                <a:gd name="connsiteX1087" fmla="*/ 1898418 w 2107270"/>
                <a:gd name="connsiteY1087" fmla="*/ 1047834 h 1369145"/>
                <a:gd name="connsiteX1088" fmla="*/ 1896633 w 2107270"/>
                <a:gd name="connsiteY1088" fmla="*/ 1045156 h 1369145"/>
                <a:gd name="connsiteX1089" fmla="*/ 1895740 w 2107270"/>
                <a:gd name="connsiteY1089" fmla="*/ 1042478 h 1369145"/>
                <a:gd name="connsiteX1090" fmla="*/ 1895740 w 2107270"/>
                <a:gd name="connsiteY1090" fmla="*/ 1039801 h 1369145"/>
                <a:gd name="connsiteX1091" fmla="*/ 1895740 w 2107270"/>
                <a:gd name="connsiteY1091" fmla="*/ 1036231 h 1369145"/>
                <a:gd name="connsiteX1092" fmla="*/ 1895740 w 2107270"/>
                <a:gd name="connsiteY1092" fmla="*/ 1032660 h 1369145"/>
                <a:gd name="connsiteX1093" fmla="*/ 1897525 w 2107270"/>
                <a:gd name="connsiteY1093" fmla="*/ 1028198 h 1369145"/>
                <a:gd name="connsiteX1094" fmla="*/ 1899311 w 2107270"/>
                <a:gd name="connsiteY1094" fmla="*/ 1025520 h 1369145"/>
                <a:gd name="connsiteX1095" fmla="*/ 1901095 w 2107270"/>
                <a:gd name="connsiteY1095" fmla="*/ 1024628 h 1369145"/>
                <a:gd name="connsiteX1096" fmla="*/ 1910021 w 2107270"/>
                <a:gd name="connsiteY1096" fmla="*/ 1023735 h 1369145"/>
                <a:gd name="connsiteX1097" fmla="*/ 1913591 w 2107270"/>
                <a:gd name="connsiteY1097" fmla="*/ 1022843 h 1369145"/>
                <a:gd name="connsiteX1098" fmla="*/ 1917161 w 2107270"/>
                <a:gd name="connsiteY1098" fmla="*/ 1020165 h 1369145"/>
                <a:gd name="connsiteX1099" fmla="*/ 1920731 w 2107270"/>
                <a:gd name="connsiteY1099" fmla="*/ 1018380 h 1369145"/>
                <a:gd name="connsiteX1100" fmla="*/ 1924301 w 2107270"/>
                <a:gd name="connsiteY1100" fmla="*/ 1018380 h 1369145"/>
                <a:gd name="connsiteX1101" fmla="*/ 1942152 w 2107270"/>
                <a:gd name="connsiteY1101" fmla="*/ 1017488 h 1369145"/>
                <a:gd name="connsiteX1102" fmla="*/ 1947507 w 2107270"/>
                <a:gd name="connsiteY1102" fmla="*/ 1016595 h 1369145"/>
                <a:gd name="connsiteX1103" fmla="*/ 1950185 w 2107270"/>
                <a:gd name="connsiteY1103" fmla="*/ 1014810 h 1369145"/>
                <a:gd name="connsiteX1104" fmla="*/ 1950185 w 2107270"/>
                <a:gd name="connsiteY1104" fmla="*/ 1013025 h 1369145"/>
                <a:gd name="connsiteX1105" fmla="*/ 1950185 w 2107270"/>
                <a:gd name="connsiteY1105" fmla="*/ 1011240 h 1369145"/>
                <a:gd name="connsiteX1106" fmla="*/ 1946615 w 2107270"/>
                <a:gd name="connsiteY1106" fmla="*/ 1004100 h 1369145"/>
                <a:gd name="connsiteX1107" fmla="*/ 1943044 w 2107270"/>
                <a:gd name="connsiteY1107" fmla="*/ 994282 h 1369145"/>
                <a:gd name="connsiteX1108" fmla="*/ 1942152 w 2107270"/>
                <a:gd name="connsiteY1108" fmla="*/ 991604 h 1369145"/>
                <a:gd name="connsiteX1109" fmla="*/ 1941259 w 2107270"/>
                <a:gd name="connsiteY1109" fmla="*/ 988926 h 1369145"/>
                <a:gd name="connsiteX1110" fmla="*/ 1939475 w 2107270"/>
                <a:gd name="connsiteY1110" fmla="*/ 987141 h 1369145"/>
                <a:gd name="connsiteX1111" fmla="*/ 1937689 w 2107270"/>
                <a:gd name="connsiteY1111" fmla="*/ 985356 h 1369145"/>
                <a:gd name="connsiteX1112" fmla="*/ 1935012 w 2107270"/>
                <a:gd name="connsiteY1112" fmla="*/ 984464 h 1369145"/>
                <a:gd name="connsiteX1113" fmla="*/ 1925194 w 2107270"/>
                <a:gd name="connsiteY1113" fmla="*/ 982679 h 1369145"/>
                <a:gd name="connsiteX1114" fmla="*/ 1922516 w 2107270"/>
                <a:gd name="connsiteY1114" fmla="*/ 980894 h 1369145"/>
                <a:gd name="connsiteX1115" fmla="*/ 1919839 w 2107270"/>
                <a:gd name="connsiteY1115" fmla="*/ 976431 h 1369145"/>
                <a:gd name="connsiteX1116" fmla="*/ 1919839 w 2107270"/>
                <a:gd name="connsiteY1116" fmla="*/ 967506 h 1369145"/>
                <a:gd name="connsiteX1117" fmla="*/ 1917161 w 2107270"/>
                <a:gd name="connsiteY1117" fmla="*/ 956795 h 1369145"/>
                <a:gd name="connsiteX1118" fmla="*/ 1917161 w 2107270"/>
                <a:gd name="connsiteY1118" fmla="*/ 953225 h 1369145"/>
                <a:gd name="connsiteX1119" fmla="*/ 1918946 w 2107270"/>
                <a:gd name="connsiteY1119" fmla="*/ 906813 h 1369145"/>
                <a:gd name="connsiteX1120" fmla="*/ 1919839 w 2107270"/>
                <a:gd name="connsiteY1120" fmla="*/ 899673 h 1369145"/>
                <a:gd name="connsiteX1121" fmla="*/ 1921624 w 2107270"/>
                <a:gd name="connsiteY1121" fmla="*/ 894318 h 1369145"/>
                <a:gd name="connsiteX1122" fmla="*/ 1924301 w 2107270"/>
                <a:gd name="connsiteY1122" fmla="*/ 891640 h 1369145"/>
                <a:gd name="connsiteX1123" fmla="*/ 1926087 w 2107270"/>
                <a:gd name="connsiteY1123" fmla="*/ 889855 h 1369145"/>
                <a:gd name="connsiteX1124" fmla="*/ 1928764 w 2107270"/>
                <a:gd name="connsiteY1124" fmla="*/ 888963 h 1369145"/>
                <a:gd name="connsiteX1125" fmla="*/ 1931442 w 2107270"/>
                <a:gd name="connsiteY1125" fmla="*/ 888070 h 1369145"/>
                <a:gd name="connsiteX1126" fmla="*/ 1934119 w 2107270"/>
                <a:gd name="connsiteY1126" fmla="*/ 887178 h 1369145"/>
                <a:gd name="connsiteX1127" fmla="*/ 1943044 w 2107270"/>
                <a:gd name="connsiteY1127" fmla="*/ 888070 h 1369145"/>
                <a:gd name="connsiteX1128" fmla="*/ 1961788 w 2107270"/>
                <a:gd name="connsiteY1128" fmla="*/ 882715 h 1369145"/>
                <a:gd name="connsiteX1129" fmla="*/ 1964465 w 2107270"/>
                <a:gd name="connsiteY1129" fmla="*/ 882715 h 1369145"/>
                <a:gd name="connsiteX1130" fmla="*/ 1967143 w 2107270"/>
                <a:gd name="connsiteY1130" fmla="*/ 882715 h 1369145"/>
                <a:gd name="connsiteX1131" fmla="*/ 1998382 w 2107270"/>
                <a:gd name="connsiteY1131" fmla="*/ 892533 h 1369145"/>
                <a:gd name="connsiteX1132" fmla="*/ 2001059 w 2107270"/>
                <a:gd name="connsiteY1132" fmla="*/ 894318 h 1369145"/>
                <a:gd name="connsiteX1133" fmla="*/ 2002844 w 2107270"/>
                <a:gd name="connsiteY1133" fmla="*/ 896103 h 1369145"/>
                <a:gd name="connsiteX1134" fmla="*/ 2003737 w 2107270"/>
                <a:gd name="connsiteY1134" fmla="*/ 897888 h 1369145"/>
                <a:gd name="connsiteX1135" fmla="*/ 2006415 w 2107270"/>
                <a:gd name="connsiteY1135" fmla="*/ 905921 h 1369145"/>
                <a:gd name="connsiteX1136" fmla="*/ 2008199 w 2107270"/>
                <a:gd name="connsiteY1136" fmla="*/ 907706 h 1369145"/>
                <a:gd name="connsiteX1137" fmla="*/ 2009984 w 2107270"/>
                <a:gd name="connsiteY1137" fmla="*/ 909491 h 1369145"/>
                <a:gd name="connsiteX1138" fmla="*/ 2012662 w 2107270"/>
                <a:gd name="connsiteY1138" fmla="*/ 911276 h 1369145"/>
                <a:gd name="connsiteX1139" fmla="*/ 2033191 w 2107270"/>
                <a:gd name="connsiteY1139" fmla="*/ 916631 h 1369145"/>
                <a:gd name="connsiteX1140" fmla="*/ 2051934 w 2107270"/>
                <a:gd name="connsiteY1140" fmla="*/ 926449 h 1369145"/>
                <a:gd name="connsiteX1141" fmla="*/ 2054611 w 2107270"/>
                <a:gd name="connsiteY1141" fmla="*/ 927342 h 1369145"/>
                <a:gd name="connsiteX1142" fmla="*/ 2059967 w 2107270"/>
                <a:gd name="connsiteY1142" fmla="*/ 925557 h 1369145"/>
                <a:gd name="connsiteX1143" fmla="*/ 2066214 w 2107270"/>
                <a:gd name="connsiteY1143" fmla="*/ 921094 h 1369145"/>
                <a:gd name="connsiteX1144" fmla="*/ 2079602 w 2107270"/>
                <a:gd name="connsiteY1144" fmla="*/ 910384 h 1369145"/>
                <a:gd name="connsiteX1145" fmla="*/ 2084957 w 2107270"/>
                <a:gd name="connsiteY1145" fmla="*/ 904136 h 1369145"/>
                <a:gd name="connsiteX1146" fmla="*/ 2088527 w 2107270"/>
                <a:gd name="connsiteY1146" fmla="*/ 898781 h 1369145"/>
                <a:gd name="connsiteX1147" fmla="*/ 2089420 w 2107270"/>
                <a:gd name="connsiteY1147" fmla="*/ 896103 h 1369145"/>
                <a:gd name="connsiteX1148" fmla="*/ 2089420 w 2107270"/>
                <a:gd name="connsiteY1148" fmla="*/ 892533 h 1369145"/>
                <a:gd name="connsiteX1149" fmla="*/ 2089420 w 2107270"/>
                <a:gd name="connsiteY1149" fmla="*/ 889855 h 1369145"/>
                <a:gd name="connsiteX1150" fmla="*/ 2087635 w 2107270"/>
                <a:gd name="connsiteY1150" fmla="*/ 878252 h 1369145"/>
                <a:gd name="connsiteX1151" fmla="*/ 2086743 w 2107270"/>
                <a:gd name="connsiteY1151" fmla="*/ 872897 h 1369145"/>
                <a:gd name="connsiteX1152" fmla="*/ 2081387 w 2107270"/>
                <a:gd name="connsiteY1152" fmla="*/ 858617 h 1369145"/>
                <a:gd name="connsiteX1153" fmla="*/ 2080495 w 2107270"/>
                <a:gd name="connsiteY1153" fmla="*/ 853261 h 1369145"/>
                <a:gd name="connsiteX1154" fmla="*/ 2076924 w 2107270"/>
                <a:gd name="connsiteY1154" fmla="*/ 831841 h 1369145"/>
                <a:gd name="connsiteX1155" fmla="*/ 2076032 w 2107270"/>
                <a:gd name="connsiteY1155" fmla="*/ 828270 h 1369145"/>
                <a:gd name="connsiteX1156" fmla="*/ 2076032 w 2107270"/>
                <a:gd name="connsiteY1156" fmla="*/ 824700 h 1369145"/>
                <a:gd name="connsiteX1157" fmla="*/ 2077817 w 2107270"/>
                <a:gd name="connsiteY1157" fmla="*/ 819345 h 1369145"/>
                <a:gd name="connsiteX1158" fmla="*/ 2079602 w 2107270"/>
                <a:gd name="connsiteY1158" fmla="*/ 816668 h 1369145"/>
                <a:gd name="connsiteX1159" fmla="*/ 2081387 w 2107270"/>
                <a:gd name="connsiteY1159" fmla="*/ 814882 h 1369145"/>
                <a:gd name="connsiteX1160" fmla="*/ 2086743 w 2107270"/>
                <a:gd name="connsiteY1160" fmla="*/ 813990 h 1369145"/>
                <a:gd name="connsiteX1161" fmla="*/ 2091205 w 2107270"/>
                <a:gd name="connsiteY1161" fmla="*/ 812205 h 1369145"/>
                <a:gd name="connsiteX1162" fmla="*/ 2095668 w 2107270"/>
                <a:gd name="connsiteY1162" fmla="*/ 808635 h 1369145"/>
                <a:gd name="connsiteX1163" fmla="*/ 2102808 w 2107270"/>
                <a:gd name="connsiteY1163" fmla="*/ 800602 h 1369145"/>
                <a:gd name="connsiteX1164" fmla="*/ 2105486 w 2107270"/>
                <a:gd name="connsiteY1164" fmla="*/ 796139 h 1369145"/>
                <a:gd name="connsiteX1165" fmla="*/ 2107271 w 2107270"/>
                <a:gd name="connsiteY1165" fmla="*/ 791677 h 1369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</a:cxnLst>
              <a:rect l="l" t="t" r="r" b="b"/>
              <a:pathLst>
                <a:path w="2107270" h="1369145">
                  <a:moveTo>
                    <a:pt x="2107271" y="788999"/>
                  </a:moveTo>
                  <a:lnTo>
                    <a:pt x="2105486" y="780966"/>
                  </a:lnTo>
                  <a:lnTo>
                    <a:pt x="2105486" y="778289"/>
                  </a:lnTo>
                  <a:lnTo>
                    <a:pt x="2104593" y="775611"/>
                  </a:lnTo>
                  <a:lnTo>
                    <a:pt x="2104593" y="772933"/>
                  </a:lnTo>
                  <a:lnTo>
                    <a:pt x="2100131" y="742587"/>
                  </a:lnTo>
                  <a:lnTo>
                    <a:pt x="2098345" y="737232"/>
                  </a:lnTo>
                  <a:lnTo>
                    <a:pt x="2097453" y="731877"/>
                  </a:lnTo>
                  <a:lnTo>
                    <a:pt x="2096560" y="726522"/>
                  </a:lnTo>
                  <a:lnTo>
                    <a:pt x="2095668" y="717596"/>
                  </a:lnTo>
                  <a:lnTo>
                    <a:pt x="2094775" y="714919"/>
                  </a:lnTo>
                  <a:lnTo>
                    <a:pt x="2092990" y="713134"/>
                  </a:lnTo>
                  <a:lnTo>
                    <a:pt x="2090312" y="711349"/>
                  </a:lnTo>
                  <a:lnTo>
                    <a:pt x="2078710" y="709564"/>
                  </a:lnTo>
                  <a:lnTo>
                    <a:pt x="2076032" y="708671"/>
                  </a:lnTo>
                  <a:lnTo>
                    <a:pt x="2075139" y="706886"/>
                  </a:lnTo>
                  <a:lnTo>
                    <a:pt x="2075139" y="704208"/>
                  </a:lnTo>
                  <a:lnTo>
                    <a:pt x="2074247" y="701531"/>
                  </a:lnTo>
                  <a:lnTo>
                    <a:pt x="2072462" y="699746"/>
                  </a:lnTo>
                  <a:lnTo>
                    <a:pt x="2070676" y="698853"/>
                  </a:lnTo>
                  <a:lnTo>
                    <a:pt x="2067999" y="697961"/>
                  </a:lnTo>
                  <a:lnTo>
                    <a:pt x="2065322" y="697961"/>
                  </a:lnTo>
                  <a:lnTo>
                    <a:pt x="2059074" y="699746"/>
                  </a:lnTo>
                  <a:lnTo>
                    <a:pt x="2054611" y="701531"/>
                  </a:lnTo>
                  <a:lnTo>
                    <a:pt x="2051934" y="702423"/>
                  </a:lnTo>
                  <a:lnTo>
                    <a:pt x="2050148" y="701531"/>
                  </a:lnTo>
                  <a:lnTo>
                    <a:pt x="2048363" y="700638"/>
                  </a:lnTo>
                  <a:lnTo>
                    <a:pt x="2046579" y="697961"/>
                  </a:lnTo>
                  <a:lnTo>
                    <a:pt x="2045686" y="695283"/>
                  </a:lnTo>
                  <a:lnTo>
                    <a:pt x="2045686" y="692605"/>
                  </a:lnTo>
                  <a:lnTo>
                    <a:pt x="2045686" y="689035"/>
                  </a:lnTo>
                  <a:lnTo>
                    <a:pt x="2049256" y="671185"/>
                  </a:lnTo>
                  <a:lnTo>
                    <a:pt x="2049256" y="667615"/>
                  </a:lnTo>
                  <a:lnTo>
                    <a:pt x="2047471" y="644409"/>
                  </a:lnTo>
                  <a:lnTo>
                    <a:pt x="2044793" y="632806"/>
                  </a:lnTo>
                  <a:lnTo>
                    <a:pt x="2043901" y="629236"/>
                  </a:lnTo>
                  <a:lnTo>
                    <a:pt x="2043901" y="622988"/>
                  </a:lnTo>
                  <a:lnTo>
                    <a:pt x="2045686" y="619418"/>
                  </a:lnTo>
                  <a:lnTo>
                    <a:pt x="2047471" y="617633"/>
                  </a:lnTo>
                  <a:lnTo>
                    <a:pt x="2059967" y="611385"/>
                  </a:lnTo>
                  <a:lnTo>
                    <a:pt x="2061751" y="609600"/>
                  </a:lnTo>
                  <a:lnTo>
                    <a:pt x="2064429" y="606030"/>
                  </a:lnTo>
                  <a:lnTo>
                    <a:pt x="2063536" y="603352"/>
                  </a:lnTo>
                  <a:lnTo>
                    <a:pt x="2059074" y="599782"/>
                  </a:lnTo>
                  <a:lnTo>
                    <a:pt x="2058181" y="596212"/>
                  </a:lnTo>
                  <a:lnTo>
                    <a:pt x="2058181" y="572113"/>
                  </a:lnTo>
                  <a:lnTo>
                    <a:pt x="2059967" y="568543"/>
                  </a:lnTo>
                  <a:lnTo>
                    <a:pt x="2061751" y="566758"/>
                  </a:lnTo>
                  <a:lnTo>
                    <a:pt x="2067107" y="563188"/>
                  </a:lnTo>
                  <a:lnTo>
                    <a:pt x="2069784" y="561403"/>
                  </a:lnTo>
                  <a:lnTo>
                    <a:pt x="2070676" y="558725"/>
                  </a:lnTo>
                  <a:lnTo>
                    <a:pt x="2070676" y="556048"/>
                  </a:lnTo>
                  <a:lnTo>
                    <a:pt x="2069784" y="554263"/>
                  </a:lnTo>
                  <a:lnTo>
                    <a:pt x="2068892" y="552478"/>
                  </a:lnTo>
                  <a:lnTo>
                    <a:pt x="2068892" y="549800"/>
                  </a:lnTo>
                  <a:lnTo>
                    <a:pt x="2067107" y="542660"/>
                  </a:lnTo>
                  <a:lnTo>
                    <a:pt x="2067999" y="539982"/>
                  </a:lnTo>
                  <a:lnTo>
                    <a:pt x="2069784" y="538197"/>
                  </a:lnTo>
                  <a:lnTo>
                    <a:pt x="2076924" y="534627"/>
                  </a:lnTo>
                  <a:lnTo>
                    <a:pt x="2083172" y="531949"/>
                  </a:lnTo>
                  <a:lnTo>
                    <a:pt x="2086743" y="528379"/>
                  </a:lnTo>
                  <a:lnTo>
                    <a:pt x="2087635" y="525702"/>
                  </a:lnTo>
                  <a:lnTo>
                    <a:pt x="2088527" y="522132"/>
                  </a:lnTo>
                  <a:lnTo>
                    <a:pt x="2087635" y="505173"/>
                  </a:lnTo>
                  <a:lnTo>
                    <a:pt x="2086743" y="496248"/>
                  </a:lnTo>
                  <a:lnTo>
                    <a:pt x="2085850" y="493571"/>
                  </a:lnTo>
                  <a:lnTo>
                    <a:pt x="2084957" y="490893"/>
                  </a:lnTo>
                  <a:lnTo>
                    <a:pt x="2083172" y="489108"/>
                  </a:lnTo>
                  <a:lnTo>
                    <a:pt x="2081387" y="487323"/>
                  </a:lnTo>
                  <a:lnTo>
                    <a:pt x="2076032" y="486430"/>
                  </a:lnTo>
                  <a:lnTo>
                    <a:pt x="2051934" y="488215"/>
                  </a:lnTo>
                  <a:lnTo>
                    <a:pt x="2049256" y="490001"/>
                  </a:lnTo>
                  <a:lnTo>
                    <a:pt x="2046579" y="491785"/>
                  </a:lnTo>
                  <a:lnTo>
                    <a:pt x="2043901" y="497141"/>
                  </a:lnTo>
                  <a:lnTo>
                    <a:pt x="2043008" y="501603"/>
                  </a:lnTo>
                  <a:lnTo>
                    <a:pt x="2039438" y="518561"/>
                  </a:lnTo>
                  <a:lnTo>
                    <a:pt x="2037653" y="522132"/>
                  </a:lnTo>
                  <a:lnTo>
                    <a:pt x="2036760" y="524809"/>
                  </a:lnTo>
                  <a:lnTo>
                    <a:pt x="2034975" y="526594"/>
                  </a:lnTo>
                  <a:lnTo>
                    <a:pt x="2032298" y="527487"/>
                  </a:lnTo>
                  <a:lnTo>
                    <a:pt x="2015340" y="529272"/>
                  </a:lnTo>
                  <a:lnTo>
                    <a:pt x="2012662" y="529272"/>
                  </a:lnTo>
                  <a:lnTo>
                    <a:pt x="2011770" y="528379"/>
                  </a:lnTo>
                  <a:lnTo>
                    <a:pt x="2010877" y="525702"/>
                  </a:lnTo>
                  <a:lnTo>
                    <a:pt x="2010877" y="521239"/>
                  </a:lnTo>
                  <a:lnTo>
                    <a:pt x="2010877" y="506066"/>
                  </a:lnTo>
                  <a:lnTo>
                    <a:pt x="2011770" y="501603"/>
                  </a:lnTo>
                  <a:lnTo>
                    <a:pt x="2014447" y="498926"/>
                  </a:lnTo>
                  <a:lnTo>
                    <a:pt x="2016232" y="497141"/>
                  </a:lnTo>
                  <a:lnTo>
                    <a:pt x="2018910" y="495356"/>
                  </a:lnTo>
                  <a:lnTo>
                    <a:pt x="2025158" y="483753"/>
                  </a:lnTo>
                  <a:lnTo>
                    <a:pt x="2026943" y="481968"/>
                  </a:lnTo>
                  <a:lnTo>
                    <a:pt x="2031405" y="478397"/>
                  </a:lnTo>
                  <a:lnTo>
                    <a:pt x="2034083" y="476613"/>
                  </a:lnTo>
                  <a:lnTo>
                    <a:pt x="2034083" y="473935"/>
                  </a:lnTo>
                  <a:lnTo>
                    <a:pt x="2034083" y="471257"/>
                  </a:lnTo>
                  <a:lnTo>
                    <a:pt x="2032298" y="469472"/>
                  </a:lnTo>
                  <a:lnTo>
                    <a:pt x="2030513" y="467687"/>
                  </a:lnTo>
                  <a:lnTo>
                    <a:pt x="2027835" y="467687"/>
                  </a:lnTo>
                  <a:lnTo>
                    <a:pt x="2009092" y="471257"/>
                  </a:lnTo>
                  <a:lnTo>
                    <a:pt x="2006415" y="471257"/>
                  </a:lnTo>
                  <a:lnTo>
                    <a:pt x="2003737" y="469472"/>
                  </a:lnTo>
                  <a:lnTo>
                    <a:pt x="2002844" y="467687"/>
                  </a:lnTo>
                  <a:lnTo>
                    <a:pt x="2001952" y="465009"/>
                  </a:lnTo>
                  <a:lnTo>
                    <a:pt x="2001059" y="461439"/>
                  </a:lnTo>
                  <a:lnTo>
                    <a:pt x="2001059" y="458762"/>
                  </a:lnTo>
                  <a:lnTo>
                    <a:pt x="1999274" y="451621"/>
                  </a:lnTo>
                  <a:lnTo>
                    <a:pt x="1968035" y="455192"/>
                  </a:lnTo>
                  <a:lnTo>
                    <a:pt x="1958218" y="462332"/>
                  </a:lnTo>
                  <a:lnTo>
                    <a:pt x="1954647" y="467687"/>
                  </a:lnTo>
                  <a:lnTo>
                    <a:pt x="1949292" y="469472"/>
                  </a:lnTo>
                  <a:lnTo>
                    <a:pt x="1929656" y="471257"/>
                  </a:lnTo>
                  <a:lnTo>
                    <a:pt x="1923409" y="470365"/>
                  </a:lnTo>
                  <a:lnTo>
                    <a:pt x="1919839" y="468580"/>
                  </a:lnTo>
                  <a:lnTo>
                    <a:pt x="1918054" y="466795"/>
                  </a:lnTo>
                  <a:lnTo>
                    <a:pt x="1914483" y="461439"/>
                  </a:lnTo>
                  <a:lnTo>
                    <a:pt x="1911806" y="457869"/>
                  </a:lnTo>
                  <a:lnTo>
                    <a:pt x="1903773" y="450729"/>
                  </a:lnTo>
                  <a:lnTo>
                    <a:pt x="1879675" y="438233"/>
                  </a:lnTo>
                  <a:lnTo>
                    <a:pt x="1870749" y="434663"/>
                  </a:lnTo>
                  <a:lnTo>
                    <a:pt x="1866287" y="434663"/>
                  </a:lnTo>
                  <a:lnTo>
                    <a:pt x="1863609" y="435556"/>
                  </a:lnTo>
                  <a:lnTo>
                    <a:pt x="1854684" y="441804"/>
                  </a:lnTo>
                  <a:lnTo>
                    <a:pt x="1816305" y="488215"/>
                  </a:lnTo>
                  <a:lnTo>
                    <a:pt x="1807379" y="503389"/>
                  </a:lnTo>
                  <a:lnTo>
                    <a:pt x="1806487" y="506066"/>
                  </a:lnTo>
                  <a:lnTo>
                    <a:pt x="1807379" y="507851"/>
                  </a:lnTo>
                  <a:lnTo>
                    <a:pt x="1809164" y="509636"/>
                  </a:lnTo>
                  <a:lnTo>
                    <a:pt x="1813627" y="513206"/>
                  </a:lnTo>
                  <a:lnTo>
                    <a:pt x="1813627" y="515884"/>
                  </a:lnTo>
                  <a:lnTo>
                    <a:pt x="1811842" y="519454"/>
                  </a:lnTo>
                  <a:lnTo>
                    <a:pt x="1802917" y="525702"/>
                  </a:lnTo>
                  <a:lnTo>
                    <a:pt x="1798454" y="527487"/>
                  </a:lnTo>
                  <a:lnTo>
                    <a:pt x="1794884" y="527487"/>
                  </a:lnTo>
                  <a:lnTo>
                    <a:pt x="1792207" y="525702"/>
                  </a:lnTo>
                  <a:lnTo>
                    <a:pt x="1788636" y="522132"/>
                  </a:lnTo>
                  <a:lnTo>
                    <a:pt x="1785959" y="520347"/>
                  </a:lnTo>
                  <a:lnTo>
                    <a:pt x="1782388" y="519454"/>
                  </a:lnTo>
                  <a:lnTo>
                    <a:pt x="1780603" y="520347"/>
                  </a:lnTo>
                  <a:lnTo>
                    <a:pt x="1777926" y="522132"/>
                  </a:lnTo>
                  <a:lnTo>
                    <a:pt x="1773463" y="527487"/>
                  </a:lnTo>
                  <a:lnTo>
                    <a:pt x="1769000" y="531057"/>
                  </a:lnTo>
                  <a:lnTo>
                    <a:pt x="1766323" y="531057"/>
                  </a:lnTo>
                  <a:lnTo>
                    <a:pt x="1763645" y="530165"/>
                  </a:lnTo>
                  <a:lnTo>
                    <a:pt x="1758290" y="523917"/>
                  </a:lnTo>
                  <a:lnTo>
                    <a:pt x="1757398" y="522132"/>
                  </a:lnTo>
                  <a:lnTo>
                    <a:pt x="1758290" y="519454"/>
                  </a:lnTo>
                  <a:lnTo>
                    <a:pt x="1759183" y="517669"/>
                  </a:lnTo>
                  <a:lnTo>
                    <a:pt x="1773463" y="500711"/>
                  </a:lnTo>
                  <a:lnTo>
                    <a:pt x="1775248" y="498926"/>
                  </a:lnTo>
                  <a:lnTo>
                    <a:pt x="1776141" y="496248"/>
                  </a:lnTo>
                  <a:lnTo>
                    <a:pt x="1775248" y="494463"/>
                  </a:lnTo>
                  <a:lnTo>
                    <a:pt x="1774356" y="492678"/>
                  </a:lnTo>
                  <a:lnTo>
                    <a:pt x="1764538" y="482860"/>
                  </a:lnTo>
                  <a:lnTo>
                    <a:pt x="1756505" y="476613"/>
                  </a:lnTo>
                  <a:lnTo>
                    <a:pt x="1754720" y="473935"/>
                  </a:lnTo>
                  <a:lnTo>
                    <a:pt x="1753827" y="471257"/>
                  </a:lnTo>
                  <a:lnTo>
                    <a:pt x="1754720" y="468580"/>
                  </a:lnTo>
                  <a:lnTo>
                    <a:pt x="1756505" y="465902"/>
                  </a:lnTo>
                  <a:lnTo>
                    <a:pt x="1763645" y="452514"/>
                  </a:lnTo>
                  <a:lnTo>
                    <a:pt x="1764538" y="449837"/>
                  </a:lnTo>
                  <a:lnTo>
                    <a:pt x="1765431" y="447159"/>
                  </a:lnTo>
                  <a:lnTo>
                    <a:pt x="1764538" y="444481"/>
                  </a:lnTo>
                  <a:lnTo>
                    <a:pt x="1762753" y="442696"/>
                  </a:lnTo>
                  <a:lnTo>
                    <a:pt x="1756505" y="434663"/>
                  </a:lnTo>
                  <a:lnTo>
                    <a:pt x="1718126" y="402532"/>
                  </a:lnTo>
                  <a:lnTo>
                    <a:pt x="1705631" y="389144"/>
                  </a:lnTo>
                  <a:lnTo>
                    <a:pt x="1685103" y="374864"/>
                  </a:lnTo>
                  <a:lnTo>
                    <a:pt x="1682425" y="372186"/>
                  </a:lnTo>
                  <a:lnTo>
                    <a:pt x="1682425" y="370401"/>
                  </a:lnTo>
                  <a:lnTo>
                    <a:pt x="1682425" y="366831"/>
                  </a:lnTo>
                  <a:lnTo>
                    <a:pt x="1684210" y="364153"/>
                  </a:lnTo>
                  <a:lnTo>
                    <a:pt x="1685103" y="361476"/>
                  </a:lnTo>
                  <a:lnTo>
                    <a:pt x="1686887" y="358798"/>
                  </a:lnTo>
                  <a:lnTo>
                    <a:pt x="1697598" y="351658"/>
                  </a:lnTo>
                  <a:lnTo>
                    <a:pt x="1700275" y="348980"/>
                  </a:lnTo>
                  <a:lnTo>
                    <a:pt x="1702060" y="347195"/>
                  </a:lnTo>
                  <a:lnTo>
                    <a:pt x="1702953" y="345410"/>
                  </a:lnTo>
                  <a:lnTo>
                    <a:pt x="1702060" y="341840"/>
                  </a:lnTo>
                  <a:lnTo>
                    <a:pt x="1699383" y="337377"/>
                  </a:lnTo>
                  <a:lnTo>
                    <a:pt x="1685103" y="327559"/>
                  </a:lnTo>
                  <a:lnTo>
                    <a:pt x="1681532" y="323989"/>
                  </a:lnTo>
                  <a:lnTo>
                    <a:pt x="1678855" y="316849"/>
                  </a:lnTo>
                  <a:lnTo>
                    <a:pt x="1675285" y="313279"/>
                  </a:lnTo>
                  <a:lnTo>
                    <a:pt x="1670822" y="309709"/>
                  </a:lnTo>
                  <a:lnTo>
                    <a:pt x="1659219" y="303461"/>
                  </a:lnTo>
                  <a:lnTo>
                    <a:pt x="1653864" y="298999"/>
                  </a:lnTo>
                  <a:lnTo>
                    <a:pt x="1652079" y="295428"/>
                  </a:lnTo>
                  <a:lnTo>
                    <a:pt x="1652079" y="291858"/>
                  </a:lnTo>
                  <a:lnTo>
                    <a:pt x="1650294" y="287395"/>
                  </a:lnTo>
                  <a:lnTo>
                    <a:pt x="1645831" y="284718"/>
                  </a:lnTo>
                  <a:lnTo>
                    <a:pt x="1631551" y="280255"/>
                  </a:lnTo>
                  <a:lnTo>
                    <a:pt x="1627088" y="277578"/>
                  </a:lnTo>
                  <a:lnTo>
                    <a:pt x="1618163" y="269545"/>
                  </a:lnTo>
                  <a:lnTo>
                    <a:pt x="1614592" y="267760"/>
                  </a:lnTo>
                  <a:lnTo>
                    <a:pt x="1611915" y="266867"/>
                  </a:lnTo>
                  <a:lnTo>
                    <a:pt x="1594064" y="267760"/>
                  </a:lnTo>
                  <a:lnTo>
                    <a:pt x="1591387" y="266867"/>
                  </a:lnTo>
                  <a:lnTo>
                    <a:pt x="1590494" y="264190"/>
                  </a:lnTo>
                  <a:lnTo>
                    <a:pt x="1592279" y="262405"/>
                  </a:lnTo>
                  <a:lnTo>
                    <a:pt x="1594064" y="259727"/>
                  </a:lnTo>
                  <a:lnTo>
                    <a:pt x="1597634" y="256157"/>
                  </a:lnTo>
                  <a:lnTo>
                    <a:pt x="1611915" y="249017"/>
                  </a:lnTo>
                  <a:lnTo>
                    <a:pt x="1613700" y="247231"/>
                  </a:lnTo>
                  <a:lnTo>
                    <a:pt x="1615485" y="244554"/>
                  </a:lnTo>
                  <a:lnTo>
                    <a:pt x="1621733" y="234736"/>
                  </a:lnTo>
                  <a:lnTo>
                    <a:pt x="1622625" y="232059"/>
                  </a:lnTo>
                  <a:lnTo>
                    <a:pt x="1623518" y="230273"/>
                  </a:lnTo>
                  <a:lnTo>
                    <a:pt x="1622625" y="227596"/>
                  </a:lnTo>
                  <a:lnTo>
                    <a:pt x="1620840" y="225811"/>
                  </a:lnTo>
                  <a:lnTo>
                    <a:pt x="1611915" y="215100"/>
                  </a:lnTo>
                  <a:lnTo>
                    <a:pt x="1608345" y="208853"/>
                  </a:lnTo>
                  <a:lnTo>
                    <a:pt x="1607452" y="206175"/>
                  </a:lnTo>
                  <a:lnTo>
                    <a:pt x="1607452" y="203497"/>
                  </a:lnTo>
                  <a:lnTo>
                    <a:pt x="1608345" y="199927"/>
                  </a:lnTo>
                  <a:lnTo>
                    <a:pt x="1605667" y="194572"/>
                  </a:lnTo>
                  <a:lnTo>
                    <a:pt x="1601204" y="187432"/>
                  </a:lnTo>
                  <a:lnTo>
                    <a:pt x="1586031" y="174044"/>
                  </a:lnTo>
                  <a:lnTo>
                    <a:pt x="1579783" y="169581"/>
                  </a:lnTo>
                  <a:lnTo>
                    <a:pt x="1574428" y="167796"/>
                  </a:lnTo>
                  <a:lnTo>
                    <a:pt x="1568181" y="172259"/>
                  </a:lnTo>
                  <a:lnTo>
                    <a:pt x="1542297" y="181184"/>
                  </a:lnTo>
                  <a:lnTo>
                    <a:pt x="1533372" y="186539"/>
                  </a:lnTo>
                  <a:lnTo>
                    <a:pt x="1525339" y="192787"/>
                  </a:lnTo>
                  <a:lnTo>
                    <a:pt x="1522662" y="193679"/>
                  </a:lnTo>
                  <a:lnTo>
                    <a:pt x="1517306" y="195465"/>
                  </a:lnTo>
                  <a:lnTo>
                    <a:pt x="1514629" y="196357"/>
                  </a:lnTo>
                  <a:lnTo>
                    <a:pt x="1510166" y="198142"/>
                  </a:lnTo>
                  <a:lnTo>
                    <a:pt x="1507488" y="199927"/>
                  </a:lnTo>
                  <a:lnTo>
                    <a:pt x="1504811" y="201712"/>
                  </a:lnTo>
                  <a:lnTo>
                    <a:pt x="1502133" y="202605"/>
                  </a:lnTo>
                  <a:lnTo>
                    <a:pt x="1495886" y="201712"/>
                  </a:lnTo>
                  <a:lnTo>
                    <a:pt x="1490530" y="198142"/>
                  </a:lnTo>
                  <a:lnTo>
                    <a:pt x="1479820" y="192787"/>
                  </a:lnTo>
                  <a:lnTo>
                    <a:pt x="1457507" y="186539"/>
                  </a:lnTo>
                  <a:lnTo>
                    <a:pt x="1453044" y="186539"/>
                  </a:lnTo>
                  <a:lnTo>
                    <a:pt x="1448581" y="189217"/>
                  </a:lnTo>
                  <a:lnTo>
                    <a:pt x="1445011" y="191002"/>
                  </a:lnTo>
                  <a:lnTo>
                    <a:pt x="1440548" y="191002"/>
                  </a:lnTo>
                  <a:lnTo>
                    <a:pt x="1436978" y="189217"/>
                  </a:lnTo>
                  <a:lnTo>
                    <a:pt x="1431623" y="184754"/>
                  </a:lnTo>
                  <a:lnTo>
                    <a:pt x="1428053" y="182969"/>
                  </a:lnTo>
                  <a:lnTo>
                    <a:pt x="1424483" y="182077"/>
                  </a:lnTo>
                  <a:lnTo>
                    <a:pt x="1408417" y="182077"/>
                  </a:lnTo>
                  <a:lnTo>
                    <a:pt x="1404847" y="181184"/>
                  </a:lnTo>
                  <a:lnTo>
                    <a:pt x="1402170" y="179399"/>
                  </a:lnTo>
                  <a:lnTo>
                    <a:pt x="1399492" y="176721"/>
                  </a:lnTo>
                  <a:lnTo>
                    <a:pt x="1390567" y="169581"/>
                  </a:lnTo>
                  <a:lnTo>
                    <a:pt x="1386996" y="168689"/>
                  </a:lnTo>
                  <a:lnTo>
                    <a:pt x="1384319" y="168689"/>
                  </a:lnTo>
                  <a:lnTo>
                    <a:pt x="1381641" y="170474"/>
                  </a:lnTo>
                  <a:lnTo>
                    <a:pt x="1378963" y="171366"/>
                  </a:lnTo>
                  <a:lnTo>
                    <a:pt x="1376286" y="172259"/>
                  </a:lnTo>
                  <a:lnTo>
                    <a:pt x="1349510" y="167796"/>
                  </a:lnTo>
                  <a:lnTo>
                    <a:pt x="1346832" y="167796"/>
                  </a:lnTo>
                  <a:lnTo>
                    <a:pt x="1335230" y="169581"/>
                  </a:lnTo>
                  <a:lnTo>
                    <a:pt x="1328982" y="170474"/>
                  </a:lnTo>
                  <a:lnTo>
                    <a:pt x="1324519" y="169581"/>
                  </a:lnTo>
                  <a:lnTo>
                    <a:pt x="1320949" y="167796"/>
                  </a:lnTo>
                  <a:lnTo>
                    <a:pt x="1310239" y="156193"/>
                  </a:lnTo>
                  <a:lnTo>
                    <a:pt x="1302206" y="149053"/>
                  </a:lnTo>
                  <a:lnTo>
                    <a:pt x="1270075" y="131202"/>
                  </a:lnTo>
                  <a:lnTo>
                    <a:pt x="1262934" y="123169"/>
                  </a:lnTo>
                  <a:lnTo>
                    <a:pt x="1254009" y="110674"/>
                  </a:lnTo>
                  <a:lnTo>
                    <a:pt x="1251331" y="107996"/>
                  </a:lnTo>
                  <a:lnTo>
                    <a:pt x="1237051" y="98179"/>
                  </a:lnTo>
                  <a:lnTo>
                    <a:pt x="1234374" y="94608"/>
                  </a:lnTo>
                  <a:lnTo>
                    <a:pt x="1232588" y="91038"/>
                  </a:lnTo>
                  <a:lnTo>
                    <a:pt x="1229018" y="86576"/>
                  </a:lnTo>
                  <a:lnTo>
                    <a:pt x="1194210" y="58015"/>
                  </a:lnTo>
                  <a:lnTo>
                    <a:pt x="1192424" y="56229"/>
                  </a:lnTo>
                  <a:lnTo>
                    <a:pt x="1191532" y="53552"/>
                  </a:lnTo>
                  <a:lnTo>
                    <a:pt x="1190639" y="48197"/>
                  </a:lnTo>
                  <a:lnTo>
                    <a:pt x="1187962" y="44627"/>
                  </a:lnTo>
                  <a:lnTo>
                    <a:pt x="1183499" y="40164"/>
                  </a:lnTo>
                  <a:lnTo>
                    <a:pt x="1168326" y="29453"/>
                  </a:lnTo>
                  <a:lnTo>
                    <a:pt x="1159401" y="24991"/>
                  </a:lnTo>
                  <a:lnTo>
                    <a:pt x="1156723" y="24098"/>
                  </a:lnTo>
                  <a:lnTo>
                    <a:pt x="1146013" y="24098"/>
                  </a:lnTo>
                  <a:lnTo>
                    <a:pt x="1132625" y="21421"/>
                  </a:lnTo>
                  <a:lnTo>
                    <a:pt x="1129054" y="21421"/>
                  </a:lnTo>
                  <a:lnTo>
                    <a:pt x="1117451" y="24098"/>
                  </a:lnTo>
                  <a:lnTo>
                    <a:pt x="1112096" y="23206"/>
                  </a:lnTo>
                  <a:lnTo>
                    <a:pt x="1107634" y="21421"/>
                  </a:lnTo>
                  <a:lnTo>
                    <a:pt x="1103171" y="16958"/>
                  </a:lnTo>
                  <a:lnTo>
                    <a:pt x="1099601" y="16065"/>
                  </a:lnTo>
                  <a:lnTo>
                    <a:pt x="1096923" y="16065"/>
                  </a:lnTo>
                  <a:lnTo>
                    <a:pt x="1094246" y="16958"/>
                  </a:lnTo>
                  <a:lnTo>
                    <a:pt x="1087106" y="18743"/>
                  </a:lnTo>
                  <a:lnTo>
                    <a:pt x="1069255" y="16065"/>
                  </a:lnTo>
                  <a:lnTo>
                    <a:pt x="1053189" y="5355"/>
                  </a:lnTo>
                  <a:lnTo>
                    <a:pt x="1047834" y="1785"/>
                  </a:lnTo>
                  <a:lnTo>
                    <a:pt x="1041586" y="0"/>
                  </a:lnTo>
                  <a:lnTo>
                    <a:pt x="1038016" y="0"/>
                  </a:lnTo>
                  <a:lnTo>
                    <a:pt x="1034446" y="892"/>
                  </a:lnTo>
                  <a:lnTo>
                    <a:pt x="1030876" y="2677"/>
                  </a:lnTo>
                  <a:lnTo>
                    <a:pt x="1027306" y="8033"/>
                  </a:lnTo>
                  <a:lnTo>
                    <a:pt x="1025521" y="11603"/>
                  </a:lnTo>
                  <a:lnTo>
                    <a:pt x="1023735" y="16065"/>
                  </a:lnTo>
                  <a:lnTo>
                    <a:pt x="1021950" y="23206"/>
                  </a:lnTo>
                  <a:lnTo>
                    <a:pt x="1021058" y="25883"/>
                  </a:lnTo>
                  <a:lnTo>
                    <a:pt x="1019273" y="28561"/>
                  </a:lnTo>
                  <a:lnTo>
                    <a:pt x="1016595" y="30346"/>
                  </a:lnTo>
                  <a:lnTo>
                    <a:pt x="1013025" y="31239"/>
                  </a:lnTo>
                  <a:lnTo>
                    <a:pt x="1006778" y="31239"/>
                  </a:lnTo>
                  <a:lnTo>
                    <a:pt x="1003207" y="29453"/>
                  </a:lnTo>
                  <a:lnTo>
                    <a:pt x="1001422" y="26776"/>
                  </a:lnTo>
                  <a:lnTo>
                    <a:pt x="1001422" y="24098"/>
                  </a:lnTo>
                  <a:lnTo>
                    <a:pt x="1001422" y="21421"/>
                  </a:lnTo>
                  <a:lnTo>
                    <a:pt x="1003207" y="19636"/>
                  </a:lnTo>
                  <a:lnTo>
                    <a:pt x="1006778" y="16065"/>
                  </a:lnTo>
                  <a:lnTo>
                    <a:pt x="1008562" y="14280"/>
                  </a:lnTo>
                  <a:lnTo>
                    <a:pt x="1008562" y="11603"/>
                  </a:lnTo>
                  <a:lnTo>
                    <a:pt x="1007670" y="9818"/>
                  </a:lnTo>
                  <a:lnTo>
                    <a:pt x="1004992" y="8033"/>
                  </a:lnTo>
                  <a:lnTo>
                    <a:pt x="989819" y="1785"/>
                  </a:lnTo>
                  <a:lnTo>
                    <a:pt x="987142" y="1785"/>
                  </a:lnTo>
                  <a:lnTo>
                    <a:pt x="983571" y="2677"/>
                  </a:lnTo>
                  <a:lnTo>
                    <a:pt x="979109" y="6248"/>
                  </a:lnTo>
                  <a:lnTo>
                    <a:pt x="975539" y="7140"/>
                  </a:lnTo>
                  <a:lnTo>
                    <a:pt x="962151" y="7140"/>
                  </a:lnTo>
                  <a:lnTo>
                    <a:pt x="958581" y="8033"/>
                  </a:lnTo>
                  <a:lnTo>
                    <a:pt x="955010" y="9818"/>
                  </a:lnTo>
                  <a:lnTo>
                    <a:pt x="950548" y="12495"/>
                  </a:lnTo>
                  <a:lnTo>
                    <a:pt x="945193" y="18743"/>
                  </a:lnTo>
                  <a:lnTo>
                    <a:pt x="939838" y="24991"/>
                  </a:lnTo>
                  <a:lnTo>
                    <a:pt x="936267" y="27668"/>
                  </a:lnTo>
                  <a:lnTo>
                    <a:pt x="930912" y="30346"/>
                  </a:lnTo>
                  <a:lnTo>
                    <a:pt x="888070" y="43734"/>
                  </a:lnTo>
                  <a:lnTo>
                    <a:pt x="869327" y="45519"/>
                  </a:lnTo>
                  <a:lnTo>
                    <a:pt x="772934" y="88361"/>
                  </a:lnTo>
                  <a:lnTo>
                    <a:pt x="767578" y="85683"/>
                  </a:lnTo>
                  <a:lnTo>
                    <a:pt x="764009" y="85683"/>
                  </a:lnTo>
                  <a:lnTo>
                    <a:pt x="761331" y="86576"/>
                  </a:lnTo>
                  <a:lnTo>
                    <a:pt x="759546" y="90146"/>
                  </a:lnTo>
                  <a:lnTo>
                    <a:pt x="759546" y="92823"/>
                  </a:lnTo>
                  <a:lnTo>
                    <a:pt x="760438" y="99071"/>
                  </a:lnTo>
                  <a:lnTo>
                    <a:pt x="760438" y="101749"/>
                  </a:lnTo>
                  <a:lnTo>
                    <a:pt x="759546" y="105319"/>
                  </a:lnTo>
                  <a:lnTo>
                    <a:pt x="758653" y="107996"/>
                  </a:lnTo>
                  <a:lnTo>
                    <a:pt x="751513" y="117814"/>
                  </a:lnTo>
                  <a:lnTo>
                    <a:pt x="743480" y="125847"/>
                  </a:lnTo>
                  <a:lnTo>
                    <a:pt x="730092" y="137450"/>
                  </a:lnTo>
                  <a:lnTo>
                    <a:pt x="728307" y="139235"/>
                  </a:lnTo>
                  <a:lnTo>
                    <a:pt x="727414" y="141913"/>
                  </a:lnTo>
                  <a:lnTo>
                    <a:pt x="726522" y="144590"/>
                  </a:lnTo>
                  <a:lnTo>
                    <a:pt x="726522" y="146375"/>
                  </a:lnTo>
                  <a:lnTo>
                    <a:pt x="727414" y="148160"/>
                  </a:lnTo>
                  <a:lnTo>
                    <a:pt x="728307" y="148160"/>
                  </a:lnTo>
                  <a:lnTo>
                    <a:pt x="728307" y="149053"/>
                  </a:lnTo>
                  <a:lnTo>
                    <a:pt x="731877" y="149945"/>
                  </a:lnTo>
                  <a:lnTo>
                    <a:pt x="737233" y="149945"/>
                  </a:lnTo>
                  <a:lnTo>
                    <a:pt x="739018" y="150838"/>
                  </a:lnTo>
                  <a:lnTo>
                    <a:pt x="739910" y="153516"/>
                  </a:lnTo>
                  <a:lnTo>
                    <a:pt x="739910" y="156193"/>
                  </a:lnTo>
                  <a:lnTo>
                    <a:pt x="737233" y="158871"/>
                  </a:lnTo>
                  <a:lnTo>
                    <a:pt x="733662" y="159763"/>
                  </a:lnTo>
                  <a:lnTo>
                    <a:pt x="726522" y="160656"/>
                  </a:lnTo>
                  <a:lnTo>
                    <a:pt x="716704" y="164226"/>
                  </a:lnTo>
                  <a:lnTo>
                    <a:pt x="711349" y="169581"/>
                  </a:lnTo>
                  <a:lnTo>
                    <a:pt x="707779" y="172259"/>
                  </a:lnTo>
                  <a:lnTo>
                    <a:pt x="705994" y="175829"/>
                  </a:lnTo>
                  <a:lnTo>
                    <a:pt x="704209" y="178507"/>
                  </a:lnTo>
                  <a:lnTo>
                    <a:pt x="697069" y="200820"/>
                  </a:lnTo>
                  <a:lnTo>
                    <a:pt x="691713" y="211530"/>
                  </a:lnTo>
                  <a:lnTo>
                    <a:pt x="690821" y="215100"/>
                  </a:lnTo>
                  <a:lnTo>
                    <a:pt x="689928" y="218671"/>
                  </a:lnTo>
                  <a:lnTo>
                    <a:pt x="689036" y="228488"/>
                  </a:lnTo>
                  <a:lnTo>
                    <a:pt x="689036" y="231166"/>
                  </a:lnTo>
                  <a:lnTo>
                    <a:pt x="689036" y="234736"/>
                  </a:lnTo>
                  <a:lnTo>
                    <a:pt x="689928" y="237414"/>
                  </a:lnTo>
                  <a:lnTo>
                    <a:pt x="690821" y="239199"/>
                  </a:lnTo>
                  <a:lnTo>
                    <a:pt x="706886" y="254372"/>
                  </a:lnTo>
                  <a:lnTo>
                    <a:pt x="707779" y="256157"/>
                  </a:lnTo>
                  <a:lnTo>
                    <a:pt x="709564" y="258835"/>
                  </a:lnTo>
                  <a:lnTo>
                    <a:pt x="710457" y="261512"/>
                  </a:lnTo>
                  <a:lnTo>
                    <a:pt x="710457" y="264190"/>
                  </a:lnTo>
                  <a:lnTo>
                    <a:pt x="710457" y="266867"/>
                  </a:lnTo>
                  <a:lnTo>
                    <a:pt x="712242" y="278470"/>
                  </a:lnTo>
                  <a:lnTo>
                    <a:pt x="711349" y="282040"/>
                  </a:lnTo>
                  <a:lnTo>
                    <a:pt x="708671" y="284718"/>
                  </a:lnTo>
                  <a:lnTo>
                    <a:pt x="702424" y="288288"/>
                  </a:lnTo>
                  <a:lnTo>
                    <a:pt x="691713" y="299891"/>
                  </a:lnTo>
                  <a:lnTo>
                    <a:pt x="690821" y="302569"/>
                  </a:lnTo>
                  <a:lnTo>
                    <a:pt x="689928" y="306139"/>
                  </a:lnTo>
                  <a:lnTo>
                    <a:pt x="689928" y="308816"/>
                  </a:lnTo>
                  <a:lnTo>
                    <a:pt x="689928" y="312387"/>
                  </a:lnTo>
                  <a:lnTo>
                    <a:pt x="690821" y="314171"/>
                  </a:lnTo>
                  <a:lnTo>
                    <a:pt x="692606" y="316849"/>
                  </a:lnTo>
                  <a:lnTo>
                    <a:pt x="695283" y="318634"/>
                  </a:lnTo>
                  <a:lnTo>
                    <a:pt x="697069" y="319527"/>
                  </a:lnTo>
                  <a:lnTo>
                    <a:pt x="699746" y="321312"/>
                  </a:lnTo>
                  <a:lnTo>
                    <a:pt x="700638" y="323097"/>
                  </a:lnTo>
                  <a:lnTo>
                    <a:pt x="700638" y="325775"/>
                  </a:lnTo>
                  <a:lnTo>
                    <a:pt x="699746" y="328452"/>
                  </a:lnTo>
                  <a:lnTo>
                    <a:pt x="698854" y="331130"/>
                  </a:lnTo>
                  <a:lnTo>
                    <a:pt x="697069" y="332915"/>
                  </a:lnTo>
                  <a:lnTo>
                    <a:pt x="685466" y="343625"/>
                  </a:lnTo>
                  <a:lnTo>
                    <a:pt x="670293" y="354335"/>
                  </a:lnTo>
                  <a:lnTo>
                    <a:pt x="663152" y="353443"/>
                  </a:lnTo>
                  <a:lnTo>
                    <a:pt x="646194" y="332022"/>
                  </a:lnTo>
                  <a:lnTo>
                    <a:pt x="629236" y="323097"/>
                  </a:lnTo>
                  <a:lnTo>
                    <a:pt x="601567" y="318634"/>
                  </a:lnTo>
                  <a:lnTo>
                    <a:pt x="592642" y="315064"/>
                  </a:lnTo>
                  <a:lnTo>
                    <a:pt x="589072" y="313279"/>
                  </a:lnTo>
                  <a:lnTo>
                    <a:pt x="582824" y="307031"/>
                  </a:lnTo>
                  <a:lnTo>
                    <a:pt x="580146" y="305246"/>
                  </a:lnTo>
                  <a:lnTo>
                    <a:pt x="575684" y="304354"/>
                  </a:lnTo>
                  <a:lnTo>
                    <a:pt x="568544" y="305246"/>
                  </a:lnTo>
                  <a:lnTo>
                    <a:pt x="564974" y="304354"/>
                  </a:lnTo>
                  <a:lnTo>
                    <a:pt x="504281" y="262405"/>
                  </a:lnTo>
                  <a:lnTo>
                    <a:pt x="499818" y="257942"/>
                  </a:lnTo>
                  <a:lnTo>
                    <a:pt x="486430" y="278470"/>
                  </a:lnTo>
                  <a:lnTo>
                    <a:pt x="482861" y="288288"/>
                  </a:lnTo>
                  <a:lnTo>
                    <a:pt x="482861" y="291858"/>
                  </a:lnTo>
                  <a:lnTo>
                    <a:pt x="481968" y="295428"/>
                  </a:lnTo>
                  <a:lnTo>
                    <a:pt x="479290" y="298999"/>
                  </a:lnTo>
                  <a:lnTo>
                    <a:pt x="474828" y="302569"/>
                  </a:lnTo>
                  <a:lnTo>
                    <a:pt x="470365" y="308816"/>
                  </a:lnTo>
                  <a:lnTo>
                    <a:pt x="467687" y="313279"/>
                  </a:lnTo>
                  <a:lnTo>
                    <a:pt x="463225" y="315957"/>
                  </a:lnTo>
                  <a:lnTo>
                    <a:pt x="459654" y="323097"/>
                  </a:lnTo>
                  <a:lnTo>
                    <a:pt x="455192" y="336485"/>
                  </a:lnTo>
                  <a:lnTo>
                    <a:pt x="453407" y="339163"/>
                  </a:lnTo>
                  <a:lnTo>
                    <a:pt x="452514" y="341840"/>
                  </a:lnTo>
                  <a:lnTo>
                    <a:pt x="449837" y="343625"/>
                  </a:lnTo>
                  <a:lnTo>
                    <a:pt x="446266" y="344518"/>
                  </a:lnTo>
                  <a:lnTo>
                    <a:pt x="443589" y="342733"/>
                  </a:lnTo>
                  <a:lnTo>
                    <a:pt x="441804" y="341840"/>
                  </a:lnTo>
                  <a:lnTo>
                    <a:pt x="441804" y="333807"/>
                  </a:lnTo>
                  <a:lnTo>
                    <a:pt x="439126" y="328452"/>
                  </a:lnTo>
                  <a:lnTo>
                    <a:pt x="438234" y="325775"/>
                  </a:lnTo>
                  <a:lnTo>
                    <a:pt x="438234" y="322204"/>
                  </a:lnTo>
                  <a:lnTo>
                    <a:pt x="438234" y="318634"/>
                  </a:lnTo>
                  <a:lnTo>
                    <a:pt x="438234" y="315957"/>
                  </a:lnTo>
                  <a:lnTo>
                    <a:pt x="437341" y="314171"/>
                  </a:lnTo>
                  <a:lnTo>
                    <a:pt x="434664" y="314171"/>
                  </a:lnTo>
                  <a:lnTo>
                    <a:pt x="432878" y="316849"/>
                  </a:lnTo>
                  <a:lnTo>
                    <a:pt x="429309" y="323097"/>
                  </a:lnTo>
                  <a:lnTo>
                    <a:pt x="426631" y="326667"/>
                  </a:lnTo>
                  <a:lnTo>
                    <a:pt x="423061" y="327559"/>
                  </a:lnTo>
                  <a:lnTo>
                    <a:pt x="421276" y="325775"/>
                  </a:lnTo>
                  <a:lnTo>
                    <a:pt x="420383" y="323097"/>
                  </a:lnTo>
                  <a:lnTo>
                    <a:pt x="422169" y="312387"/>
                  </a:lnTo>
                  <a:lnTo>
                    <a:pt x="422169" y="309709"/>
                  </a:lnTo>
                  <a:lnTo>
                    <a:pt x="421276" y="307031"/>
                  </a:lnTo>
                  <a:lnTo>
                    <a:pt x="418598" y="306139"/>
                  </a:lnTo>
                  <a:lnTo>
                    <a:pt x="415028" y="305246"/>
                  </a:lnTo>
                  <a:lnTo>
                    <a:pt x="411458" y="304354"/>
                  </a:lnTo>
                  <a:lnTo>
                    <a:pt x="408781" y="305246"/>
                  </a:lnTo>
                  <a:lnTo>
                    <a:pt x="406995" y="306139"/>
                  </a:lnTo>
                  <a:lnTo>
                    <a:pt x="404318" y="307924"/>
                  </a:lnTo>
                  <a:lnTo>
                    <a:pt x="394500" y="322204"/>
                  </a:lnTo>
                  <a:lnTo>
                    <a:pt x="390930" y="323989"/>
                  </a:lnTo>
                  <a:lnTo>
                    <a:pt x="387360" y="324882"/>
                  </a:lnTo>
                  <a:lnTo>
                    <a:pt x="384682" y="324882"/>
                  </a:lnTo>
                  <a:lnTo>
                    <a:pt x="382005" y="323097"/>
                  </a:lnTo>
                  <a:lnTo>
                    <a:pt x="380219" y="321312"/>
                  </a:lnTo>
                  <a:lnTo>
                    <a:pt x="379327" y="318634"/>
                  </a:lnTo>
                  <a:lnTo>
                    <a:pt x="377542" y="313279"/>
                  </a:lnTo>
                  <a:lnTo>
                    <a:pt x="376649" y="310601"/>
                  </a:lnTo>
                  <a:lnTo>
                    <a:pt x="375757" y="308816"/>
                  </a:lnTo>
                  <a:lnTo>
                    <a:pt x="373972" y="307031"/>
                  </a:lnTo>
                  <a:lnTo>
                    <a:pt x="370401" y="305246"/>
                  </a:lnTo>
                  <a:lnTo>
                    <a:pt x="367724" y="305246"/>
                  </a:lnTo>
                  <a:lnTo>
                    <a:pt x="364154" y="304354"/>
                  </a:lnTo>
                  <a:lnTo>
                    <a:pt x="360584" y="306139"/>
                  </a:lnTo>
                  <a:lnTo>
                    <a:pt x="340055" y="323989"/>
                  </a:lnTo>
                  <a:lnTo>
                    <a:pt x="336485" y="323989"/>
                  </a:lnTo>
                  <a:lnTo>
                    <a:pt x="332915" y="323989"/>
                  </a:lnTo>
                  <a:lnTo>
                    <a:pt x="331130" y="322204"/>
                  </a:lnTo>
                  <a:lnTo>
                    <a:pt x="329345" y="319527"/>
                  </a:lnTo>
                  <a:lnTo>
                    <a:pt x="328453" y="317742"/>
                  </a:lnTo>
                  <a:lnTo>
                    <a:pt x="326667" y="315957"/>
                  </a:lnTo>
                  <a:lnTo>
                    <a:pt x="323990" y="315064"/>
                  </a:lnTo>
                  <a:lnTo>
                    <a:pt x="321312" y="315064"/>
                  </a:lnTo>
                  <a:lnTo>
                    <a:pt x="317742" y="317742"/>
                  </a:lnTo>
                  <a:lnTo>
                    <a:pt x="314172" y="321312"/>
                  </a:lnTo>
                  <a:lnTo>
                    <a:pt x="307032" y="333807"/>
                  </a:lnTo>
                  <a:lnTo>
                    <a:pt x="306139" y="338270"/>
                  </a:lnTo>
                  <a:lnTo>
                    <a:pt x="307032" y="341840"/>
                  </a:lnTo>
                  <a:lnTo>
                    <a:pt x="308817" y="347195"/>
                  </a:lnTo>
                  <a:lnTo>
                    <a:pt x="309709" y="348980"/>
                  </a:lnTo>
                  <a:lnTo>
                    <a:pt x="311494" y="350765"/>
                  </a:lnTo>
                  <a:lnTo>
                    <a:pt x="313279" y="353443"/>
                  </a:lnTo>
                  <a:lnTo>
                    <a:pt x="318634" y="356121"/>
                  </a:lnTo>
                  <a:lnTo>
                    <a:pt x="320420" y="357906"/>
                  </a:lnTo>
                  <a:lnTo>
                    <a:pt x="321312" y="359691"/>
                  </a:lnTo>
                  <a:lnTo>
                    <a:pt x="322205" y="362368"/>
                  </a:lnTo>
                  <a:lnTo>
                    <a:pt x="324882" y="370401"/>
                  </a:lnTo>
                  <a:lnTo>
                    <a:pt x="326667" y="372186"/>
                  </a:lnTo>
                  <a:lnTo>
                    <a:pt x="328453" y="373971"/>
                  </a:lnTo>
                  <a:lnTo>
                    <a:pt x="331130" y="374864"/>
                  </a:lnTo>
                  <a:lnTo>
                    <a:pt x="361476" y="380219"/>
                  </a:lnTo>
                  <a:lnTo>
                    <a:pt x="364154" y="382004"/>
                  </a:lnTo>
                  <a:lnTo>
                    <a:pt x="375757" y="390037"/>
                  </a:lnTo>
                  <a:lnTo>
                    <a:pt x="378434" y="390929"/>
                  </a:lnTo>
                  <a:lnTo>
                    <a:pt x="381112" y="391822"/>
                  </a:lnTo>
                  <a:lnTo>
                    <a:pt x="413243" y="393607"/>
                  </a:lnTo>
                  <a:lnTo>
                    <a:pt x="415028" y="395392"/>
                  </a:lnTo>
                  <a:lnTo>
                    <a:pt x="415921" y="397177"/>
                  </a:lnTo>
                  <a:lnTo>
                    <a:pt x="417706" y="399855"/>
                  </a:lnTo>
                  <a:lnTo>
                    <a:pt x="417706" y="402532"/>
                  </a:lnTo>
                  <a:lnTo>
                    <a:pt x="418598" y="405210"/>
                  </a:lnTo>
                  <a:lnTo>
                    <a:pt x="420383" y="406995"/>
                  </a:lnTo>
                  <a:lnTo>
                    <a:pt x="423061" y="408780"/>
                  </a:lnTo>
                  <a:lnTo>
                    <a:pt x="443589" y="414135"/>
                  </a:lnTo>
                  <a:lnTo>
                    <a:pt x="446266" y="415028"/>
                  </a:lnTo>
                  <a:lnTo>
                    <a:pt x="447159" y="416813"/>
                  </a:lnTo>
                  <a:lnTo>
                    <a:pt x="446266" y="420383"/>
                  </a:lnTo>
                  <a:lnTo>
                    <a:pt x="443589" y="423953"/>
                  </a:lnTo>
                  <a:lnTo>
                    <a:pt x="436449" y="429308"/>
                  </a:lnTo>
                  <a:lnTo>
                    <a:pt x="431986" y="431093"/>
                  </a:lnTo>
                  <a:lnTo>
                    <a:pt x="427524" y="431986"/>
                  </a:lnTo>
                  <a:lnTo>
                    <a:pt x="424846" y="432878"/>
                  </a:lnTo>
                  <a:lnTo>
                    <a:pt x="422169" y="432878"/>
                  </a:lnTo>
                  <a:lnTo>
                    <a:pt x="418598" y="435556"/>
                  </a:lnTo>
                  <a:lnTo>
                    <a:pt x="398962" y="456084"/>
                  </a:lnTo>
                  <a:lnTo>
                    <a:pt x="394500" y="458762"/>
                  </a:lnTo>
                  <a:lnTo>
                    <a:pt x="338270" y="486430"/>
                  </a:lnTo>
                  <a:lnTo>
                    <a:pt x="336485" y="487323"/>
                  </a:lnTo>
                  <a:lnTo>
                    <a:pt x="335593" y="487323"/>
                  </a:lnTo>
                  <a:lnTo>
                    <a:pt x="333808" y="490001"/>
                  </a:lnTo>
                  <a:lnTo>
                    <a:pt x="318634" y="505173"/>
                  </a:lnTo>
                  <a:lnTo>
                    <a:pt x="315065" y="506959"/>
                  </a:lnTo>
                  <a:lnTo>
                    <a:pt x="312387" y="506959"/>
                  </a:lnTo>
                  <a:lnTo>
                    <a:pt x="311494" y="502496"/>
                  </a:lnTo>
                  <a:lnTo>
                    <a:pt x="309709" y="501603"/>
                  </a:lnTo>
                  <a:lnTo>
                    <a:pt x="264190" y="519454"/>
                  </a:lnTo>
                  <a:lnTo>
                    <a:pt x="249017" y="530165"/>
                  </a:lnTo>
                  <a:lnTo>
                    <a:pt x="247232" y="532842"/>
                  </a:lnTo>
                  <a:lnTo>
                    <a:pt x="245447" y="535520"/>
                  </a:lnTo>
                  <a:lnTo>
                    <a:pt x="244554" y="542660"/>
                  </a:lnTo>
                  <a:lnTo>
                    <a:pt x="245447" y="546230"/>
                  </a:lnTo>
                  <a:lnTo>
                    <a:pt x="245447" y="549800"/>
                  </a:lnTo>
                  <a:lnTo>
                    <a:pt x="246339" y="551585"/>
                  </a:lnTo>
                  <a:lnTo>
                    <a:pt x="247232" y="552478"/>
                  </a:lnTo>
                  <a:lnTo>
                    <a:pt x="247232" y="553370"/>
                  </a:lnTo>
                  <a:lnTo>
                    <a:pt x="249017" y="553370"/>
                  </a:lnTo>
                  <a:lnTo>
                    <a:pt x="253480" y="554263"/>
                  </a:lnTo>
                  <a:lnTo>
                    <a:pt x="255265" y="554263"/>
                  </a:lnTo>
                  <a:lnTo>
                    <a:pt x="255265" y="556941"/>
                  </a:lnTo>
                  <a:lnTo>
                    <a:pt x="255265" y="563188"/>
                  </a:lnTo>
                  <a:lnTo>
                    <a:pt x="255265" y="565866"/>
                  </a:lnTo>
                  <a:lnTo>
                    <a:pt x="256157" y="571221"/>
                  </a:lnTo>
                  <a:lnTo>
                    <a:pt x="267760" y="597997"/>
                  </a:lnTo>
                  <a:lnTo>
                    <a:pt x="267760" y="600675"/>
                  </a:lnTo>
                  <a:lnTo>
                    <a:pt x="266868" y="603352"/>
                  </a:lnTo>
                  <a:lnTo>
                    <a:pt x="263297" y="606922"/>
                  </a:lnTo>
                  <a:lnTo>
                    <a:pt x="261513" y="609600"/>
                  </a:lnTo>
                  <a:lnTo>
                    <a:pt x="260620" y="614955"/>
                  </a:lnTo>
                  <a:lnTo>
                    <a:pt x="261513" y="621203"/>
                  </a:lnTo>
                  <a:lnTo>
                    <a:pt x="262405" y="623881"/>
                  </a:lnTo>
                  <a:lnTo>
                    <a:pt x="264190" y="624773"/>
                  </a:lnTo>
                  <a:lnTo>
                    <a:pt x="266868" y="625665"/>
                  </a:lnTo>
                  <a:lnTo>
                    <a:pt x="268653" y="627451"/>
                  </a:lnTo>
                  <a:lnTo>
                    <a:pt x="269545" y="630128"/>
                  </a:lnTo>
                  <a:lnTo>
                    <a:pt x="270438" y="632806"/>
                  </a:lnTo>
                  <a:lnTo>
                    <a:pt x="270438" y="636376"/>
                  </a:lnTo>
                  <a:lnTo>
                    <a:pt x="270438" y="639053"/>
                  </a:lnTo>
                  <a:lnTo>
                    <a:pt x="273115" y="656012"/>
                  </a:lnTo>
                  <a:lnTo>
                    <a:pt x="274901" y="697068"/>
                  </a:lnTo>
                  <a:lnTo>
                    <a:pt x="275793" y="704208"/>
                  </a:lnTo>
                  <a:lnTo>
                    <a:pt x="275793" y="705101"/>
                  </a:lnTo>
                  <a:lnTo>
                    <a:pt x="276685" y="705993"/>
                  </a:lnTo>
                  <a:lnTo>
                    <a:pt x="277578" y="707779"/>
                  </a:lnTo>
                  <a:lnTo>
                    <a:pt x="280256" y="709564"/>
                  </a:lnTo>
                  <a:lnTo>
                    <a:pt x="286503" y="711349"/>
                  </a:lnTo>
                  <a:lnTo>
                    <a:pt x="288289" y="713134"/>
                  </a:lnTo>
                  <a:lnTo>
                    <a:pt x="290073" y="715811"/>
                  </a:lnTo>
                  <a:lnTo>
                    <a:pt x="290073" y="718489"/>
                  </a:lnTo>
                  <a:lnTo>
                    <a:pt x="290073" y="721167"/>
                  </a:lnTo>
                  <a:lnTo>
                    <a:pt x="284718" y="759545"/>
                  </a:lnTo>
                  <a:lnTo>
                    <a:pt x="282933" y="762223"/>
                  </a:lnTo>
                  <a:lnTo>
                    <a:pt x="280256" y="765793"/>
                  </a:lnTo>
                  <a:lnTo>
                    <a:pt x="274008" y="767578"/>
                  </a:lnTo>
                  <a:lnTo>
                    <a:pt x="270438" y="768471"/>
                  </a:lnTo>
                  <a:lnTo>
                    <a:pt x="265975" y="768471"/>
                  </a:lnTo>
                  <a:lnTo>
                    <a:pt x="263297" y="769363"/>
                  </a:lnTo>
                  <a:lnTo>
                    <a:pt x="260620" y="771148"/>
                  </a:lnTo>
                  <a:lnTo>
                    <a:pt x="254372" y="782751"/>
                  </a:lnTo>
                  <a:lnTo>
                    <a:pt x="252587" y="784536"/>
                  </a:lnTo>
                  <a:lnTo>
                    <a:pt x="231166" y="805065"/>
                  </a:lnTo>
                  <a:lnTo>
                    <a:pt x="226704" y="811312"/>
                  </a:lnTo>
                  <a:lnTo>
                    <a:pt x="224026" y="813097"/>
                  </a:lnTo>
                  <a:lnTo>
                    <a:pt x="220456" y="814882"/>
                  </a:lnTo>
                  <a:lnTo>
                    <a:pt x="214208" y="815775"/>
                  </a:lnTo>
                  <a:lnTo>
                    <a:pt x="210638" y="815775"/>
                  </a:lnTo>
                  <a:lnTo>
                    <a:pt x="207961" y="814882"/>
                  </a:lnTo>
                  <a:lnTo>
                    <a:pt x="206175" y="813990"/>
                  </a:lnTo>
                  <a:lnTo>
                    <a:pt x="204390" y="812205"/>
                  </a:lnTo>
                  <a:lnTo>
                    <a:pt x="202605" y="810420"/>
                  </a:lnTo>
                  <a:lnTo>
                    <a:pt x="201713" y="807742"/>
                  </a:lnTo>
                  <a:lnTo>
                    <a:pt x="199928" y="805957"/>
                  </a:lnTo>
                  <a:lnTo>
                    <a:pt x="197250" y="804172"/>
                  </a:lnTo>
                  <a:lnTo>
                    <a:pt x="194573" y="804172"/>
                  </a:lnTo>
                  <a:lnTo>
                    <a:pt x="192787" y="806850"/>
                  </a:lnTo>
                  <a:lnTo>
                    <a:pt x="191002" y="811312"/>
                  </a:lnTo>
                  <a:lnTo>
                    <a:pt x="188325" y="816668"/>
                  </a:lnTo>
                  <a:lnTo>
                    <a:pt x="166011" y="840766"/>
                  </a:lnTo>
                  <a:lnTo>
                    <a:pt x="165119" y="843444"/>
                  </a:lnTo>
                  <a:lnTo>
                    <a:pt x="159764" y="854154"/>
                  </a:lnTo>
                  <a:lnTo>
                    <a:pt x="156193" y="867542"/>
                  </a:lnTo>
                  <a:lnTo>
                    <a:pt x="154409" y="869327"/>
                  </a:lnTo>
                  <a:lnTo>
                    <a:pt x="152623" y="871112"/>
                  </a:lnTo>
                  <a:lnTo>
                    <a:pt x="149053" y="870220"/>
                  </a:lnTo>
                  <a:lnTo>
                    <a:pt x="147268" y="867542"/>
                  </a:lnTo>
                  <a:lnTo>
                    <a:pt x="146376" y="864864"/>
                  </a:lnTo>
                  <a:lnTo>
                    <a:pt x="144590" y="856832"/>
                  </a:lnTo>
                  <a:lnTo>
                    <a:pt x="144590" y="853261"/>
                  </a:lnTo>
                  <a:lnTo>
                    <a:pt x="144590" y="850584"/>
                  </a:lnTo>
                  <a:lnTo>
                    <a:pt x="145483" y="847906"/>
                  </a:lnTo>
                  <a:lnTo>
                    <a:pt x="146376" y="846121"/>
                  </a:lnTo>
                  <a:lnTo>
                    <a:pt x="148161" y="843444"/>
                  </a:lnTo>
                  <a:lnTo>
                    <a:pt x="149053" y="841658"/>
                  </a:lnTo>
                  <a:lnTo>
                    <a:pt x="149053" y="838981"/>
                  </a:lnTo>
                  <a:lnTo>
                    <a:pt x="144590" y="817560"/>
                  </a:lnTo>
                  <a:lnTo>
                    <a:pt x="143698" y="815775"/>
                  </a:lnTo>
                  <a:lnTo>
                    <a:pt x="142805" y="813990"/>
                  </a:lnTo>
                  <a:lnTo>
                    <a:pt x="140128" y="813097"/>
                  </a:lnTo>
                  <a:lnTo>
                    <a:pt x="138343" y="813990"/>
                  </a:lnTo>
                  <a:lnTo>
                    <a:pt x="136558" y="816668"/>
                  </a:lnTo>
                  <a:lnTo>
                    <a:pt x="132988" y="830948"/>
                  </a:lnTo>
                  <a:lnTo>
                    <a:pt x="130310" y="839873"/>
                  </a:lnTo>
                  <a:lnTo>
                    <a:pt x="129417" y="847014"/>
                  </a:lnTo>
                  <a:lnTo>
                    <a:pt x="129417" y="853261"/>
                  </a:lnTo>
                  <a:lnTo>
                    <a:pt x="130310" y="858617"/>
                  </a:lnTo>
                  <a:lnTo>
                    <a:pt x="130310" y="864864"/>
                  </a:lnTo>
                  <a:lnTo>
                    <a:pt x="130310" y="871112"/>
                  </a:lnTo>
                  <a:lnTo>
                    <a:pt x="129417" y="874682"/>
                  </a:lnTo>
                  <a:lnTo>
                    <a:pt x="127633" y="880930"/>
                  </a:lnTo>
                  <a:lnTo>
                    <a:pt x="124955" y="883608"/>
                  </a:lnTo>
                  <a:lnTo>
                    <a:pt x="121385" y="886285"/>
                  </a:lnTo>
                  <a:lnTo>
                    <a:pt x="108889" y="889855"/>
                  </a:lnTo>
                  <a:lnTo>
                    <a:pt x="88361" y="888070"/>
                  </a:lnTo>
                  <a:lnTo>
                    <a:pt x="84791" y="888963"/>
                  </a:lnTo>
                  <a:lnTo>
                    <a:pt x="80328" y="891640"/>
                  </a:lnTo>
                  <a:lnTo>
                    <a:pt x="73188" y="896996"/>
                  </a:lnTo>
                  <a:lnTo>
                    <a:pt x="68725" y="901458"/>
                  </a:lnTo>
                  <a:lnTo>
                    <a:pt x="64262" y="906813"/>
                  </a:lnTo>
                  <a:lnTo>
                    <a:pt x="59800" y="916631"/>
                  </a:lnTo>
                  <a:lnTo>
                    <a:pt x="56230" y="921986"/>
                  </a:lnTo>
                  <a:lnTo>
                    <a:pt x="49982" y="926449"/>
                  </a:lnTo>
                  <a:lnTo>
                    <a:pt x="45520" y="927342"/>
                  </a:lnTo>
                  <a:lnTo>
                    <a:pt x="41949" y="930019"/>
                  </a:lnTo>
                  <a:lnTo>
                    <a:pt x="39272" y="932697"/>
                  </a:lnTo>
                  <a:lnTo>
                    <a:pt x="33917" y="952333"/>
                  </a:lnTo>
                  <a:lnTo>
                    <a:pt x="27669" y="979109"/>
                  </a:lnTo>
                  <a:lnTo>
                    <a:pt x="33917" y="984464"/>
                  </a:lnTo>
                  <a:lnTo>
                    <a:pt x="33024" y="989819"/>
                  </a:lnTo>
                  <a:lnTo>
                    <a:pt x="29454" y="996959"/>
                  </a:lnTo>
                  <a:lnTo>
                    <a:pt x="25884" y="1012132"/>
                  </a:lnTo>
                  <a:lnTo>
                    <a:pt x="25884" y="1016595"/>
                  </a:lnTo>
                  <a:lnTo>
                    <a:pt x="27669" y="1019272"/>
                  </a:lnTo>
                  <a:lnTo>
                    <a:pt x="29454" y="1021058"/>
                  </a:lnTo>
                  <a:lnTo>
                    <a:pt x="33024" y="1021058"/>
                  </a:lnTo>
                  <a:lnTo>
                    <a:pt x="35701" y="1021058"/>
                  </a:lnTo>
                  <a:lnTo>
                    <a:pt x="38379" y="1020165"/>
                  </a:lnTo>
                  <a:lnTo>
                    <a:pt x="41949" y="1021950"/>
                  </a:lnTo>
                  <a:lnTo>
                    <a:pt x="45520" y="1023735"/>
                  </a:lnTo>
                  <a:lnTo>
                    <a:pt x="51767" y="1030876"/>
                  </a:lnTo>
                  <a:lnTo>
                    <a:pt x="52660" y="1035338"/>
                  </a:lnTo>
                  <a:lnTo>
                    <a:pt x="52660" y="1038908"/>
                  </a:lnTo>
                  <a:lnTo>
                    <a:pt x="50874" y="1041586"/>
                  </a:lnTo>
                  <a:lnTo>
                    <a:pt x="49089" y="1043371"/>
                  </a:lnTo>
                  <a:lnTo>
                    <a:pt x="48197" y="1046048"/>
                  </a:lnTo>
                  <a:lnTo>
                    <a:pt x="46412" y="1050511"/>
                  </a:lnTo>
                  <a:lnTo>
                    <a:pt x="46412" y="1068362"/>
                  </a:lnTo>
                  <a:lnTo>
                    <a:pt x="45520" y="1071932"/>
                  </a:lnTo>
                  <a:lnTo>
                    <a:pt x="44627" y="1074610"/>
                  </a:lnTo>
                  <a:lnTo>
                    <a:pt x="42842" y="1077287"/>
                  </a:lnTo>
                  <a:lnTo>
                    <a:pt x="41949" y="1081750"/>
                  </a:lnTo>
                  <a:lnTo>
                    <a:pt x="41057" y="1087105"/>
                  </a:lnTo>
                  <a:lnTo>
                    <a:pt x="41057" y="1130839"/>
                  </a:lnTo>
                  <a:lnTo>
                    <a:pt x="41949" y="1136194"/>
                  </a:lnTo>
                  <a:lnTo>
                    <a:pt x="42842" y="1139764"/>
                  </a:lnTo>
                  <a:lnTo>
                    <a:pt x="44627" y="1141550"/>
                  </a:lnTo>
                  <a:lnTo>
                    <a:pt x="47305" y="1143335"/>
                  </a:lnTo>
                  <a:lnTo>
                    <a:pt x="49982" y="1146905"/>
                  </a:lnTo>
                  <a:lnTo>
                    <a:pt x="52660" y="1151368"/>
                  </a:lnTo>
                  <a:lnTo>
                    <a:pt x="55337" y="1161185"/>
                  </a:lnTo>
                  <a:lnTo>
                    <a:pt x="55337" y="1165648"/>
                  </a:lnTo>
                  <a:lnTo>
                    <a:pt x="53552" y="1168326"/>
                  </a:lnTo>
                  <a:lnTo>
                    <a:pt x="30346" y="1170111"/>
                  </a:lnTo>
                  <a:lnTo>
                    <a:pt x="9818" y="1176358"/>
                  </a:lnTo>
                  <a:lnTo>
                    <a:pt x="7141" y="1177251"/>
                  </a:lnTo>
                  <a:lnTo>
                    <a:pt x="2678" y="1180821"/>
                  </a:lnTo>
                  <a:lnTo>
                    <a:pt x="0" y="1183499"/>
                  </a:lnTo>
                  <a:lnTo>
                    <a:pt x="0" y="1185284"/>
                  </a:lnTo>
                  <a:lnTo>
                    <a:pt x="893" y="1187961"/>
                  </a:lnTo>
                  <a:lnTo>
                    <a:pt x="3570" y="1195102"/>
                  </a:lnTo>
                  <a:lnTo>
                    <a:pt x="12496" y="1211167"/>
                  </a:lnTo>
                  <a:lnTo>
                    <a:pt x="16066" y="1220985"/>
                  </a:lnTo>
                  <a:lnTo>
                    <a:pt x="17851" y="1223663"/>
                  </a:lnTo>
                  <a:lnTo>
                    <a:pt x="18744" y="1228125"/>
                  </a:lnTo>
                  <a:lnTo>
                    <a:pt x="19636" y="1236158"/>
                  </a:lnTo>
                  <a:lnTo>
                    <a:pt x="19636" y="1241513"/>
                  </a:lnTo>
                  <a:lnTo>
                    <a:pt x="18744" y="1245084"/>
                  </a:lnTo>
                  <a:lnTo>
                    <a:pt x="15173" y="1249546"/>
                  </a:lnTo>
                  <a:lnTo>
                    <a:pt x="8925" y="1255794"/>
                  </a:lnTo>
                  <a:lnTo>
                    <a:pt x="8033" y="1258472"/>
                  </a:lnTo>
                  <a:lnTo>
                    <a:pt x="6248" y="1261149"/>
                  </a:lnTo>
                  <a:lnTo>
                    <a:pt x="4463" y="1267397"/>
                  </a:lnTo>
                  <a:lnTo>
                    <a:pt x="4463" y="1270967"/>
                  </a:lnTo>
                  <a:lnTo>
                    <a:pt x="5356" y="1273644"/>
                  </a:lnTo>
                  <a:lnTo>
                    <a:pt x="8033" y="1275430"/>
                  </a:lnTo>
                  <a:lnTo>
                    <a:pt x="11603" y="1276322"/>
                  </a:lnTo>
                  <a:lnTo>
                    <a:pt x="56230" y="1283462"/>
                  </a:lnTo>
                  <a:lnTo>
                    <a:pt x="97286" y="1295065"/>
                  </a:lnTo>
                  <a:lnTo>
                    <a:pt x="99964" y="1295958"/>
                  </a:lnTo>
                  <a:lnTo>
                    <a:pt x="107104" y="1303098"/>
                  </a:lnTo>
                  <a:lnTo>
                    <a:pt x="112459" y="1306668"/>
                  </a:lnTo>
                  <a:lnTo>
                    <a:pt x="151731" y="1314701"/>
                  </a:lnTo>
                  <a:lnTo>
                    <a:pt x="160656" y="1318271"/>
                  </a:lnTo>
                  <a:lnTo>
                    <a:pt x="165119" y="1320949"/>
                  </a:lnTo>
                  <a:lnTo>
                    <a:pt x="166904" y="1325411"/>
                  </a:lnTo>
                  <a:lnTo>
                    <a:pt x="169581" y="1333444"/>
                  </a:lnTo>
                  <a:lnTo>
                    <a:pt x="170474" y="1336122"/>
                  </a:lnTo>
                  <a:lnTo>
                    <a:pt x="171366" y="1337907"/>
                  </a:lnTo>
                  <a:lnTo>
                    <a:pt x="172259" y="1340584"/>
                  </a:lnTo>
                  <a:lnTo>
                    <a:pt x="175829" y="1344154"/>
                  </a:lnTo>
                  <a:lnTo>
                    <a:pt x="181185" y="1348617"/>
                  </a:lnTo>
                  <a:lnTo>
                    <a:pt x="187432" y="1352187"/>
                  </a:lnTo>
                  <a:lnTo>
                    <a:pt x="190110" y="1353080"/>
                  </a:lnTo>
                  <a:lnTo>
                    <a:pt x="193680" y="1353080"/>
                  </a:lnTo>
                  <a:lnTo>
                    <a:pt x="197250" y="1350402"/>
                  </a:lnTo>
                  <a:lnTo>
                    <a:pt x="198142" y="1349510"/>
                  </a:lnTo>
                  <a:lnTo>
                    <a:pt x="199035" y="1348617"/>
                  </a:lnTo>
                  <a:lnTo>
                    <a:pt x="199035" y="1345940"/>
                  </a:lnTo>
                  <a:lnTo>
                    <a:pt x="199928" y="1343262"/>
                  </a:lnTo>
                  <a:lnTo>
                    <a:pt x="200820" y="1341477"/>
                  </a:lnTo>
                  <a:lnTo>
                    <a:pt x="202605" y="1338799"/>
                  </a:lnTo>
                  <a:lnTo>
                    <a:pt x="204390" y="1337907"/>
                  </a:lnTo>
                  <a:lnTo>
                    <a:pt x="207068" y="1337014"/>
                  </a:lnTo>
                  <a:lnTo>
                    <a:pt x="263297" y="1325411"/>
                  </a:lnTo>
                  <a:lnTo>
                    <a:pt x="267760" y="1322734"/>
                  </a:lnTo>
                  <a:lnTo>
                    <a:pt x="270438" y="1320949"/>
                  </a:lnTo>
                  <a:lnTo>
                    <a:pt x="271330" y="1319164"/>
                  </a:lnTo>
                  <a:lnTo>
                    <a:pt x="272223" y="1316486"/>
                  </a:lnTo>
                  <a:lnTo>
                    <a:pt x="273115" y="1313808"/>
                  </a:lnTo>
                  <a:lnTo>
                    <a:pt x="272223" y="1311131"/>
                  </a:lnTo>
                  <a:lnTo>
                    <a:pt x="271330" y="1304883"/>
                  </a:lnTo>
                  <a:lnTo>
                    <a:pt x="271330" y="1302206"/>
                  </a:lnTo>
                  <a:lnTo>
                    <a:pt x="271330" y="1300420"/>
                  </a:lnTo>
                  <a:lnTo>
                    <a:pt x="273115" y="1298635"/>
                  </a:lnTo>
                  <a:lnTo>
                    <a:pt x="274901" y="1297743"/>
                  </a:lnTo>
                  <a:lnTo>
                    <a:pt x="277578" y="1295958"/>
                  </a:lnTo>
                  <a:lnTo>
                    <a:pt x="309709" y="1289710"/>
                  </a:lnTo>
                  <a:lnTo>
                    <a:pt x="313279" y="1289710"/>
                  </a:lnTo>
                  <a:lnTo>
                    <a:pt x="315957" y="1291495"/>
                  </a:lnTo>
                  <a:lnTo>
                    <a:pt x="320420" y="1295958"/>
                  </a:lnTo>
                  <a:lnTo>
                    <a:pt x="322205" y="1298635"/>
                  </a:lnTo>
                  <a:lnTo>
                    <a:pt x="323097" y="1301313"/>
                  </a:lnTo>
                  <a:lnTo>
                    <a:pt x="323097" y="1303990"/>
                  </a:lnTo>
                  <a:lnTo>
                    <a:pt x="322205" y="1306668"/>
                  </a:lnTo>
                  <a:lnTo>
                    <a:pt x="317742" y="1313808"/>
                  </a:lnTo>
                  <a:lnTo>
                    <a:pt x="316849" y="1316486"/>
                  </a:lnTo>
                  <a:lnTo>
                    <a:pt x="315957" y="1319164"/>
                  </a:lnTo>
                  <a:lnTo>
                    <a:pt x="315957" y="1321841"/>
                  </a:lnTo>
                  <a:lnTo>
                    <a:pt x="318634" y="1327196"/>
                  </a:lnTo>
                  <a:lnTo>
                    <a:pt x="320420" y="1335229"/>
                  </a:lnTo>
                  <a:lnTo>
                    <a:pt x="321312" y="1337014"/>
                  </a:lnTo>
                  <a:lnTo>
                    <a:pt x="323097" y="1339692"/>
                  </a:lnTo>
                  <a:lnTo>
                    <a:pt x="326667" y="1340584"/>
                  </a:lnTo>
                  <a:lnTo>
                    <a:pt x="338270" y="1338799"/>
                  </a:lnTo>
                  <a:lnTo>
                    <a:pt x="342733" y="1339692"/>
                  </a:lnTo>
                  <a:lnTo>
                    <a:pt x="345410" y="1343262"/>
                  </a:lnTo>
                  <a:lnTo>
                    <a:pt x="347196" y="1345047"/>
                  </a:lnTo>
                  <a:lnTo>
                    <a:pt x="348088" y="1347725"/>
                  </a:lnTo>
                  <a:lnTo>
                    <a:pt x="350766" y="1355758"/>
                  </a:lnTo>
                  <a:lnTo>
                    <a:pt x="352551" y="1358435"/>
                  </a:lnTo>
                  <a:lnTo>
                    <a:pt x="358798" y="1359328"/>
                  </a:lnTo>
                  <a:lnTo>
                    <a:pt x="410565" y="1355758"/>
                  </a:lnTo>
                  <a:lnTo>
                    <a:pt x="479290" y="1337907"/>
                  </a:lnTo>
                  <a:lnTo>
                    <a:pt x="490893" y="1337907"/>
                  </a:lnTo>
                  <a:lnTo>
                    <a:pt x="573899" y="1363790"/>
                  </a:lnTo>
                  <a:lnTo>
                    <a:pt x="627451" y="1369146"/>
                  </a:lnTo>
                  <a:lnTo>
                    <a:pt x="651549" y="1365575"/>
                  </a:lnTo>
                  <a:lnTo>
                    <a:pt x="714026" y="1345047"/>
                  </a:lnTo>
                  <a:lnTo>
                    <a:pt x="780966" y="1330766"/>
                  </a:lnTo>
                  <a:lnTo>
                    <a:pt x="855047" y="1295958"/>
                  </a:lnTo>
                  <a:lnTo>
                    <a:pt x="860402" y="1295065"/>
                  </a:lnTo>
                  <a:lnTo>
                    <a:pt x="887178" y="1298635"/>
                  </a:lnTo>
                  <a:lnTo>
                    <a:pt x="932697" y="1318271"/>
                  </a:lnTo>
                  <a:lnTo>
                    <a:pt x="988034" y="1328089"/>
                  </a:lnTo>
                  <a:lnTo>
                    <a:pt x="1022843" y="1330766"/>
                  </a:lnTo>
                  <a:lnTo>
                    <a:pt x="1028198" y="1329874"/>
                  </a:lnTo>
                  <a:lnTo>
                    <a:pt x="1029983" y="1328089"/>
                  </a:lnTo>
                  <a:lnTo>
                    <a:pt x="1032661" y="1324519"/>
                  </a:lnTo>
                  <a:lnTo>
                    <a:pt x="1035338" y="1318271"/>
                  </a:lnTo>
                  <a:lnTo>
                    <a:pt x="1036231" y="1315594"/>
                  </a:lnTo>
                  <a:lnTo>
                    <a:pt x="1039801" y="1298635"/>
                  </a:lnTo>
                  <a:lnTo>
                    <a:pt x="1039801" y="1295958"/>
                  </a:lnTo>
                  <a:lnTo>
                    <a:pt x="1039801" y="1293280"/>
                  </a:lnTo>
                  <a:lnTo>
                    <a:pt x="1038909" y="1290602"/>
                  </a:lnTo>
                  <a:lnTo>
                    <a:pt x="1038016" y="1287925"/>
                  </a:lnTo>
                  <a:lnTo>
                    <a:pt x="1034446" y="1284355"/>
                  </a:lnTo>
                  <a:lnTo>
                    <a:pt x="1023735" y="1276322"/>
                  </a:lnTo>
                  <a:lnTo>
                    <a:pt x="1021950" y="1274537"/>
                  </a:lnTo>
                  <a:lnTo>
                    <a:pt x="1021058" y="1271860"/>
                  </a:lnTo>
                  <a:lnTo>
                    <a:pt x="1021950" y="1269182"/>
                  </a:lnTo>
                  <a:lnTo>
                    <a:pt x="1022843" y="1266504"/>
                  </a:lnTo>
                  <a:lnTo>
                    <a:pt x="1030876" y="1245976"/>
                  </a:lnTo>
                  <a:lnTo>
                    <a:pt x="1033554" y="1232588"/>
                  </a:lnTo>
                  <a:lnTo>
                    <a:pt x="1038016" y="1209382"/>
                  </a:lnTo>
                  <a:lnTo>
                    <a:pt x="1042479" y="1196887"/>
                  </a:lnTo>
                  <a:lnTo>
                    <a:pt x="1048726" y="1160293"/>
                  </a:lnTo>
                  <a:lnTo>
                    <a:pt x="1047834" y="1156723"/>
                  </a:lnTo>
                  <a:lnTo>
                    <a:pt x="1047834" y="1154045"/>
                  </a:lnTo>
                  <a:lnTo>
                    <a:pt x="1046049" y="1152260"/>
                  </a:lnTo>
                  <a:lnTo>
                    <a:pt x="1043371" y="1151368"/>
                  </a:lnTo>
                  <a:lnTo>
                    <a:pt x="1029983" y="1149582"/>
                  </a:lnTo>
                  <a:lnTo>
                    <a:pt x="1021058" y="1146905"/>
                  </a:lnTo>
                  <a:lnTo>
                    <a:pt x="1018380" y="1145120"/>
                  </a:lnTo>
                  <a:lnTo>
                    <a:pt x="1016595" y="1143335"/>
                  </a:lnTo>
                  <a:lnTo>
                    <a:pt x="1016595" y="1140657"/>
                  </a:lnTo>
                  <a:lnTo>
                    <a:pt x="1019273" y="1129947"/>
                  </a:lnTo>
                  <a:lnTo>
                    <a:pt x="1019273" y="1127269"/>
                  </a:lnTo>
                  <a:lnTo>
                    <a:pt x="1018380" y="1124592"/>
                  </a:lnTo>
                  <a:lnTo>
                    <a:pt x="1017488" y="1121914"/>
                  </a:lnTo>
                  <a:lnTo>
                    <a:pt x="1017488" y="1119236"/>
                  </a:lnTo>
                  <a:lnTo>
                    <a:pt x="1016595" y="1116559"/>
                  </a:lnTo>
                  <a:lnTo>
                    <a:pt x="1017488" y="1112988"/>
                  </a:lnTo>
                  <a:lnTo>
                    <a:pt x="1019273" y="1107633"/>
                  </a:lnTo>
                  <a:lnTo>
                    <a:pt x="1023735" y="1098708"/>
                  </a:lnTo>
                  <a:lnTo>
                    <a:pt x="1025521" y="1095138"/>
                  </a:lnTo>
                  <a:lnTo>
                    <a:pt x="1026413" y="1092460"/>
                  </a:lnTo>
                  <a:lnTo>
                    <a:pt x="1026413" y="1089783"/>
                  </a:lnTo>
                  <a:lnTo>
                    <a:pt x="1025521" y="1088890"/>
                  </a:lnTo>
                  <a:lnTo>
                    <a:pt x="1024628" y="1087105"/>
                  </a:lnTo>
                  <a:lnTo>
                    <a:pt x="1021950" y="1084428"/>
                  </a:lnTo>
                  <a:lnTo>
                    <a:pt x="980002" y="1058544"/>
                  </a:lnTo>
                  <a:lnTo>
                    <a:pt x="976431" y="1054974"/>
                  </a:lnTo>
                  <a:lnTo>
                    <a:pt x="975539" y="1053189"/>
                  </a:lnTo>
                  <a:lnTo>
                    <a:pt x="974646" y="1050511"/>
                  </a:lnTo>
                  <a:lnTo>
                    <a:pt x="974646" y="1046941"/>
                  </a:lnTo>
                  <a:lnTo>
                    <a:pt x="974646" y="1044264"/>
                  </a:lnTo>
                  <a:lnTo>
                    <a:pt x="975539" y="1040693"/>
                  </a:lnTo>
                  <a:lnTo>
                    <a:pt x="976431" y="1036231"/>
                  </a:lnTo>
                  <a:lnTo>
                    <a:pt x="978216" y="1030876"/>
                  </a:lnTo>
                  <a:lnTo>
                    <a:pt x="980894" y="1027305"/>
                  </a:lnTo>
                  <a:lnTo>
                    <a:pt x="995174" y="1014810"/>
                  </a:lnTo>
                  <a:lnTo>
                    <a:pt x="998745" y="1013025"/>
                  </a:lnTo>
                  <a:lnTo>
                    <a:pt x="1021950" y="1007670"/>
                  </a:lnTo>
                  <a:lnTo>
                    <a:pt x="1028198" y="1004992"/>
                  </a:lnTo>
                  <a:lnTo>
                    <a:pt x="1030876" y="1001422"/>
                  </a:lnTo>
                  <a:lnTo>
                    <a:pt x="1031768" y="998744"/>
                  </a:lnTo>
                  <a:lnTo>
                    <a:pt x="1032661" y="995174"/>
                  </a:lnTo>
                  <a:lnTo>
                    <a:pt x="1032661" y="991604"/>
                  </a:lnTo>
                  <a:lnTo>
                    <a:pt x="1032661" y="988926"/>
                  </a:lnTo>
                  <a:lnTo>
                    <a:pt x="1031768" y="983571"/>
                  </a:lnTo>
                  <a:lnTo>
                    <a:pt x="1029983" y="980894"/>
                  </a:lnTo>
                  <a:lnTo>
                    <a:pt x="1028198" y="979109"/>
                  </a:lnTo>
                  <a:lnTo>
                    <a:pt x="1025521" y="978216"/>
                  </a:lnTo>
                  <a:lnTo>
                    <a:pt x="1005885" y="972861"/>
                  </a:lnTo>
                  <a:lnTo>
                    <a:pt x="1001422" y="970183"/>
                  </a:lnTo>
                  <a:lnTo>
                    <a:pt x="998745" y="968398"/>
                  </a:lnTo>
                  <a:lnTo>
                    <a:pt x="997852" y="966613"/>
                  </a:lnTo>
                  <a:lnTo>
                    <a:pt x="996067" y="963936"/>
                  </a:lnTo>
                  <a:lnTo>
                    <a:pt x="995174" y="961258"/>
                  </a:lnTo>
                  <a:lnTo>
                    <a:pt x="995174" y="958580"/>
                  </a:lnTo>
                  <a:lnTo>
                    <a:pt x="994282" y="955903"/>
                  </a:lnTo>
                  <a:lnTo>
                    <a:pt x="994282" y="951440"/>
                  </a:lnTo>
                  <a:lnTo>
                    <a:pt x="994282" y="949655"/>
                  </a:lnTo>
                  <a:lnTo>
                    <a:pt x="993390" y="947870"/>
                  </a:lnTo>
                  <a:lnTo>
                    <a:pt x="991604" y="946085"/>
                  </a:lnTo>
                  <a:lnTo>
                    <a:pt x="988927" y="946085"/>
                  </a:lnTo>
                  <a:lnTo>
                    <a:pt x="982679" y="945192"/>
                  </a:lnTo>
                  <a:lnTo>
                    <a:pt x="980002" y="945192"/>
                  </a:lnTo>
                  <a:lnTo>
                    <a:pt x="978216" y="943407"/>
                  </a:lnTo>
                  <a:lnTo>
                    <a:pt x="977324" y="940730"/>
                  </a:lnTo>
                  <a:lnTo>
                    <a:pt x="978216" y="937160"/>
                  </a:lnTo>
                  <a:lnTo>
                    <a:pt x="979109" y="932697"/>
                  </a:lnTo>
                  <a:lnTo>
                    <a:pt x="981786" y="930019"/>
                  </a:lnTo>
                  <a:lnTo>
                    <a:pt x="988927" y="925557"/>
                  </a:lnTo>
                  <a:lnTo>
                    <a:pt x="990712" y="922879"/>
                  </a:lnTo>
                  <a:lnTo>
                    <a:pt x="992497" y="920201"/>
                  </a:lnTo>
                  <a:lnTo>
                    <a:pt x="993390" y="900566"/>
                  </a:lnTo>
                  <a:lnTo>
                    <a:pt x="993390" y="896996"/>
                  </a:lnTo>
                  <a:lnTo>
                    <a:pt x="994282" y="894318"/>
                  </a:lnTo>
                  <a:lnTo>
                    <a:pt x="995174" y="891640"/>
                  </a:lnTo>
                  <a:lnTo>
                    <a:pt x="995174" y="889855"/>
                  </a:lnTo>
                  <a:lnTo>
                    <a:pt x="995174" y="888070"/>
                  </a:lnTo>
                  <a:lnTo>
                    <a:pt x="992497" y="881822"/>
                  </a:lnTo>
                  <a:lnTo>
                    <a:pt x="989819" y="873790"/>
                  </a:lnTo>
                  <a:lnTo>
                    <a:pt x="989819" y="870220"/>
                  </a:lnTo>
                  <a:lnTo>
                    <a:pt x="989819" y="866649"/>
                  </a:lnTo>
                  <a:lnTo>
                    <a:pt x="992497" y="859509"/>
                  </a:lnTo>
                  <a:lnTo>
                    <a:pt x="995174" y="856832"/>
                  </a:lnTo>
                  <a:lnTo>
                    <a:pt x="997852" y="855046"/>
                  </a:lnTo>
                  <a:lnTo>
                    <a:pt x="1001422" y="855046"/>
                  </a:lnTo>
                  <a:lnTo>
                    <a:pt x="1004100" y="855046"/>
                  </a:lnTo>
                  <a:lnTo>
                    <a:pt x="1006778" y="855939"/>
                  </a:lnTo>
                  <a:lnTo>
                    <a:pt x="1007670" y="857724"/>
                  </a:lnTo>
                  <a:lnTo>
                    <a:pt x="1008562" y="860402"/>
                  </a:lnTo>
                  <a:lnTo>
                    <a:pt x="1007670" y="863972"/>
                  </a:lnTo>
                  <a:lnTo>
                    <a:pt x="1007670" y="869327"/>
                  </a:lnTo>
                  <a:lnTo>
                    <a:pt x="1008562" y="875575"/>
                  </a:lnTo>
                  <a:lnTo>
                    <a:pt x="1009455" y="880930"/>
                  </a:lnTo>
                  <a:lnTo>
                    <a:pt x="1010347" y="883608"/>
                  </a:lnTo>
                  <a:lnTo>
                    <a:pt x="1011240" y="886285"/>
                  </a:lnTo>
                  <a:lnTo>
                    <a:pt x="1013918" y="887178"/>
                  </a:lnTo>
                  <a:lnTo>
                    <a:pt x="1016595" y="888070"/>
                  </a:lnTo>
                  <a:lnTo>
                    <a:pt x="1046942" y="888070"/>
                  </a:lnTo>
                  <a:lnTo>
                    <a:pt x="1061222" y="879145"/>
                  </a:lnTo>
                  <a:lnTo>
                    <a:pt x="1078180" y="864864"/>
                  </a:lnTo>
                  <a:lnTo>
                    <a:pt x="1087106" y="859509"/>
                  </a:lnTo>
                  <a:lnTo>
                    <a:pt x="1092461" y="857724"/>
                  </a:lnTo>
                  <a:lnTo>
                    <a:pt x="1097816" y="858617"/>
                  </a:lnTo>
                  <a:lnTo>
                    <a:pt x="1103171" y="858617"/>
                  </a:lnTo>
                  <a:lnTo>
                    <a:pt x="1112096" y="857724"/>
                  </a:lnTo>
                  <a:lnTo>
                    <a:pt x="1117451" y="855046"/>
                  </a:lnTo>
                  <a:lnTo>
                    <a:pt x="1121022" y="852369"/>
                  </a:lnTo>
                  <a:lnTo>
                    <a:pt x="1131732" y="850584"/>
                  </a:lnTo>
                  <a:lnTo>
                    <a:pt x="1140658" y="849691"/>
                  </a:lnTo>
                  <a:lnTo>
                    <a:pt x="1146013" y="850584"/>
                  </a:lnTo>
                  <a:lnTo>
                    <a:pt x="1161186" y="857724"/>
                  </a:lnTo>
                  <a:lnTo>
                    <a:pt x="1165648" y="857724"/>
                  </a:lnTo>
                  <a:lnTo>
                    <a:pt x="1170111" y="856832"/>
                  </a:lnTo>
                  <a:lnTo>
                    <a:pt x="1179929" y="854154"/>
                  </a:lnTo>
                  <a:lnTo>
                    <a:pt x="1208490" y="848799"/>
                  </a:lnTo>
                  <a:lnTo>
                    <a:pt x="1213845" y="849691"/>
                  </a:lnTo>
                  <a:lnTo>
                    <a:pt x="1224555" y="852369"/>
                  </a:lnTo>
                  <a:lnTo>
                    <a:pt x="1259364" y="870220"/>
                  </a:lnTo>
                  <a:lnTo>
                    <a:pt x="1343262" y="884500"/>
                  </a:lnTo>
                  <a:lnTo>
                    <a:pt x="1350403" y="888963"/>
                  </a:lnTo>
                  <a:lnTo>
                    <a:pt x="1352187" y="889855"/>
                  </a:lnTo>
                  <a:lnTo>
                    <a:pt x="1356650" y="889855"/>
                  </a:lnTo>
                  <a:lnTo>
                    <a:pt x="1361113" y="888963"/>
                  </a:lnTo>
                  <a:lnTo>
                    <a:pt x="1369146" y="885393"/>
                  </a:lnTo>
                  <a:lnTo>
                    <a:pt x="1374501" y="881822"/>
                  </a:lnTo>
                  <a:lnTo>
                    <a:pt x="1386996" y="869327"/>
                  </a:lnTo>
                  <a:lnTo>
                    <a:pt x="1395922" y="862187"/>
                  </a:lnTo>
                  <a:lnTo>
                    <a:pt x="1400384" y="860402"/>
                  </a:lnTo>
                  <a:lnTo>
                    <a:pt x="1422698" y="854154"/>
                  </a:lnTo>
                  <a:lnTo>
                    <a:pt x="1437871" y="851476"/>
                  </a:lnTo>
                  <a:lnTo>
                    <a:pt x="1444119" y="852369"/>
                  </a:lnTo>
                  <a:lnTo>
                    <a:pt x="1446796" y="853261"/>
                  </a:lnTo>
                  <a:lnTo>
                    <a:pt x="1449474" y="855046"/>
                  </a:lnTo>
                  <a:lnTo>
                    <a:pt x="1451259" y="856832"/>
                  </a:lnTo>
                  <a:lnTo>
                    <a:pt x="1453044" y="858617"/>
                  </a:lnTo>
                  <a:lnTo>
                    <a:pt x="1457507" y="864864"/>
                  </a:lnTo>
                  <a:lnTo>
                    <a:pt x="1463754" y="872897"/>
                  </a:lnTo>
                  <a:lnTo>
                    <a:pt x="1466432" y="874682"/>
                  </a:lnTo>
                  <a:lnTo>
                    <a:pt x="1469110" y="876467"/>
                  </a:lnTo>
                  <a:lnTo>
                    <a:pt x="1494993" y="881822"/>
                  </a:lnTo>
                  <a:lnTo>
                    <a:pt x="1497671" y="882715"/>
                  </a:lnTo>
                  <a:lnTo>
                    <a:pt x="1499455" y="884500"/>
                  </a:lnTo>
                  <a:lnTo>
                    <a:pt x="1501241" y="886285"/>
                  </a:lnTo>
                  <a:lnTo>
                    <a:pt x="1509274" y="899673"/>
                  </a:lnTo>
                  <a:lnTo>
                    <a:pt x="1513736" y="900566"/>
                  </a:lnTo>
                  <a:lnTo>
                    <a:pt x="1519984" y="899673"/>
                  </a:lnTo>
                  <a:lnTo>
                    <a:pt x="1549438" y="887178"/>
                  </a:lnTo>
                  <a:lnTo>
                    <a:pt x="1580676" y="880037"/>
                  </a:lnTo>
                  <a:lnTo>
                    <a:pt x="1586924" y="880037"/>
                  </a:lnTo>
                  <a:lnTo>
                    <a:pt x="1589602" y="880930"/>
                  </a:lnTo>
                  <a:lnTo>
                    <a:pt x="1592279" y="881822"/>
                  </a:lnTo>
                  <a:lnTo>
                    <a:pt x="1594064" y="883608"/>
                  </a:lnTo>
                  <a:lnTo>
                    <a:pt x="1595849" y="886285"/>
                  </a:lnTo>
                  <a:lnTo>
                    <a:pt x="1595849" y="888963"/>
                  </a:lnTo>
                  <a:lnTo>
                    <a:pt x="1595849" y="891640"/>
                  </a:lnTo>
                  <a:lnTo>
                    <a:pt x="1594064" y="902351"/>
                  </a:lnTo>
                  <a:lnTo>
                    <a:pt x="1593171" y="905028"/>
                  </a:lnTo>
                  <a:lnTo>
                    <a:pt x="1593171" y="908598"/>
                  </a:lnTo>
                  <a:lnTo>
                    <a:pt x="1594064" y="911276"/>
                  </a:lnTo>
                  <a:lnTo>
                    <a:pt x="1596742" y="918416"/>
                  </a:lnTo>
                  <a:lnTo>
                    <a:pt x="1596742" y="921094"/>
                  </a:lnTo>
                  <a:lnTo>
                    <a:pt x="1596742" y="927342"/>
                  </a:lnTo>
                  <a:lnTo>
                    <a:pt x="1598527" y="930019"/>
                  </a:lnTo>
                  <a:lnTo>
                    <a:pt x="1600312" y="931804"/>
                  </a:lnTo>
                  <a:lnTo>
                    <a:pt x="1606559" y="931804"/>
                  </a:lnTo>
                  <a:lnTo>
                    <a:pt x="1609237" y="930912"/>
                  </a:lnTo>
                  <a:lnTo>
                    <a:pt x="1611915" y="930912"/>
                  </a:lnTo>
                  <a:lnTo>
                    <a:pt x="1628873" y="918416"/>
                  </a:lnTo>
                  <a:lnTo>
                    <a:pt x="1633335" y="917524"/>
                  </a:lnTo>
                  <a:lnTo>
                    <a:pt x="1636013" y="918416"/>
                  </a:lnTo>
                  <a:lnTo>
                    <a:pt x="1636906" y="920201"/>
                  </a:lnTo>
                  <a:lnTo>
                    <a:pt x="1636906" y="922879"/>
                  </a:lnTo>
                  <a:lnTo>
                    <a:pt x="1636906" y="926449"/>
                  </a:lnTo>
                  <a:lnTo>
                    <a:pt x="1635121" y="929127"/>
                  </a:lnTo>
                  <a:lnTo>
                    <a:pt x="1634228" y="931804"/>
                  </a:lnTo>
                  <a:lnTo>
                    <a:pt x="1627088" y="939837"/>
                  </a:lnTo>
                  <a:lnTo>
                    <a:pt x="1625303" y="941622"/>
                  </a:lnTo>
                  <a:lnTo>
                    <a:pt x="1623518" y="944300"/>
                  </a:lnTo>
                  <a:lnTo>
                    <a:pt x="1622625" y="946977"/>
                  </a:lnTo>
                  <a:lnTo>
                    <a:pt x="1623518" y="949655"/>
                  </a:lnTo>
                  <a:lnTo>
                    <a:pt x="1624410" y="951440"/>
                  </a:lnTo>
                  <a:lnTo>
                    <a:pt x="1626195" y="952333"/>
                  </a:lnTo>
                  <a:lnTo>
                    <a:pt x="1633335" y="953225"/>
                  </a:lnTo>
                  <a:lnTo>
                    <a:pt x="1636906" y="954118"/>
                  </a:lnTo>
                  <a:lnTo>
                    <a:pt x="1638691" y="955903"/>
                  </a:lnTo>
                  <a:lnTo>
                    <a:pt x="1640476" y="958580"/>
                  </a:lnTo>
                  <a:lnTo>
                    <a:pt x="1641368" y="961258"/>
                  </a:lnTo>
                  <a:lnTo>
                    <a:pt x="1642261" y="966613"/>
                  </a:lnTo>
                  <a:lnTo>
                    <a:pt x="1643154" y="977324"/>
                  </a:lnTo>
                  <a:lnTo>
                    <a:pt x="1643154" y="980001"/>
                  </a:lnTo>
                  <a:lnTo>
                    <a:pt x="1642261" y="989819"/>
                  </a:lnTo>
                  <a:lnTo>
                    <a:pt x="1643154" y="991604"/>
                  </a:lnTo>
                  <a:lnTo>
                    <a:pt x="1645831" y="992497"/>
                  </a:lnTo>
                  <a:lnTo>
                    <a:pt x="1648509" y="993389"/>
                  </a:lnTo>
                  <a:lnTo>
                    <a:pt x="1650294" y="994282"/>
                  </a:lnTo>
                  <a:lnTo>
                    <a:pt x="1652079" y="996067"/>
                  </a:lnTo>
                  <a:lnTo>
                    <a:pt x="1653864" y="997852"/>
                  </a:lnTo>
                  <a:lnTo>
                    <a:pt x="1653864" y="999637"/>
                  </a:lnTo>
                  <a:lnTo>
                    <a:pt x="1655649" y="1000529"/>
                  </a:lnTo>
                  <a:lnTo>
                    <a:pt x="1658327" y="1001422"/>
                  </a:lnTo>
                  <a:lnTo>
                    <a:pt x="1672607" y="1000529"/>
                  </a:lnTo>
                  <a:lnTo>
                    <a:pt x="1674392" y="1000529"/>
                  </a:lnTo>
                  <a:lnTo>
                    <a:pt x="1674392" y="1001422"/>
                  </a:lnTo>
                  <a:lnTo>
                    <a:pt x="1674392" y="1003207"/>
                  </a:lnTo>
                  <a:lnTo>
                    <a:pt x="1672607" y="1008562"/>
                  </a:lnTo>
                  <a:lnTo>
                    <a:pt x="1672607" y="1012132"/>
                  </a:lnTo>
                  <a:lnTo>
                    <a:pt x="1672607" y="1014810"/>
                  </a:lnTo>
                  <a:lnTo>
                    <a:pt x="1673499" y="1017488"/>
                  </a:lnTo>
                  <a:lnTo>
                    <a:pt x="1674392" y="1019272"/>
                  </a:lnTo>
                  <a:lnTo>
                    <a:pt x="1674392" y="1021950"/>
                  </a:lnTo>
                  <a:lnTo>
                    <a:pt x="1674392" y="1024628"/>
                  </a:lnTo>
                  <a:lnTo>
                    <a:pt x="1673499" y="1028198"/>
                  </a:lnTo>
                  <a:lnTo>
                    <a:pt x="1669930" y="1036231"/>
                  </a:lnTo>
                  <a:lnTo>
                    <a:pt x="1665467" y="1049619"/>
                  </a:lnTo>
                  <a:lnTo>
                    <a:pt x="1664574" y="1053189"/>
                  </a:lnTo>
                  <a:lnTo>
                    <a:pt x="1661004" y="1057652"/>
                  </a:lnTo>
                  <a:lnTo>
                    <a:pt x="1658327" y="1058544"/>
                  </a:lnTo>
                  <a:lnTo>
                    <a:pt x="1655649" y="1057652"/>
                  </a:lnTo>
                  <a:lnTo>
                    <a:pt x="1652079" y="1054081"/>
                  </a:lnTo>
                  <a:lnTo>
                    <a:pt x="1649401" y="1052296"/>
                  </a:lnTo>
                  <a:lnTo>
                    <a:pt x="1645831" y="1051404"/>
                  </a:lnTo>
                  <a:lnTo>
                    <a:pt x="1644046" y="1053189"/>
                  </a:lnTo>
                  <a:lnTo>
                    <a:pt x="1643154" y="1055866"/>
                  </a:lnTo>
                  <a:lnTo>
                    <a:pt x="1643154" y="1058544"/>
                  </a:lnTo>
                  <a:lnTo>
                    <a:pt x="1644046" y="1061222"/>
                  </a:lnTo>
                  <a:lnTo>
                    <a:pt x="1645831" y="1063899"/>
                  </a:lnTo>
                  <a:lnTo>
                    <a:pt x="1650294" y="1066577"/>
                  </a:lnTo>
                  <a:lnTo>
                    <a:pt x="1652079" y="1068362"/>
                  </a:lnTo>
                  <a:lnTo>
                    <a:pt x="1652079" y="1071040"/>
                  </a:lnTo>
                  <a:lnTo>
                    <a:pt x="1652971" y="1073717"/>
                  </a:lnTo>
                  <a:lnTo>
                    <a:pt x="1653864" y="1075502"/>
                  </a:lnTo>
                  <a:lnTo>
                    <a:pt x="1659219" y="1078180"/>
                  </a:lnTo>
                  <a:lnTo>
                    <a:pt x="1661004" y="1079965"/>
                  </a:lnTo>
                  <a:lnTo>
                    <a:pt x="1662789" y="1081750"/>
                  </a:lnTo>
                  <a:lnTo>
                    <a:pt x="1664574" y="1083535"/>
                  </a:lnTo>
                  <a:lnTo>
                    <a:pt x="1669037" y="1084428"/>
                  </a:lnTo>
                  <a:lnTo>
                    <a:pt x="1693135" y="1081750"/>
                  </a:lnTo>
                  <a:lnTo>
                    <a:pt x="1697598" y="1079965"/>
                  </a:lnTo>
                  <a:lnTo>
                    <a:pt x="1699383" y="1078180"/>
                  </a:lnTo>
                  <a:lnTo>
                    <a:pt x="1702060" y="1071932"/>
                  </a:lnTo>
                  <a:lnTo>
                    <a:pt x="1703846" y="1068362"/>
                  </a:lnTo>
                  <a:lnTo>
                    <a:pt x="1708308" y="1063899"/>
                  </a:lnTo>
                  <a:lnTo>
                    <a:pt x="1711879" y="1062114"/>
                  </a:lnTo>
                  <a:lnTo>
                    <a:pt x="1715448" y="1061222"/>
                  </a:lnTo>
                  <a:lnTo>
                    <a:pt x="1718126" y="1061222"/>
                  </a:lnTo>
                  <a:lnTo>
                    <a:pt x="1720804" y="1062114"/>
                  </a:lnTo>
                  <a:lnTo>
                    <a:pt x="1722589" y="1063899"/>
                  </a:lnTo>
                  <a:lnTo>
                    <a:pt x="1723482" y="1065684"/>
                  </a:lnTo>
                  <a:lnTo>
                    <a:pt x="1723482" y="1068362"/>
                  </a:lnTo>
                  <a:lnTo>
                    <a:pt x="1725267" y="1079965"/>
                  </a:lnTo>
                  <a:lnTo>
                    <a:pt x="1725267" y="1082642"/>
                  </a:lnTo>
                  <a:lnTo>
                    <a:pt x="1725267" y="1085320"/>
                  </a:lnTo>
                  <a:lnTo>
                    <a:pt x="1726159" y="1087998"/>
                  </a:lnTo>
                  <a:lnTo>
                    <a:pt x="1728836" y="1088890"/>
                  </a:lnTo>
                  <a:lnTo>
                    <a:pt x="1731514" y="1089783"/>
                  </a:lnTo>
                  <a:lnTo>
                    <a:pt x="1744010" y="1090675"/>
                  </a:lnTo>
                  <a:lnTo>
                    <a:pt x="1746687" y="1091568"/>
                  </a:lnTo>
                  <a:lnTo>
                    <a:pt x="1748472" y="1093353"/>
                  </a:lnTo>
                  <a:lnTo>
                    <a:pt x="1754720" y="1098708"/>
                  </a:lnTo>
                  <a:lnTo>
                    <a:pt x="1758290" y="1100493"/>
                  </a:lnTo>
                  <a:lnTo>
                    <a:pt x="1764538" y="1101386"/>
                  </a:lnTo>
                  <a:lnTo>
                    <a:pt x="1776141" y="1100493"/>
                  </a:lnTo>
                  <a:lnTo>
                    <a:pt x="1781496" y="1099600"/>
                  </a:lnTo>
                  <a:lnTo>
                    <a:pt x="1785959" y="1097816"/>
                  </a:lnTo>
                  <a:lnTo>
                    <a:pt x="1788636" y="1091568"/>
                  </a:lnTo>
                  <a:lnTo>
                    <a:pt x="1791314" y="1087105"/>
                  </a:lnTo>
                  <a:lnTo>
                    <a:pt x="1797562" y="1082642"/>
                  </a:lnTo>
                  <a:lnTo>
                    <a:pt x="1801132" y="1080857"/>
                  </a:lnTo>
                  <a:lnTo>
                    <a:pt x="1804702" y="1079965"/>
                  </a:lnTo>
                  <a:lnTo>
                    <a:pt x="1807379" y="1079965"/>
                  </a:lnTo>
                  <a:lnTo>
                    <a:pt x="1810057" y="1080857"/>
                  </a:lnTo>
                  <a:lnTo>
                    <a:pt x="1812735" y="1082642"/>
                  </a:lnTo>
                  <a:lnTo>
                    <a:pt x="1814520" y="1084428"/>
                  </a:lnTo>
                  <a:lnTo>
                    <a:pt x="1817197" y="1088890"/>
                  </a:lnTo>
                  <a:lnTo>
                    <a:pt x="1818983" y="1090675"/>
                  </a:lnTo>
                  <a:lnTo>
                    <a:pt x="1820767" y="1091568"/>
                  </a:lnTo>
                  <a:lnTo>
                    <a:pt x="1919839" y="1076395"/>
                  </a:lnTo>
                  <a:lnTo>
                    <a:pt x="1916268" y="1058544"/>
                  </a:lnTo>
                  <a:lnTo>
                    <a:pt x="1914483" y="1055866"/>
                  </a:lnTo>
                  <a:lnTo>
                    <a:pt x="1910913" y="1053189"/>
                  </a:lnTo>
                  <a:lnTo>
                    <a:pt x="1903773" y="1050511"/>
                  </a:lnTo>
                  <a:lnTo>
                    <a:pt x="1898418" y="1047834"/>
                  </a:lnTo>
                  <a:lnTo>
                    <a:pt x="1896633" y="1045156"/>
                  </a:lnTo>
                  <a:lnTo>
                    <a:pt x="1895740" y="1042478"/>
                  </a:lnTo>
                  <a:lnTo>
                    <a:pt x="1895740" y="1039801"/>
                  </a:lnTo>
                  <a:lnTo>
                    <a:pt x="1895740" y="1036231"/>
                  </a:lnTo>
                  <a:lnTo>
                    <a:pt x="1895740" y="1032660"/>
                  </a:lnTo>
                  <a:lnTo>
                    <a:pt x="1897525" y="1028198"/>
                  </a:lnTo>
                  <a:lnTo>
                    <a:pt x="1899311" y="1025520"/>
                  </a:lnTo>
                  <a:lnTo>
                    <a:pt x="1901095" y="1024628"/>
                  </a:lnTo>
                  <a:lnTo>
                    <a:pt x="1910021" y="1023735"/>
                  </a:lnTo>
                  <a:lnTo>
                    <a:pt x="1913591" y="1022843"/>
                  </a:lnTo>
                  <a:lnTo>
                    <a:pt x="1917161" y="1020165"/>
                  </a:lnTo>
                  <a:lnTo>
                    <a:pt x="1920731" y="1018380"/>
                  </a:lnTo>
                  <a:lnTo>
                    <a:pt x="1924301" y="1018380"/>
                  </a:lnTo>
                  <a:lnTo>
                    <a:pt x="1942152" y="1017488"/>
                  </a:lnTo>
                  <a:lnTo>
                    <a:pt x="1947507" y="1016595"/>
                  </a:lnTo>
                  <a:lnTo>
                    <a:pt x="1950185" y="1014810"/>
                  </a:lnTo>
                  <a:lnTo>
                    <a:pt x="1950185" y="1013025"/>
                  </a:lnTo>
                  <a:lnTo>
                    <a:pt x="1950185" y="1011240"/>
                  </a:lnTo>
                  <a:lnTo>
                    <a:pt x="1946615" y="1004100"/>
                  </a:lnTo>
                  <a:lnTo>
                    <a:pt x="1943044" y="994282"/>
                  </a:lnTo>
                  <a:lnTo>
                    <a:pt x="1942152" y="991604"/>
                  </a:lnTo>
                  <a:lnTo>
                    <a:pt x="1941259" y="988926"/>
                  </a:lnTo>
                  <a:lnTo>
                    <a:pt x="1939475" y="987141"/>
                  </a:lnTo>
                  <a:lnTo>
                    <a:pt x="1937689" y="985356"/>
                  </a:lnTo>
                  <a:lnTo>
                    <a:pt x="1935012" y="984464"/>
                  </a:lnTo>
                  <a:lnTo>
                    <a:pt x="1925194" y="982679"/>
                  </a:lnTo>
                  <a:lnTo>
                    <a:pt x="1922516" y="980894"/>
                  </a:lnTo>
                  <a:lnTo>
                    <a:pt x="1919839" y="976431"/>
                  </a:lnTo>
                  <a:lnTo>
                    <a:pt x="1919839" y="967506"/>
                  </a:lnTo>
                  <a:lnTo>
                    <a:pt x="1917161" y="956795"/>
                  </a:lnTo>
                  <a:lnTo>
                    <a:pt x="1917161" y="953225"/>
                  </a:lnTo>
                  <a:lnTo>
                    <a:pt x="1918946" y="906813"/>
                  </a:lnTo>
                  <a:lnTo>
                    <a:pt x="1919839" y="899673"/>
                  </a:lnTo>
                  <a:lnTo>
                    <a:pt x="1921624" y="894318"/>
                  </a:lnTo>
                  <a:lnTo>
                    <a:pt x="1924301" y="891640"/>
                  </a:lnTo>
                  <a:lnTo>
                    <a:pt x="1926087" y="889855"/>
                  </a:lnTo>
                  <a:lnTo>
                    <a:pt x="1928764" y="888963"/>
                  </a:lnTo>
                  <a:lnTo>
                    <a:pt x="1931442" y="888070"/>
                  </a:lnTo>
                  <a:lnTo>
                    <a:pt x="1934119" y="887178"/>
                  </a:lnTo>
                  <a:lnTo>
                    <a:pt x="1943044" y="888070"/>
                  </a:lnTo>
                  <a:lnTo>
                    <a:pt x="1961788" y="882715"/>
                  </a:lnTo>
                  <a:lnTo>
                    <a:pt x="1964465" y="882715"/>
                  </a:lnTo>
                  <a:lnTo>
                    <a:pt x="1967143" y="882715"/>
                  </a:lnTo>
                  <a:lnTo>
                    <a:pt x="1998382" y="892533"/>
                  </a:lnTo>
                  <a:lnTo>
                    <a:pt x="2001059" y="894318"/>
                  </a:lnTo>
                  <a:lnTo>
                    <a:pt x="2002844" y="896103"/>
                  </a:lnTo>
                  <a:lnTo>
                    <a:pt x="2003737" y="897888"/>
                  </a:lnTo>
                  <a:lnTo>
                    <a:pt x="2006415" y="905921"/>
                  </a:lnTo>
                  <a:lnTo>
                    <a:pt x="2008199" y="907706"/>
                  </a:lnTo>
                  <a:lnTo>
                    <a:pt x="2009984" y="909491"/>
                  </a:lnTo>
                  <a:lnTo>
                    <a:pt x="2012662" y="911276"/>
                  </a:lnTo>
                  <a:lnTo>
                    <a:pt x="2033191" y="916631"/>
                  </a:lnTo>
                  <a:lnTo>
                    <a:pt x="2051934" y="926449"/>
                  </a:lnTo>
                  <a:lnTo>
                    <a:pt x="2054611" y="927342"/>
                  </a:lnTo>
                  <a:lnTo>
                    <a:pt x="2059967" y="925557"/>
                  </a:lnTo>
                  <a:lnTo>
                    <a:pt x="2066214" y="921094"/>
                  </a:lnTo>
                  <a:lnTo>
                    <a:pt x="2079602" y="910384"/>
                  </a:lnTo>
                  <a:lnTo>
                    <a:pt x="2084957" y="904136"/>
                  </a:lnTo>
                  <a:lnTo>
                    <a:pt x="2088527" y="898781"/>
                  </a:lnTo>
                  <a:lnTo>
                    <a:pt x="2089420" y="896103"/>
                  </a:lnTo>
                  <a:lnTo>
                    <a:pt x="2089420" y="892533"/>
                  </a:lnTo>
                  <a:lnTo>
                    <a:pt x="2089420" y="889855"/>
                  </a:lnTo>
                  <a:lnTo>
                    <a:pt x="2087635" y="878252"/>
                  </a:lnTo>
                  <a:lnTo>
                    <a:pt x="2086743" y="872897"/>
                  </a:lnTo>
                  <a:lnTo>
                    <a:pt x="2081387" y="858617"/>
                  </a:lnTo>
                  <a:lnTo>
                    <a:pt x="2080495" y="853261"/>
                  </a:lnTo>
                  <a:lnTo>
                    <a:pt x="2076924" y="831841"/>
                  </a:lnTo>
                  <a:lnTo>
                    <a:pt x="2076032" y="828270"/>
                  </a:lnTo>
                  <a:lnTo>
                    <a:pt x="2076032" y="824700"/>
                  </a:lnTo>
                  <a:lnTo>
                    <a:pt x="2077817" y="819345"/>
                  </a:lnTo>
                  <a:lnTo>
                    <a:pt x="2079602" y="816668"/>
                  </a:lnTo>
                  <a:lnTo>
                    <a:pt x="2081387" y="814882"/>
                  </a:lnTo>
                  <a:lnTo>
                    <a:pt x="2086743" y="813990"/>
                  </a:lnTo>
                  <a:lnTo>
                    <a:pt x="2091205" y="812205"/>
                  </a:lnTo>
                  <a:lnTo>
                    <a:pt x="2095668" y="808635"/>
                  </a:lnTo>
                  <a:lnTo>
                    <a:pt x="2102808" y="800602"/>
                  </a:lnTo>
                  <a:lnTo>
                    <a:pt x="2105486" y="796139"/>
                  </a:lnTo>
                  <a:lnTo>
                    <a:pt x="2107271" y="791677"/>
                  </a:lnTo>
                  <a:close/>
                </a:path>
              </a:pathLst>
            </a:custGeom>
            <a:solidFill>
              <a:srgbClr val="7DDBD7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58" name="Полілінія: фігура 57">
              <a:extLst>
                <a:ext uri="{FF2B5EF4-FFF2-40B4-BE49-F238E27FC236}">
                  <a16:creationId xmlns:a16="http://schemas.microsoft.com/office/drawing/2014/main" id="{D28BB7E8-5238-4E49-AA61-5A52BD01BB16}"/>
                </a:ext>
              </a:extLst>
            </p:cNvPr>
            <p:cNvSpPr/>
            <p:nvPr/>
          </p:nvSpPr>
          <p:spPr>
            <a:xfrm>
              <a:off x="1865393" y="590744"/>
              <a:ext cx="1337014" cy="1405739"/>
            </a:xfrm>
            <a:custGeom>
              <a:avLst/>
              <a:gdLst>
                <a:gd name="connsiteX0" fmla="*/ 1336122 w 1337014"/>
                <a:gd name="connsiteY0" fmla="*/ 819345 h 1405739"/>
                <a:gd name="connsiteX1" fmla="*/ 1335229 w 1337014"/>
                <a:gd name="connsiteY1" fmla="*/ 808635 h 1405739"/>
                <a:gd name="connsiteX2" fmla="*/ 1334337 w 1337014"/>
                <a:gd name="connsiteY2" fmla="*/ 805957 h 1405739"/>
                <a:gd name="connsiteX3" fmla="*/ 1333444 w 1337014"/>
                <a:gd name="connsiteY3" fmla="*/ 803280 h 1405739"/>
                <a:gd name="connsiteX4" fmla="*/ 1331659 w 1337014"/>
                <a:gd name="connsiteY4" fmla="*/ 801495 h 1405739"/>
                <a:gd name="connsiteX5" fmla="*/ 1329874 w 1337014"/>
                <a:gd name="connsiteY5" fmla="*/ 799710 h 1405739"/>
                <a:gd name="connsiteX6" fmla="*/ 1328982 w 1337014"/>
                <a:gd name="connsiteY6" fmla="*/ 797032 h 1405739"/>
                <a:gd name="connsiteX7" fmla="*/ 1328089 w 1337014"/>
                <a:gd name="connsiteY7" fmla="*/ 794354 h 1405739"/>
                <a:gd name="connsiteX8" fmla="*/ 1327197 w 1337014"/>
                <a:gd name="connsiteY8" fmla="*/ 787214 h 1405739"/>
                <a:gd name="connsiteX9" fmla="*/ 1326304 w 1337014"/>
                <a:gd name="connsiteY9" fmla="*/ 784536 h 1405739"/>
                <a:gd name="connsiteX10" fmla="*/ 1325411 w 1337014"/>
                <a:gd name="connsiteY10" fmla="*/ 781859 h 1405739"/>
                <a:gd name="connsiteX11" fmla="*/ 1316486 w 1337014"/>
                <a:gd name="connsiteY11" fmla="*/ 767578 h 1405739"/>
                <a:gd name="connsiteX12" fmla="*/ 1307561 w 1337014"/>
                <a:gd name="connsiteY12" fmla="*/ 756868 h 1405739"/>
                <a:gd name="connsiteX13" fmla="*/ 1303098 w 1337014"/>
                <a:gd name="connsiteY13" fmla="*/ 753298 h 1405739"/>
                <a:gd name="connsiteX14" fmla="*/ 1301313 w 1337014"/>
                <a:gd name="connsiteY14" fmla="*/ 751513 h 1405739"/>
                <a:gd name="connsiteX15" fmla="*/ 1298635 w 1337014"/>
                <a:gd name="connsiteY15" fmla="*/ 750620 h 1405739"/>
                <a:gd name="connsiteX16" fmla="*/ 1292388 w 1337014"/>
                <a:gd name="connsiteY16" fmla="*/ 750620 h 1405739"/>
                <a:gd name="connsiteX17" fmla="*/ 1287033 w 1337014"/>
                <a:gd name="connsiteY17" fmla="*/ 752405 h 1405739"/>
                <a:gd name="connsiteX18" fmla="*/ 1285248 w 1337014"/>
                <a:gd name="connsiteY18" fmla="*/ 753298 h 1405739"/>
                <a:gd name="connsiteX19" fmla="*/ 1279892 w 1337014"/>
                <a:gd name="connsiteY19" fmla="*/ 757760 h 1405739"/>
                <a:gd name="connsiteX20" fmla="*/ 1277215 w 1337014"/>
                <a:gd name="connsiteY20" fmla="*/ 758653 h 1405739"/>
                <a:gd name="connsiteX21" fmla="*/ 1274537 w 1337014"/>
                <a:gd name="connsiteY21" fmla="*/ 758653 h 1405739"/>
                <a:gd name="connsiteX22" fmla="*/ 1261149 w 1337014"/>
                <a:gd name="connsiteY22" fmla="*/ 753298 h 1405739"/>
                <a:gd name="connsiteX23" fmla="*/ 1258472 w 1337014"/>
                <a:gd name="connsiteY23" fmla="*/ 751513 h 1405739"/>
                <a:gd name="connsiteX24" fmla="*/ 1257579 w 1337014"/>
                <a:gd name="connsiteY24" fmla="*/ 749728 h 1405739"/>
                <a:gd name="connsiteX25" fmla="*/ 1257579 w 1337014"/>
                <a:gd name="connsiteY25" fmla="*/ 745265 h 1405739"/>
                <a:gd name="connsiteX26" fmla="*/ 1259364 w 1337014"/>
                <a:gd name="connsiteY26" fmla="*/ 721167 h 1405739"/>
                <a:gd name="connsiteX27" fmla="*/ 1260257 w 1337014"/>
                <a:gd name="connsiteY27" fmla="*/ 715811 h 1405739"/>
                <a:gd name="connsiteX28" fmla="*/ 1262934 w 1337014"/>
                <a:gd name="connsiteY28" fmla="*/ 714026 h 1405739"/>
                <a:gd name="connsiteX29" fmla="*/ 1300421 w 1337014"/>
                <a:gd name="connsiteY29" fmla="*/ 706886 h 1405739"/>
                <a:gd name="connsiteX30" fmla="*/ 1304883 w 1337014"/>
                <a:gd name="connsiteY30" fmla="*/ 703316 h 1405739"/>
                <a:gd name="connsiteX31" fmla="*/ 1311131 w 1337014"/>
                <a:gd name="connsiteY31" fmla="*/ 697961 h 1405739"/>
                <a:gd name="connsiteX32" fmla="*/ 1315594 w 1337014"/>
                <a:gd name="connsiteY32" fmla="*/ 689035 h 1405739"/>
                <a:gd name="connsiteX33" fmla="*/ 1318271 w 1337014"/>
                <a:gd name="connsiteY33" fmla="*/ 682788 h 1405739"/>
                <a:gd name="connsiteX34" fmla="*/ 1319164 w 1337014"/>
                <a:gd name="connsiteY34" fmla="*/ 678325 h 1405739"/>
                <a:gd name="connsiteX35" fmla="*/ 1319164 w 1337014"/>
                <a:gd name="connsiteY35" fmla="*/ 668507 h 1405739"/>
                <a:gd name="connsiteX36" fmla="*/ 1319164 w 1337014"/>
                <a:gd name="connsiteY36" fmla="*/ 664937 h 1405739"/>
                <a:gd name="connsiteX37" fmla="*/ 1318271 w 1337014"/>
                <a:gd name="connsiteY37" fmla="*/ 662259 h 1405739"/>
                <a:gd name="connsiteX38" fmla="*/ 1317379 w 1337014"/>
                <a:gd name="connsiteY38" fmla="*/ 659582 h 1405739"/>
                <a:gd name="connsiteX39" fmla="*/ 1315594 w 1337014"/>
                <a:gd name="connsiteY39" fmla="*/ 656904 h 1405739"/>
                <a:gd name="connsiteX40" fmla="*/ 1288818 w 1337014"/>
                <a:gd name="connsiteY40" fmla="*/ 630128 h 1405739"/>
                <a:gd name="connsiteX41" fmla="*/ 1247761 w 1337014"/>
                <a:gd name="connsiteY41" fmla="*/ 609600 h 1405739"/>
                <a:gd name="connsiteX42" fmla="*/ 1245084 w 1337014"/>
                <a:gd name="connsiteY42" fmla="*/ 607815 h 1405739"/>
                <a:gd name="connsiteX43" fmla="*/ 1244191 w 1337014"/>
                <a:gd name="connsiteY43" fmla="*/ 605137 h 1405739"/>
                <a:gd name="connsiteX44" fmla="*/ 1241513 w 1337014"/>
                <a:gd name="connsiteY44" fmla="*/ 600675 h 1405739"/>
                <a:gd name="connsiteX45" fmla="*/ 1230803 w 1337014"/>
                <a:gd name="connsiteY45" fmla="*/ 588179 h 1405739"/>
                <a:gd name="connsiteX46" fmla="*/ 1215630 w 1337014"/>
                <a:gd name="connsiteY46" fmla="*/ 575684 h 1405739"/>
                <a:gd name="connsiteX47" fmla="*/ 1213845 w 1337014"/>
                <a:gd name="connsiteY47" fmla="*/ 573006 h 1405739"/>
                <a:gd name="connsiteX48" fmla="*/ 1212060 w 1337014"/>
                <a:gd name="connsiteY48" fmla="*/ 571221 h 1405739"/>
                <a:gd name="connsiteX49" fmla="*/ 1210275 w 1337014"/>
                <a:gd name="connsiteY49" fmla="*/ 568543 h 1405739"/>
                <a:gd name="connsiteX50" fmla="*/ 1210275 w 1337014"/>
                <a:gd name="connsiteY50" fmla="*/ 565866 h 1405739"/>
                <a:gd name="connsiteX51" fmla="*/ 1209382 w 1337014"/>
                <a:gd name="connsiteY51" fmla="*/ 558726 h 1405739"/>
                <a:gd name="connsiteX52" fmla="*/ 1208490 w 1337014"/>
                <a:gd name="connsiteY52" fmla="*/ 556048 h 1405739"/>
                <a:gd name="connsiteX53" fmla="*/ 1207597 w 1337014"/>
                <a:gd name="connsiteY53" fmla="*/ 553370 h 1405739"/>
                <a:gd name="connsiteX54" fmla="*/ 1206705 w 1337014"/>
                <a:gd name="connsiteY54" fmla="*/ 552478 h 1405739"/>
                <a:gd name="connsiteX55" fmla="*/ 1204920 w 1337014"/>
                <a:gd name="connsiteY55" fmla="*/ 550693 h 1405739"/>
                <a:gd name="connsiteX56" fmla="*/ 1194209 w 1337014"/>
                <a:gd name="connsiteY56" fmla="*/ 546230 h 1405739"/>
                <a:gd name="connsiteX57" fmla="*/ 1189746 w 1337014"/>
                <a:gd name="connsiteY57" fmla="*/ 543553 h 1405739"/>
                <a:gd name="connsiteX58" fmla="*/ 1187961 w 1337014"/>
                <a:gd name="connsiteY58" fmla="*/ 540875 h 1405739"/>
                <a:gd name="connsiteX59" fmla="*/ 1186176 w 1337014"/>
                <a:gd name="connsiteY59" fmla="*/ 539090 h 1405739"/>
                <a:gd name="connsiteX60" fmla="*/ 1183499 w 1337014"/>
                <a:gd name="connsiteY60" fmla="*/ 533735 h 1405739"/>
                <a:gd name="connsiteX61" fmla="*/ 1182606 w 1337014"/>
                <a:gd name="connsiteY61" fmla="*/ 531057 h 1405739"/>
                <a:gd name="connsiteX62" fmla="*/ 1183499 w 1337014"/>
                <a:gd name="connsiteY62" fmla="*/ 524809 h 1405739"/>
                <a:gd name="connsiteX63" fmla="*/ 1185284 w 1337014"/>
                <a:gd name="connsiteY63" fmla="*/ 514991 h 1405739"/>
                <a:gd name="connsiteX64" fmla="*/ 1189746 w 1337014"/>
                <a:gd name="connsiteY64" fmla="*/ 496248 h 1405739"/>
                <a:gd name="connsiteX65" fmla="*/ 1190639 w 1337014"/>
                <a:gd name="connsiteY65" fmla="*/ 489108 h 1405739"/>
                <a:gd name="connsiteX66" fmla="*/ 1189746 w 1337014"/>
                <a:gd name="connsiteY66" fmla="*/ 486430 h 1405739"/>
                <a:gd name="connsiteX67" fmla="*/ 1187069 w 1337014"/>
                <a:gd name="connsiteY67" fmla="*/ 487323 h 1405739"/>
                <a:gd name="connsiteX68" fmla="*/ 1179036 w 1337014"/>
                <a:gd name="connsiteY68" fmla="*/ 495356 h 1405739"/>
                <a:gd name="connsiteX69" fmla="*/ 1177251 w 1337014"/>
                <a:gd name="connsiteY69" fmla="*/ 496248 h 1405739"/>
                <a:gd name="connsiteX70" fmla="*/ 1174573 w 1337014"/>
                <a:gd name="connsiteY70" fmla="*/ 498033 h 1405739"/>
                <a:gd name="connsiteX71" fmla="*/ 1171003 w 1337014"/>
                <a:gd name="connsiteY71" fmla="*/ 498033 h 1405739"/>
                <a:gd name="connsiteX72" fmla="*/ 1163863 w 1337014"/>
                <a:gd name="connsiteY72" fmla="*/ 498033 h 1405739"/>
                <a:gd name="connsiteX73" fmla="*/ 1160293 w 1337014"/>
                <a:gd name="connsiteY73" fmla="*/ 497141 h 1405739"/>
                <a:gd name="connsiteX74" fmla="*/ 1157615 w 1337014"/>
                <a:gd name="connsiteY74" fmla="*/ 496248 h 1405739"/>
                <a:gd name="connsiteX75" fmla="*/ 1155830 w 1337014"/>
                <a:gd name="connsiteY75" fmla="*/ 494463 h 1405739"/>
                <a:gd name="connsiteX76" fmla="*/ 1154045 w 1337014"/>
                <a:gd name="connsiteY76" fmla="*/ 492678 h 1405739"/>
                <a:gd name="connsiteX77" fmla="*/ 1152260 w 1337014"/>
                <a:gd name="connsiteY77" fmla="*/ 490001 h 1405739"/>
                <a:gd name="connsiteX78" fmla="*/ 1151368 w 1337014"/>
                <a:gd name="connsiteY78" fmla="*/ 487323 h 1405739"/>
                <a:gd name="connsiteX79" fmla="*/ 1150475 w 1337014"/>
                <a:gd name="connsiteY79" fmla="*/ 484645 h 1405739"/>
                <a:gd name="connsiteX80" fmla="*/ 1148690 w 1337014"/>
                <a:gd name="connsiteY80" fmla="*/ 482860 h 1405739"/>
                <a:gd name="connsiteX81" fmla="*/ 1146012 w 1337014"/>
                <a:gd name="connsiteY81" fmla="*/ 482860 h 1405739"/>
                <a:gd name="connsiteX82" fmla="*/ 1143335 w 1337014"/>
                <a:gd name="connsiteY82" fmla="*/ 483753 h 1405739"/>
                <a:gd name="connsiteX83" fmla="*/ 1141550 w 1337014"/>
                <a:gd name="connsiteY83" fmla="*/ 485538 h 1405739"/>
                <a:gd name="connsiteX84" fmla="*/ 1139765 w 1337014"/>
                <a:gd name="connsiteY84" fmla="*/ 488216 h 1405739"/>
                <a:gd name="connsiteX85" fmla="*/ 1136194 w 1337014"/>
                <a:gd name="connsiteY85" fmla="*/ 496248 h 1405739"/>
                <a:gd name="connsiteX86" fmla="*/ 1134409 w 1337014"/>
                <a:gd name="connsiteY86" fmla="*/ 498926 h 1405739"/>
                <a:gd name="connsiteX87" fmla="*/ 1130839 w 1337014"/>
                <a:gd name="connsiteY87" fmla="*/ 502496 h 1405739"/>
                <a:gd name="connsiteX88" fmla="*/ 1128162 w 1337014"/>
                <a:gd name="connsiteY88" fmla="*/ 504281 h 1405739"/>
                <a:gd name="connsiteX89" fmla="*/ 1125484 w 1337014"/>
                <a:gd name="connsiteY89" fmla="*/ 505174 h 1405739"/>
                <a:gd name="connsiteX90" fmla="*/ 1122806 w 1337014"/>
                <a:gd name="connsiteY90" fmla="*/ 505174 h 1405739"/>
                <a:gd name="connsiteX91" fmla="*/ 1120129 w 1337014"/>
                <a:gd name="connsiteY91" fmla="*/ 505174 h 1405739"/>
                <a:gd name="connsiteX92" fmla="*/ 1108526 w 1337014"/>
                <a:gd name="connsiteY92" fmla="*/ 500711 h 1405739"/>
                <a:gd name="connsiteX93" fmla="*/ 1101386 w 1337014"/>
                <a:gd name="connsiteY93" fmla="*/ 499818 h 1405739"/>
                <a:gd name="connsiteX94" fmla="*/ 1095138 w 1337014"/>
                <a:gd name="connsiteY94" fmla="*/ 499818 h 1405739"/>
                <a:gd name="connsiteX95" fmla="*/ 1088890 w 1337014"/>
                <a:gd name="connsiteY95" fmla="*/ 501604 h 1405739"/>
                <a:gd name="connsiteX96" fmla="*/ 1083535 w 1337014"/>
                <a:gd name="connsiteY96" fmla="*/ 503389 h 1405739"/>
                <a:gd name="connsiteX97" fmla="*/ 1076395 w 1337014"/>
                <a:gd name="connsiteY97" fmla="*/ 507851 h 1405739"/>
                <a:gd name="connsiteX98" fmla="*/ 1074610 w 1337014"/>
                <a:gd name="connsiteY98" fmla="*/ 509636 h 1405739"/>
                <a:gd name="connsiteX99" fmla="*/ 1072825 w 1337014"/>
                <a:gd name="connsiteY99" fmla="*/ 512314 h 1405739"/>
                <a:gd name="connsiteX100" fmla="*/ 1071040 w 1337014"/>
                <a:gd name="connsiteY100" fmla="*/ 514991 h 1405739"/>
                <a:gd name="connsiteX101" fmla="*/ 1068362 w 1337014"/>
                <a:gd name="connsiteY101" fmla="*/ 524809 h 1405739"/>
                <a:gd name="connsiteX102" fmla="*/ 1066577 w 1337014"/>
                <a:gd name="connsiteY102" fmla="*/ 527487 h 1405739"/>
                <a:gd name="connsiteX103" fmla="*/ 1064792 w 1337014"/>
                <a:gd name="connsiteY103" fmla="*/ 529272 h 1405739"/>
                <a:gd name="connsiteX104" fmla="*/ 1063007 w 1337014"/>
                <a:gd name="connsiteY104" fmla="*/ 530165 h 1405739"/>
                <a:gd name="connsiteX105" fmla="*/ 1060329 w 1337014"/>
                <a:gd name="connsiteY105" fmla="*/ 530165 h 1405739"/>
                <a:gd name="connsiteX106" fmla="*/ 1057652 w 1337014"/>
                <a:gd name="connsiteY106" fmla="*/ 529272 h 1405739"/>
                <a:gd name="connsiteX107" fmla="*/ 1055866 w 1337014"/>
                <a:gd name="connsiteY107" fmla="*/ 527487 h 1405739"/>
                <a:gd name="connsiteX108" fmla="*/ 1054082 w 1337014"/>
                <a:gd name="connsiteY108" fmla="*/ 525702 h 1405739"/>
                <a:gd name="connsiteX109" fmla="*/ 1052296 w 1337014"/>
                <a:gd name="connsiteY109" fmla="*/ 523917 h 1405739"/>
                <a:gd name="connsiteX110" fmla="*/ 1049619 w 1337014"/>
                <a:gd name="connsiteY110" fmla="*/ 518562 h 1405739"/>
                <a:gd name="connsiteX111" fmla="*/ 1047834 w 1337014"/>
                <a:gd name="connsiteY111" fmla="*/ 515884 h 1405739"/>
                <a:gd name="connsiteX112" fmla="*/ 1047834 w 1337014"/>
                <a:gd name="connsiteY112" fmla="*/ 513206 h 1405739"/>
                <a:gd name="connsiteX113" fmla="*/ 1046941 w 1337014"/>
                <a:gd name="connsiteY113" fmla="*/ 508744 h 1405739"/>
                <a:gd name="connsiteX114" fmla="*/ 1051404 w 1337014"/>
                <a:gd name="connsiteY114" fmla="*/ 477505 h 1405739"/>
                <a:gd name="connsiteX115" fmla="*/ 1051404 w 1337014"/>
                <a:gd name="connsiteY115" fmla="*/ 473935 h 1405739"/>
                <a:gd name="connsiteX116" fmla="*/ 1050511 w 1337014"/>
                <a:gd name="connsiteY116" fmla="*/ 464117 h 1405739"/>
                <a:gd name="connsiteX117" fmla="*/ 1050511 w 1337014"/>
                <a:gd name="connsiteY117" fmla="*/ 456977 h 1405739"/>
                <a:gd name="connsiteX118" fmla="*/ 1050511 w 1337014"/>
                <a:gd name="connsiteY118" fmla="*/ 445374 h 1405739"/>
                <a:gd name="connsiteX119" fmla="*/ 1053189 w 1337014"/>
                <a:gd name="connsiteY119" fmla="*/ 431093 h 1405739"/>
                <a:gd name="connsiteX120" fmla="*/ 1054082 w 1337014"/>
                <a:gd name="connsiteY120" fmla="*/ 423953 h 1405739"/>
                <a:gd name="connsiteX121" fmla="*/ 1054082 w 1337014"/>
                <a:gd name="connsiteY121" fmla="*/ 420383 h 1405739"/>
                <a:gd name="connsiteX122" fmla="*/ 1053189 w 1337014"/>
                <a:gd name="connsiteY122" fmla="*/ 416813 h 1405739"/>
                <a:gd name="connsiteX123" fmla="*/ 1053189 w 1337014"/>
                <a:gd name="connsiteY123" fmla="*/ 414135 h 1405739"/>
                <a:gd name="connsiteX124" fmla="*/ 1046941 w 1337014"/>
                <a:gd name="connsiteY124" fmla="*/ 390037 h 1405739"/>
                <a:gd name="connsiteX125" fmla="*/ 1046049 w 1337014"/>
                <a:gd name="connsiteY125" fmla="*/ 382897 h 1405739"/>
                <a:gd name="connsiteX126" fmla="*/ 1045156 w 1337014"/>
                <a:gd name="connsiteY126" fmla="*/ 379327 h 1405739"/>
                <a:gd name="connsiteX127" fmla="*/ 1046049 w 1337014"/>
                <a:gd name="connsiteY127" fmla="*/ 365939 h 1405739"/>
                <a:gd name="connsiteX128" fmla="*/ 1046941 w 1337014"/>
                <a:gd name="connsiteY128" fmla="*/ 360583 h 1405739"/>
                <a:gd name="connsiteX129" fmla="*/ 1048726 w 1337014"/>
                <a:gd name="connsiteY129" fmla="*/ 357013 h 1405739"/>
                <a:gd name="connsiteX130" fmla="*/ 1051404 w 1337014"/>
                <a:gd name="connsiteY130" fmla="*/ 352551 h 1405739"/>
                <a:gd name="connsiteX131" fmla="*/ 1054974 w 1337014"/>
                <a:gd name="connsiteY131" fmla="*/ 348088 h 1405739"/>
                <a:gd name="connsiteX132" fmla="*/ 1064792 w 1337014"/>
                <a:gd name="connsiteY132" fmla="*/ 340055 h 1405739"/>
                <a:gd name="connsiteX133" fmla="*/ 1067470 w 1337014"/>
                <a:gd name="connsiteY133" fmla="*/ 335592 h 1405739"/>
                <a:gd name="connsiteX134" fmla="*/ 1071932 w 1337014"/>
                <a:gd name="connsiteY134" fmla="*/ 326667 h 1405739"/>
                <a:gd name="connsiteX135" fmla="*/ 1073717 w 1337014"/>
                <a:gd name="connsiteY135" fmla="*/ 321312 h 1405739"/>
                <a:gd name="connsiteX136" fmla="*/ 1073717 w 1337014"/>
                <a:gd name="connsiteY136" fmla="*/ 316849 h 1405739"/>
                <a:gd name="connsiteX137" fmla="*/ 1071932 w 1337014"/>
                <a:gd name="connsiteY137" fmla="*/ 314172 h 1405739"/>
                <a:gd name="connsiteX138" fmla="*/ 1071040 w 1337014"/>
                <a:gd name="connsiteY138" fmla="*/ 312387 h 1405739"/>
                <a:gd name="connsiteX139" fmla="*/ 1068362 w 1337014"/>
                <a:gd name="connsiteY139" fmla="*/ 309709 h 1405739"/>
                <a:gd name="connsiteX140" fmla="*/ 1066577 w 1337014"/>
                <a:gd name="connsiteY140" fmla="*/ 308816 h 1405739"/>
                <a:gd name="connsiteX141" fmla="*/ 1056759 w 1337014"/>
                <a:gd name="connsiteY141" fmla="*/ 305246 h 1405739"/>
                <a:gd name="connsiteX142" fmla="*/ 1054082 w 1337014"/>
                <a:gd name="connsiteY142" fmla="*/ 304354 h 1405739"/>
                <a:gd name="connsiteX143" fmla="*/ 1053189 w 1337014"/>
                <a:gd name="connsiteY143" fmla="*/ 301676 h 1405739"/>
                <a:gd name="connsiteX144" fmla="*/ 1052296 w 1337014"/>
                <a:gd name="connsiteY144" fmla="*/ 298999 h 1405739"/>
                <a:gd name="connsiteX145" fmla="*/ 1051404 w 1337014"/>
                <a:gd name="connsiteY145" fmla="*/ 295428 h 1405739"/>
                <a:gd name="connsiteX146" fmla="*/ 1050511 w 1337014"/>
                <a:gd name="connsiteY146" fmla="*/ 292751 h 1405739"/>
                <a:gd name="connsiteX147" fmla="*/ 1049619 w 1337014"/>
                <a:gd name="connsiteY147" fmla="*/ 290966 h 1405739"/>
                <a:gd name="connsiteX148" fmla="*/ 1046941 w 1337014"/>
                <a:gd name="connsiteY148" fmla="*/ 290966 h 1405739"/>
                <a:gd name="connsiteX149" fmla="*/ 1041586 w 1337014"/>
                <a:gd name="connsiteY149" fmla="*/ 292751 h 1405739"/>
                <a:gd name="connsiteX150" fmla="*/ 1038016 w 1337014"/>
                <a:gd name="connsiteY150" fmla="*/ 292751 h 1405739"/>
                <a:gd name="connsiteX151" fmla="*/ 1030876 w 1337014"/>
                <a:gd name="connsiteY151" fmla="*/ 291858 h 1405739"/>
                <a:gd name="connsiteX152" fmla="*/ 1028198 w 1337014"/>
                <a:gd name="connsiteY152" fmla="*/ 290073 h 1405739"/>
                <a:gd name="connsiteX153" fmla="*/ 1026413 w 1337014"/>
                <a:gd name="connsiteY153" fmla="*/ 288288 h 1405739"/>
                <a:gd name="connsiteX154" fmla="*/ 1024628 w 1337014"/>
                <a:gd name="connsiteY154" fmla="*/ 286503 h 1405739"/>
                <a:gd name="connsiteX155" fmla="*/ 1023735 w 1337014"/>
                <a:gd name="connsiteY155" fmla="*/ 283826 h 1405739"/>
                <a:gd name="connsiteX156" fmla="*/ 1022843 w 1337014"/>
                <a:gd name="connsiteY156" fmla="*/ 280255 h 1405739"/>
                <a:gd name="connsiteX157" fmla="*/ 1021950 w 1337014"/>
                <a:gd name="connsiteY157" fmla="*/ 277578 h 1405739"/>
                <a:gd name="connsiteX158" fmla="*/ 1021950 w 1337014"/>
                <a:gd name="connsiteY158" fmla="*/ 265975 h 1405739"/>
                <a:gd name="connsiteX159" fmla="*/ 1021058 w 1337014"/>
                <a:gd name="connsiteY159" fmla="*/ 249017 h 1405739"/>
                <a:gd name="connsiteX160" fmla="*/ 1021950 w 1337014"/>
                <a:gd name="connsiteY160" fmla="*/ 234736 h 1405739"/>
                <a:gd name="connsiteX161" fmla="*/ 1023735 w 1337014"/>
                <a:gd name="connsiteY161" fmla="*/ 216886 h 1405739"/>
                <a:gd name="connsiteX162" fmla="*/ 1025520 w 1337014"/>
                <a:gd name="connsiteY162" fmla="*/ 208853 h 1405739"/>
                <a:gd name="connsiteX163" fmla="*/ 1026413 w 1337014"/>
                <a:gd name="connsiteY163" fmla="*/ 202605 h 1405739"/>
                <a:gd name="connsiteX164" fmla="*/ 1030876 w 1337014"/>
                <a:gd name="connsiteY164" fmla="*/ 194572 h 1405739"/>
                <a:gd name="connsiteX165" fmla="*/ 1057652 w 1337014"/>
                <a:gd name="connsiteY165" fmla="*/ 157086 h 1405739"/>
                <a:gd name="connsiteX166" fmla="*/ 1076395 w 1337014"/>
                <a:gd name="connsiteY166" fmla="*/ 140128 h 1405739"/>
                <a:gd name="connsiteX167" fmla="*/ 1079965 w 1337014"/>
                <a:gd name="connsiteY167" fmla="*/ 135665 h 1405739"/>
                <a:gd name="connsiteX168" fmla="*/ 1087105 w 1337014"/>
                <a:gd name="connsiteY168" fmla="*/ 125847 h 1405739"/>
                <a:gd name="connsiteX169" fmla="*/ 1092460 w 1337014"/>
                <a:gd name="connsiteY169" fmla="*/ 115137 h 1405739"/>
                <a:gd name="connsiteX170" fmla="*/ 1094246 w 1337014"/>
                <a:gd name="connsiteY170" fmla="*/ 110674 h 1405739"/>
                <a:gd name="connsiteX171" fmla="*/ 1095138 w 1337014"/>
                <a:gd name="connsiteY171" fmla="*/ 106211 h 1405739"/>
                <a:gd name="connsiteX172" fmla="*/ 1095138 w 1337014"/>
                <a:gd name="connsiteY172" fmla="*/ 102641 h 1405739"/>
                <a:gd name="connsiteX173" fmla="*/ 1094246 w 1337014"/>
                <a:gd name="connsiteY173" fmla="*/ 99964 h 1405739"/>
                <a:gd name="connsiteX174" fmla="*/ 1093353 w 1337014"/>
                <a:gd name="connsiteY174" fmla="*/ 97286 h 1405739"/>
                <a:gd name="connsiteX175" fmla="*/ 1091568 w 1337014"/>
                <a:gd name="connsiteY175" fmla="*/ 94608 h 1405739"/>
                <a:gd name="connsiteX176" fmla="*/ 1089783 w 1337014"/>
                <a:gd name="connsiteY176" fmla="*/ 89253 h 1405739"/>
                <a:gd name="connsiteX177" fmla="*/ 1088890 w 1337014"/>
                <a:gd name="connsiteY177" fmla="*/ 83898 h 1405739"/>
                <a:gd name="connsiteX178" fmla="*/ 1087998 w 1337014"/>
                <a:gd name="connsiteY178" fmla="*/ 77650 h 1405739"/>
                <a:gd name="connsiteX179" fmla="*/ 1087998 w 1337014"/>
                <a:gd name="connsiteY179" fmla="*/ 71403 h 1405739"/>
                <a:gd name="connsiteX180" fmla="*/ 1087998 w 1337014"/>
                <a:gd name="connsiteY180" fmla="*/ 67832 h 1405739"/>
                <a:gd name="connsiteX181" fmla="*/ 1089783 w 1337014"/>
                <a:gd name="connsiteY181" fmla="*/ 64262 h 1405739"/>
                <a:gd name="connsiteX182" fmla="*/ 1091568 w 1337014"/>
                <a:gd name="connsiteY182" fmla="*/ 61585 h 1405739"/>
                <a:gd name="connsiteX183" fmla="*/ 1093353 w 1337014"/>
                <a:gd name="connsiteY183" fmla="*/ 59800 h 1405739"/>
                <a:gd name="connsiteX184" fmla="*/ 1096030 w 1337014"/>
                <a:gd name="connsiteY184" fmla="*/ 58015 h 1405739"/>
                <a:gd name="connsiteX185" fmla="*/ 1103171 w 1337014"/>
                <a:gd name="connsiteY185" fmla="*/ 53552 h 1405739"/>
                <a:gd name="connsiteX186" fmla="*/ 1104956 w 1337014"/>
                <a:gd name="connsiteY186" fmla="*/ 51767 h 1405739"/>
                <a:gd name="connsiteX187" fmla="*/ 1104063 w 1337014"/>
                <a:gd name="connsiteY187" fmla="*/ 49982 h 1405739"/>
                <a:gd name="connsiteX188" fmla="*/ 1101386 w 1337014"/>
                <a:gd name="connsiteY188" fmla="*/ 49089 h 1405739"/>
                <a:gd name="connsiteX189" fmla="*/ 1052296 w 1337014"/>
                <a:gd name="connsiteY189" fmla="*/ 45519 h 1405739"/>
                <a:gd name="connsiteX190" fmla="*/ 1046049 w 1337014"/>
                <a:gd name="connsiteY190" fmla="*/ 41949 h 1405739"/>
                <a:gd name="connsiteX191" fmla="*/ 1043371 w 1337014"/>
                <a:gd name="connsiteY191" fmla="*/ 26776 h 1405739"/>
                <a:gd name="connsiteX192" fmla="*/ 938945 w 1337014"/>
                <a:gd name="connsiteY192" fmla="*/ 24991 h 1405739"/>
                <a:gd name="connsiteX193" fmla="*/ 848799 w 1337014"/>
                <a:gd name="connsiteY193" fmla="*/ 0 h 1405739"/>
                <a:gd name="connsiteX194" fmla="*/ 824700 w 1337014"/>
                <a:gd name="connsiteY194" fmla="*/ 893 h 1405739"/>
                <a:gd name="connsiteX195" fmla="*/ 800602 w 1337014"/>
                <a:gd name="connsiteY195" fmla="*/ 8925 h 1405739"/>
                <a:gd name="connsiteX196" fmla="*/ 752405 w 1337014"/>
                <a:gd name="connsiteY196" fmla="*/ 33916 h 1405739"/>
                <a:gd name="connsiteX197" fmla="*/ 602460 w 1337014"/>
                <a:gd name="connsiteY197" fmla="*/ 58907 h 1405739"/>
                <a:gd name="connsiteX198" fmla="*/ 591749 w 1337014"/>
                <a:gd name="connsiteY198" fmla="*/ 58015 h 1405739"/>
                <a:gd name="connsiteX199" fmla="*/ 558726 w 1337014"/>
                <a:gd name="connsiteY199" fmla="*/ 49982 h 1405739"/>
                <a:gd name="connsiteX200" fmla="*/ 425738 w 1337014"/>
                <a:gd name="connsiteY200" fmla="*/ 60692 h 1405739"/>
                <a:gd name="connsiteX201" fmla="*/ 414135 w 1337014"/>
                <a:gd name="connsiteY201" fmla="*/ 65155 h 1405739"/>
                <a:gd name="connsiteX202" fmla="*/ 402532 w 1337014"/>
                <a:gd name="connsiteY202" fmla="*/ 76758 h 1405739"/>
                <a:gd name="connsiteX203" fmla="*/ 383789 w 1337014"/>
                <a:gd name="connsiteY203" fmla="*/ 106211 h 1405739"/>
                <a:gd name="connsiteX204" fmla="*/ 374864 w 1337014"/>
                <a:gd name="connsiteY204" fmla="*/ 122277 h 1405739"/>
                <a:gd name="connsiteX205" fmla="*/ 362368 w 1337014"/>
                <a:gd name="connsiteY205" fmla="*/ 178507 h 1405739"/>
                <a:gd name="connsiteX206" fmla="*/ 347195 w 1337014"/>
                <a:gd name="connsiteY206" fmla="*/ 199927 h 1405739"/>
                <a:gd name="connsiteX207" fmla="*/ 286503 w 1337014"/>
                <a:gd name="connsiteY207" fmla="*/ 241876 h 1405739"/>
                <a:gd name="connsiteX208" fmla="*/ 207068 w 1337014"/>
                <a:gd name="connsiteY208" fmla="*/ 313279 h 1405739"/>
                <a:gd name="connsiteX209" fmla="*/ 185647 w 1337014"/>
                <a:gd name="connsiteY209" fmla="*/ 316849 h 1405739"/>
                <a:gd name="connsiteX210" fmla="*/ 170474 w 1337014"/>
                <a:gd name="connsiteY210" fmla="*/ 302569 h 1405739"/>
                <a:gd name="connsiteX211" fmla="*/ 155301 w 1337014"/>
                <a:gd name="connsiteY211" fmla="*/ 284718 h 1405739"/>
                <a:gd name="connsiteX212" fmla="*/ 134773 w 1337014"/>
                <a:gd name="connsiteY212" fmla="*/ 275793 h 1405739"/>
                <a:gd name="connsiteX213" fmla="*/ 121385 w 1337014"/>
                <a:gd name="connsiteY213" fmla="*/ 274900 h 1405739"/>
                <a:gd name="connsiteX214" fmla="*/ 83006 w 1337014"/>
                <a:gd name="connsiteY214" fmla="*/ 263297 h 1405739"/>
                <a:gd name="connsiteX215" fmla="*/ 70510 w 1337014"/>
                <a:gd name="connsiteY215" fmla="*/ 263297 h 1405739"/>
                <a:gd name="connsiteX216" fmla="*/ 18743 w 1337014"/>
                <a:gd name="connsiteY216" fmla="*/ 276685 h 1405739"/>
                <a:gd name="connsiteX217" fmla="*/ 12495 w 1337014"/>
                <a:gd name="connsiteY217" fmla="*/ 280255 h 1405739"/>
                <a:gd name="connsiteX218" fmla="*/ 7140 w 1337014"/>
                <a:gd name="connsiteY218" fmla="*/ 286503 h 1405739"/>
                <a:gd name="connsiteX219" fmla="*/ 0 w 1337014"/>
                <a:gd name="connsiteY219" fmla="*/ 297214 h 1405739"/>
                <a:gd name="connsiteX220" fmla="*/ 0 w 1337014"/>
                <a:gd name="connsiteY220" fmla="*/ 304354 h 1405739"/>
                <a:gd name="connsiteX221" fmla="*/ 2678 w 1337014"/>
                <a:gd name="connsiteY221" fmla="*/ 311494 h 1405739"/>
                <a:gd name="connsiteX222" fmla="*/ 16958 w 1337014"/>
                <a:gd name="connsiteY222" fmla="*/ 352551 h 1405739"/>
                <a:gd name="connsiteX223" fmla="*/ 18743 w 1337014"/>
                <a:gd name="connsiteY223" fmla="*/ 360583 h 1405739"/>
                <a:gd name="connsiteX224" fmla="*/ 16066 w 1337014"/>
                <a:gd name="connsiteY224" fmla="*/ 373971 h 1405739"/>
                <a:gd name="connsiteX225" fmla="*/ 11603 w 1337014"/>
                <a:gd name="connsiteY225" fmla="*/ 375756 h 1405739"/>
                <a:gd name="connsiteX226" fmla="*/ 6248 w 1337014"/>
                <a:gd name="connsiteY226" fmla="*/ 372186 h 1405739"/>
                <a:gd name="connsiteX227" fmla="*/ 8033 w 1337014"/>
                <a:gd name="connsiteY227" fmla="*/ 377541 h 1405739"/>
                <a:gd name="connsiteX228" fmla="*/ 11603 w 1337014"/>
                <a:gd name="connsiteY228" fmla="*/ 390037 h 1405739"/>
                <a:gd name="connsiteX229" fmla="*/ 19636 w 1337014"/>
                <a:gd name="connsiteY229" fmla="*/ 395392 h 1405739"/>
                <a:gd name="connsiteX230" fmla="*/ 29454 w 1337014"/>
                <a:gd name="connsiteY230" fmla="*/ 398962 h 1405739"/>
                <a:gd name="connsiteX231" fmla="*/ 36594 w 1337014"/>
                <a:gd name="connsiteY231" fmla="*/ 404317 h 1405739"/>
                <a:gd name="connsiteX232" fmla="*/ 28561 w 1337014"/>
                <a:gd name="connsiteY232" fmla="*/ 421276 h 1405739"/>
                <a:gd name="connsiteX233" fmla="*/ 29454 w 1337014"/>
                <a:gd name="connsiteY233" fmla="*/ 426631 h 1405739"/>
                <a:gd name="connsiteX234" fmla="*/ 50874 w 1337014"/>
                <a:gd name="connsiteY234" fmla="*/ 458762 h 1405739"/>
                <a:gd name="connsiteX235" fmla="*/ 55337 w 1337014"/>
                <a:gd name="connsiteY235" fmla="*/ 469472 h 1405739"/>
                <a:gd name="connsiteX236" fmla="*/ 49089 w 1337014"/>
                <a:gd name="connsiteY236" fmla="*/ 472150 h 1405739"/>
                <a:gd name="connsiteX237" fmla="*/ 45519 w 1337014"/>
                <a:gd name="connsiteY237" fmla="*/ 477505 h 1405739"/>
                <a:gd name="connsiteX238" fmla="*/ 44627 w 1337014"/>
                <a:gd name="connsiteY238" fmla="*/ 486430 h 1405739"/>
                <a:gd name="connsiteX239" fmla="*/ 48197 w 1337014"/>
                <a:gd name="connsiteY239" fmla="*/ 498033 h 1405739"/>
                <a:gd name="connsiteX240" fmla="*/ 38379 w 1337014"/>
                <a:gd name="connsiteY240" fmla="*/ 501604 h 1405739"/>
                <a:gd name="connsiteX241" fmla="*/ 28561 w 1337014"/>
                <a:gd name="connsiteY241" fmla="*/ 512314 h 1405739"/>
                <a:gd name="connsiteX242" fmla="*/ 21421 w 1337014"/>
                <a:gd name="connsiteY242" fmla="*/ 524809 h 1405739"/>
                <a:gd name="connsiteX243" fmla="*/ 18743 w 1337014"/>
                <a:gd name="connsiteY243" fmla="*/ 536412 h 1405739"/>
                <a:gd name="connsiteX244" fmla="*/ 22313 w 1337014"/>
                <a:gd name="connsiteY244" fmla="*/ 554263 h 1405739"/>
                <a:gd name="connsiteX245" fmla="*/ 30346 w 1337014"/>
                <a:gd name="connsiteY245" fmla="*/ 558726 h 1405739"/>
                <a:gd name="connsiteX246" fmla="*/ 41057 w 1337014"/>
                <a:gd name="connsiteY246" fmla="*/ 558726 h 1405739"/>
                <a:gd name="connsiteX247" fmla="*/ 49982 w 1337014"/>
                <a:gd name="connsiteY247" fmla="*/ 564973 h 1405739"/>
                <a:gd name="connsiteX248" fmla="*/ 79435 w 1337014"/>
                <a:gd name="connsiteY248" fmla="*/ 629236 h 1405739"/>
                <a:gd name="connsiteX249" fmla="*/ 91931 w 1337014"/>
                <a:gd name="connsiteY249" fmla="*/ 644409 h 1405739"/>
                <a:gd name="connsiteX250" fmla="*/ 118707 w 1337014"/>
                <a:gd name="connsiteY250" fmla="*/ 661367 h 1405739"/>
                <a:gd name="connsiteX251" fmla="*/ 143698 w 1337014"/>
                <a:gd name="connsiteY251" fmla="*/ 687250 h 1405739"/>
                <a:gd name="connsiteX252" fmla="*/ 149946 w 1337014"/>
                <a:gd name="connsiteY252" fmla="*/ 697961 h 1405739"/>
                <a:gd name="connsiteX253" fmla="*/ 141020 w 1337014"/>
                <a:gd name="connsiteY253" fmla="*/ 702423 h 1405739"/>
                <a:gd name="connsiteX254" fmla="*/ 139235 w 1337014"/>
                <a:gd name="connsiteY254" fmla="*/ 709564 h 1405739"/>
                <a:gd name="connsiteX255" fmla="*/ 147268 w 1337014"/>
                <a:gd name="connsiteY255" fmla="*/ 726522 h 1405739"/>
                <a:gd name="connsiteX256" fmla="*/ 161549 w 1337014"/>
                <a:gd name="connsiteY256" fmla="*/ 748835 h 1405739"/>
                <a:gd name="connsiteX257" fmla="*/ 166011 w 1337014"/>
                <a:gd name="connsiteY257" fmla="*/ 759546 h 1405739"/>
                <a:gd name="connsiteX258" fmla="*/ 172259 w 1337014"/>
                <a:gd name="connsiteY258" fmla="*/ 795247 h 1405739"/>
                <a:gd name="connsiteX259" fmla="*/ 172259 w 1337014"/>
                <a:gd name="connsiteY259" fmla="*/ 800602 h 1405739"/>
                <a:gd name="connsiteX260" fmla="*/ 169581 w 1337014"/>
                <a:gd name="connsiteY260" fmla="*/ 806850 h 1405739"/>
                <a:gd name="connsiteX261" fmla="*/ 174044 w 1337014"/>
                <a:gd name="connsiteY261" fmla="*/ 810420 h 1405739"/>
                <a:gd name="connsiteX262" fmla="*/ 180292 w 1337014"/>
                <a:gd name="connsiteY262" fmla="*/ 813098 h 1405739"/>
                <a:gd name="connsiteX263" fmla="*/ 187432 w 1337014"/>
                <a:gd name="connsiteY263" fmla="*/ 817560 h 1405739"/>
                <a:gd name="connsiteX264" fmla="*/ 192787 w 1337014"/>
                <a:gd name="connsiteY264" fmla="*/ 827378 h 1405739"/>
                <a:gd name="connsiteX265" fmla="*/ 194572 w 1337014"/>
                <a:gd name="connsiteY265" fmla="*/ 833626 h 1405739"/>
                <a:gd name="connsiteX266" fmla="*/ 195465 w 1337014"/>
                <a:gd name="connsiteY266" fmla="*/ 841659 h 1405739"/>
                <a:gd name="connsiteX267" fmla="*/ 198142 w 1337014"/>
                <a:gd name="connsiteY267" fmla="*/ 852369 h 1405739"/>
                <a:gd name="connsiteX268" fmla="*/ 206175 w 1337014"/>
                <a:gd name="connsiteY268" fmla="*/ 865757 h 1405739"/>
                <a:gd name="connsiteX269" fmla="*/ 241876 w 1337014"/>
                <a:gd name="connsiteY269" fmla="*/ 899673 h 1405739"/>
                <a:gd name="connsiteX270" fmla="*/ 286503 w 1337014"/>
                <a:gd name="connsiteY270" fmla="*/ 923772 h 1405739"/>
                <a:gd name="connsiteX271" fmla="*/ 293643 w 1337014"/>
                <a:gd name="connsiteY271" fmla="*/ 934482 h 1405739"/>
                <a:gd name="connsiteX272" fmla="*/ 286503 w 1337014"/>
                <a:gd name="connsiteY272" fmla="*/ 948763 h 1405739"/>
                <a:gd name="connsiteX273" fmla="*/ 270438 w 1337014"/>
                <a:gd name="connsiteY273" fmla="*/ 952333 h 1405739"/>
                <a:gd name="connsiteX274" fmla="*/ 252587 w 1337014"/>
                <a:gd name="connsiteY274" fmla="*/ 952333 h 1405739"/>
                <a:gd name="connsiteX275" fmla="*/ 241876 w 1337014"/>
                <a:gd name="connsiteY275" fmla="*/ 957688 h 1405739"/>
                <a:gd name="connsiteX276" fmla="*/ 227596 w 1337014"/>
                <a:gd name="connsiteY276" fmla="*/ 949655 h 1405739"/>
                <a:gd name="connsiteX277" fmla="*/ 213315 w 1337014"/>
                <a:gd name="connsiteY277" fmla="*/ 951440 h 1405739"/>
                <a:gd name="connsiteX278" fmla="*/ 200820 w 1337014"/>
                <a:gd name="connsiteY278" fmla="*/ 960366 h 1405739"/>
                <a:gd name="connsiteX279" fmla="*/ 194572 w 1337014"/>
                <a:gd name="connsiteY279" fmla="*/ 975539 h 1405739"/>
                <a:gd name="connsiteX280" fmla="*/ 195465 w 1337014"/>
                <a:gd name="connsiteY280" fmla="*/ 991604 h 1405739"/>
                <a:gd name="connsiteX281" fmla="*/ 203498 w 1337014"/>
                <a:gd name="connsiteY281" fmla="*/ 1002315 h 1405739"/>
                <a:gd name="connsiteX282" fmla="*/ 215993 w 1337014"/>
                <a:gd name="connsiteY282" fmla="*/ 1007670 h 1405739"/>
                <a:gd name="connsiteX283" fmla="*/ 231166 w 1337014"/>
                <a:gd name="connsiteY283" fmla="*/ 1009455 h 1405739"/>
                <a:gd name="connsiteX284" fmla="*/ 231166 w 1337014"/>
                <a:gd name="connsiteY284" fmla="*/ 1014810 h 1405739"/>
                <a:gd name="connsiteX285" fmla="*/ 224026 w 1337014"/>
                <a:gd name="connsiteY285" fmla="*/ 1029983 h 1405739"/>
                <a:gd name="connsiteX286" fmla="*/ 231166 w 1337014"/>
                <a:gd name="connsiteY286" fmla="*/ 1042479 h 1405739"/>
                <a:gd name="connsiteX287" fmla="*/ 246339 w 1337014"/>
                <a:gd name="connsiteY287" fmla="*/ 1051404 h 1405739"/>
                <a:gd name="connsiteX288" fmla="*/ 260620 w 1337014"/>
                <a:gd name="connsiteY288" fmla="*/ 1054974 h 1405739"/>
                <a:gd name="connsiteX289" fmla="*/ 257050 w 1337014"/>
                <a:gd name="connsiteY289" fmla="*/ 1074610 h 1405739"/>
                <a:gd name="connsiteX290" fmla="*/ 261512 w 1337014"/>
                <a:gd name="connsiteY290" fmla="*/ 1092460 h 1405739"/>
                <a:gd name="connsiteX291" fmla="*/ 274900 w 1337014"/>
                <a:gd name="connsiteY291" fmla="*/ 1124592 h 1405739"/>
                <a:gd name="connsiteX292" fmla="*/ 278470 w 1337014"/>
                <a:gd name="connsiteY292" fmla="*/ 1119236 h 1405739"/>
                <a:gd name="connsiteX293" fmla="*/ 283826 w 1337014"/>
                <a:gd name="connsiteY293" fmla="*/ 1114774 h 1405739"/>
                <a:gd name="connsiteX294" fmla="*/ 290966 w 1337014"/>
                <a:gd name="connsiteY294" fmla="*/ 1112989 h 1405739"/>
                <a:gd name="connsiteX295" fmla="*/ 298106 w 1337014"/>
                <a:gd name="connsiteY295" fmla="*/ 1112989 h 1405739"/>
                <a:gd name="connsiteX296" fmla="*/ 305246 w 1337014"/>
                <a:gd name="connsiteY296" fmla="*/ 1116559 h 1405739"/>
                <a:gd name="connsiteX297" fmla="*/ 307924 w 1337014"/>
                <a:gd name="connsiteY297" fmla="*/ 1132624 h 1405739"/>
                <a:gd name="connsiteX298" fmla="*/ 313279 w 1337014"/>
                <a:gd name="connsiteY298" fmla="*/ 1136195 h 1405739"/>
                <a:gd name="connsiteX299" fmla="*/ 320419 w 1337014"/>
                <a:gd name="connsiteY299" fmla="*/ 1138872 h 1405739"/>
                <a:gd name="connsiteX300" fmla="*/ 324882 w 1337014"/>
                <a:gd name="connsiteY300" fmla="*/ 1145120 h 1405739"/>
                <a:gd name="connsiteX301" fmla="*/ 328452 w 1337014"/>
                <a:gd name="connsiteY301" fmla="*/ 1153153 h 1405739"/>
                <a:gd name="connsiteX302" fmla="*/ 333807 w 1337014"/>
                <a:gd name="connsiteY302" fmla="*/ 1159400 h 1405739"/>
                <a:gd name="connsiteX303" fmla="*/ 339163 w 1337014"/>
                <a:gd name="connsiteY303" fmla="*/ 1162078 h 1405739"/>
                <a:gd name="connsiteX304" fmla="*/ 348980 w 1337014"/>
                <a:gd name="connsiteY304" fmla="*/ 1165648 h 1405739"/>
                <a:gd name="connsiteX305" fmla="*/ 355228 w 1337014"/>
                <a:gd name="connsiteY305" fmla="*/ 1171003 h 1405739"/>
                <a:gd name="connsiteX306" fmla="*/ 355228 w 1337014"/>
                <a:gd name="connsiteY306" fmla="*/ 1164756 h 1405739"/>
                <a:gd name="connsiteX307" fmla="*/ 364153 w 1337014"/>
                <a:gd name="connsiteY307" fmla="*/ 1162971 h 1405739"/>
                <a:gd name="connsiteX308" fmla="*/ 369509 w 1337014"/>
                <a:gd name="connsiteY308" fmla="*/ 1159400 h 1405739"/>
                <a:gd name="connsiteX309" fmla="*/ 375756 w 1337014"/>
                <a:gd name="connsiteY309" fmla="*/ 1158508 h 1405739"/>
                <a:gd name="connsiteX310" fmla="*/ 389144 w 1337014"/>
                <a:gd name="connsiteY310" fmla="*/ 1156723 h 1405739"/>
                <a:gd name="connsiteX311" fmla="*/ 390929 w 1337014"/>
                <a:gd name="connsiteY311" fmla="*/ 1154938 h 1405739"/>
                <a:gd name="connsiteX312" fmla="*/ 393607 w 1337014"/>
                <a:gd name="connsiteY312" fmla="*/ 1154045 h 1405739"/>
                <a:gd name="connsiteX313" fmla="*/ 395392 w 1337014"/>
                <a:gd name="connsiteY313" fmla="*/ 1151368 h 1405739"/>
                <a:gd name="connsiteX314" fmla="*/ 398070 w 1337014"/>
                <a:gd name="connsiteY314" fmla="*/ 1146905 h 1405739"/>
                <a:gd name="connsiteX315" fmla="*/ 399855 w 1337014"/>
                <a:gd name="connsiteY315" fmla="*/ 1144227 h 1405739"/>
                <a:gd name="connsiteX316" fmla="*/ 401640 w 1337014"/>
                <a:gd name="connsiteY316" fmla="*/ 1142442 h 1405739"/>
                <a:gd name="connsiteX317" fmla="*/ 404317 w 1337014"/>
                <a:gd name="connsiteY317" fmla="*/ 1141550 h 1405739"/>
                <a:gd name="connsiteX318" fmla="*/ 406103 w 1337014"/>
                <a:gd name="connsiteY318" fmla="*/ 1141550 h 1405739"/>
                <a:gd name="connsiteX319" fmla="*/ 408780 w 1337014"/>
                <a:gd name="connsiteY319" fmla="*/ 1142442 h 1405739"/>
                <a:gd name="connsiteX320" fmla="*/ 413243 w 1337014"/>
                <a:gd name="connsiteY320" fmla="*/ 1145120 h 1405739"/>
                <a:gd name="connsiteX321" fmla="*/ 419490 w 1337014"/>
                <a:gd name="connsiteY321" fmla="*/ 1149583 h 1405739"/>
                <a:gd name="connsiteX322" fmla="*/ 429308 w 1337014"/>
                <a:gd name="connsiteY322" fmla="*/ 1159400 h 1405739"/>
                <a:gd name="connsiteX323" fmla="*/ 431986 w 1337014"/>
                <a:gd name="connsiteY323" fmla="*/ 1164756 h 1405739"/>
                <a:gd name="connsiteX324" fmla="*/ 432878 w 1337014"/>
                <a:gd name="connsiteY324" fmla="*/ 1169218 h 1405739"/>
                <a:gd name="connsiteX325" fmla="*/ 431986 w 1337014"/>
                <a:gd name="connsiteY325" fmla="*/ 1171896 h 1405739"/>
                <a:gd name="connsiteX326" fmla="*/ 431986 w 1337014"/>
                <a:gd name="connsiteY326" fmla="*/ 1175466 h 1405739"/>
                <a:gd name="connsiteX327" fmla="*/ 433771 w 1337014"/>
                <a:gd name="connsiteY327" fmla="*/ 1177251 h 1405739"/>
                <a:gd name="connsiteX328" fmla="*/ 448944 w 1337014"/>
                <a:gd name="connsiteY328" fmla="*/ 1193317 h 1405739"/>
                <a:gd name="connsiteX329" fmla="*/ 451622 w 1337014"/>
                <a:gd name="connsiteY329" fmla="*/ 1194209 h 1405739"/>
                <a:gd name="connsiteX330" fmla="*/ 455192 w 1337014"/>
                <a:gd name="connsiteY330" fmla="*/ 1195102 h 1405739"/>
                <a:gd name="connsiteX331" fmla="*/ 461440 w 1337014"/>
                <a:gd name="connsiteY331" fmla="*/ 1195102 h 1405739"/>
                <a:gd name="connsiteX332" fmla="*/ 470365 w 1337014"/>
                <a:gd name="connsiteY332" fmla="*/ 1191532 h 1405739"/>
                <a:gd name="connsiteX333" fmla="*/ 473935 w 1337014"/>
                <a:gd name="connsiteY333" fmla="*/ 1191532 h 1405739"/>
                <a:gd name="connsiteX334" fmla="*/ 479290 w 1337014"/>
                <a:gd name="connsiteY334" fmla="*/ 1192424 h 1405739"/>
                <a:gd name="connsiteX335" fmla="*/ 481968 w 1337014"/>
                <a:gd name="connsiteY335" fmla="*/ 1194209 h 1405739"/>
                <a:gd name="connsiteX336" fmla="*/ 484645 w 1337014"/>
                <a:gd name="connsiteY336" fmla="*/ 1195994 h 1405739"/>
                <a:gd name="connsiteX337" fmla="*/ 500711 w 1337014"/>
                <a:gd name="connsiteY337" fmla="*/ 1213845 h 1405739"/>
                <a:gd name="connsiteX338" fmla="*/ 503389 w 1337014"/>
                <a:gd name="connsiteY338" fmla="*/ 1219200 h 1405739"/>
                <a:gd name="connsiteX339" fmla="*/ 504281 w 1337014"/>
                <a:gd name="connsiteY339" fmla="*/ 1221878 h 1405739"/>
                <a:gd name="connsiteX340" fmla="*/ 504281 w 1337014"/>
                <a:gd name="connsiteY340" fmla="*/ 1224555 h 1405739"/>
                <a:gd name="connsiteX341" fmla="*/ 504281 w 1337014"/>
                <a:gd name="connsiteY341" fmla="*/ 1228125 h 1405739"/>
                <a:gd name="connsiteX342" fmla="*/ 504281 w 1337014"/>
                <a:gd name="connsiteY342" fmla="*/ 1230803 h 1405739"/>
                <a:gd name="connsiteX343" fmla="*/ 503389 w 1337014"/>
                <a:gd name="connsiteY343" fmla="*/ 1234373 h 1405739"/>
                <a:gd name="connsiteX344" fmla="*/ 501604 w 1337014"/>
                <a:gd name="connsiteY344" fmla="*/ 1237051 h 1405739"/>
                <a:gd name="connsiteX345" fmla="*/ 499818 w 1337014"/>
                <a:gd name="connsiteY345" fmla="*/ 1238836 h 1405739"/>
                <a:gd name="connsiteX346" fmla="*/ 496248 w 1337014"/>
                <a:gd name="connsiteY346" fmla="*/ 1242406 h 1405739"/>
                <a:gd name="connsiteX347" fmla="*/ 490893 w 1337014"/>
                <a:gd name="connsiteY347" fmla="*/ 1245084 h 1405739"/>
                <a:gd name="connsiteX348" fmla="*/ 465010 w 1337014"/>
                <a:gd name="connsiteY348" fmla="*/ 1252224 h 1405739"/>
                <a:gd name="connsiteX349" fmla="*/ 462332 w 1337014"/>
                <a:gd name="connsiteY349" fmla="*/ 1253116 h 1405739"/>
                <a:gd name="connsiteX350" fmla="*/ 459654 w 1337014"/>
                <a:gd name="connsiteY350" fmla="*/ 1254901 h 1405739"/>
                <a:gd name="connsiteX351" fmla="*/ 458762 w 1337014"/>
                <a:gd name="connsiteY351" fmla="*/ 1256686 h 1405739"/>
                <a:gd name="connsiteX352" fmla="*/ 457869 w 1337014"/>
                <a:gd name="connsiteY352" fmla="*/ 1259364 h 1405739"/>
                <a:gd name="connsiteX353" fmla="*/ 457869 w 1337014"/>
                <a:gd name="connsiteY353" fmla="*/ 1262042 h 1405739"/>
                <a:gd name="connsiteX354" fmla="*/ 459654 w 1337014"/>
                <a:gd name="connsiteY354" fmla="*/ 1264719 h 1405739"/>
                <a:gd name="connsiteX355" fmla="*/ 461440 w 1337014"/>
                <a:gd name="connsiteY355" fmla="*/ 1266504 h 1405739"/>
                <a:gd name="connsiteX356" fmla="*/ 483753 w 1337014"/>
                <a:gd name="connsiteY356" fmla="*/ 1284355 h 1405739"/>
                <a:gd name="connsiteX357" fmla="*/ 486430 w 1337014"/>
                <a:gd name="connsiteY357" fmla="*/ 1287925 h 1405739"/>
                <a:gd name="connsiteX358" fmla="*/ 487323 w 1337014"/>
                <a:gd name="connsiteY358" fmla="*/ 1290603 h 1405739"/>
                <a:gd name="connsiteX359" fmla="*/ 487323 w 1337014"/>
                <a:gd name="connsiteY359" fmla="*/ 1293280 h 1405739"/>
                <a:gd name="connsiteX360" fmla="*/ 487323 w 1337014"/>
                <a:gd name="connsiteY360" fmla="*/ 1296850 h 1405739"/>
                <a:gd name="connsiteX361" fmla="*/ 486430 w 1337014"/>
                <a:gd name="connsiteY361" fmla="*/ 1303098 h 1405739"/>
                <a:gd name="connsiteX362" fmla="*/ 485538 w 1337014"/>
                <a:gd name="connsiteY362" fmla="*/ 1305776 h 1405739"/>
                <a:gd name="connsiteX363" fmla="*/ 486430 w 1337014"/>
                <a:gd name="connsiteY363" fmla="*/ 1309346 h 1405739"/>
                <a:gd name="connsiteX364" fmla="*/ 489108 w 1337014"/>
                <a:gd name="connsiteY364" fmla="*/ 1311131 h 1405739"/>
                <a:gd name="connsiteX365" fmla="*/ 492678 w 1337014"/>
                <a:gd name="connsiteY365" fmla="*/ 1312916 h 1405739"/>
                <a:gd name="connsiteX366" fmla="*/ 499818 w 1337014"/>
                <a:gd name="connsiteY366" fmla="*/ 1312023 h 1405739"/>
                <a:gd name="connsiteX367" fmla="*/ 503389 w 1337014"/>
                <a:gd name="connsiteY367" fmla="*/ 1311131 h 1405739"/>
                <a:gd name="connsiteX368" fmla="*/ 506066 w 1337014"/>
                <a:gd name="connsiteY368" fmla="*/ 1308453 h 1405739"/>
                <a:gd name="connsiteX369" fmla="*/ 507851 w 1337014"/>
                <a:gd name="connsiteY369" fmla="*/ 1305776 h 1405739"/>
                <a:gd name="connsiteX370" fmla="*/ 508744 w 1337014"/>
                <a:gd name="connsiteY370" fmla="*/ 1303098 h 1405739"/>
                <a:gd name="connsiteX371" fmla="*/ 508744 w 1337014"/>
                <a:gd name="connsiteY371" fmla="*/ 1300421 h 1405739"/>
                <a:gd name="connsiteX372" fmla="*/ 508744 w 1337014"/>
                <a:gd name="connsiteY372" fmla="*/ 1293280 h 1405739"/>
                <a:gd name="connsiteX373" fmla="*/ 509636 w 1337014"/>
                <a:gd name="connsiteY373" fmla="*/ 1290603 h 1405739"/>
                <a:gd name="connsiteX374" fmla="*/ 510529 w 1337014"/>
                <a:gd name="connsiteY374" fmla="*/ 1287925 h 1405739"/>
                <a:gd name="connsiteX375" fmla="*/ 512314 w 1337014"/>
                <a:gd name="connsiteY375" fmla="*/ 1286140 h 1405739"/>
                <a:gd name="connsiteX376" fmla="*/ 514992 w 1337014"/>
                <a:gd name="connsiteY376" fmla="*/ 1285248 h 1405739"/>
                <a:gd name="connsiteX377" fmla="*/ 518562 w 1337014"/>
                <a:gd name="connsiteY377" fmla="*/ 1287033 h 1405739"/>
                <a:gd name="connsiteX378" fmla="*/ 521239 w 1337014"/>
                <a:gd name="connsiteY378" fmla="*/ 1291495 h 1405739"/>
                <a:gd name="connsiteX379" fmla="*/ 523024 w 1337014"/>
                <a:gd name="connsiteY379" fmla="*/ 1294173 h 1405739"/>
                <a:gd name="connsiteX380" fmla="*/ 525702 w 1337014"/>
                <a:gd name="connsiteY380" fmla="*/ 1300421 h 1405739"/>
                <a:gd name="connsiteX381" fmla="*/ 528380 w 1337014"/>
                <a:gd name="connsiteY381" fmla="*/ 1302206 h 1405739"/>
                <a:gd name="connsiteX382" fmla="*/ 532842 w 1337014"/>
                <a:gd name="connsiteY382" fmla="*/ 1303991 h 1405739"/>
                <a:gd name="connsiteX383" fmla="*/ 549800 w 1337014"/>
                <a:gd name="connsiteY383" fmla="*/ 1303991 h 1405739"/>
                <a:gd name="connsiteX384" fmla="*/ 553370 w 1337014"/>
                <a:gd name="connsiteY384" fmla="*/ 1304883 h 1405739"/>
                <a:gd name="connsiteX385" fmla="*/ 556048 w 1337014"/>
                <a:gd name="connsiteY385" fmla="*/ 1306668 h 1405739"/>
                <a:gd name="connsiteX386" fmla="*/ 557833 w 1337014"/>
                <a:gd name="connsiteY386" fmla="*/ 1310238 h 1405739"/>
                <a:gd name="connsiteX387" fmla="*/ 558726 w 1337014"/>
                <a:gd name="connsiteY387" fmla="*/ 1313809 h 1405739"/>
                <a:gd name="connsiteX388" fmla="*/ 557833 w 1337014"/>
                <a:gd name="connsiteY388" fmla="*/ 1317379 h 1405739"/>
                <a:gd name="connsiteX389" fmla="*/ 558726 w 1337014"/>
                <a:gd name="connsiteY389" fmla="*/ 1320056 h 1405739"/>
                <a:gd name="connsiteX390" fmla="*/ 562296 w 1337014"/>
                <a:gd name="connsiteY390" fmla="*/ 1323626 h 1405739"/>
                <a:gd name="connsiteX391" fmla="*/ 584609 w 1337014"/>
                <a:gd name="connsiteY391" fmla="*/ 1337014 h 1405739"/>
                <a:gd name="connsiteX392" fmla="*/ 589964 w 1337014"/>
                <a:gd name="connsiteY392" fmla="*/ 1342370 h 1405739"/>
                <a:gd name="connsiteX393" fmla="*/ 592642 w 1337014"/>
                <a:gd name="connsiteY393" fmla="*/ 1347725 h 1405739"/>
                <a:gd name="connsiteX394" fmla="*/ 592642 w 1337014"/>
                <a:gd name="connsiteY394" fmla="*/ 1353973 h 1405739"/>
                <a:gd name="connsiteX395" fmla="*/ 592642 w 1337014"/>
                <a:gd name="connsiteY395" fmla="*/ 1357543 h 1405739"/>
                <a:gd name="connsiteX396" fmla="*/ 593534 w 1337014"/>
                <a:gd name="connsiteY396" fmla="*/ 1360220 h 1405739"/>
                <a:gd name="connsiteX397" fmla="*/ 595320 w 1337014"/>
                <a:gd name="connsiteY397" fmla="*/ 1362005 h 1405739"/>
                <a:gd name="connsiteX398" fmla="*/ 597997 w 1337014"/>
                <a:gd name="connsiteY398" fmla="*/ 1362898 h 1405739"/>
                <a:gd name="connsiteX399" fmla="*/ 603352 w 1337014"/>
                <a:gd name="connsiteY399" fmla="*/ 1364683 h 1405739"/>
                <a:gd name="connsiteX400" fmla="*/ 630128 w 1337014"/>
                <a:gd name="connsiteY400" fmla="*/ 1367361 h 1405739"/>
                <a:gd name="connsiteX401" fmla="*/ 638161 w 1337014"/>
                <a:gd name="connsiteY401" fmla="*/ 1366468 h 1405739"/>
                <a:gd name="connsiteX402" fmla="*/ 643516 w 1337014"/>
                <a:gd name="connsiteY402" fmla="*/ 1365575 h 1405739"/>
                <a:gd name="connsiteX403" fmla="*/ 647979 w 1337014"/>
                <a:gd name="connsiteY403" fmla="*/ 1362005 h 1405739"/>
                <a:gd name="connsiteX404" fmla="*/ 652442 w 1337014"/>
                <a:gd name="connsiteY404" fmla="*/ 1360220 h 1405739"/>
                <a:gd name="connsiteX405" fmla="*/ 657797 w 1337014"/>
                <a:gd name="connsiteY405" fmla="*/ 1357543 h 1405739"/>
                <a:gd name="connsiteX406" fmla="*/ 670292 w 1337014"/>
                <a:gd name="connsiteY406" fmla="*/ 1355758 h 1405739"/>
                <a:gd name="connsiteX407" fmla="*/ 704208 w 1337014"/>
                <a:gd name="connsiteY407" fmla="*/ 1361113 h 1405739"/>
                <a:gd name="connsiteX408" fmla="*/ 710456 w 1337014"/>
                <a:gd name="connsiteY408" fmla="*/ 1360220 h 1405739"/>
                <a:gd name="connsiteX409" fmla="*/ 714026 w 1337014"/>
                <a:gd name="connsiteY409" fmla="*/ 1357543 h 1405739"/>
                <a:gd name="connsiteX410" fmla="*/ 713134 w 1337014"/>
                <a:gd name="connsiteY410" fmla="*/ 1347725 h 1405739"/>
                <a:gd name="connsiteX411" fmla="*/ 714026 w 1337014"/>
                <a:gd name="connsiteY411" fmla="*/ 1345047 h 1405739"/>
                <a:gd name="connsiteX412" fmla="*/ 714919 w 1337014"/>
                <a:gd name="connsiteY412" fmla="*/ 1342370 h 1405739"/>
                <a:gd name="connsiteX413" fmla="*/ 720274 w 1337014"/>
                <a:gd name="connsiteY413" fmla="*/ 1344155 h 1405739"/>
                <a:gd name="connsiteX414" fmla="*/ 727414 w 1337014"/>
                <a:gd name="connsiteY414" fmla="*/ 1347725 h 1405739"/>
                <a:gd name="connsiteX415" fmla="*/ 742588 w 1337014"/>
                <a:gd name="connsiteY415" fmla="*/ 1357543 h 1405739"/>
                <a:gd name="connsiteX416" fmla="*/ 753298 w 1337014"/>
                <a:gd name="connsiteY416" fmla="*/ 1362898 h 1405739"/>
                <a:gd name="connsiteX417" fmla="*/ 769364 w 1337014"/>
                <a:gd name="connsiteY417" fmla="*/ 1360220 h 1405739"/>
                <a:gd name="connsiteX418" fmla="*/ 772041 w 1337014"/>
                <a:gd name="connsiteY418" fmla="*/ 1360220 h 1405739"/>
                <a:gd name="connsiteX419" fmla="*/ 774719 w 1337014"/>
                <a:gd name="connsiteY419" fmla="*/ 1360220 h 1405739"/>
                <a:gd name="connsiteX420" fmla="*/ 777396 w 1337014"/>
                <a:gd name="connsiteY420" fmla="*/ 1362005 h 1405739"/>
                <a:gd name="connsiteX421" fmla="*/ 780074 w 1337014"/>
                <a:gd name="connsiteY421" fmla="*/ 1363790 h 1405739"/>
                <a:gd name="connsiteX422" fmla="*/ 782752 w 1337014"/>
                <a:gd name="connsiteY422" fmla="*/ 1366468 h 1405739"/>
                <a:gd name="connsiteX423" fmla="*/ 784536 w 1337014"/>
                <a:gd name="connsiteY423" fmla="*/ 1370038 h 1405739"/>
                <a:gd name="connsiteX424" fmla="*/ 785429 w 1337014"/>
                <a:gd name="connsiteY424" fmla="*/ 1372716 h 1405739"/>
                <a:gd name="connsiteX425" fmla="*/ 786322 w 1337014"/>
                <a:gd name="connsiteY425" fmla="*/ 1381641 h 1405739"/>
                <a:gd name="connsiteX426" fmla="*/ 785429 w 1337014"/>
                <a:gd name="connsiteY426" fmla="*/ 1405739 h 1405739"/>
                <a:gd name="connsiteX427" fmla="*/ 816668 w 1337014"/>
                <a:gd name="connsiteY427" fmla="*/ 1375393 h 1405739"/>
                <a:gd name="connsiteX428" fmla="*/ 828270 w 1337014"/>
                <a:gd name="connsiteY428" fmla="*/ 1362005 h 1405739"/>
                <a:gd name="connsiteX429" fmla="*/ 834518 w 1337014"/>
                <a:gd name="connsiteY429" fmla="*/ 1353080 h 1405739"/>
                <a:gd name="connsiteX430" fmla="*/ 838981 w 1337014"/>
                <a:gd name="connsiteY430" fmla="*/ 1349510 h 1405739"/>
                <a:gd name="connsiteX431" fmla="*/ 843444 w 1337014"/>
                <a:gd name="connsiteY431" fmla="*/ 1347725 h 1405739"/>
                <a:gd name="connsiteX432" fmla="*/ 848799 w 1337014"/>
                <a:gd name="connsiteY432" fmla="*/ 1345940 h 1405739"/>
                <a:gd name="connsiteX433" fmla="*/ 855939 w 1337014"/>
                <a:gd name="connsiteY433" fmla="*/ 1343262 h 1405739"/>
                <a:gd name="connsiteX434" fmla="*/ 858617 w 1337014"/>
                <a:gd name="connsiteY434" fmla="*/ 1337907 h 1405739"/>
                <a:gd name="connsiteX435" fmla="*/ 860402 w 1337014"/>
                <a:gd name="connsiteY435" fmla="*/ 1334337 h 1405739"/>
                <a:gd name="connsiteX436" fmla="*/ 860402 w 1337014"/>
                <a:gd name="connsiteY436" fmla="*/ 1329874 h 1405739"/>
                <a:gd name="connsiteX437" fmla="*/ 859509 w 1337014"/>
                <a:gd name="connsiteY437" fmla="*/ 1327197 h 1405739"/>
                <a:gd name="connsiteX438" fmla="*/ 857724 w 1337014"/>
                <a:gd name="connsiteY438" fmla="*/ 1325411 h 1405739"/>
                <a:gd name="connsiteX439" fmla="*/ 855046 w 1337014"/>
                <a:gd name="connsiteY439" fmla="*/ 1323626 h 1405739"/>
                <a:gd name="connsiteX440" fmla="*/ 845229 w 1337014"/>
                <a:gd name="connsiteY440" fmla="*/ 1321841 h 1405739"/>
                <a:gd name="connsiteX441" fmla="*/ 842551 w 1337014"/>
                <a:gd name="connsiteY441" fmla="*/ 1320056 h 1405739"/>
                <a:gd name="connsiteX442" fmla="*/ 840766 w 1337014"/>
                <a:gd name="connsiteY442" fmla="*/ 1318271 h 1405739"/>
                <a:gd name="connsiteX443" fmla="*/ 827378 w 1337014"/>
                <a:gd name="connsiteY443" fmla="*/ 1295065 h 1405739"/>
                <a:gd name="connsiteX444" fmla="*/ 822023 w 1337014"/>
                <a:gd name="connsiteY444" fmla="*/ 1287925 h 1405739"/>
                <a:gd name="connsiteX445" fmla="*/ 813990 w 1337014"/>
                <a:gd name="connsiteY445" fmla="*/ 1280785 h 1405739"/>
                <a:gd name="connsiteX446" fmla="*/ 805065 w 1337014"/>
                <a:gd name="connsiteY446" fmla="*/ 1274537 h 1405739"/>
                <a:gd name="connsiteX447" fmla="*/ 803280 w 1337014"/>
                <a:gd name="connsiteY447" fmla="*/ 1271860 h 1405739"/>
                <a:gd name="connsiteX448" fmla="*/ 801495 w 1337014"/>
                <a:gd name="connsiteY448" fmla="*/ 1270074 h 1405739"/>
                <a:gd name="connsiteX449" fmla="*/ 800602 w 1337014"/>
                <a:gd name="connsiteY449" fmla="*/ 1266504 h 1405739"/>
                <a:gd name="connsiteX450" fmla="*/ 801495 w 1337014"/>
                <a:gd name="connsiteY450" fmla="*/ 1263827 h 1405739"/>
                <a:gd name="connsiteX451" fmla="*/ 803280 w 1337014"/>
                <a:gd name="connsiteY451" fmla="*/ 1262042 h 1405739"/>
                <a:gd name="connsiteX452" fmla="*/ 805957 w 1337014"/>
                <a:gd name="connsiteY452" fmla="*/ 1262042 h 1405739"/>
                <a:gd name="connsiteX453" fmla="*/ 815775 w 1337014"/>
                <a:gd name="connsiteY453" fmla="*/ 1263827 h 1405739"/>
                <a:gd name="connsiteX454" fmla="*/ 819345 w 1337014"/>
                <a:gd name="connsiteY454" fmla="*/ 1262934 h 1405739"/>
                <a:gd name="connsiteX455" fmla="*/ 822023 w 1337014"/>
                <a:gd name="connsiteY455" fmla="*/ 1262042 h 1405739"/>
                <a:gd name="connsiteX456" fmla="*/ 824700 w 1337014"/>
                <a:gd name="connsiteY456" fmla="*/ 1261149 h 1405739"/>
                <a:gd name="connsiteX457" fmla="*/ 826486 w 1337014"/>
                <a:gd name="connsiteY457" fmla="*/ 1259364 h 1405739"/>
                <a:gd name="connsiteX458" fmla="*/ 828270 w 1337014"/>
                <a:gd name="connsiteY458" fmla="*/ 1256686 h 1405739"/>
                <a:gd name="connsiteX459" fmla="*/ 831841 w 1337014"/>
                <a:gd name="connsiteY459" fmla="*/ 1251331 h 1405739"/>
                <a:gd name="connsiteX460" fmla="*/ 840766 w 1337014"/>
                <a:gd name="connsiteY460" fmla="*/ 1235266 h 1405739"/>
                <a:gd name="connsiteX461" fmla="*/ 841658 w 1337014"/>
                <a:gd name="connsiteY461" fmla="*/ 1233481 h 1405739"/>
                <a:gd name="connsiteX462" fmla="*/ 840766 w 1337014"/>
                <a:gd name="connsiteY462" fmla="*/ 1231696 h 1405739"/>
                <a:gd name="connsiteX463" fmla="*/ 838981 w 1337014"/>
                <a:gd name="connsiteY463" fmla="*/ 1229910 h 1405739"/>
                <a:gd name="connsiteX464" fmla="*/ 835411 w 1337014"/>
                <a:gd name="connsiteY464" fmla="*/ 1225448 h 1405739"/>
                <a:gd name="connsiteX465" fmla="*/ 819345 w 1337014"/>
                <a:gd name="connsiteY465" fmla="*/ 1213845 h 1405739"/>
                <a:gd name="connsiteX466" fmla="*/ 817560 w 1337014"/>
                <a:gd name="connsiteY466" fmla="*/ 1211167 h 1405739"/>
                <a:gd name="connsiteX467" fmla="*/ 814882 w 1337014"/>
                <a:gd name="connsiteY467" fmla="*/ 1206705 h 1405739"/>
                <a:gd name="connsiteX468" fmla="*/ 814882 w 1337014"/>
                <a:gd name="connsiteY468" fmla="*/ 1204027 h 1405739"/>
                <a:gd name="connsiteX469" fmla="*/ 816668 w 1337014"/>
                <a:gd name="connsiteY469" fmla="*/ 1200457 h 1405739"/>
                <a:gd name="connsiteX470" fmla="*/ 818453 w 1337014"/>
                <a:gd name="connsiteY470" fmla="*/ 1197779 h 1405739"/>
                <a:gd name="connsiteX471" fmla="*/ 822023 w 1337014"/>
                <a:gd name="connsiteY471" fmla="*/ 1193317 h 1405739"/>
                <a:gd name="connsiteX472" fmla="*/ 824700 w 1337014"/>
                <a:gd name="connsiteY472" fmla="*/ 1190639 h 1405739"/>
                <a:gd name="connsiteX473" fmla="*/ 827378 w 1337014"/>
                <a:gd name="connsiteY473" fmla="*/ 1189747 h 1405739"/>
                <a:gd name="connsiteX474" fmla="*/ 830056 w 1337014"/>
                <a:gd name="connsiteY474" fmla="*/ 1189747 h 1405739"/>
                <a:gd name="connsiteX475" fmla="*/ 855046 w 1337014"/>
                <a:gd name="connsiteY475" fmla="*/ 1196887 h 1405739"/>
                <a:gd name="connsiteX476" fmla="*/ 896103 w 1337014"/>
                <a:gd name="connsiteY476" fmla="*/ 1201349 h 1405739"/>
                <a:gd name="connsiteX477" fmla="*/ 900566 w 1337014"/>
                <a:gd name="connsiteY477" fmla="*/ 1199564 h 1405739"/>
                <a:gd name="connsiteX478" fmla="*/ 904136 w 1337014"/>
                <a:gd name="connsiteY478" fmla="*/ 1197779 h 1405739"/>
                <a:gd name="connsiteX479" fmla="*/ 910384 w 1337014"/>
                <a:gd name="connsiteY479" fmla="*/ 1192424 h 1405739"/>
                <a:gd name="connsiteX480" fmla="*/ 913061 w 1337014"/>
                <a:gd name="connsiteY480" fmla="*/ 1188854 h 1405739"/>
                <a:gd name="connsiteX481" fmla="*/ 913954 w 1337014"/>
                <a:gd name="connsiteY481" fmla="*/ 1184391 h 1405739"/>
                <a:gd name="connsiteX482" fmla="*/ 914846 w 1337014"/>
                <a:gd name="connsiteY482" fmla="*/ 1180821 h 1405739"/>
                <a:gd name="connsiteX483" fmla="*/ 914846 w 1337014"/>
                <a:gd name="connsiteY483" fmla="*/ 1177251 h 1405739"/>
                <a:gd name="connsiteX484" fmla="*/ 913954 w 1337014"/>
                <a:gd name="connsiteY484" fmla="*/ 1174573 h 1405739"/>
                <a:gd name="connsiteX485" fmla="*/ 913954 w 1337014"/>
                <a:gd name="connsiteY485" fmla="*/ 1171003 h 1405739"/>
                <a:gd name="connsiteX486" fmla="*/ 913061 w 1337014"/>
                <a:gd name="connsiteY486" fmla="*/ 1168326 h 1405739"/>
                <a:gd name="connsiteX487" fmla="*/ 911276 w 1337014"/>
                <a:gd name="connsiteY487" fmla="*/ 1162971 h 1405739"/>
                <a:gd name="connsiteX488" fmla="*/ 904136 w 1337014"/>
                <a:gd name="connsiteY488" fmla="*/ 1150475 h 1405739"/>
                <a:gd name="connsiteX489" fmla="*/ 904136 w 1337014"/>
                <a:gd name="connsiteY489" fmla="*/ 1146905 h 1405739"/>
                <a:gd name="connsiteX490" fmla="*/ 904136 w 1337014"/>
                <a:gd name="connsiteY490" fmla="*/ 1141550 h 1405739"/>
                <a:gd name="connsiteX491" fmla="*/ 905921 w 1337014"/>
                <a:gd name="connsiteY491" fmla="*/ 1138872 h 1405739"/>
                <a:gd name="connsiteX492" fmla="*/ 908598 w 1337014"/>
                <a:gd name="connsiteY492" fmla="*/ 1137087 h 1405739"/>
                <a:gd name="connsiteX493" fmla="*/ 946978 w 1337014"/>
                <a:gd name="connsiteY493" fmla="*/ 1142442 h 1405739"/>
                <a:gd name="connsiteX494" fmla="*/ 950548 w 1337014"/>
                <a:gd name="connsiteY494" fmla="*/ 1142442 h 1405739"/>
                <a:gd name="connsiteX495" fmla="*/ 955010 w 1337014"/>
                <a:gd name="connsiteY495" fmla="*/ 1140657 h 1405739"/>
                <a:gd name="connsiteX496" fmla="*/ 956795 w 1337014"/>
                <a:gd name="connsiteY496" fmla="*/ 1137980 h 1405739"/>
                <a:gd name="connsiteX497" fmla="*/ 955903 w 1337014"/>
                <a:gd name="connsiteY497" fmla="*/ 1135302 h 1405739"/>
                <a:gd name="connsiteX498" fmla="*/ 954118 w 1337014"/>
                <a:gd name="connsiteY498" fmla="*/ 1133517 h 1405739"/>
                <a:gd name="connsiteX499" fmla="*/ 941622 w 1337014"/>
                <a:gd name="connsiteY499" fmla="*/ 1125484 h 1405739"/>
                <a:gd name="connsiteX500" fmla="*/ 939837 w 1337014"/>
                <a:gd name="connsiteY500" fmla="*/ 1123699 h 1405739"/>
                <a:gd name="connsiteX501" fmla="*/ 938945 w 1337014"/>
                <a:gd name="connsiteY501" fmla="*/ 1120129 h 1405739"/>
                <a:gd name="connsiteX502" fmla="*/ 939837 w 1337014"/>
                <a:gd name="connsiteY502" fmla="*/ 1113881 h 1405739"/>
                <a:gd name="connsiteX503" fmla="*/ 944300 w 1337014"/>
                <a:gd name="connsiteY503" fmla="*/ 1108526 h 1405739"/>
                <a:gd name="connsiteX504" fmla="*/ 946085 w 1337014"/>
                <a:gd name="connsiteY504" fmla="*/ 1104063 h 1405739"/>
                <a:gd name="connsiteX505" fmla="*/ 946085 w 1337014"/>
                <a:gd name="connsiteY505" fmla="*/ 1100493 h 1405739"/>
                <a:gd name="connsiteX506" fmla="*/ 943407 w 1337014"/>
                <a:gd name="connsiteY506" fmla="*/ 1092460 h 1405739"/>
                <a:gd name="connsiteX507" fmla="*/ 942515 w 1337014"/>
                <a:gd name="connsiteY507" fmla="*/ 1088890 h 1405739"/>
                <a:gd name="connsiteX508" fmla="*/ 943407 w 1337014"/>
                <a:gd name="connsiteY508" fmla="*/ 1084428 h 1405739"/>
                <a:gd name="connsiteX509" fmla="*/ 945192 w 1337014"/>
                <a:gd name="connsiteY509" fmla="*/ 1084428 h 1405739"/>
                <a:gd name="connsiteX510" fmla="*/ 946978 w 1337014"/>
                <a:gd name="connsiteY510" fmla="*/ 1084428 h 1405739"/>
                <a:gd name="connsiteX511" fmla="*/ 955010 w 1337014"/>
                <a:gd name="connsiteY511" fmla="*/ 1092460 h 1405739"/>
                <a:gd name="connsiteX512" fmla="*/ 962150 w 1337014"/>
                <a:gd name="connsiteY512" fmla="*/ 1096923 h 1405739"/>
                <a:gd name="connsiteX513" fmla="*/ 972861 w 1337014"/>
                <a:gd name="connsiteY513" fmla="*/ 1101386 h 1405739"/>
                <a:gd name="connsiteX514" fmla="*/ 986249 w 1337014"/>
                <a:gd name="connsiteY514" fmla="*/ 1104956 h 1405739"/>
                <a:gd name="connsiteX515" fmla="*/ 990712 w 1337014"/>
                <a:gd name="connsiteY515" fmla="*/ 1104063 h 1405739"/>
                <a:gd name="connsiteX516" fmla="*/ 996067 w 1337014"/>
                <a:gd name="connsiteY516" fmla="*/ 1103171 h 1405739"/>
                <a:gd name="connsiteX517" fmla="*/ 1012132 w 1337014"/>
                <a:gd name="connsiteY517" fmla="*/ 1092460 h 1405739"/>
                <a:gd name="connsiteX518" fmla="*/ 1030876 w 1337014"/>
                <a:gd name="connsiteY518" fmla="*/ 1086213 h 1405739"/>
                <a:gd name="connsiteX519" fmla="*/ 1051404 w 1337014"/>
                <a:gd name="connsiteY519" fmla="*/ 1074610 h 1405739"/>
                <a:gd name="connsiteX520" fmla="*/ 1062114 w 1337014"/>
                <a:gd name="connsiteY520" fmla="*/ 1065684 h 1405739"/>
                <a:gd name="connsiteX521" fmla="*/ 1073717 w 1337014"/>
                <a:gd name="connsiteY521" fmla="*/ 1060329 h 1405739"/>
                <a:gd name="connsiteX522" fmla="*/ 1101386 w 1337014"/>
                <a:gd name="connsiteY522" fmla="*/ 1060329 h 1405739"/>
                <a:gd name="connsiteX523" fmla="*/ 1108526 w 1337014"/>
                <a:gd name="connsiteY523" fmla="*/ 1061222 h 1405739"/>
                <a:gd name="connsiteX524" fmla="*/ 1111204 w 1337014"/>
                <a:gd name="connsiteY524" fmla="*/ 1063007 h 1405739"/>
                <a:gd name="connsiteX525" fmla="*/ 1119236 w 1337014"/>
                <a:gd name="connsiteY525" fmla="*/ 1071040 h 1405739"/>
                <a:gd name="connsiteX526" fmla="*/ 1129947 w 1337014"/>
                <a:gd name="connsiteY526" fmla="*/ 1083535 h 1405739"/>
                <a:gd name="connsiteX527" fmla="*/ 1130839 w 1337014"/>
                <a:gd name="connsiteY527" fmla="*/ 1086213 h 1405739"/>
                <a:gd name="connsiteX528" fmla="*/ 1130839 w 1337014"/>
                <a:gd name="connsiteY528" fmla="*/ 1088890 h 1405739"/>
                <a:gd name="connsiteX529" fmla="*/ 1130839 w 1337014"/>
                <a:gd name="connsiteY529" fmla="*/ 1091568 h 1405739"/>
                <a:gd name="connsiteX530" fmla="*/ 1130839 w 1337014"/>
                <a:gd name="connsiteY530" fmla="*/ 1094246 h 1405739"/>
                <a:gd name="connsiteX531" fmla="*/ 1131732 w 1337014"/>
                <a:gd name="connsiteY531" fmla="*/ 1096031 h 1405739"/>
                <a:gd name="connsiteX532" fmla="*/ 1134409 w 1337014"/>
                <a:gd name="connsiteY532" fmla="*/ 1096923 h 1405739"/>
                <a:gd name="connsiteX533" fmla="*/ 1154938 w 1337014"/>
                <a:gd name="connsiteY533" fmla="*/ 1101386 h 1405739"/>
                <a:gd name="connsiteX534" fmla="*/ 1158508 w 1337014"/>
                <a:gd name="connsiteY534" fmla="*/ 1102278 h 1405739"/>
                <a:gd name="connsiteX535" fmla="*/ 1161185 w 1337014"/>
                <a:gd name="connsiteY535" fmla="*/ 1103171 h 1405739"/>
                <a:gd name="connsiteX536" fmla="*/ 1165648 w 1337014"/>
                <a:gd name="connsiteY536" fmla="*/ 1106741 h 1405739"/>
                <a:gd name="connsiteX537" fmla="*/ 1176358 w 1337014"/>
                <a:gd name="connsiteY537" fmla="*/ 1119236 h 1405739"/>
                <a:gd name="connsiteX538" fmla="*/ 1180821 w 1337014"/>
                <a:gd name="connsiteY538" fmla="*/ 1121914 h 1405739"/>
                <a:gd name="connsiteX539" fmla="*/ 1184391 w 1337014"/>
                <a:gd name="connsiteY539" fmla="*/ 1123699 h 1405739"/>
                <a:gd name="connsiteX540" fmla="*/ 1187961 w 1337014"/>
                <a:gd name="connsiteY540" fmla="*/ 1124592 h 1405739"/>
                <a:gd name="connsiteX541" fmla="*/ 1193317 w 1337014"/>
                <a:gd name="connsiteY541" fmla="*/ 1123699 h 1405739"/>
                <a:gd name="connsiteX542" fmla="*/ 1195994 w 1337014"/>
                <a:gd name="connsiteY542" fmla="*/ 1122807 h 1405739"/>
                <a:gd name="connsiteX543" fmla="*/ 1198672 w 1337014"/>
                <a:gd name="connsiteY543" fmla="*/ 1120129 h 1405739"/>
                <a:gd name="connsiteX544" fmla="*/ 1203134 w 1337014"/>
                <a:gd name="connsiteY544" fmla="*/ 1091568 h 1405739"/>
                <a:gd name="connsiteX545" fmla="*/ 1204027 w 1337014"/>
                <a:gd name="connsiteY545" fmla="*/ 1088890 h 1405739"/>
                <a:gd name="connsiteX546" fmla="*/ 1205812 w 1337014"/>
                <a:gd name="connsiteY546" fmla="*/ 1085320 h 1405739"/>
                <a:gd name="connsiteX547" fmla="*/ 1207597 w 1337014"/>
                <a:gd name="connsiteY547" fmla="*/ 1082643 h 1405739"/>
                <a:gd name="connsiteX548" fmla="*/ 1211167 w 1337014"/>
                <a:gd name="connsiteY548" fmla="*/ 1078180 h 1405739"/>
                <a:gd name="connsiteX549" fmla="*/ 1214737 w 1337014"/>
                <a:gd name="connsiteY549" fmla="*/ 1071932 h 1405739"/>
                <a:gd name="connsiteX550" fmla="*/ 1215630 w 1337014"/>
                <a:gd name="connsiteY550" fmla="*/ 1069255 h 1405739"/>
                <a:gd name="connsiteX551" fmla="*/ 1216522 w 1337014"/>
                <a:gd name="connsiteY551" fmla="*/ 1065684 h 1405739"/>
                <a:gd name="connsiteX552" fmla="*/ 1216522 w 1337014"/>
                <a:gd name="connsiteY552" fmla="*/ 1059437 h 1405739"/>
                <a:gd name="connsiteX553" fmla="*/ 1215630 w 1337014"/>
                <a:gd name="connsiteY553" fmla="*/ 1055867 h 1405739"/>
                <a:gd name="connsiteX554" fmla="*/ 1215630 w 1337014"/>
                <a:gd name="connsiteY554" fmla="*/ 1052296 h 1405739"/>
                <a:gd name="connsiteX555" fmla="*/ 1213845 w 1337014"/>
                <a:gd name="connsiteY555" fmla="*/ 1036231 h 1405739"/>
                <a:gd name="connsiteX556" fmla="*/ 1214737 w 1337014"/>
                <a:gd name="connsiteY556" fmla="*/ 1003207 h 1405739"/>
                <a:gd name="connsiteX557" fmla="*/ 1214737 w 1337014"/>
                <a:gd name="connsiteY557" fmla="*/ 1000530 h 1405739"/>
                <a:gd name="connsiteX558" fmla="*/ 1215630 w 1337014"/>
                <a:gd name="connsiteY558" fmla="*/ 997852 h 1405739"/>
                <a:gd name="connsiteX559" fmla="*/ 1216522 w 1337014"/>
                <a:gd name="connsiteY559" fmla="*/ 994282 h 1405739"/>
                <a:gd name="connsiteX560" fmla="*/ 1219200 w 1337014"/>
                <a:gd name="connsiteY560" fmla="*/ 988034 h 1405739"/>
                <a:gd name="connsiteX561" fmla="*/ 1221878 w 1337014"/>
                <a:gd name="connsiteY561" fmla="*/ 985356 h 1405739"/>
                <a:gd name="connsiteX562" fmla="*/ 1224555 w 1337014"/>
                <a:gd name="connsiteY562" fmla="*/ 982679 h 1405739"/>
                <a:gd name="connsiteX563" fmla="*/ 1227233 w 1337014"/>
                <a:gd name="connsiteY563" fmla="*/ 981786 h 1405739"/>
                <a:gd name="connsiteX564" fmla="*/ 1251331 w 1337014"/>
                <a:gd name="connsiteY564" fmla="*/ 963043 h 1405739"/>
                <a:gd name="connsiteX565" fmla="*/ 1254901 w 1337014"/>
                <a:gd name="connsiteY565" fmla="*/ 960366 h 1405739"/>
                <a:gd name="connsiteX566" fmla="*/ 1257579 w 1337014"/>
                <a:gd name="connsiteY566" fmla="*/ 959473 h 1405739"/>
                <a:gd name="connsiteX567" fmla="*/ 1261149 w 1337014"/>
                <a:gd name="connsiteY567" fmla="*/ 959473 h 1405739"/>
                <a:gd name="connsiteX568" fmla="*/ 1263827 w 1337014"/>
                <a:gd name="connsiteY568" fmla="*/ 959473 h 1405739"/>
                <a:gd name="connsiteX569" fmla="*/ 1274537 w 1337014"/>
                <a:gd name="connsiteY569" fmla="*/ 961258 h 1405739"/>
                <a:gd name="connsiteX570" fmla="*/ 1279000 w 1337014"/>
                <a:gd name="connsiteY570" fmla="*/ 961258 h 1405739"/>
                <a:gd name="connsiteX571" fmla="*/ 1282570 w 1337014"/>
                <a:gd name="connsiteY571" fmla="*/ 960366 h 1405739"/>
                <a:gd name="connsiteX572" fmla="*/ 1284355 w 1337014"/>
                <a:gd name="connsiteY572" fmla="*/ 957688 h 1405739"/>
                <a:gd name="connsiteX573" fmla="*/ 1287033 w 1337014"/>
                <a:gd name="connsiteY573" fmla="*/ 953225 h 1405739"/>
                <a:gd name="connsiteX574" fmla="*/ 1287925 w 1337014"/>
                <a:gd name="connsiteY574" fmla="*/ 950548 h 1405739"/>
                <a:gd name="connsiteX575" fmla="*/ 1287033 w 1337014"/>
                <a:gd name="connsiteY575" fmla="*/ 948763 h 1405739"/>
                <a:gd name="connsiteX576" fmla="*/ 1286140 w 1337014"/>
                <a:gd name="connsiteY576" fmla="*/ 946978 h 1405739"/>
                <a:gd name="connsiteX577" fmla="*/ 1282570 w 1337014"/>
                <a:gd name="connsiteY577" fmla="*/ 944300 h 1405739"/>
                <a:gd name="connsiteX578" fmla="*/ 1270074 w 1337014"/>
                <a:gd name="connsiteY578" fmla="*/ 938052 h 1405739"/>
                <a:gd name="connsiteX579" fmla="*/ 1268289 w 1337014"/>
                <a:gd name="connsiteY579" fmla="*/ 936267 h 1405739"/>
                <a:gd name="connsiteX580" fmla="*/ 1267397 w 1337014"/>
                <a:gd name="connsiteY580" fmla="*/ 933590 h 1405739"/>
                <a:gd name="connsiteX581" fmla="*/ 1269182 w 1337014"/>
                <a:gd name="connsiteY581" fmla="*/ 927342 h 1405739"/>
                <a:gd name="connsiteX582" fmla="*/ 1276322 w 1337014"/>
                <a:gd name="connsiteY582" fmla="*/ 917524 h 1405739"/>
                <a:gd name="connsiteX583" fmla="*/ 1288818 w 1337014"/>
                <a:gd name="connsiteY583" fmla="*/ 905028 h 1405739"/>
                <a:gd name="connsiteX584" fmla="*/ 1291495 w 1337014"/>
                <a:gd name="connsiteY584" fmla="*/ 901458 h 1405739"/>
                <a:gd name="connsiteX585" fmla="*/ 1292388 w 1337014"/>
                <a:gd name="connsiteY585" fmla="*/ 897888 h 1405739"/>
                <a:gd name="connsiteX586" fmla="*/ 1293280 w 1337014"/>
                <a:gd name="connsiteY586" fmla="*/ 895211 h 1405739"/>
                <a:gd name="connsiteX587" fmla="*/ 1293280 w 1337014"/>
                <a:gd name="connsiteY587" fmla="*/ 891640 h 1405739"/>
                <a:gd name="connsiteX588" fmla="*/ 1293280 w 1337014"/>
                <a:gd name="connsiteY588" fmla="*/ 888070 h 1405739"/>
                <a:gd name="connsiteX589" fmla="*/ 1292388 w 1337014"/>
                <a:gd name="connsiteY589" fmla="*/ 885393 h 1405739"/>
                <a:gd name="connsiteX590" fmla="*/ 1291495 w 1337014"/>
                <a:gd name="connsiteY590" fmla="*/ 882715 h 1405739"/>
                <a:gd name="connsiteX591" fmla="*/ 1288818 w 1337014"/>
                <a:gd name="connsiteY591" fmla="*/ 880038 h 1405739"/>
                <a:gd name="connsiteX592" fmla="*/ 1287033 w 1337014"/>
                <a:gd name="connsiteY592" fmla="*/ 877360 h 1405739"/>
                <a:gd name="connsiteX593" fmla="*/ 1284355 w 1337014"/>
                <a:gd name="connsiteY593" fmla="*/ 874682 h 1405739"/>
                <a:gd name="connsiteX594" fmla="*/ 1275430 w 1337014"/>
                <a:gd name="connsiteY594" fmla="*/ 868435 h 1405739"/>
                <a:gd name="connsiteX595" fmla="*/ 1273645 w 1337014"/>
                <a:gd name="connsiteY595" fmla="*/ 865757 h 1405739"/>
                <a:gd name="connsiteX596" fmla="*/ 1272752 w 1337014"/>
                <a:gd name="connsiteY596" fmla="*/ 863079 h 1405739"/>
                <a:gd name="connsiteX597" fmla="*/ 1271860 w 1337014"/>
                <a:gd name="connsiteY597" fmla="*/ 859509 h 1405739"/>
                <a:gd name="connsiteX598" fmla="*/ 1274537 w 1337014"/>
                <a:gd name="connsiteY598" fmla="*/ 853262 h 1405739"/>
                <a:gd name="connsiteX599" fmla="*/ 1276322 w 1337014"/>
                <a:gd name="connsiteY599" fmla="*/ 849691 h 1405739"/>
                <a:gd name="connsiteX600" fmla="*/ 1279892 w 1337014"/>
                <a:gd name="connsiteY600" fmla="*/ 847906 h 1405739"/>
                <a:gd name="connsiteX601" fmla="*/ 1317379 w 1337014"/>
                <a:gd name="connsiteY601" fmla="*/ 842551 h 1405739"/>
                <a:gd name="connsiteX602" fmla="*/ 1321841 w 1337014"/>
                <a:gd name="connsiteY602" fmla="*/ 840766 h 1405739"/>
                <a:gd name="connsiteX603" fmla="*/ 1326304 w 1337014"/>
                <a:gd name="connsiteY603" fmla="*/ 838981 h 1405739"/>
                <a:gd name="connsiteX604" fmla="*/ 1333444 w 1337014"/>
                <a:gd name="connsiteY604" fmla="*/ 833626 h 1405739"/>
                <a:gd name="connsiteX605" fmla="*/ 1336122 w 1337014"/>
                <a:gd name="connsiteY605" fmla="*/ 829163 h 1405739"/>
                <a:gd name="connsiteX606" fmla="*/ 1337014 w 1337014"/>
                <a:gd name="connsiteY606" fmla="*/ 825593 h 1405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</a:cxnLst>
              <a:rect l="l" t="t" r="r" b="b"/>
              <a:pathLst>
                <a:path w="1337014" h="1405739">
                  <a:moveTo>
                    <a:pt x="1336122" y="819345"/>
                  </a:moveTo>
                  <a:lnTo>
                    <a:pt x="1335229" y="808635"/>
                  </a:lnTo>
                  <a:lnTo>
                    <a:pt x="1334337" y="805957"/>
                  </a:lnTo>
                  <a:lnTo>
                    <a:pt x="1333444" y="803280"/>
                  </a:lnTo>
                  <a:lnTo>
                    <a:pt x="1331659" y="801495"/>
                  </a:lnTo>
                  <a:lnTo>
                    <a:pt x="1329874" y="799710"/>
                  </a:lnTo>
                  <a:lnTo>
                    <a:pt x="1328982" y="797032"/>
                  </a:lnTo>
                  <a:lnTo>
                    <a:pt x="1328089" y="794354"/>
                  </a:lnTo>
                  <a:lnTo>
                    <a:pt x="1327197" y="787214"/>
                  </a:lnTo>
                  <a:lnTo>
                    <a:pt x="1326304" y="784536"/>
                  </a:lnTo>
                  <a:lnTo>
                    <a:pt x="1325411" y="781859"/>
                  </a:lnTo>
                  <a:lnTo>
                    <a:pt x="1316486" y="767578"/>
                  </a:lnTo>
                  <a:lnTo>
                    <a:pt x="1307561" y="756868"/>
                  </a:lnTo>
                  <a:lnTo>
                    <a:pt x="1303098" y="753298"/>
                  </a:lnTo>
                  <a:lnTo>
                    <a:pt x="1301313" y="751513"/>
                  </a:lnTo>
                  <a:lnTo>
                    <a:pt x="1298635" y="750620"/>
                  </a:lnTo>
                  <a:lnTo>
                    <a:pt x="1292388" y="750620"/>
                  </a:lnTo>
                  <a:lnTo>
                    <a:pt x="1287033" y="752405"/>
                  </a:lnTo>
                  <a:lnTo>
                    <a:pt x="1285248" y="753298"/>
                  </a:lnTo>
                  <a:lnTo>
                    <a:pt x="1279892" y="757760"/>
                  </a:lnTo>
                  <a:lnTo>
                    <a:pt x="1277215" y="758653"/>
                  </a:lnTo>
                  <a:lnTo>
                    <a:pt x="1274537" y="758653"/>
                  </a:lnTo>
                  <a:lnTo>
                    <a:pt x="1261149" y="753298"/>
                  </a:lnTo>
                  <a:lnTo>
                    <a:pt x="1258472" y="751513"/>
                  </a:lnTo>
                  <a:lnTo>
                    <a:pt x="1257579" y="749728"/>
                  </a:lnTo>
                  <a:lnTo>
                    <a:pt x="1257579" y="745265"/>
                  </a:lnTo>
                  <a:lnTo>
                    <a:pt x="1259364" y="721167"/>
                  </a:lnTo>
                  <a:lnTo>
                    <a:pt x="1260257" y="715811"/>
                  </a:lnTo>
                  <a:lnTo>
                    <a:pt x="1262934" y="714026"/>
                  </a:lnTo>
                  <a:lnTo>
                    <a:pt x="1300421" y="706886"/>
                  </a:lnTo>
                  <a:lnTo>
                    <a:pt x="1304883" y="703316"/>
                  </a:lnTo>
                  <a:lnTo>
                    <a:pt x="1311131" y="697961"/>
                  </a:lnTo>
                  <a:lnTo>
                    <a:pt x="1315594" y="689035"/>
                  </a:lnTo>
                  <a:lnTo>
                    <a:pt x="1318271" y="682788"/>
                  </a:lnTo>
                  <a:lnTo>
                    <a:pt x="1319164" y="678325"/>
                  </a:lnTo>
                  <a:lnTo>
                    <a:pt x="1319164" y="668507"/>
                  </a:lnTo>
                  <a:lnTo>
                    <a:pt x="1319164" y="664937"/>
                  </a:lnTo>
                  <a:lnTo>
                    <a:pt x="1318271" y="662259"/>
                  </a:lnTo>
                  <a:lnTo>
                    <a:pt x="1317379" y="659582"/>
                  </a:lnTo>
                  <a:lnTo>
                    <a:pt x="1315594" y="656904"/>
                  </a:lnTo>
                  <a:lnTo>
                    <a:pt x="1288818" y="630128"/>
                  </a:lnTo>
                  <a:lnTo>
                    <a:pt x="1247761" y="609600"/>
                  </a:lnTo>
                  <a:lnTo>
                    <a:pt x="1245084" y="607815"/>
                  </a:lnTo>
                  <a:lnTo>
                    <a:pt x="1244191" y="605137"/>
                  </a:lnTo>
                  <a:lnTo>
                    <a:pt x="1241513" y="600675"/>
                  </a:lnTo>
                  <a:lnTo>
                    <a:pt x="1230803" y="588179"/>
                  </a:lnTo>
                  <a:lnTo>
                    <a:pt x="1215630" y="575684"/>
                  </a:lnTo>
                  <a:lnTo>
                    <a:pt x="1213845" y="573006"/>
                  </a:lnTo>
                  <a:lnTo>
                    <a:pt x="1212060" y="571221"/>
                  </a:lnTo>
                  <a:lnTo>
                    <a:pt x="1210275" y="568543"/>
                  </a:lnTo>
                  <a:lnTo>
                    <a:pt x="1210275" y="565866"/>
                  </a:lnTo>
                  <a:lnTo>
                    <a:pt x="1209382" y="558726"/>
                  </a:lnTo>
                  <a:lnTo>
                    <a:pt x="1208490" y="556048"/>
                  </a:lnTo>
                  <a:lnTo>
                    <a:pt x="1207597" y="553370"/>
                  </a:lnTo>
                  <a:lnTo>
                    <a:pt x="1206705" y="552478"/>
                  </a:lnTo>
                  <a:lnTo>
                    <a:pt x="1204920" y="550693"/>
                  </a:lnTo>
                  <a:lnTo>
                    <a:pt x="1194209" y="546230"/>
                  </a:lnTo>
                  <a:lnTo>
                    <a:pt x="1189746" y="543553"/>
                  </a:lnTo>
                  <a:lnTo>
                    <a:pt x="1187961" y="540875"/>
                  </a:lnTo>
                  <a:lnTo>
                    <a:pt x="1186176" y="539090"/>
                  </a:lnTo>
                  <a:lnTo>
                    <a:pt x="1183499" y="533735"/>
                  </a:lnTo>
                  <a:lnTo>
                    <a:pt x="1182606" y="531057"/>
                  </a:lnTo>
                  <a:lnTo>
                    <a:pt x="1183499" y="524809"/>
                  </a:lnTo>
                  <a:lnTo>
                    <a:pt x="1185284" y="514991"/>
                  </a:lnTo>
                  <a:lnTo>
                    <a:pt x="1189746" y="496248"/>
                  </a:lnTo>
                  <a:lnTo>
                    <a:pt x="1190639" y="489108"/>
                  </a:lnTo>
                  <a:lnTo>
                    <a:pt x="1189746" y="486430"/>
                  </a:lnTo>
                  <a:lnTo>
                    <a:pt x="1187069" y="487323"/>
                  </a:lnTo>
                  <a:lnTo>
                    <a:pt x="1179036" y="495356"/>
                  </a:lnTo>
                  <a:lnTo>
                    <a:pt x="1177251" y="496248"/>
                  </a:lnTo>
                  <a:lnTo>
                    <a:pt x="1174573" y="498033"/>
                  </a:lnTo>
                  <a:lnTo>
                    <a:pt x="1171003" y="498033"/>
                  </a:lnTo>
                  <a:lnTo>
                    <a:pt x="1163863" y="498033"/>
                  </a:lnTo>
                  <a:lnTo>
                    <a:pt x="1160293" y="497141"/>
                  </a:lnTo>
                  <a:lnTo>
                    <a:pt x="1157615" y="496248"/>
                  </a:lnTo>
                  <a:lnTo>
                    <a:pt x="1155830" y="494463"/>
                  </a:lnTo>
                  <a:lnTo>
                    <a:pt x="1154045" y="492678"/>
                  </a:lnTo>
                  <a:lnTo>
                    <a:pt x="1152260" y="490001"/>
                  </a:lnTo>
                  <a:lnTo>
                    <a:pt x="1151368" y="487323"/>
                  </a:lnTo>
                  <a:lnTo>
                    <a:pt x="1150475" y="484645"/>
                  </a:lnTo>
                  <a:lnTo>
                    <a:pt x="1148690" y="482860"/>
                  </a:lnTo>
                  <a:lnTo>
                    <a:pt x="1146012" y="482860"/>
                  </a:lnTo>
                  <a:lnTo>
                    <a:pt x="1143335" y="483753"/>
                  </a:lnTo>
                  <a:lnTo>
                    <a:pt x="1141550" y="485538"/>
                  </a:lnTo>
                  <a:lnTo>
                    <a:pt x="1139765" y="488216"/>
                  </a:lnTo>
                  <a:lnTo>
                    <a:pt x="1136194" y="496248"/>
                  </a:lnTo>
                  <a:lnTo>
                    <a:pt x="1134409" y="498926"/>
                  </a:lnTo>
                  <a:lnTo>
                    <a:pt x="1130839" y="502496"/>
                  </a:lnTo>
                  <a:lnTo>
                    <a:pt x="1128162" y="504281"/>
                  </a:lnTo>
                  <a:lnTo>
                    <a:pt x="1125484" y="505174"/>
                  </a:lnTo>
                  <a:lnTo>
                    <a:pt x="1122806" y="505174"/>
                  </a:lnTo>
                  <a:lnTo>
                    <a:pt x="1120129" y="505174"/>
                  </a:lnTo>
                  <a:lnTo>
                    <a:pt x="1108526" y="500711"/>
                  </a:lnTo>
                  <a:lnTo>
                    <a:pt x="1101386" y="499818"/>
                  </a:lnTo>
                  <a:lnTo>
                    <a:pt x="1095138" y="499818"/>
                  </a:lnTo>
                  <a:lnTo>
                    <a:pt x="1088890" y="501604"/>
                  </a:lnTo>
                  <a:lnTo>
                    <a:pt x="1083535" y="503389"/>
                  </a:lnTo>
                  <a:lnTo>
                    <a:pt x="1076395" y="507851"/>
                  </a:lnTo>
                  <a:lnTo>
                    <a:pt x="1074610" y="509636"/>
                  </a:lnTo>
                  <a:lnTo>
                    <a:pt x="1072825" y="512314"/>
                  </a:lnTo>
                  <a:lnTo>
                    <a:pt x="1071040" y="514991"/>
                  </a:lnTo>
                  <a:lnTo>
                    <a:pt x="1068362" y="524809"/>
                  </a:lnTo>
                  <a:lnTo>
                    <a:pt x="1066577" y="527487"/>
                  </a:lnTo>
                  <a:lnTo>
                    <a:pt x="1064792" y="529272"/>
                  </a:lnTo>
                  <a:lnTo>
                    <a:pt x="1063007" y="530165"/>
                  </a:lnTo>
                  <a:lnTo>
                    <a:pt x="1060329" y="530165"/>
                  </a:lnTo>
                  <a:lnTo>
                    <a:pt x="1057652" y="529272"/>
                  </a:lnTo>
                  <a:lnTo>
                    <a:pt x="1055866" y="527487"/>
                  </a:lnTo>
                  <a:lnTo>
                    <a:pt x="1054082" y="525702"/>
                  </a:lnTo>
                  <a:lnTo>
                    <a:pt x="1052296" y="523917"/>
                  </a:lnTo>
                  <a:lnTo>
                    <a:pt x="1049619" y="518562"/>
                  </a:lnTo>
                  <a:lnTo>
                    <a:pt x="1047834" y="515884"/>
                  </a:lnTo>
                  <a:lnTo>
                    <a:pt x="1047834" y="513206"/>
                  </a:lnTo>
                  <a:lnTo>
                    <a:pt x="1046941" y="508744"/>
                  </a:lnTo>
                  <a:lnTo>
                    <a:pt x="1051404" y="477505"/>
                  </a:lnTo>
                  <a:lnTo>
                    <a:pt x="1051404" y="473935"/>
                  </a:lnTo>
                  <a:lnTo>
                    <a:pt x="1050511" y="464117"/>
                  </a:lnTo>
                  <a:lnTo>
                    <a:pt x="1050511" y="456977"/>
                  </a:lnTo>
                  <a:lnTo>
                    <a:pt x="1050511" y="445374"/>
                  </a:lnTo>
                  <a:lnTo>
                    <a:pt x="1053189" y="431093"/>
                  </a:lnTo>
                  <a:lnTo>
                    <a:pt x="1054082" y="423953"/>
                  </a:lnTo>
                  <a:lnTo>
                    <a:pt x="1054082" y="420383"/>
                  </a:lnTo>
                  <a:lnTo>
                    <a:pt x="1053189" y="416813"/>
                  </a:lnTo>
                  <a:lnTo>
                    <a:pt x="1053189" y="414135"/>
                  </a:lnTo>
                  <a:lnTo>
                    <a:pt x="1046941" y="390037"/>
                  </a:lnTo>
                  <a:lnTo>
                    <a:pt x="1046049" y="382897"/>
                  </a:lnTo>
                  <a:lnTo>
                    <a:pt x="1045156" y="379327"/>
                  </a:lnTo>
                  <a:lnTo>
                    <a:pt x="1046049" y="365939"/>
                  </a:lnTo>
                  <a:lnTo>
                    <a:pt x="1046941" y="360583"/>
                  </a:lnTo>
                  <a:lnTo>
                    <a:pt x="1048726" y="357013"/>
                  </a:lnTo>
                  <a:lnTo>
                    <a:pt x="1051404" y="352551"/>
                  </a:lnTo>
                  <a:lnTo>
                    <a:pt x="1054974" y="348088"/>
                  </a:lnTo>
                  <a:lnTo>
                    <a:pt x="1064792" y="340055"/>
                  </a:lnTo>
                  <a:lnTo>
                    <a:pt x="1067470" y="335592"/>
                  </a:lnTo>
                  <a:lnTo>
                    <a:pt x="1071932" y="326667"/>
                  </a:lnTo>
                  <a:lnTo>
                    <a:pt x="1073717" y="321312"/>
                  </a:lnTo>
                  <a:lnTo>
                    <a:pt x="1073717" y="316849"/>
                  </a:lnTo>
                  <a:lnTo>
                    <a:pt x="1071932" y="314172"/>
                  </a:lnTo>
                  <a:lnTo>
                    <a:pt x="1071040" y="312387"/>
                  </a:lnTo>
                  <a:lnTo>
                    <a:pt x="1068362" y="309709"/>
                  </a:lnTo>
                  <a:lnTo>
                    <a:pt x="1066577" y="308816"/>
                  </a:lnTo>
                  <a:lnTo>
                    <a:pt x="1056759" y="305246"/>
                  </a:lnTo>
                  <a:lnTo>
                    <a:pt x="1054082" y="304354"/>
                  </a:lnTo>
                  <a:lnTo>
                    <a:pt x="1053189" y="301676"/>
                  </a:lnTo>
                  <a:lnTo>
                    <a:pt x="1052296" y="298999"/>
                  </a:lnTo>
                  <a:lnTo>
                    <a:pt x="1051404" y="295428"/>
                  </a:lnTo>
                  <a:lnTo>
                    <a:pt x="1050511" y="292751"/>
                  </a:lnTo>
                  <a:lnTo>
                    <a:pt x="1049619" y="290966"/>
                  </a:lnTo>
                  <a:lnTo>
                    <a:pt x="1046941" y="290966"/>
                  </a:lnTo>
                  <a:lnTo>
                    <a:pt x="1041586" y="292751"/>
                  </a:lnTo>
                  <a:lnTo>
                    <a:pt x="1038016" y="292751"/>
                  </a:lnTo>
                  <a:lnTo>
                    <a:pt x="1030876" y="291858"/>
                  </a:lnTo>
                  <a:lnTo>
                    <a:pt x="1028198" y="290073"/>
                  </a:lnTo>
                  <a:lnTo>
                    <a:pt x="1026413" y="288288"/>
                  </a:lnTo>
                  <a:lnTo>
                    <a:pt x="1024628" y="286503"/>
                  </a:lnTo>
                  <a:lnTo>
                    <a:pt x="1023735" y="283826"/>
                  </a:lnTo>
                  <a:lnTo>
                    <a:pt x="1022843" y="280255"/>
                  </a:lnTo>
                  <a:lnTo>
                    <a:pt x="1021950" y="277578"/>
                  </a:lnTo>
                  <a:lnTo>
                    <a:pt x="1021950" y="265975"/>
                  </a:lnTo>
                  <a:lnTo>
                    <a:pt x="1021058" y="249017"/>
                  </a:lnTo>
                  <a:lnTo>
                    <a:pt x="1021950" y="234736"/>
                  </a:lnTo>
                  <a:lnTo>
                    <a:pt x="1023735" y="216886"/>
                  </a:lnTo>
                  <a:lnTo>
                    <a:pt x="1025520" y="208853"/>
                  </a:lnTo>
                  <a:lnTo>
                    <a:pt x="1026413" y="202605"/>
                  </a:lnTo>
                  <a:lnTo>
                    <a:pt x="1030876" y="194572"/>
                  </a:lnTo>
                  <a:lnTo>
                    <a:pt x="1057652" y="157086"/>
                  </a:lnTo>
                  <a:lnTo>
                    <a:pt x="1076395" y="140128"/>
                  </a:lnTo>
                  <a:lnTo>
                    <a:pt x="1079965" y="135665"/>
                  </a:lnTo>
                  <a:lnTo>
                    <a:pt x="1087105" y="125847"/>
                  </a:lnTo>
                  <a:lnTo>
                    <a:pt x="1092460" y="115137"/>
                  </a:lnTo>
                  <a:lnTo>
                    <a:pt x="1094246" y="110674"/>
                  </a:lnTo>
                  <a:lnTo>
                    <a:pt x="1095138" y="106211"/>
                  </a:lnTo>
                  <a:lnTo>
                    <a:pt x="1095138" y="102641"/>
                  </a:lnTo>
                  <a:lnTo>
                    <a:pt x="1094246" y="99964"/>
                  </a:lnTo>
                  <a:lnTo>
                    <a:pt x="1093353" y="97286"/>
                  </a:lnTo>
                  <a:lnTo>
                    <a:pt x="1091568" y="94608"/>
                  </a:lnTo>
                  <a:lnTo>
                    <a:pt x="1089783" y="89253"/>
                  </a:lnTo>
                  <a:lnTo>
                    <a:pt x="1088890" y="83898"/>
                  </a:lnTo>
                  <a:lnTo>
                    <a:pt x="1087998" y="77650"/>
                  </a:lnTo>
                  <a:lnTo>
                    <a:pt x="1087998" y="71403"/>
                  </a:lnTo>
                  <a:lnTo>
                    <a:pt x="1087998" y="67832"/>
                  </a:lnTo>
                  <a:lnTo>
                    <a:pt x="1089783" y="64262"/>
                  </a:lnTo>
                  <a:lnTo>
                    <a:pt x="1091568" y="61585"/>
                  </a:lnTo>
                  <a:lnTo>
                    <a:pt x="1093353" y="59800"/>
                  </a:lnTo>
                  <a:lnTo>
                    <a:pt x="1096030" y="58015"/>
                  </a:lnTo>
                  <a:lnTo>
                    <a:pt x="1103171" y="53552"/>
                  </a:lnTo>
                  <a:lnTo>
                    <a:pt x="1104956" y="51767"/>
                  </a:lnTo>
                  <a:lnTo>
                    <a:pt x="1104063" y="49982"/>
                  </a:lnTo>
                  <a:lnTo>
                    <a:pt x="1101386" y="49089"/>
                  </a:lnTo>
                  <a:lnTo>
                    <a:pt x="1052296" y="45519"/>
                  </a:lnTo>
                  <a:lnTo>
                    <a:pt x="1046049" y="41949"/>
                  </a:lnTo>
                  <a:lnTo>
                    <a:pt x="1043371" y="26776"/>
                  </a:lnTo>
                  <a:lnTo>
                    <a:pt x="938945" y="24991"/>
                  </a:lnTo>
                  <a:lnTo>
                    <a:pt x="848799" y="0"/>
                  </a:lnTo>
                  <a:lnTo>
                    <a:pt x="824700" y="893"/>
                  </a:lnTo>
                  <a:lnTo>
                    <a:pt x="800602" y="8925"/>
                  </a:lnTo>
                  <a:lnTo>
                    <a:pt x="752405" y="33916"/>
                  </a:lnTo>
                  <a:lnTo>
                    <a:pt x="602460" y="58907"/>
                  </a:lnTo>
                  <a:lnTo>
                    <a:pt x="591749" y="58015"/>
                  </a:lnTo>
                  <a:lnTo>
                    <a:pt x="558726" y="49982"/>
                  </a:lnTo>
                  <a:lnTo>
                    <a:pt x="425738" y="60692"/>
                  </a:lnTo>
                  <a:lnTo>
                    <a:pt x="414135" y="65155"/>
                  </a:lnTo>
                  <a:lnTo>
                    <a:pt x="402532" y="76758"/>
                  </a:lnTo>
                  <a:lnTo>
                    <a:pt x="383789" y="106211"/>
                  </a:lnTo>
                  <a:lnTo>
                    <a:pt x="374864" y="122277"/>
                  </a:lnTo>
                  <a:lnTo>
                    <a:pt x="362368" y="178507"/>
                  </a:lnTo>
                  <a:lnTo>
                    <a:pt x="347195" y="199927"/>
                  </a:lnTo>
                  <a:lnTo>
                    <a:pt x="286503" y="241876"/>
                  </a:lnTo>
                  <a:lnTo>
                    <a:pt x="207068" y="313279"/>
                  </a:lnTo>
                  <a:lnTo>
                    <a:pt x="185647" y="316849"/>
                  </a:lnTo>
                  <a:lnTo>
                    <a:pt x="170474" y="302569"/>
                  </a:lnTo>
                  <a:lnTo>
                    <a:pt x="155301" y="284718"/>
                  </a:lnTo>
                  <a:lnTo>
                    <a:pt x="134773" y="275793"/>
                  </a:lnTo>
                  <a:lnTo>
                    <a:pt x="121385" y="274900"/>
                  </a:lnTo>
                  <a:lnTo>
                    <a:pt x="83006" y="263297"/>
                  </a:lnTo>
                  <a:lnTo>
                    <a:pt x="70510" y="263297"/>
                  </a:lnTo>
                  <a:lnTo>
                    <a:pt x="18743" y="276685"/>
                  </a:lnTo>
                  <a:lnTo>
                    <a:pt x="12495" y="280255"/>
                  </a:lnTo>
                  <a:lnTo>
                    <a:pt x="7140" y="286503"/>
                  </a:lnTo>
                  <a:lnTo>
                    <a:pt x="0" y="297214"/>
                  </a:lnTo>
                  <a:lnTo>
                    <a:pt x="0" y="304354"/>
                  </a:lnTo>
                  <a:lnTo>
                    <a:pt x="2678" y="311494"/>
                  </a:lnTo>
                  <a:lnTo>
                    <a:pt x="16958" y="352551"/>
                  </a:lnTo>
                  <a:lnTo>
                    <a:pt x="18743" y="360583"/>
                  </a:lnTo>
                  <a:lnTo>
                    <a:pt x="16066" y="373971"/>
                  </a:lnTo>
                  <a:lnTo>
                    <a:pt x="11603" y="375756"/>
                  </a:lnTo>
                  <a:lnTo>
                    <a:pt x="6248" y="372186"/>
                  </a:lnTo>
                  <a:lnTo>
                    <a:pt x="8033" y="377541"/>
                  </a:lnTo>
                  <a:lnTo>
                    <a:pt x="11603" y="390037"/>
                  </a:lnTo>
                  <a:lnTo>
                    <a:pt x="19636" y="395392"/>
                  </a:lnTo>
                  <a:lnTo>
                    <a:pt x="29454" y="398962"/>
                  </a:lnTo>
                  <a:lnTo>
                    <a:pt x="36594" y="404317"/>
                  </a:lnTo>
                  <a:lnTo>
                    <a:pt x="28561" y="421276"/>
                  </a:lnTo>
                  <a:lnTo>
                    <a:pt x="29454" y="426631"/>
                  </a:lnTo>
                  <a:lnTo>
                    <a:pt x="50874" y="458762"/>
                  </a:lnTo>
                  <a:lnTo>
                    <a:pt x="55337" y="469472"/>
                  </a:lnTo>
                  <a:lnTo>
                    <a:pt x="49089" y="472150"/>
                  </a:lnTo>
                  <a:lnTo>
                    <a:pt x="45519" y="477505"/>
                  </a:lnTo>
                  <a:lnTo>
                    <a:pt x="44627" y="486430"/>
                  </a:lnTo>
                  <a:lnTo>
                    <a:pt x="48197" y="498033"/>
                  </a:lnTo>
                  <a:lnTo>
                    <a:pt x="38379" y="501604"/>
                  </a:lnTo>
                  <a:lnTo>
                    <a:pt x="28561" y="512314"/>
                  </a:lnTo>
                  <a:lnTo>
                    <a:pt x="21421" y="524809"/>
                  </a:lnTo>
                  <a:lnTo>
                    <a:pt x="18743" y="536412"/>
                  </a:lnTo>
                  <a:lnTo>
                    <a:pt x="22313" y="554263"/>
                  </a:lnTo>
                  <a:lnTo>
                    <a:pt x="30346" y="558726"/>
                  </a:lnTo>
                  <a:lnTo>
                    <a:pt x="41057" y="558726"/>
                  </a:lnTo>
                  <a:lnTo>
                    <a:pt x="49982" y="564973"/>
                  </a:lnTo>
                  <a:lnTo>
                    <a:pt x="79435" y="629236"/>
                  </a:lnTo>
                  <a:lnTo>
                    <a:pt x="91931" y="644409"/>
                  </a:lnTo>
                  <a:lnTo>
                    <a:pt x="118707" y="661367"/>
                  </a:lnTo>
                  <a:lnTo>
                    <a:pt x="143698" y="687250"/>
                  </a:lnTo>
                  <a:lnTo>
                    <a:pt x="149946" y="697961"/>
                  </a:lnTo>
                  <a:lnTo>
                    <a:pt x="141020" y="702423"/>
                  </a:lnTo>
                  <a:lnTo>
                    <a:pt x="139235" y="709564"/>
                  </a:lnTo>
                  <a:lnTo>
                    <a:pt x="147268" y="726522"/>
                  </a:lnTo>
                  <a:lnTo>
                    <a:pt x="161549" y="748835"/>
                  </a:lnTo>
                  <a:lnTo>
                    <a:pt x="166011" y="759546"/>
                  </a:lnTo>
                  <a:lnTo>
                    <a:pt x="172259" y="795247"/>
                  </a:lnTo>
                  <a:lnTo>
                    <a:pt x="172259" y="800602"/>
                  </a:lnTo>
                  <a:lnTo>
                    <a:pt x="169581" y="806850"/>
                  </a:lnTo>
                  <a:lnTo>
                    <a:pt x="174044" y="810420"/>
                  </a:lnTo>
                  <a:lnTo>
                    <a:pt x="180292" y="813098"/>
                  </a:lnTo>
                  <a:lnTo>
                    <a:pt x="187432" y="817560"/>
                  </a:lnTo>
                  <a:lnTo>
                    <a:pt x="192787" y="827378"/>
                  </a:lnTo>
                  <a:lnTo>
                    <a:pt x="194572" y="833626"/>
                  </a:lnTo>
                  <a:lnTo>
                    <a:pt x="195465" y="841659"/>
                  </a:lnTo>
                  <a:lnTo>
                    <a:pt x="198142" y="852369"/>
                  </a:lnTo>
                  <a:lnTo>
                    <a:pt x="206175" y="865757"/>
                  </a:lnTo>
                  <a:lnTo>
                    <a:pt x="241876" y="899673"/>
                  </a:lnTo>
                  <a:lnTo>
                    <a:pt x="286503" y="923772"/>
                  </a:lnTo>
                  <a:lnTo>
                    <a:pt x="293643" y="934482"/>
                  </a:lnTo>
                  <a:lnTo>
                    <a:pt x="286503" y="948763"/>
                  </a:lnTo>
                  <a:lnTo>
                    <a:pt x="270438" y="952333"/>
                  </a:lnTo>
                  <a:lnTo>
                    <a:pt x="252587" y="952333"/>
                  </a:lnTo>
                  <a:lnTo>
                    <a:pt x="241876" y="957688"/>
                  </a:lnTo>
                  <a:lnTo>
                    <a:pt x="227596" y="949655"/>
                  </a:lnTo>
                  <a:lnTo>
                    <a:pt x="213315" y="951440"/>
                  </a:lnTo>
                  <a:lnTo>
                    <a:pt x="200820" y="960366"/>
                  </a:lnTo>
                  <a:lnTo>
                    <a:pt x="194572" y="975539"/>
                  </a:lnTo>
                  <a:lnTo>
                    <a:pt x="195465" y="991604"/>
                  </a:lnTo>
                  <a:lnTo>
                    <a:pt x="203498" y="1002315"/>
                  </a:lnTo>
                  <a:lnTo>
                    <a:pt x="215993" y="1007670"/>
                  </a:lnTo>
                  <a:lnTo>
                    <a:pt x="231166" y="1009455"/>
                  </a:lnTo>
                  <a:lnTo>
                    <a:pt x="231166" y="1014810"/>
                  </a:lnTo>
                  <a:lnTo>
                    <a:pt x="224026" y="1029983"/>
                  </a:lnTo>
                  <a:lnTo>
                    <a:pt x="231166" y="1042479"/>
                  </a:lnTo>
                  <a:lnTo>
                    <a:pt x="246339" y="1051404"/>
                  </a:lnTo>
                  <a:lnTo>
                    <a:pt x="260620" y="1054974"/>
                  </a:lnTo>
                  <a:lnTo>
                    <a:pt x="257050" y="1074610"/>
                  </a:lnTo>
                  <a:lnTo>
                    <a:pt x="261512" y="1092460"/>
                  </a:lnTo>
                  <a:lnTo>
                    <a:pt x="274900" y="1124592"/>
                  </a:lnTo>
                  <a:lnTo>
                    <a:pt x="278470" y="1119236"/>
                  </a:lnTo>
                  <a:lnTo>
                    <a:pt x="283826" y="1114774"/>
                  </a:lnTo>
                  <a:lnTo>
                    <a:pt x="290966" y="1112989"/>
                  </a:lnTo>
                  <a:lnTo>
                    <a:pt x="298106" y="1112989"/>
                  </a:lnTo>
                  <a:lnTo>
                    <a:pt x="305246" y="1116559"/>
                  </a:lnTo>
                  <a:lnTo>
                    <a:pt x="307924" y="1132624"/>
                  </a:lnTo>
                  <a:lnTo>
                    <a:pt x="313279" y="1136195"/>
                  </a:lnTo>
                  <a:lnTo>
                    <a:pt x="320419" y="1138872"/>
                  </a:lnTo>
                  <a:lnTo>
                    <a:pt x="324882" y="1145120"/>
                  </a:lnTo>
                  <a:lnTo>
                    <a:pt x="328452" y="1153153"/>
                  </a:lnTo>
                  <a:lnTo>
                    <a:pt x="333807" y="1159400"/>
                  </a:lnTo>
                  <a:lnTo>
                    <a:pt x="339163" y="1162078"/>
                  </a:lnTo>
                  <a:lnTo>
                    <a:pt x="348980" y="1165648"/>
                  </a:lnTo>
                  <a:lnTo>
                    <a:pt x="355228" y="1171003"/>
                  </a:lnTo>
                  <a:lnTo>
                    <a:pt x="355228" y="1164756"/>
                  </a:lnTo>
                  <a:lnTo>
                    <a:pt x="364153" y="1162971"/>
                  </a:lnTo>
                  <a:lnTo>
                    <a:pt x="369509" y="1159400"/>
                  </a:lnTo>
                  <a:lnTo>
                    <a:pt x="375756" y="1158508"/>
                  </a:lnTo>
                  <a:lnTo>
                    <a:pt x="389144" y="1156723"/>
                  </a:lnTo>
                  <a:lnTo>
                    <a:pt x="390929" y="1154938"/>
                  </a:lnTo>
                  <a:lnTo>
                    <a:pt x="393607" y="1154045"/>
                  </a:lnTo>
                  <a:lnTo>
                    <a:pt x="395392" y="1151368"/>
                  </a:lnTo>
                  <a:lnTo>
                    <a:pt x="398070" y="1146905"/>
                  </a:lnTo>
                  <a:lnTo>
                    <a:pt x="399855" y="1144227"/>
                  </a:lnTo>
                  <a:lnTo>
                    <a:pt x="401640" y="1142442"/>
                  </a:lnTo>
                  <a:lnTo>
                    <a:pt x="404317" y="1141550"/>
                  </a:lnTo>
                  <a:lnTo>
                    <a:pt x="406103" y="1141550"/>
                  </a:lnTo>
                  <a:lnTo>
                    <a:pt x="408780" y="1142442"/>
                  </a:lnTo>
                  <a:lnTo>
                    <a:pt x="413243" y="1145120"/>
                  </a:lnTo>
                  <a:lnTo>
                    <a:pt x="419490" y="1149583"/>
                  </a:lnTo>
                  <a:lnTo>
                    <a:pt x="429308" y="1159400"/>
                  </a:lnTo>
                  <a:lnTo>
                    <a:pt x="431986" y="1164756"/>
                  </a:lnTo>
                  <a:lnTo>
                    <a:pt x="432878" y="1169218"/>
                  </a:lnTo>
                  <a:lnTo>
                    <a:pt x="431986" y="1171896"/>
                  </a:lnTo>
                  <a:lnTo>
                    <a:pt x="431986" y="1175466"/>
                  </a:lnTo>
                  <a:lnTo>
                    <a:pt x="433771" y="1177251"/>
                  </a:lnTo>
                  <a:lnTo>
                    <a:pt x="448944" y="1193317"/>
                  </a:lnTo>
                  <a:lnTo>
                    <a:pt x="451622" y="1194209"/>
                  </a:lnTo>
                  <a:lnTo>
                    <a:pt x="455192" y="1195102"/>
                  </a:lnTo>
                  <a:lnTo>
                    <a:pt x="461440" y="1195102"/>
                  </a:lnTo>
                  <a:lnTo>
                    <a:pt x="470365" y="1191532"/>
                  </a:lnTo>
                  <a:lnTo>
                    <a:pt x="473935" y="1191532"/>
                  </a:lnTo>
                  <a:lnTo>
                    <a:pt x="479290" y="1192424"/>
                  </a:lnTo>
                  <a:lnTo>
                    <a:pt x="481968" y="1194209"/>
                  </a:lnTo>
                  <a:lnTo>
                    <a:pt x="484645" y="1195994"/>
                  </a:lnTo>
                  <a:lnTo>
                    <a:pt x="500711" y="1213845"/>
                  </a:lnTo>
                  <a:lnTo>
                    <a:pt x="503389" y="1219200"/>
                  </a:lnTo>
                  <a:lnTo>
                    <a:pt x="504281" y="1221878"/>
                  </a:lnTo>
                  <a:lnTo>
                    <a:pt x="504281" y="1224555"/>
                  </a:lnTo>
                  <a:lnTo>
                    <a:pt x="504281" y="1228125"/>
                  </a:lnTo>
                  <a:lnTo>
                    <a:pt x="504281" y="1230803"/>
                  </a:lnTo>
                  <a:lnTo>
                    <a:pt x="503389" y="1234373"/>
                  </a:lnTo>
                  <a:lnTo>
                    <a:pt x="501604" y="1237051"/>
                  </a:lnTo>
                  <a:lnTo>
                    <a:pt x="499818" y="1238836"/>
                  </a:lnTo>
                  <a:lnTo>
                    <a:pt x="496248" y="1242406"/>
                  </a:lnTo>
                  <a:lnTo>
                    <a:pt x="490893" y="1245084"/>
                  </a:lnTo>
                  <a:lnTo>
                    <a:pt x="465010" y="1252224"/>
                  </a:lnTo>
                  <a:lnTo>
                    <a:pt x="462332" y="1253116"/>
                  </a:lnTo>
                  <a:lnTo>
                    <a:pt x="459654" y="1254901"/>
                  </a:lnTo>
                  <a:lnTo>
                    <a:pt x="458762" y="1256686"/>
                  </a:lnTo>
                  <a:lnTo>
                    <a:pt x="457869" y="1259364"/>
                  </a:lnTo>
                  <a:lnTo>
                    <a:pt x="457869" y="1262042"/>
                  </a:lnTo>
                  <a:lnTo>
                    <a:pt x="459654" y="1264719"/>
                  </a:lnTo>
                  <a:lnTo>
                    <a:pt x="461440" y="1266504"/>
                  </a:lnTo>
                  <a:lnTo>
                    <a:pt x="483753" y="1284355"/>
                  </a:lnTo>
                  <a:lnTo>
                    <a:pt x="486430" y="1287925"/>
                  </a:lnTo>
                  <a:lnTo>
                    <a:pt x="487323" y="1290603"/>
                  </a:lnTo>
                  <a:lnTo>
                    <a:pt x="487323" y="1293280"/>
                  </a:lnTo>
                  <a:lnTo>
                    <a:pt x="487323" y="1296850"/>
                  </a:lnTo>
                  <a:lnTo>
                    <a:pt x="486430" y="1303098"/>
                  </a:lnTo>
                  <a:lnTo>
                    <a:pt x="485538" y="1305776"/>
                  </a:lnTo>
                  <a:lnTo>
                    <a:pt x="486430" y="1309346"/>
                  </a:lnTo>
                  <a:lnTo>
                    <a:pt x="489108" y="1311131"/>
                  </a:lnTo>
                  <a:lnTo>
                    <a:pt x="492678" y="1312916"/>
                  </a:lnTo>
                  <a:lnTo>
                    <a:pt x="499818" y="1312023"/>
                  </a:lnTo>
                  <a:lnTo>
                    <a:pt x="503389" y="1311131"/>
                  </a:lnTo>
                  <a:lnTo>
                    <a:pt x="506066" y="1308453"/>
                  </a:lnTo>
                  <a:lnTo>
                    <a:pt x="507851" y="1305776"/>
                  </a:lnTo>
                  <a:lnTo>
                    <a:pt x="508744" y="1303098"/>
                  </a:lnTo>
                  <a:lnTo>
                    <a:pt x="508744" y="1300421"/>
                  </a:lnTo>
                  <a:lnTo>
                    <a:pt x="508744" y="1293280"/>
                  </a:lnTo>
                  <a:lnTo>
                    <a:pt x="509636" y="1290603"/>
                  </a:lnTo>
                  <a:lnTo>
                    <a:pt x="510529" y="1287925"/>
                  </a:lnTo>
                  <a:lnTo>
                    <a:pt x="512314" y="1286140"/>
                  </a:lnTo>
                  <a:lnTo>
                    <a:pt x="514992" y="1285248"/>
                  </a:lnTo>
                  <a:lnTo>
                    <a:pt x="518562" y="1287033"/>
                  </a:lnTo>
                  <a:lnTo>
                    <a:pt x="521239" y="1291495"/>
                  </a:lnTo>
                  <a:lnTo>
                    <a:pt x="523024" y="1294173"/>
                  </a:lnTo>
                  <a:lnTo>
                    <a:pt x="525702" y="1300421"/>
                  </a:lnTo>
                  <a:lnTo>
                    <a:pt x="528380" y="1302206"/>
                  </a:lnTo>
                  <a:lnTo>
                    <a:pt x="532842" y="1303991"/>
                  </a:lnTo>
                  <a:lnTo>
                    <a:pt x="549800" y="1303991"/>
                  </a:lnTo>
                  <a:lnTo>
                    <a:pt x="553370" y="1304883"/>
                  </a:lnTo>
                  <a:lnTo>
                    <a:pt x="556048" y="1306668"/>
                  </a:lnTo>
                  <a:lnTo>
                    <a:pt x="557833" y="1310238"/>
                  </a:lnTo>
                  <a:lnTo>
                    <a:pt x="558726" y="1313809"/>
                  </a:lnTo>
                  <a:lnTo>
                    <a:pt x="557833" y="1317379"/>
                  </a:lnTo>
                  <a:lnTo>
                    <a:pt x="558726" y="1320056"/>
                  </a:lnTo>
                  <a:lnTo>
                    <a:pt x="562296" y="1323626"/>
                  </a:lnTo>
                  <a:lnTo>
                    <a:pt x="584609" y="1337014"/>
                  </a:lnTo>
                  <a:lnTo>
                    <a:pt x="589964" y="1342370"/>
                  </a:lnTo>
                  <a:lnTo>
                    <a:pt x="592642" y="1347725"/>
                  </a:lnTo>
                  <a:lnTo>
                    <a:pt x="592642" y="1353973"/>
                  </a:lnTo>
                  <a:lnTo>
                    <a:pt x="592642" y="1357543"/>
                  </a:lnTo>
                  <a:lnTo>
                    <a:pt x="593534" y="1360220"/>
                  </a:lnTo>
                  <a:lnTo>
                    <a:pt x="595320" y="1362005"/>
                  </a:lnTo>
                  <a:lnTo>
                    <a:pt x="597997" y="1362898"/>
                  </a:lnTo>
                  <a:lnTo>
                    <a:pt x="603352" y="1364683"/>
                  </a:lnTo>
                  <a:lnTo>
                    <a:pt x="630128" y="1367361"/>
                  </a:lnTo>
                  <a:lnTo>
                    <a:pt x="638161" y="1366468"/>
                  </a:lnTo>
                  <a:lnTo>
                    <a:pt x="643516" y="1365575"/>
                  </a:lnTo>
                  <a:lnTo>
                    <a:pt x="647979" y="1362005"/>
                  </a:lnTo>
                  <a:lnTo>
                    <a:pt x="652442" y="1360220"/>
                  </a:lnTo>
                  <a:lnTo>
                    <a:pt x="657797" y="1357543"/>
                  </a:lnTo>
                  <a:lnTo>
                    <a:pt x="670292" y="1355758"/>
                  </a:lnTo>
                  <a:lnTo>
                    <a:pt x="704208" y="1361113"/>
                  </a:lnTo>
                  <a:lnTo>
                    <a:pt x="710456" y="1360220"/>
                  </a:lnTo>
                  <a:lnTo>
                    <a:pt x="714026" y="1357543"/>
                  </a:lnTo>
                  <a:lnTo>
                    <a:pt x="713134" y="1347725"/>
                  </a:lnTo>
                  <a:lnTo>
                    <a:pt x="714026" y="1345047"/>
                  </a:lnTo>
                  <a:lnTo>
                    <a:pt x="714919" y="1342370"/>
                  </a:lnTo>
                  <a:lnTo>
                    <a:pt x="720274" y="1344155"/>
                  </a:lnTo>
                  <a:lnTo>
                    <a:pt x="727414" y="1347725"/>
                  </a:lnTo>
                  <a:lnTo>
                    <a:pt x="742588" y="1357543"/>
                  </a:lnTo>
                  <a:lnTo>
                    <a:pt x="753298" y="1362898"/>
                  </a:lnTo>
                  <a:lnTo>
                    <a:pt x="769364" y="1360220"/>
                  </a:lnTo>
                  <a:lnTo>
                    <a:pt x="772041" y="1360220"/>
                  </a:lnTo>
                  <a:lnTo>
                    <a:pt x="774719" y="1360220"/>
                  </a:lnTo>
                  <a:lnTo>
                    <a:pt x="777396" y="1362005"/>
                  </a:lnTo>
                  <a:lnTo>
                    <a:pt x="780074" y="1363790"/>
                  </a:lnTo>
                  <a:lnTo>
                    <a:pt x="782752" y="1366468"/>
                  </a:lnTo>
                  <a:lnTo>
                    <a:pt x="784536" y="1370038"/>
                  </a:lnTo>
                  <a:lnTo>
                    <a:pt x="785429" y="1372716"/>
                  </a:lnTo>
                  <a:lnTo>
                    <a:pt x="786322" y="1381641"/>
                  </a:lnTo>
                  <a:lnTo>
                    <a:pt x="785429" y="1405739"/>
                  </a:lnTo>
                  <a:lnTo>
                    <a:pt x="816668" y="1375393"/>
                  </a:lnTo>
                  <a:lnTo>
                    <a:pt x="828270" y="1362005"/>
                  </a:lnTo>
                  <a:lnTo>
                    <a:pt x="834518" y="1353080"/>
                  </a:lnTo>
                  <a:lnTo>
                    <a:pt x="838981" y="1349510"/>
                  </a:lnTo>
                  <a:lnTo>
                    <a:pt x="843444" y="1347725"/>
                  </a:lnTo>
                  <a:lnTo>
                    <a:pt x="848799" y="1345940"/>
                  </a:lnTo>
                  <a:lnTo>
                    <a:pt x="855939" y="1343262"/>
                  </a:lnTo>
                  <a:lnTo>
                    <a:pt x="858617" y="1337907"/>
                  </a:lnTo>
                  <a:lnTo>
                    <a:pt x="860402" y="1334337"/>
                  </a:lnTo>
                  <a:lnTo>
                    <a:pt x="860402" y="1329874"/>
                  </a:lnTo>
                  <a:lnTo>
                    <a:pt x="859509" y="1327197"/>
                  </a:lnTo>
                  <a:lnTo>
                    <a:pt x="857724" y="1325411"/>
                  </a:lnTo>
                  <a:lnTo>
                    <a:pt x="855046" y="1323626"/>
                  </a:lnTo>
                  <a:lnTo>
                    <a:pt x="845229" y="1321841"/>
                  </a:lnTo>
                  <a:lnTo>
                    <a:pt x="842551" y="1320056"/>
                  </a:lnTo>
                  <a:lnTo>
                    <a:pt x="840766" y="1318271"/>
                  </a:lnTo>
                  <a:lnTo>
                    <a:pt x="827378" y="1295065"/>
                  </a:lnTo>
                  <a:lnTo>
                    <a:pt x="822023" y="1287925"/>
                  </a:lnTo>
                  <a:lnTo>
                    <a:pt x="813990" y="1280785"/>
                  </a:lnTo>
                  <a:lnTo>
                    <a:pt x="805065" y="1274537"/>
                  </a:lnTo>
                  <a:lnTo>
                    <a:pt x="803280" y="1271860"/>
                  </a:lnTo>
                  <a:lnTo>
                    <a:pt x="801495" y="1270074"/>
                  </a:lnTo>
                  <a:lnTo>
                    <a:pt x="800602" y="1266504"/>
                  </a:lnTo>
                  <a:lnTo>
                    <a:pt x="801495" y="1263827"/>
                  </a:lnTo>
                  <a:lnTo>
                    <a:pt x="803280" y="1262042"/>
                  </a:lnTo>
                  <a:lnTo>
                    <a:pt x="805957" y="1262042"/>
                  </a:lnTo>
                  <a:lnTo>
                    <a:pt x="815775" y="1263827"/>
                  </a:lnTo>
                  <a:lnTo>
                    <a:pt x="819345" y="1262934"/>
                  </a:lnTo>
                  <a:lnTo>
                    <a:pt x="822023" y="1262042"/>
                  </a:lnTo>
                  <a:lnTo>
                    <a:pt x="824700" y="1261149"/>
                  </a:lnTo>
                  <a:lnTo>
                    <a:pt x="826486" y="1259364"/>
                  </a:lnTo>
                  <a:lnTo>
                    <a:pt x="828270" y="1256686"/>
                  </a:lnTo>
                  <a:lnTo>
                    <a:pt x="831841" y="1251331"/>
                  </a:lnTo>
                  <a:lnTo>
                    <a:pt x="840766" y="1235266"/>
                  </a:lnTo>
                  <a:lnTo>
                    <a:pt x="841658" y="1233481"/>
                  </a:lnTo>
                  <a:lnTo>
                    <a:pt x="840766" y="1231696"/>
                  </a:lnTo>
                  <a:lnTo>
                    <a:pt x="838981" y="1229910"/>
                  </a:lnTo>
                  <a:lnTo>
                    <a:pt x="835411" y="1225448"/>
                  </a:lnTo>
                  <a:lnTo>
                    <a:pt x="819345" y="1213845"/>
                  </a:lnTo>
                  <a:lnTo>
                    <a:pt x="817560" y="1211167"/>
                  </a:lnTo>
                  <a:lnTo>
                    <a:pt x="814882" y="1206705"/>
                  </a:lnTo>
                  <a:lnTo>
                    <a:pt x="814882" y="1204027"/>
                  </a:lnTo>
                  <a:lnTo>
                    <a:pt x="816668" y="1200457"/>
                  </a:lnTo>
                  <a:lnTo>
                    <a:pt x="818453" y="1197779"/>
                  </a:lnTo>
                  <a:lnTo>
                    <a:pt x="822023" y="1193317"/>
                  </a:lnTo>
                  <a:lnTo>
                    <a:pt x="824700" y="1190639"/>
                  </a:lnTo>
                  <a:lnTo>
                    <a:pt x="827378" y="1189747"/>
                  </a:lnTo>
                  <a:lnTo>
                    <a:pt x="830056" y="1189747"/>
                  </a:lnTo>
                  <a:lnTo>
                    <a:pt x="855046" y="1196887"/>
                  </a:lnTo>
                  <a:lnTo>
                    <a:pt x="896103" y="1201349"/>
                  </a:lnTo>
                  <a:lnTo>
                    <a:pt x="900566" y="1199564"/>
                  </a:lnTo>
                  <a:lnTo>
                    <a:pt x="904136" y="1197779"/>
                  </a:lnTo>
                  <a:lnTo>
                    <a:pt x="910384" y="1192424"/>
                  </a:lnTo>
                  <a:lnTo>
                    <a:pt x="913061" y="1188854"/>
                  </a:lnTo>
                  <a:lnTo>
                    <a:pt x="913954" y="1184391"/>
                  </a:lnTo>
                  <a:lnTo>
                    <a:pt x="914846" y="1180821"/>
                  </a:lnTo>
                  <a:lnTo>
                    <a:pt x="914846" y="1177251"/>
                  </a:lnTo>
                  <a:lnTo>
                    <a:pt x="913954" y="1174573"/>
                  </a:lnTo>
                  <a:lnTo>
                    <a:pt x="913954" y="1171003"/>
                  </a:lnTo>
                  <a:lnTo>
                    <a:pt x="913061" y="1168326"/>
                  </a:lnTo>
                  <a:lnTo>
                    <a:pt x="911276" y="1162971"/>
                  </a:lnTo>
                  <a:lnTo>
                    <a:pt x="904136" y="1150475"/>
                  </a:lnTo>
                  <a:lnTo>
                    <a:pt x="904136" y="1146905"/>
                  </a:lnTo>
                  <a:lnTo>
                    <a:pt x="904136" y="1141550"/>
                  </a:lnTo>
                  <a:lnTo>
                    <a:pt x="905921" y="1138872"/>
                  </a:lnTo>
                  <a:lnTo>
                    <a:pt x="908598" y="1137087"/>
                  </a:lnTo>
                  <a:lnTo>
                    <a:pt x="946978" y="1142442"/>
                  </a:lnTo>
                  <a:lnTo>
                    <a:pt x="950548" y="1142442"/>
                  </a:lnTo>
                  <a:lnTo>
                    <a:pt x="955010" y="1140657"/>
                  </a:lnTo>
                  <a:lnTo>
                    <a:pt x="956795" y="1137980"/>
                  </a:lnTo>
                  <a:lnTo>
                    <a:pt x="955903" y="1135302"/>
                  </a:lnTo>
                  <a:lnTo>
                    <a:pt x="954118" y="1133517"/>
                  </a:lnTo>
                  <a:lnTo>
                    <a:pt x="941622" y="1125484"/>
                  </a:lnTo>
                  <a:lnTo>
                    <a:pt x="939837" y="1123699"/>
                  </a:lnTo>
                  <a:lnTo>
                    <a:pt x="938945" y="1120129"/>
                  </a:lnTo>
                  <a:lnTo>
                    <a:pt x="939837" y="1113881"/>
                  </a:lnTo>
                  <a:lnTo>
                    <a:pt x="944300" y="1108526"/>
                  </a:lnTo>
                  <a:lnTo>
                    <a:pt x="946085" y="1104063"/>
                  </a:lnTo>
                  <a:lnTo>
                    <a:pt x="946085" y="1100493"/>
                  </a:lnTo>
                  <a:lnTo>
                    <a:pt x="943407" y="1092460"/>
                  </a:lnTo>
                  <a:lnTo>
                    <a:pt x="942515" y="1088890"/>
                  </a:lnTo>
                  <a:lnTo>
                    <a:pt x="943407" y="1084428"/>
                  </a:lnTo>
                  <a:lnTo>
                    <a:pt x="945192" y="1084428"/>
                  </a:lnTo>
                  <a:lnTo>
                    <a:pt x="946978" y="1084428"/>
                  </a:lnTo>
                  <a:lnTo>
                    <a:pt x="955010" y="1092460"/>
                  </a:lnTo>
                  <a:lnTo>
                    <a:pt x="962150" y="1096923"/>
                  </a:lnTo>
                  <a:lnTo>
                    <a:pt x="972861" y="1101386"/>
                  </a:lnTo>
                  <a:lnTo>
                    <a:pt x="986249" y="1104956"/>
                  </a:lnTo>
                  <a:lnTo>
                    <a:pt x="990712" y="1104063"/>
                  </a:lnTo>
                  <a:lnTo>
                    <a:pt x="996067" y="1103171"/>
                  </a:lnTo>
                  <a:lnTo>
                    <a:pt x="1012132" y="1092460"/>
                  </a:lnTo>
                  <a:lnTo>
                    <a:pt x="1030876" y="1086213"/>
                  </a:lnTo>
                  <a:lnTo>
                    <a:pt x="1051404" y="1074610"/>
                  </a:lnTo>
                  <a:lnTo>
                    <a:pt x="1062114" y="1065684"/>
                  </a:lnTo>
                  <a:lnTo>
                    <a:pt x="1073717" y="1060329"/>
                  </a:lnTo>
                  <a:lnTo>
                    <a:pt x="1101386" y="1060329"/>
                  </a:lnTo>
                  <a:lnTo>
                    <a:pt x="1108526" y="1061222"/>
                  </a:lnTo>
                  <a:lnTo>
                    <a:pt x="1111204" y="1063007"/>
                  </a:lnTo>
                  <a:lnTo>
                    <a:pt x="1119236" y="1071040"/>
                  </a:lnTo>
                  <a:lnTo>
                    <a:pt x="1129947" y="1083535"/>
                  </a:lnTo>
                  <a:lnTo>
                    <a:pt x="1130839" y="1086213"/>
                  </a:lnTo>
                  <a:lnTo>
                    <a:pt x="1130839" y="1088890"/>
                  </a:lnTo>
                  <a:lnTo>
                    <a:pt x="1130839" y="1091568"/>
                  </a:lnTo>
                  <a:lnTo>
                    <a:pt x="1130839" y="1094246"/>
                  </a:lnTo>
                  <a:lnTo>
                    <a:pt x="1131732" y="1096031"/>
                  </a:lnTo>
                  <a:lnTo>
                    <a:pt x="1134409" y="1096923"/>
                  </a:lnTo>
                  <a:lnTo>
                    <a:pt x="1154938" y="1101386"/>
                  </a:lnTo>
                  <a:lnTo>
                    <a:pt x="1158508" y="1102278"/>
                  </a:lnTo>
                  <a:lnTo>
                    <a:pt x="1161185" y="1103171"/>
                  </a:lnTo>
                  <a:lnTo>
                    <a:pt x="1165648" y="1106741"/>
                  </a:lnTo>
                  <a:lnTo>
                    <a:pt x="1176358" y="1119236"/>
                  </a:lnTo>
                  <a:lnTo>
                    <a:pt x="1180821" y="1121914"/>
                  </a:lnTo>
                  <a:lnTo>
                    <a:pt x="1184391" y="1123699"/>
                  </a:lnTo>
                  <a:lnTo>
                    <a:pt x="1187961" y="1124592"/>
                  </a:lnTo>
                  <a:lnTo>
                    <a:pt x="1193317" y="1123699"/>
                  </a:lnTo>
                  <a:lnTo>
                    <a:pt x="1195994" y="1122807"/>
                  </a:lnTo>
                  <a:lnTo>
                    <a:pt x="1198672" y="1120129"/>
                  </a:lnTo>
                  <a:lnTo>
                    <a:pt x="1203134" y="1091568"/>
                  </a:lnTo>
                  <a:lnTo>
                    <a:pt x="1204027" y="1088890"/>
                  </a:lnTo>
                  <a:lnTo>
                    <a:pt x="1205812" y="1085320"/>
                  </a:lnTo>
                  <a:lnTo>
                    <a:pt x="1207597" y="1082643"/>
                  </a:lnTo>
                  <a:lnTo>
                    <a:pt x="1211167" y="1078180"/>
                  </a:lnTo>
                  <a:lnTo>
                    <a:pt x="1214737" y="1071932"/>
                  </a:lnTo>
                  <a:lnTo>
                    <a:pt x="1215630" y="1069255"/>
                  </a:lnTo>
                  <a:lnTo>
                    <a:pt x="1216522" y="1065684"/>
                  </a:lnTo>
                  <a:lnTo>
                    <a:pt x="1216522" y="1059437"/>
                  </a:lnTo>
                  <a:lnTo>
                    <a:pt x="1215630" y="1055867"/>
                  </a:lnTo>
                  <a:lnTo>
                    <a:pt x="1215630" y="1052296"/>
                  </a:lnTo>
                  <a:lnTo>
                    <a:pt x="1213845" y="1036231"/>
                  </a:lnTo>
                  <a:lnTo>
                    <a:pt x="1214737" y="1003207"/>
                  </a:lnTo>
                  <a:lnTo>
                    <a:pt x="1214737" y="1000530"/>
                  </a:lnTo>
                  <a:lnTo>
                    <a:pt x="1215630" y="997852"/>
                  </a:lnTo>
                  <a:lnTo>
                    <a:pt x="1216522" y="994282"/>
                  </a:lnTo>
                  <a:lnTo>
                    <a:pt x="1219200" y="988034"/>
                  </a:lnTo>
                  <a:lnTo>
                    <a:pt x="1221878" y="985356"/>
                  </a:lnTo>
                  <a:lnTo>
                    <a:pt x="1224555" y="982679"/>
                  </a:lnTo>
                  <a:lnTo>
                    <a:pt x="1227233" y="981786"/>
                  </a:lnTo>
                  <a:lnTo>
                    <a:pt x="1251331" y="963043"/>
                  </a:lnTo>
                  <a:lnTo>
                    <a:pt x="1254901" y="960366"/>
                  </a:lnTo>
                  <a:lnTo>
                    <a:pt x="1257579" y="959473"/>
                  </a:lnTo>
                  <a:lnTo>
                    <a:pt x="1261149" y="959473"/>
                  </a:lnTo>
                  <a:lnTo>
                    <a:pt x="1263827" y="959473"/>
                  </a:lnTo>
                  <a:lnTo>
                    <a:pt x="1274537" y="961258"/>
                  </a:lnTo>
                  <a:lnTo>
                    <a:pt x="1279000" y="961258"/>
                  </a:lnTo>
                  <a:lnTo>
                    <a:pt x="1282570" y="960366"/>
                  </a:lnTo>
                  <a:lnTo>
                    <a:pt x="1284355" y="957688"/>
                  </a:lnTo>
                  <a:lnTo>
                    <a:pt x="1287033" y="953225"/>
                  </a:lnTo>
                  <a:lnTo>
                    <a:pt x="1287925" y="950548"/>
                  </a:lnTo>
                  <a:lnTo>
                    <a:pt x="1287033" y="948763"/>
                  </a:lnTo>
                  <a:lnTo>
                    <a:pt x="1286140" y="946978"/>
                  </a:lnTo>
                  <a:lnTo>
                    <a:pt x="1282570" y="944300"/>
                  </a:lnTo>
                  <a:lnTo>
                    <a:pt x="1270074" y="938052"/>
                  </a:lnTo>
                  <a:lnTo>
                    <a:pt x="1268289" y="936267"/>
                  </a:lnTo>
                  <a:lnTo>
                    <a:pt x="1267397" y="933590"/>
                  </a:lnTo>
                  <a:lnTo>
                    <a:pt x="1269182" y="927342"/>
                  </a:lnTo>
                  <a:lnTo>
                    <a:pt x="1276322" y="917524"/>
                  </a:lnTo>
                  <a:lnTo>
                    <a:pt x="1288818" y="905028"/>
                  </a:lnTo>
                  <a:lnTo>
                    <a:pt x="1291495" y="901458"/>
                  </a:lnTo>
                  <a:lnTo>
                    <a:pt x="1292388" y="897888"/>
                  </a:lnTo>
                  <a:lnTo>
                    <a:pt x="1293280" y="895211"/>
                  </a:lnTo>
                  <a:lnTo>
                    <a:pt x="1293280" y="891640"/>
                  </a:lnTo>
                  <a:lnTo>
                    <a:pt x="1293280" y="888070"/>
                  </a:lnTo>
                  <a:lnTo>
                    <a:pt x="1292388" y="885393"/>
                  </a:lnTo>
                  <a:lnTo>
                    <a:pt x="1291495" y="882715"/>
                  </a:lnTo>
                  <a:lnTo>
                    <a:pt x="1288818" y="880038"/>
                  </a:lnTo>
                  <a:lnTo>
                    <a:pt x="1287033" y="877360"/>
                  </a:lnTo>
                  <a:lnTo>
                    <a:pt x="1284355" y="874682"/>
                  </a:lnTo>
                  <a:lnTo>
                    <a:pt x="1275430" y="868435"/>
                  </a:lnTo>
                  <a:lnTo>
                    <a:pt x="1273645" y="865757"/>
                  </a:lnTo>
                  <a:lnTo>
                    <a:pt x="1272752" y="863079"/>
                  </a:lnTo>
                  <a:lnTo>
                    <a:pt x="1271860" y="859509"/>
                  </a:lnTo>
                  <a:lnTo>
                    <a:pt x="1274537" y="853262"/>
                  </a:lnTo>
                  <a:lnTo>
                    <a:pt x="1276322" y="849691"/>
                  </a:lnTo>
                  <a:lnTo>
                    <a:pt x="1279892" y="847906"/>
                  </a:lnTo>
                  <a:lnTo>
                    <a:pt x="1317379" y="842551"/>
                  </a:lnTo>
                  <a:lnTo>
                    <a:pt x="1321841" y="840766"/>
                  </a:lnTo>
                  <a:lnTo>
                    <a:pt x="1326304" y="838981"/>
                  </a:lnTo>
                  <a:lnTo>
                    <a:pt x="1333444" y="833626"/>
                  </a:lnTo>
                  <a:lnTo>
                    <a:pt x="1336122" y="829163"/>
                  </a:lnTo>
                  <a:lnTo>
                    <a:pt x="1337014" y="825593"/>
                  </a:ln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59" name="Полілінія: фігура 58">
              <a:extLst>
                <a:ext uri="{FF2B5EF4-FFF2-40B4-BE49-F238E27FC236}">
                  <a16:creationId xmlns:a16="http://schemas.microsoft.com/office/drawing/2014/main" id="{B711018D-4D78-46B6-8B1D-17B79D644F42}"/>
                </a:ext>
              </a:extLst>
            </p:cNvPr>
            <p:cNvSpPr/>
            <p:nvPr/>
          </p:nvSpPr>
          <p:spPr>
            <a:xfrm>
              <a:off x="3883410" y="2340109"/>
              <a:ext cx="1445903" cy="1525338"/>
            </a:xfrm>
            <a:custGeom>
              <a:avLst/>
              <a:gdLst>
                <a:gd name="connsiteX0" fmla="*/ 1437871 w 1445903"/>
                <a:gd name="connsiteY0" fmla="*/ 1153153 h 1525338"/>
                <a:gd name="connsiteX1" fmla="*/ 1432515 w 1445903"/>
                <a:gd name="connsiteY1" fmla="*/ 1149582 h 1525338"/>
                <a:gd name="connsiteX2" fmla="*/ 1429838 w 1445903"/>
                <a:gd name="connsiteY2" fmla="*/ 1147797 h 1525338"/>
                <a:gd name="connsiteX3" fmla="*/ 1427160 w 1445903"/>
                <a:gd name="connsiteY3" fmla="*/ 1146905 h 1525338"/>
                <a:gd name="connsiteX4" fmla="*/ 1424483 w 1445903"/>
                <a:gd name="connsiteY4" fmla="*/ 1146905 h 1525338"/>
                <a:gd name="connsiteX5" fmla="*/ 1421805 w 1445903"/>
                <a:gd name="connsiteY5" fmla="*/ 1146905 h 1525338"/>
                <a:gd name="connsiteX6" fmla="*/ 1416450 w 1445903"/>
                <a:gd name="connsiteY6" fmla="*/ 1148690 h 1525338"/>
                <a:gd name="connsiteX7" fmla="*/ 1390567 w 1445903"/>
                <a:gd name="connsiteY7" fmla="*/ 1159400 h 1525338"/>
                <a:gd name="connsiteX8" fmla="*/ 1386104 w 1445903"/>
                <a:gd name="connsiteY8" fmla="*/ 1160293 h 1525338"/>
                <a:gd name="connsiteX9" fmla="*/ 1384319 w 1445903"/>
                <a:gd name="connsiteY9" fmla="*/ 1160293 h 1525338"/>
                <a:gd name="connsiteX10" fmla="*/ 1382534 w 1445903"/>
                <a:gd name="connsiteY10" fmla="*/ 1158508 h 1525338"/>
                <a:gd name="connsiteX11" fmla="*/ 1381641 w 1445903"/>
                <a:gd name="connsiteY11" fmla="*/ 1154938 h 1525338"/>
                <a:gd name="connsiteX12" fmla="*/ 1381641 w 1445903"/>
                <a:gd name="connsiteY12" fmla="*/ 1150475 h 1525338"/>
                <a:gd name="connsiteX13" fmla="*/ 1382534 w 1445903"/>
                <a:gd name="connsiteY13" fmla="*/ 1146905 h 1525338"/>
                <a:gd name="connsiteX14" fmla="*/ 1384319 w 1445903"/>
                <a:gd name="connsiteY14" fmla="*/ 1145120 h 1525338"/>
                <a:gd name="connsiteX15" fmla="*/ 1394136 w 1445903"/>
                <a:gd name="connsiteY15" fmla="*/ 1136194 h 1525338"/>
                <a:gd name="connsiteX16" fmla="*/ 1395922 w 1445903"/>
                <a:gd name="connsiteY16" fmla="*/ 1134409 h 1525338"/>
                <a:gd name="connsiteX17" fmla="*/ 1398599 w 1445903"/>
                <a:gd name="connsiteY17" fmla="*/ 1129947 h 1525338"/>
                <a:gd name="connsiteX18" fmla="*/ 1400384 w 1445903"/>
                <a:gd name="connsiteY18" fmla="*/ 1125484 h 1525338"/>
                <a:gd name="connsiteX19" fmla="*/ 1401277 w 1445903"/>
                <a:gd name="connsiteY19" fmla="*/ 1121021 h 1525338"/>
                <a:gd name="connsiteX20" fmla="*/ 1402169 w 1445903"/>
                <a:gd name="connsiteY20" fmla="*/ 1118344 h 1525338"/>
                <a:gd name="connsiteX21" fmla="*/ 1403062 w 1445903"/>
                <a:gd name="connsiteY21" fmla="*/ 1118344 h 1525338"/>
                <a:gd name="connsiteX22" fmla="*/ 1404847 w 1445903"/>
                <a:gd name="connsiteY22" fmla="*/ 1118344 h 1525338"/>
                <a:gd name="connsiteX23" fmla="*/ 1406632 w 1445903"/>
                <a:gd name="connsiteY23" fmla="*/ 1117451 h 1525338"/>
                <a:gd name="connsiteX24" fmla="*/ 1407524 w 1445903"/>
                <a:gd name="connsiteY24" fmla="*/ 1116559 h 1525338"/>
                <a:gd name="connsiteX25" fmla="*/ 1411095 w 1445903"/>
                <a:gd name="connsiteY25" fmla="*/ 1112989 h 1525338"/>
                <a:gd name="connsiteX26" fmla="*/ 1413772 w 1445903"/>
                <a:gd name="connsiteY26" fmla="*/ 1110311 h 1525338"/>
                <a:gd name="connsiteX27" fmla="*/ 1414665 w 1445903"/>
                <a:gd name="connsiteY27" fmla="*/ 1107633 h 1525338"/>
                <a:gd name="connsiteX28" fmla="*/ 1415557 w 1445903"/>
                <a:gd name="connsiteY28" fmla="*/ 1104956 h 1525338"/>
                <a:gd name="connsiteX29" fmla="*/ 1416450 w 1445903"/>
                <a:gd name="connsiteY29" fmla="*/ 1102278 h 1525338"/>
                <a:gd name="connsiteX30" fmla="*/ 1416450 w 1445903"/>
                <a:gd name="connsiteY30" fmla="*/ 1098708 h 1525338"/>
                <a:gd name="connsiteX31" fmla="*/ 1416450 w 1445903"/>
                <a:gd name="connsiteY31" fmla="*/ 1095138 h 1525338"/>
                <a:gd name="connsiteX32" fmla="*/ 1412880 w 1445903"/>
                <a:gd name="connsiteY32" fmla="*/ 1084428 h 1525338"/>
                <a:gd name="connsiteX33" fmla="*/ 1404847 w 1445903"/>
                <a:gd name="connsiteY33" fmla="*/ 1068362 h 1525338"/>
                <a:gd name="connsiteX34" fmla="*/ 1395029 w 1445903"/>
                <a:gd name="connsiteY34" fmla="*/ 1055866 h 1525338"/>
                <a:gd name="connsiteX35" fmla="*/ 1389674 w 1445903"/>
                <a:gd name="connsiteY35" fmla="*/ 1046941 h 1525338"/>
                <a:gd name="connsiteX36" fmla="*/ 1385211 w 1445903"/>
                <a:gd name="connsiteY36" fmla="*/ 1037123 h 1525338"/>
                <a:gd name="connsiteX37" fmla="*/ 1384319 w 1445903"/>
                <a:gd name="connsiteY37" fmla="*/ 1033553 h 1525338"/>
                <a:gd name="connsiteX38" fmla="*/ 1383426 w 1445903"/>
                <a:gd name="connsiteY38" fmla="*/ 1027306 h 1525338"/>
                <a:gd name="connsiteX39" fmla="*/ 1382534 w 1445903"/>
                <a:gd name="connsiteY39" fmla="*/ 1004100 h 1525338"/>
                <a:gd name="connsiteX40" fmla="*/ 1382534 w 1445903"/>
                <a:gd name="connsiteY40" fmla="*/ 1000530 h 1525338"/>
                <a:gd name="connsiteX41" fmla="*/ 1380748 w 1445903"/>
                <a:gd name="connsiteY41" fmla="*/ 997852 h 1525338"/>
                <a:gd name="connsiteX42" fmla="*/ 1377179 w 1445903"/>
                <a:gd name="connsiteY42" fmla="*/ 996067 h 1525338"/>
                <a:gd name="connsiteX43" fmla="*/ 1353972 w 1445903"/>
                <a:gd name="connsiteY43" fmla="*/ 986249 h 1525338"/>
                <a:gd name="connsiteX44" fmla="*/ 1336122 w 1445903"/>
                <a:gd name="connsiteY44" fmla="*/ 973754 h 1525338"/>
                <a:gd name="connsiteX45" fmla="*/ 1332552 w 1445903"/>
                <a:gd name="connsiteY45" fmla="*/ 970183 h 1525338"/>
                <a:gd name="connsiteX46" fmla="*/ 1329874 w 1445903"/>
                <a:gd name="connsiteY46" fmla="*/ 965721 h 1525338"/>
                <a:gd name="connsiteX47" fmla="*/ 1328089 w 1445903"/>
                <a:gd name="connsiteY47" fmla="*/ 963043 h 1525338"/>
                <a:gd name="connsiteX48" fmla="*/ 1328089 w 1445903"/>
                <a:gd name="connsiteY48" fmla="*/ 958580 h 1525338"/>
                <a:gd name="connsiteX49" fmla="*/ 1328982 w 1445903"/>
                <a:gd name="connsiteY49" fmla="*/ 950548 h 1525338"/>
                <a:gd name="connsiteX50" fmla="*/ 1329874 w 1445903"/>
                <a:gd name="connsiteY50" fmla="*/ 946978 h 1525338"/>
                <a:gd name="connsiteX51" fmla="*/ 1332552 w 1445903"/>
                <a:gd name="connsiteY51" fmla="*/ 944300 h 1525338"/>
                <a:gd name="connsiteX52" fmla="*/ 1341477 w 1445903"/>
                <a:gd name="connsiteY52" fmla="*/ 938945 h 1525338"/>
                <a:gd name="connsiteX53" fmla="*/ 1343262 w 1445903"/>
                <a:gd name="connsiteY53" fmla="*/ 937160 h 1525338"/>
                <a:gd name="connsiteX54" fmla="*/ 1345047 w 1445903"/>
                <a:gd name="connsiteY54" fmla="*/ 935374 h 1525338"/>
                <a:gd name="connsiteX55" fmla="*/ 1345047 w 1445903"/>
                <a:gd name="connsiteY55" fmla="*/ 932697 h 1525338"/>
                <a:gd name="connsiteX56" fmla="*/ 1343262 w 1445903"/>
                <a:gd name="connsiteY56" fmla="*/ 930019 h 1525338"/>
                <a:gd name="connsiteX57" fmla="*/ 1340584 w 1445903"/>
                <a:gd name="connsiteY57" fmla="*/ 928234 h 1525338"/>
                <a:gd name="connsiteX58" fmla="*/ 1337907 w 1445903"/>
                <a:gd name="connsiteY58" fmla="*/ 926449 h 1525338"/>
                <a:gd name="connsiteX59" fmla="*/ 1334337 w 1445903"/>
                <a:gd name="connsiteY59" fmla="*/ 924664 h 1525338"/>
                <a:gd name="connsiteX60" fmla="*/ 1330767 w 1445903"/>
                <a:gd name="connsiteY60" fmla="*/ 921094 h 1525338"/>
                <a:gd name="connsiteX61" fmla="*/ 1326304 w 1445903"/>
                <a:gd name="connsiteY61" fmla="*/ 914846 h 1525338"/>
                <a:gd name="connsiteX62" fmla="*/ 1322734 w 1445903"/>
                <a:gd name="connsiteY62" fmla="*/ 912169 h 1525338"/>
                <a:gd name="connsiteX63" fmla="*/ 1319164 w 1445903"/>
                <a:gd name="connsiteY63" fmla="*/ 911276 h 1525338"/>
                <a:gd name="connsiteX64" fmla="*/ 1304883 w 1445903"/>
                <a:gd name="connsiteY64" fmla="*/ 912169 h 1525338"/>
                <a:gd name="connsiteX65" fmla="*/ 1286140 w 1445903"/>
                <a:gd name="connsiteY65" fmla="*/ 909491 h 1525338"/>
                <a:gd name="connsiteX66" fmla="*/ 1283463 w 1445903"/>
                <a:gd name="connsiteY66" fmla="*/ 908598 h 1525338"/>
                <a:gd name="connsiteX67" fmla="*/ 1280785 w 1445903"/>
                <a:gd name="connsiteY67" fmla="*/ 902351 h 1525338"/>
                <a:gd name="connsiteX68" fmla="*/ 1270967 w 1445903"/>
                <a:gd name="connsiteY68" fmla="*/ 851476 h 1525338"/>
                <a:gd name="connsiteX69" fmla="*/ 1268289 w 1445903"/>
                <a:gd name="connsiteY69" fmla="*/ 844336 h 1525338"/>
                <a:gd name="connsiteX70" fmla="*/ 1265612 w 1445903"/>
                <a:gd name="connsiteY70" fmla="*/ 843444 h 1525338"/>
                <a:gd name="connsiteX71" fmla="*/ 1253116 w 1445903"/>
                <a:gd name="connsiteY71" fmla="*/ 839874 h 1525338"/>
                <a:gd name="connsiteX72" fmla="*/ 1251331 w 1445903"/>
                <a:gd name="connsiteY72" fmla="*/ 838088 h 1525338"/>
                <a:gd name="connsiteX73" fmla="*/ 1249546 w 1445903"/>
                <a:gd name="connsiteY73" fmla="*/ 836304 h 1525338"/>
                <a:gd name="connsiteX74" fmla="*/ 1247761 w 1445903"/>
                <a:gd name="connsiteY74" fmla="*/ 832733 h 1525338"/>
                <a:gd name="connsiteX75" fmla="*/ 1246868 w 1445903"/>
                <a:gd name="connsiteY75" fmla="*/ 829163 h 1525338"/>
                <a:gd name="connsiteX76" fmla="*/ 1245083 w 1445903"/>
                <a:gd name="connsiteY76" fmla="*/ 822916 h 1525338"/>
                <a:gd name="connsiteX77" fmla="*/ 1245083 w 1445903"/>
                <a:gd name="connsiteY77" fmla="*/ 818453 h 1525338"/>
                <a:gd name="connsiteX78" fmla="*/ 1246868 w 1445903"/>
                <a:gd name="connsiteY78" fmla="*/ 814882 h 1525338"/>
                <a:gd name="connsiteX79" fmla="*/ 1248654 w 1445903"/>
                <a:gd name="connsiteY79" fmla="*/ 813098 h 1525338"/>
                <a:gd name="connsiteX80" fmla="*/ 1254901 w 1445903"/>
                <a:gd name="connsiteY80" fmla="*/ 808635 h 1525338"/>
                <a:gd name="connsiteX81" fmla="*/ 1256687 w 1445903"/>
                <a:gd name="connsiteY81" fmla="*/ 805065 h 1525338"/>
                <a:gd name="connsiteX82" fmla="*/ 1256687 w 1445903"/>
                <a:gd name="connsiteY82" fmla="*/ 801495 h 1525338"/>
                <a:gd name="connsiteX83" fmla="*/ 1254901 w 1445903"/>
                <a:gd name="connsiteY83" fmla="*/ 795247 h 1525338"/>
                <a:gd name="connsiteX84" fmla="*/ 1253116 w 1445903"/>
                <a:gd name="connsiteY84" fmla="*/ 791677 h 1525338"/>
                <a:gd name="connsiteX85" fmla="*/ 1251331 w 1445903"/>
                <a:gd name="connsiteY85" fmla="*/ 788107 h 1525338"/>
                <a:gd name="connsiteX86" fmla="*/ 1247761 w 1445903"/>
                <a:gd name="connsiteY86" fmla="*/ 784536 h 1525338"/>
                <a:gd name="connsiteX87" fmla="*/ 1245976 w 1445903"/>
                <a:gd name="connsiteY87" fmla="*/ 782752 h 1525338"/>
                <a:gd name="connsiteX88" fmla="*/ 1243299 w 1445903"/>
                <a:gd name="connsiteY88" fmla="*/ 780966 h 1525338"/>
                <a:gd name="connsiteX89" fmla="*/ 1240621 w 1445903"/>
                <a:gd name="connsiteY89" fmla="*/ 780074 h 1525338"/>
                <a:gd name="connsiteX90" fmla="*/ 1231695 w 1445903"/>
                <a:gd name="connsiteY90" fmla="*/ 780074 h 1525338"/>
                <a:gd name="connsiteX91" fmla="*/ 1229911 w 1445903"/>
                <a:gd name="connsiteY91" fmla="*/ 779181 h 1525338"/>
                <a:gd name="connsiteX92" fmla="*/ 1227233 w 1445903"/>
                <a:gd name="connsiteY92" fmla="*/ 778289 h 1525338"/>
                <a:gd name="connsiteX93" fmla="*/ 1223663 w 1445903"/>
                <a:gd name="connsiteY93" fmla="*/ 773826 h 1525338"/>
                <a:gd name="connsiteX94" fmla="*/ 1221878 w 1445903"/>
                <a:gd name="connsiteY94" fmla="*/ 772041 h 1525338"/>
                <a:gd name="connsiteX95" fmla="*/ 1212060 w 1445903"/>
                <a:gd name="connsiteY95" fmla="*/ 766686 h 1525338"/>
                <a:gd name="connsiteX96" fmla="*/ 1210275 w 1445903"/>
                <a:gd name="connsiteY96" fmla="*/ 764901 h 1525338"/>
                <a:gd name="connsiteX97" fmla="*/ 1210275 w 1445903"/>
                <a:gd name="connsiteY97" fmla="*/ 762223 h 1525338"/>
                <a:gd name="connsiteX98" fmla="*/ 1212060 w 1445903"/>
                <a:gd name="connsiteY98" fmla="*/ 759546 h 1525338"/>
                <a:gd name="connsiteX99" fmla="*/ 1213845 w 1445903"/>
                <a:gd name="connsiteY99" fmla="*/ 757760 h 1525338"/>
                <a:gd name="connsiteX100" fmla="*/ 1215630 w 1445903"/>
                <a:gd name="connsiteY100" fmla="*/ 754190 h 1525338"/>
                <a:gd name="connsiteX101" fmla="*/ 1219200 w 1445903"/>
                <a:gd name="connsiteY101" fmla="*/ 742588 h 1525338"/>
                <a:gd name="connsiteX102" fmla="*/ 1221878 w 1445903"/>
                <a:gd name="connsiteY102" fmla="*/ 739017 h 1525338"/>
                <a:gd name="connsiteX103" fmla="*/ 1224555 w 1445903"/>
                <a:gd name="connsiteY103" fmla="*/ 737232 h 1525338"/>
                <a:gd name="connsiteX104" fmla="*/ 1228125 w 1445903"/>
                <a:gd name="connsiteY104" fmla="*/ 737232 h 1525338"/>
                <a:gd name="connsiteX105" fmla="*/ 1229911 w 1445903"/>
                <a:gd name="connsiteY105" fmla="*/ 735447 h 1525338"/>
                <a:gd name="connsiteX106" fmla="*/ 1230803 w 1445903"/>
                <a:gd name="connsiteY106" fmla="*/ 731877 h 1525338"/>
                <a:gd name="connsiteX107" fmla="*/ 1229911 w 1445903"/>
                <a:gd name="connsiteY107" fmla="*/ 722952 h 1525338"/>
                <a:gd name="connsiteX108" fmla="*/ 1229018 w 1445903"/>
                <a:gd name="connsiteY108" fmla="*/ 721167 h 1525338"/>
                <a:gd name="connsiteX109" fmla="*/ 1229018 w 1445903"/>
                <a:gd name="connsiteY109" fmla="*/ 720274 h 1525338"/>
                <a:gd name="connsiteX110" fmla="*/ 1227233 w 1445903"/>
                <a:gd name="connsiteY110" fmla="*/ 716704 h 1525338"/>
                <a:gd name="connsiteX111" fmla="*/ 1225448 w 1445903"/>
                <a:gd name="connsiteY111" fmla="*/ 714919 h 1525338"/>
                <a:gd name="connsiteX112" fmla="*/ 1222770 w 1445903"/>
                <a:gd name="connsiteY112" fmla="*/ 713134 h 1525338"/>
                <a:gd name="connsiteX113" fmla="*/ 1220092 w 1445903"/>
                <a:gd name="connsiteY113" fmla="*/ 712241 h 1525338"/>
                <a:gd name="connsiteX114" fmla="*/ 1217415 w 1445903"/>
                <a:gd name="connsiteY114" fmla="*/ 711349 h 1525338"/>
                <a:gd name="connsiteX115" fmla="*/ 1200457 w 1445903"/>
                <a:gd name="connsiteY115" fmla="*/ 711349 h 1525338"/>
                <a:gd name="connsiteX116" fmla="*/ 1197779 w 1445903"/>
                <a:gd name="connsiteY116" fmla="*/ 709564 h 1525338"/>
                <a:gd name="connsiteX117" fmla="*/ 1192424 w 1445903"/>
                <a:gd name="connsiteY117" fmla="*/ 706886 h 1525338"/>
                <a:gd name="connsiteX118" fmla="*/ 1190639 w 1445903"/>
                <a:gd name="connsiteY118" fmla="*/ 705101 h 1525338"/>
                <a:gd name="connsiteX119" fmla="*/ 1189747 w 1445903"/>
                <a:gd name="connsiteY119" fmla="*/ 703316 h 1525338"/>
                <a:gd name="connsiteX120" fmla="*/ 1187961 w 1445903"/>
                <a:gd name="connsiteY120" fmla="*/ 699746 h 1525338"/>
                <a:gd name="connsiteX121" fmla="*/ 1187069 w 1445903"/>
                <a:gd name="connsiteY121" fmla="*/ 696176 h 1525338"/>
                <a:gd name="connsiteX122" fmla="*/ 1187069 w 1445903"/>
                <a:gd name="connsiteY122" fmla="*/ 689928 h 1525338"/>
                <a:gd name="connsiteX123" fmla="*/ 1187961 w 1445903"/>
                <a:gd name="connsiteY123" fmla="*/ 685465 h 1525338"/>
                <a:gd name="connsiteX124" fmla="*/ 1189747 w 1445903"/>
                <a:gd name="connsiteY124" fmla="*/ 680110 h 1525338"/>
                <a:gd name="connsiteX125" fmla="*/ 1195994 w 1445903"/>
                <a:gd name="connsiteY125" fmla="*/ 671185 h 1525338"/>
                <a:gd name="connsiteX126" fmla="*/ 1198672 w 1445903"/>
                <a:gd name="connsiteY126" fmla="*/ 669400 h 1525338"/>
                <a:gd name="connsiteX127" fmla="*/ 1200457 w 1445903"/>
                <a:gd name="connsiteY127" fmla="*/ 667615 h 1525338"/>
                <a:gd name="connsiteX128" fmla="*/ 1219200 w 1445903"/>
                <a:gd name="connsiteY128" fmla="*/ 656904 h 1525338"/>
                <a:gd name="connsiteX129" fmla="*/ 1229018 w 1445903"/>
                <a:gd name="connsiteY129" fmla="*/ 652442 h 1525338"/>
                <a:gd name="connsiteX130" fmla="*/ 1230803 w 1445903"/>
                <a:gd name="connsiteY130" fmla="*/ 649764 h 1525338"/>
                <a:gd name="connsiteX131" fmla="*/ 1231695 w 1445903"/>
                <a:gd name="connsiteY131" fmla="*/ 646194 h 1525338"/>
                <a:gd name="connsiteX132" fmla="*/ 1230803 w 1445903"/>
                <a:gd name="connsiteY132" fmla="*/ 638161 h 1525338"/>
                <a:gd name="connsiteX133" fmla="*/ 1230803 w 1445903"/>
                <a:gd name="connsiteY133" fmla="*/ 632806 h 1525338"/>
                <a:gd name="connsiteX134" fmla="*/ 1230803 w 1445903"/>
                <a:gd name="connsiteY134" fmla="*/ 628343 h 1525338"/>
                <a:gd name="connsiteX135" fmla="*/ 1234373 w 1445903"/>
                <a:gd name="connsiteY135" fmla="*/ 624773 h 1525338"/>
                <a:gd name="connsiteX136" fmla="*/ 1237051 w 1445903"/>
                <a:gd name="connsiteY136" fmla="*/ 622988 h 1525338"/>
                <a:gd name="connsiteX137" fmla="*/ 1246868 w 1445903"/>
                <a:gd name="connsiteY137" fmla="*/ 617633 h 1525338"/>
                <a:gd name="connsiteX138" fmla="*/ 1248654 w 1445903"/>
                <a:gd name="connsiteY138" fmla="*/ 614955 h 1525338"/>
                <a:gd name="connsiteX139" fmla="*/ 1249546 w 1445903"/>
                <a:gd name="connsiteY139" fmla="*/ 611385 h 1525338"/>
                <a:gd name="connsiteX140" fmla="*/ 1247761 w 1445903"/>
                <a:gd name="connsiteY140" fmla="*/ 602460 h 1525338"/>
                <a:gd name="connsiteX141" fmla="*/ 1245976 w 1445903"/>
                <a:gd name="connsiteY141" fmla="*/ 597997 h 1525338"/>
                <a:gd name="connsiteX142" fmla="*/ 1245083 w 1445903"/>
                <a:gd name="connsiteY142" fmla="*/ 593534 h 1525338"/>
                <a:gd name="connsiteX143" fmla="*/ 1245083 w 1445903"/>
                <a:gd name="connsiteY143" fmla="*/ 590857 h 1525338"/>
                <a:gd name="connsiteX144" fmla="*/ 1246868 w 1445903"/>
                <a:gd name="connsiteY144" fmla="*/ 585502 h 1525338"/>
                <a:gd name="connsiteX145" fmla="*/ 1250439 w 1445903"/>
                <a:gd name="connsiteY145" fmla="*/ 580146 h 1525338"/>
                <a:gd name="connsiteX146" fmla="*/ 1251331 w 1445903"/>
                <a:gd name="connsiteY146" fmla="*/ 577469 h 1525338"/>
                <a:gd name="connsiteX147" fmla="*/ 1250439 w 1445903"/>
                <a:gd name="connsiteY147" fmla="*/ 573006 h 1525338"/>
                <a:gd name="connsiteX148" fmla="*/ 1246868 w 1445903"/>
                <a:gd name="connsiteY148" fmla="*/ 567651 h 1525338"/>
                <a:gd name="connsiteX149" fmla="*/ 1244191 w 1445903"/>
                <a:gd name="connsiteY149" fmla="*/ 564973 h 1525338"/>
                <a:gd name="connsiteX150" fmla="*/ 1241513 w 1445903"/>
                <a:gd name="connsiteY150" fmla="*/ 563188 h 1525338"/>
                <a:gd name="connsiteX151" fmla="*/ 1233480 w 1445903"/>
                <a:gd name="connsiteY151" fmla="*/ 558726 h 1525338"/>
                <a:gd name="connsiteX152" fmla="*/ 1230803 w 1445903"/>
                <a:gd name="connsiteY152" fmla="*/ 556941 h 1525338"/>
                <a:gd name="connsiteX153" fmla="*/ 1230803 w 1445903"/>
                <a:gd name="connsiteY153" fmla="*/ 551585 h 1525338"/>
                <a:gd name="connsiteX154" fmla="*/ 1243299 w 1445903"/>
                <a:gd name="connsiteY154" fmla="*/ 536412 h 1525338"/>
                <a:gd name="connsiteX155" fmla="*/ 1237943 w 1445903"/>
                <a:gd name="connsiteY155" fmla="*/ 525702 h 1525338"/>
                <a:gd name="connsiteX156" fmla="*/ 1232588 w 1445903"/>
                <a:gd name="connsiteY156" fmla="*/ 523024 h 1525338"/>
                <a:gd name="connsiteX157" fmla="*/ 1223663 w 1445903"/>
                <a:gd name="connsiteY157" fmla="*/ 523917 h 1525338"/>
                <a:gd name="connsiteX158" fmla="*/ 1216523 w 1445903"/>
                <a:gd name="connsiteY158" fmla="*/ 523917 h 1525338"/>
                <a:gd name="connsiteX159" fmla="*/ 1213845 w 1445903"/>
                <a:gd name="connsiteY159" fmla="*/ 522132 h 1525338"/>
                <a:gd name="connsiteX160" fmla="*/ 1212060 w 1445903"/>
                <a:gd name="connsiteY160" fmla="*/ 520347 h 1525338"/>
                <a:gd name="connsiteX161" fmla="*/ 1210275 w 1445903"/>
                <a:gd name="connsiteY161" fmla="*/ 515884 h 1525338"/>
                <a:gd name="connsiteX162" fmla="*/ 1206704 w 1445903"/>
                <a:gd name="connsiteY162" fmla="*/ 508744 h 1525338"/>
                <a:gd name="connsiteX163" fmla="*/ 1196887 w 1445903"/>
                <a:gd name="connsiteY163" fmla="*/ 493571 h 1525338"/>
                <a:gd name="connsiteX164" fmla="*/ 1189747 w 1445903"/>
                <a:gd name="connsiteY164" fmla="*/ 477505 h 1525338"/>
                <a:gd name="connsiteX165" fmla="*/ 1187961 w 1445903"/>
                <a:gd name="connsiteY165" fmla="*/ 474828 h 1525338"/>
                <a:gd name="connsiteX166" fmla="*/ 1185284 w 1445903"/>
                <a:gd name="connsiteY166" fmla="*/ 472150 h 1525338"/>
                <a:gd name="connsiteX167" fmla="*/ 1182606 w 1445903"/>
                <a:gd name="connsiteY167" fmla="*/ 471257 h 1525338"/>
                <a:gd name="connsiteX168" fmla="*/ 1167433 w 1445903"/>
                <a:gd name="connsiteY168" fmla="*/ 468580 h 1525338"/>
                <a:gd name="connsiteX169" fmla="*/ 1162971 w 1445903"/>
                <a:gd name="connsiteY169" fmla="*/ 466795 h 1525338"/>
                <a:gd name="connsiteX170" fmla="*/ 1154938 w 1445903"/>
                <a:gd name="connsiteY170" fmla="*/ 463225 h 1525338"/>
                <a:gd name="connsiteX171" fmla="*/ 1151367 w 1445903"/>
                <a:gd name="connsiteY171" fmla="*/ 459654 h 1525338"/>
                <a:gd name="connsiteX172" fmla="*/ 1149583 w 1445903"/>
                <a:gd name="connsiteY172" fmla="*/ 456084 h 1525338"/>
                <a:gd name="connsiteX173" fmla="*/ 1149583 w 1445903"/>
                <a:gd name="connsiteY173" fmla="*/ 449837 h 1525338"/>
                <a:gd name="connsiteX174" fmla="*/ 1147797 w 1445903"/>
                <a:gd name="connsiteY174" fmla="*/ 445374 h 1525338"/>
                <a:gd name="connsiteX175" fmla="*/ 1146012 w 1445903"/>
                <a:gd name="connsiteY175" fmla="*/ 440019 h 1525338"/>
                <a:gd name="connsiteX176" fmla="*/ 1137979 w 1445903"/>
                <a:gd name="connsiteY176" fmla="*/ 423953 h 1525338"/>
                <a:gd name="connsiteX177" fmla="*/ 1137087 w 1445903"/>
                <a:gd name="connsiteY177" fmla="*/ 422168 h 1525338"/>
                <a:gd name="connsiteX178" fmla="*/ 1137087 w 1445903"/>
                <a:gd name="connsiteY178" fmla="*/ 415920 h 1525338"/>
                <a:gd name="connsiteX179" fmla="*/ 1137979 w 1445903"/>
                <a:gd name="connsiteY179" fmla="*/ 413243 h 1525338"/>
                <a:gd name="connsiteX180" fmla="*/ 1137979 w 1445903"/>
                <a:gd name="connsiteY180" fmla="*/ 412350 h 1525338"/>
                <a:gd name="connsiteX181" fmla="*/ 1138872 w 1445903"/>
                <a:gd name="connsiteY181" fmla="*/ 410565 h 1525338"/>
                <a:gd name="connsiteX182" fmla="*/ 1138872 w 1445903"/>
                <a:gd name="connsiteY182" fmla="*/ 408780 h 1525338"/>
                <a:gd name="connsiteX183" fmla="*/ 1140657 w 1445903"/>
                <a:gd name="connsiteY183" fmla="*/ 406995 h 1525338"/>
                <a:gd name="connsiteX184" fmla="*/ 1141550 w 1445903"/>
                <a:gd name="connsiteY184" fmla="*/ 405210 h 1525338"/>
                <a:gd name="connsiteX185" fmla="*/ 1143335 w 1445903"/>
                <a:gd name="connsiteY185" fmla="*/ 402532 h 1525338"/>
                <a:gd name="connsiteX186" fmla="*/ 1170111 w 1445903"/>
                <a:gd name="connsiteY186" fmla="*/ 385574 h 1525338"/>
                <a:gd name="connsiteX187" fmla="*/ 1171896 w 1445903"/>
                <a:gd name="connsiteY187" fmla="*/ 383789 h 1525338"/>
                <a:gd name="connsiteX188" fmla="*/ 1173681 w 1445903"/>
                <a:gd name="connsiteY188" fmla="*/ 381112 h 1525338"/>
                <a:gd name="connsiteX189" fmla="*/ 1174573 w 1445903"/>
                <a:gd name="connsiteY189" fmla="*/ 377541 h 1525338"/>
                <a:gd name="connsiteX190" fmla="*/ 1174573 w 1445903"/>
                <a:gd name="connsiteY190" fmla="*/ 370401 h 1525338"/>
                <a:gd name="connsiteX191" fmla="*/ 1174573 w 1445903"/>
                <a:gd name="connsiteY191" fmla="*/ 359691 h 1525338"/>
                <a:gd name="connsiteX192" fmla="*/ 1172788 w 1445903"/>
                <a:gd name="connsiteY192" fmla="*/ 354336 h 1525338"/>
                <a:gd name="connsiteX193" fmla="*/ 1160293 w 1445903"/>
                <a:gd name="connsiteY193" fmla="*/ 328452 h 1525338"/>
                <a:gd name="connsiteX194" fmla="*/ 1159400 w 1445903"/>
                <a:gd name="connsiteY194" fmla="*/ 323989 h 1525338"/>
                <a:gd name="connsiteX195" fmla="*/ 1159400 w 1445903"/>
                <a:gd name="connsiteY195" fmla="*/ 320419 h 1525338"/>
                <a:gd name="connsiteX196" fmla="*/ 1160293 w 1445903"/>
                <a:gd name="connsiteY196" fmla="*/ 317742 h 1525338"/>
                <a:gd name="connsiteX197" fmla="*/ 1161185 w 1445903"/>
                <a:gd name="connsiteY197" fmla="*/ 315957 h 1525338"/>
                <a:gd name="connsiteX198" fmla="*/ 1163863 w 1445903"/>
                <a:gd name="connsiteY198" fmla="*/ 315064 h 1525338"/>
                <a:gd name="connsiteX199" fmla="*/ 1166540 w 1445903"/>
                <a:gd name="connsiteY199" fmla="*/ 313279 h 1525338"/>
                <a:gd name="connsiteX200" fmla="*/ 1169218 w 1445903"/>
                <a:gd name="connsiteY200" fmla="*/ 312387 h 1525338"/>
                <a:gd name="connsiteX201" fmla="*/ 1171003 w 1445903"/>
                <a:gd name="connsiteY201" fmla="*/ 310601 h 1525338"/>
                <a:gd name="connsiteX202" fmla="*/ 1171896 w 1445903"/>
                <a:gd name="connsiteY202" fmla="*/ 308816 h 1525338"/>
                <a:gd name="connsiteX203" fmla="*/ 1172788 w 1445903"/>
                <a:gd name="connsiteY203" fmla="*/ 307031 h 1525338"/>
                <a:gd name="connsiteX204" fmla="*/ 1173681 w 1445903"/>
                <a:gd name="connsiteY204" fmla="*/ 297213 h 1525338"/>
                <a:gd name="connsiteX205" fmla="*/ 1173681 w 1445903"/>
                <a:gd name="connsiteY205" fmla="*/ 290966 h 1525338"/>
                <a:gd name="connsiteX206" fmla="*/ 1172788 w 1445903"/>
                <a:gd name="connsiteY206" fmla="*/ 287396 h 1525338"/>
                <a:gd name="connsiteX207" fmla="*/ 1171003 w 1445903"/>
                <a:gd name="connsiteY207" fmla="*/ 284718 h 1525338"/>
                <a:gd name="connsiteX208" fmla="*/ 1149583 w 1445903"/>
                <a:gd name="connsiteY208" fmla="*/ 274008 h 1525338"/>
                <a:gd name="connsiteX209" fmla="*/ 1146012 w 1445903"/>
                <a:gd name="connsiteY209" fmla="*/ 271330 h 1525338"/>
                <a:gd name="connsiteX210" fmla="*/ 1143335 w 1445903"/>
                <a:gd name="connsiteY210" fmla="*/ 267760 h 1525338"/>
                <a:gd name="connsiteX211" fmla="*/ 1138872 w 1445903"/>
                <a:gd name="connsiteY211" fmla="*/ 261512 h 1525338"/>
                <a:gd name="connsiteX212" fmla="*/ 1137087 w 1445903"/>
                <a:gd name="connsiteY212" fmla="*/ 257942 h 1525338"/>
                <a:gd name="connsiteX213" fmla="*/ 1135302 w 1445903"/>
                <a:gd name="connsiteY213" fmla="*/ 254372 h 1525338"/>
                <a:gd name="connsiteX214" fmla="*/ 1134409 w 1445903"/>
                <a:gd name="connsiteY214" fmla="*/ 244554 h 1525338"/>
                <a:gd name="connsiteX215" fmla="*/ 1135302 w 1445903"/>
                <a:gd name="connsiteY215" fmla="*/ 238306 h 1525338"/>
                <a:gd name="connsiteX216" fmla="*/ 1135302 w 1445903"/>
                <a:gd name="connsiteY216" fmla="*/ 234736 h 1525338"/>
                <a:gd name="connsiteX217" fmla="*/ 1136195 w 1445903"/>
                <a:gd name="connsiteY217" fmla="*/ 231166 h 1525338"/>
                <a:gd name="connsiteX218" fmla="*/ 1137087 w 1445903"/>
                <a:gd name="connsiteY218" fmla="*/ 228488 h 1525338"/>
                <a:gd name="connsiteX219" fmla="*/ 1142442 w 1445903"/>
                <a:gd name="connsiteY219" fmla="*/ 217778 h 1525338"/>
                <a:gd name="connsiteX220" fmla="*/ 1144227 w 1445903"/>
                <a:gd name="connsiteY220" fmla="*/ 214208 h 1525338"/>
                <a:gd name="connsiteX221" fmla="*/ 1145120 w 1445903"/>
                <a:gd name="connsiteY221" fmla="*/ 210638 h 1525338"/>
                <a:gd name="connsiteX222" fmla="*/ 1145120 w 1445903"/>
                <a:gd name="connsiteY222" fmla="*/ 204390 h 1525338"/>
                <a:gd name="connsiteX223" fmla="*/ 1145120 w 1445903"/>
                <a:gd name="connsiteY223" fmla="*/ 200820 h 1525338"/>
                <a:gd name="connsiteX224" fmla="*/ 1143335 w 1445903"/>
                <a:gd name="connsiteY224" fmla="*/ 198142 h 1525338"/>
                <a:gd name="connsiteX225" fmla="*/ 1139764 w 1445903"/>
                <a:gd name="connsiteY225" fmla="*/ 195465 h 1525338"/>
                <a:gd name="connsiteX226" fmla="*/ 1135302 w 1445903"/>
                <a:gd name="connsiteY226" fmla="*/ 193680 h 1525338"/>
                <a:gd name="connsiteX227" fmla="*/ 1109419 w 1445903"/>
                <a:gd name="connsiteY227" fmla="*/ 190109 h 1525338"/>
                <a:gd name="connsiteX228" fmla="*/ 1096031 w 1445903"/>
                <a:gd name="connsiteY228" fmla="*/ 189217 h 1525338"/>
                <a:gd name="connsiteX229" fmla="*/ 1090675 w 1445903"/>
                <a:gd name="connsiteY229" fmla="*/ 191895 h 1525338"/>
                <a:gd name="connsiteX230" fmla="*/ 1088890 w 1445903"/>
                <a:gd name="connsiteY230" fmla="*/ 194572 h 1525338"/>
                <a:gd name="connsiteX231" fmla="*/ 1087105 w 1445903"/>
                <a:gd name="connsiteY231" fmla="*/ 196357 h 1525338"/>
                <a:gd name="connsiteX232" fmla="*/ 1069255 w 1445903"/>
                <a:gd name="connsiteY232" fmla="*/ 212423 h 1525338"/>
                <a:gd name="connsiteX233" fmla="*/ 1063899 w 1445903"/>
                <a:gd name="connsiteY233" fmla="*/ 215993 h 1525338"/>
                <a:gd name="connsiteX234" fmla="*/ 1059437 w 1445903"/>
                <a:gd name="connsiteY234" fmla="*/ 217778 h 1525338"/>
                <a:gd name="connsiteX235" fmla="*/ 1050511 w 1445903"/>
                <a:gd name="connsiteY235" fmla="*/ 216885 h 1525338"/>
                <a:gd name="connsiteX236" fmla="*/ 1027306 w 1445903"/>
                <a:gd name="connsiteY236" fmla="*/ 219563 h 1525338"/>
                <a:gd name="connsiteX237" fmla="*/ 1021058 w 1445903"/>
                <a:gd name="connsiteY237" fmla="*/ 222241 h 1525338"/>
                <a:gd name="connsiteX238" fmla="*/ 1016595 w 1445903"/>
                <a:gd name="connsiteY238" fmla="*/ 224918 h 1525338"/>
                <a:gd name="connsiteX239" fmla="*/ 1016595 w 1445903"/>
                <a:gd name="connsiteY239" fmla="*/ 228488 h 1525338"/>
                <a:gd name="connsiteX240" fmla="*/ 1015703 w 1445903"/>
                <a:gd name="connsiteY240" fmla="*/ 231166 h 1525338"/>
                <a:gd name="connsiteX241" fmla="*/ 1014810 w 1445903"/>
                <a:gd name="connsiteY241" fmla="*/ 239199 h 1525338"/>
                <a:gd name="connsiteX242" fmla="*/ 1013918 w 1445903"/>
                <a:gd name="connsiteY242" fmla="*/ 242769 h 1525338"/>
                <a:gd name="connsiteX243" fmla="*/ 1012132 w 1445903"/>
                <a:gd name="connsiteY243" fmla="*/ 244554 h 1525338"/>
                <a:gd name="connsiteX244" fmla="*/ 1008562 w 1445903"/>
                <a:gd name="connsiteY244" fmla="*/ 244554 h 1525338"/>
                <a:gd name="connsiteX245" fmla="*/ 997852 w 1445903"/>
                <a:gd name="connsiteY245" fmla="*/ 242769 h 1525338"/>
                <a:gd name="connsiteX246" fmla="*/ 941622 w 1445903"/>
                <a:gd name="connsiteY246" fmla="*/ 246339 h 1525338"/>
                <a:gd name="connsiteX247" fmla="*/ 903243 w 1445903"/>
                <a:gd name="connsiteY247" fmla="*/ 240091 h 1525338"/>
                <a:gd name="connsiteX248" fmla="*/ 882715 w 1445903"/>
                <a:gd name="connsiteY248" fmla="*/ 241876 h 1525338"/>
                <a:gd name="connsiteX249" fmla="*/ 872005 w 1445903"/>
                <a:gd name="connsiteY249" fmla="*/ 239199 h 1525338"/>
                <a:gd name="connsiteX250" fmla="*/ 866650 w 1445903"/>
                <a:gd name="connsiteY250" fmla="*/ 237414 h 1525338"/>
                <a:gd name="connsiteX251" fmla="*/ 863079 w 1445903"/>
                <a:gd name="connsiteY251" fmla="*/ 234736 h 1525338"/>
                <a:gd name="connsiteX252" fmla="*/ 861294 w 1445903"/>
                <a:gd name="connsiteY252" fmla="*/ 232951 h 1525338"/>
                <a:gd name="connsiteX253" fmla="*/ 859509 w 1445903"/>
                <a:gd name="connsiteY253" fmla="*/ 231166 h 1525338"/>
                <a:gd name="connsiteX254" fmla="*/ 859509 w 1445903"/>
                <a:gd name="connsiteY254" fmla="*/ 228488 h 1525338"/>
                <a:gd name="connsiteX255" fmla="*/ 859509 w 1445903"/>
                <a:gd name="connsiteY255" fmla="*/ 225811 h 1525338"/>
                <a:gd name="connsiteX256" fmla="*/ 861294 w 1445903"/>
                <a:gd name="connsiteY256" fmla="*/ 224026 h 1525338"/>
                <a:gd name="connsiteX257" fmla="*/ 866650 w 1445903"/>
                <a:gd name="connsiteY257" fmla="*/ 217778 h 1525338"/>
                <a:gd name="connsiteX258" fmla="*/ 868435 w 1445903"/>
                <a:gd name="connsiteY258" fmla="*/ 215101 h 1525338"/>
                <a:gd name="connsiteX259" fmla="*/ 869327 w 1445903"/>
                <a:gd name="connsiteY259" fmla="*/ 212423 h 1525338"/>
                <a:gd name="connsiteX260" fmla="*/ 869327 w 1445903"/>
                <a:gd name="connsiteY260" fmla="*/ 209745 h 1525338"/>
                <a:gd name="connsiteX261" fmla="*/ 868435 w 1445903"/>
                <a:gd name="connsiteY261" fmla="*/ 207960 h 1525338"/>
                <a:gd name="connsiteX262" fmla="*/ 861294 w 1445903"/>
                <a:gd name="connsiteY262" fmla="*/ 196357 h 1525338"/>
                <a:gd name="connsiteX263" fmla="*/ 860402 w 1445903"/>
                <a:gd name="connsiteY263" fmla="*/ 193680 h 1525338"/>
                <a:gd name="connsiteX264" fmla="*/ 859509 w 1445903"/>
                <a:gd name="connsiteY264" fmla="*/ 191002 h 1525338"/>
                <a:gd name="connsiteX265" fmla="*/ 858617 w 1445903"/>
                <a:gd name="connsiteY265" fmla="*/ 188325 h 1525338"/>
                <a:gd name="connsiteX266" fmla="*/ 857724 w 1445903"/>
                <a:gd name="connsiteY266" fmla="*/ 184754 h 1525338"/>
                <a:gd name="connsiteX267" fmla="*/ 855047 w 1445903"/>
                <a:gd name="connsiteY267" fmla="*/ 180292 h 1525338"/>
                <a:gd name="connsiteX268" fmla="*/ 845229 w 1445903"/>
                <a:gd name="connsiteY268" fmla="*/ 173151 h 1525338"/>
                <a:gd name="connsiteX269" fmla="*/ 842551 w 1445903"/>
                <a:gd name="connsiteY269" fmla="*/ 170474 h 1525338"/>
                <a:gd name="connsiteX270" fmla="*/ 842551 w 1445903"/>
                <a:gd name="connsiteY270" fmla="*/ 169581 h 1525338"/>
                <a:gd name="connsiteX271" fmla="*/ 842551 w 1445903"/>
                <a:gd name="connsiteY271" fmla="*/ 166904 h 1525338"/>
                <a:gd name="connsiteX272" fmla="*/ 843443 w 1445903"/>
                <a:gd name="connsiteY272" fmla="*/ 164226 h 1525338"/>
                <a:gd name="connsiteX273" fmla="*/ 844336 w 1445903"/>
                <a:gd name="connsiteY273" fmla="*/ 161549 h 1525338"/>
                <a:gd name="connsiteX274" fmla="*/ 847014 w 1445903"/>
                <a:gd name="connsiteY274" fmla="*/ 156193 h 1525338"/>
                <a:gd name="connsiteX275" fmla="*/ 872897 w 1445903"/>
                <a:gd name="connsiteY275" fmla="*/ 124062 h 1525338"/>
                <a:gd name="connsiteX276" fmla="*/ 872897 w 1445903"/>
                <a:gd name="connsiteY276" fmla="*/ 121385 h 1525338"/>
                <a:gd name="connsiteX277" fmla="*/ 872005 w 1445903"/>
                <a:gd name="connsiteY277" fmla="*/ 117814 h 1525338"/>
                <a:gd name="connsiteX278" fmla="*/ 855939 w 1445903"/>
                <a:gd name="connsiteY278" fmla="*/ 106211 h 1525338"/>
                <a:gd name="connsiteX279" fmla="*/ 855047 w 1445903"/>
                <a:gd name="connsiteY279" fmla="*/ 104426 h 1525338"/>
                <a:gd name="connsiteX280" fmla="*/ 853262 w 1445903"/>
                <a:gd name="connsiteY280" fmla="*/ 102641 h 1525338"/>
                <a:gd name="connsiteX281" fmla="*/ 848799 w 1445903"/>
                <a:gd name="connsiteY281" fmla="*/ 96393 h 1525338"/>
                <a:gd name="connsiteX282" fmla="*/ 839874 w 1445903"/>
                <a:gd name="connsiteY282" fmla="*/ 76758 h 1525338"/>
                <a:gd name="connsiteX283" fmla="*/ 838981 w 1445903"/>
                <a:gd name="connsiteY283" fmla="*/ 74973 h 1525338"/>
                <a:gd name="connsiteX284" fmla="*/ 838981 w 1445903"/>
                <a:gd name="connsiteY284" fmla="*/ 73188 h 1525338"/>
                <a:gd name="connsiteX285" fmla="*/ 838088 w 1445903"/>
                <a:gd name="connsiteY285" fmla="*/ 69617 h 1525338"/>
                <a:gd name="connsiteX286" fmla="*/ 838981 w 1445903"/>
                <a:gd name="connsiteY286" fmla="*/ 63370 h 1525338"/>
                <a:gd name="connsiteX287" fmla="*/ 838981 w 1445903"/>
                <a:gd name="connsiteY287" fmla="*/ 59800 h 1525338"/>
                <a:gd name="connsiteX288" fmla="*/ 838088 w 1445903"/>
                <a:gd name="connsiteY288" fmla="*/ 57122 h 1525338"/>
                <a:gd name="connsiteX289" fmla="*/ 837196 w 1445903"/>
                <a:gd name="connsiteY289" fmla="*/ 54445 h 1525338"/>
                <a:gd name="connsiteX290" fmla="*/ 836303 w 1445903"/>
                <a:gd name="connsiteY290" fmla="*/ 51767 h 1525338"/>
                <a:gd name="connsiteX291" fmla="*/ 836303 w 1445903"/>
                <a:gd name="connsiteY291" fmla="*/ 48197 h 1525338"/>
                <a:gd name="connsiteX292" fmla="*/ 837196 w 1445903"/>
                <a:gd name="connsiteY292" fmla="*/ 45519 h 1525338"/>
                <a:gd name="connsiteX293" fmla="*/ 838088 w 1445903"/>
                <a:gd name="connsiteY293" fmla="*/ 41057 h 1525338"/>
                <a:gd name="connsiteX294" fmla="*/ 837196 w 1445903"/>
                <a:gd name="connsiteY294" fmla="*/ 37486 h 1525338"/>
                <a:gd name="connsiteX295" fmla="*/ 834518 w 1445903"/>
                <a:gd name="connsiteY295" fmla="*/ 33024 h 1525338"/>
                <a:gd name="connsiteX296" fmla="*/ 825593 w 1445903"/>
                <a:gd name="connsiteY296" fmla="*/ 24991 h 1525338"/>
                <a:gd name="connsiteX297" fmla="*/ 822023 w 1445903"/>
                <a:gd name="connsiteY297" fmla="*/ 20528 h 1525338"/>
                <a:gd name="connsiteX298" fmla="*/ 822023 w 1445903"/>
                <a:gd name="connsiteY298" fmla="*/ 16065 h 1525338"/>
                <a:gd name="connsiteX299" fmla="*/ 822915 w 1445903"/>
                <a:gd name="connsiteY299" fmla="*/ 13388 h 1525338"/>
                <a:gd name="connsiteX300" fmla="*/ 822915 w 1445903"/>
                <a:gd name="connsiteY300" fmla="*/ 10711 h 1525338"/>
                <a:gd name="connsiteX301" fmla="*/ 822023 w 1445903"/>
                <a:gd name="connsiteY301" fmla="*/ 7140 h 1525338"/>
                <a:gd name="connsiteX302" fmla="*/ 819345 w 1445903"/>
                <a:gd name="connsiteY302" fmla="*/ 5355 h 1525338"/>
                <a:gd name="connsiteX303" fmla="*/ 816667 w 1445903"/>
                <a:gd name="connsiteY303" fmla="*/ 4463 h 1525338"/>
                <a:gd name="connsiteX304" fmla="*/ 782751 w 1445903"/>
                <a:gd name="connsiteY304" fmla="*/ 0 h 1525338"/>
                <a:gd name="connsiteX305" fmla="*/ 779181 w 1445903"/>
                <a:gd name="connsiteY305" fmla="*/ 0 h 1525338"/>
                <a:gd name="connsiteX306" fmla="*/ 776503 w 1445903"/>
                <a:gd name="connsiteY306" fmla="*/ 2677 h 1525338"/>
                <a:gd name="connsiteX307" fmla="*/ 774719 w 1445903"/>
                <a:gd name="connsiteY307" fmla="*/ 8925 h 1525338"/>
                <a:gd name="connsiteX308" fmla="*/ 772041 w 1445903"/>
                <a:gd name="connsiteY308" fmla="*/ 15173 h 1525338"/>
                <a:gd name="connsiteX309" fmla="*/ 771148 w 1445903"/>
                <a:gd name="connsiteY309" fmla="*/ 17851 h 1525338"/>
                <a:gd name="connsiteX310" fmla="*/ 769363 w 1445903"/>
                <a:gd name="connsiteY310" fmla="*/ 19636 h 1525338"/>
                <a:gd name="connsiteX311" fmla="*/ 765793 w 1445903"/>
                <a:gd name="connsiteY311" fmla="*/ 23206 h 1525338"/>
                <a:gd name="connsiteX312" fmla="*/ 760438 w 1445903"/>
                <a:gd name="connsiteY312" fmla="*/ 26776 h 1525338"/>
                <a:gd name="connsiteX313" fmla="*/ 747943 w 1445903"/>
                <a:gd name="connsiteY313" fmla="*/ 31239 h 1525338"/>
                <a:gd name="connsiteX314" fmla="*/ 740802 w 1445903"/>
                <a:gd name="connsiteY314" fmla="*/ 35701 h 1525338"/>
                <a:gd name="connsiteX315" fmla="*/ 739017 w 1445903"/>
                <a:gd name="connsiteY315" fmla="*/ 38379 h 1525338"/>
                <a:gd name="connsiteX316" fmla="*/ 737232 w 1445903"/>
                <a:gd name="connsiteY316" fmla="*/ 40164 h 1525338"/>
                <a:gd name="connsiteX317" fmla="*/ 730984 w 1445903"/>
                <a:gd name="connsiteY317" fmla="*/ 53552 h 1525338"/>
                <a:gd name="connsiteX318" fmla="*/ 726522 w 1445903"/>
                <a:gd name="connsiteY318" fmla="*/ 65155 h 1525338"/>
                <a:gd name="connsiteX319" fmla="*/ 725629 w 1445903"/>
                <a:gd name="connsiteY319" fmla="*/ 67833 h 1525338"/>
                <a:gd name="connsiteX320" fmla="*/ 723844 w 1445903"/>
                <a:gd name="connsiteY320" fmla="*/ 69617 h 1525338"/>
                <a:gd name="connsiteX321" fmla="*/ 722059 w 1445903"/>
                <a:gd name="connsiteY321" fmla="*/ 70510 h 1525338"/>
                <a:gd name="connsiteX322" fmla="*/ 721167 w 1445903"/>
                <a:gd name="connsiteY322" fmla="*/ 71403 h 1525338"/>
                <a:gd name="connsiteX323" fmla="*/ 715811 w 1445903"/>
                <a:gd name="connsiteY323" fmla="*/ 72295 h 1525338"/>
                <a:gd name="connsiteX324" fmla="*/ 675647 w 1445903"/>
                <a:gd name="connsiteY324" fmla="*/ 66047 h 1525338"/>
                <a:gd name="connsiteX325" fmla="*/ 672970 w 1445903"/>
                <a:gd name="connsiteY325" fmla="*/ 66047 h 1525338"/>
                <a:gd name="connsiteX326" fmla="*/ 670292 w 1445903"/>
                <a:gd name="connsiteY326" fmla="*/ 66940 h 1525338"/>
                <a:gd name="connsiteX327" fmla="*/ 660474 w 1445903"/>
                <a:gd name="connsiteY327" fmla="*/ 72295 h 1525338"/>
                <a:gd name="connsiteX328" fmla="*/ 652442 w 1445903"/>
                <a:gd name="connsiteY328" fmla="*/ 75865 h 1525338"/>
                <a:gd name="connsiteX329" fmla="*/ 641731 w 1445903"/>
                <a:gd name="connsiteY329" fmla="*/ 77650 h 1525338"/>
                <a:gd name="connsiteX330" fmla="*/ 639054 w 1445903"/>
                <a:gd name="connsiteY330" fmla="*/ 76758 h 1525338"/>
                <a:gd name="connsiteX331" fmla="*/ 637268 w 1445903"/>
                <a:gd name="connsiteY331" fmla="*/ 74973 h 1525338"/>
                <a:gd name="connsiteX332" fmla="*/ 635483 w 1445903"/>
                <a:gd name="connsiteY332" fmla="*/ 73188 h 1525338"/>
                <a:gd name="connsiteX333" fmla="*/ 631913 w 1445903"/>
                <a:gd name="connsiteY333" fmla="*/ 69617 h 1525338"/>
                <a:gd name="connsiteX334" fmla="*/ 618525 w 1445903"/>
                <a:gd name="connsiteY334" fmla="*/ 62477 h 1525338"/>
                <a:gd name="connsiteX335" fmla="*/ 613170 w 1445903"/>
                <a:gd name="connsiteY335" fmla="*/ 60692 h 1525338"/>
                <a:gd name="connsiteX336" fmla="*/ 566758 w 1445903"/>
                <a:gd name="connsiteY336" fmla="*/ 60692 h 1525338"/>
                <a:gd name="connsiteX337" fmla="*/ 560511 w 1445903"/>
                <a:gd name="connsiteY337" fmla="*/ 61585 h 1525338"/>
                <a:gd name="connsiteX338" fmla="*/ 558726 w 1445903"/>
                <a:gd name="connsiteY338" fmla="*/ 63370 h 1525338"/>
                <a:gd name="connsiteX339" fmla="*/ 548908 w 1445903"/>
                <a:gd name="connsiteY339" fmla="*/ 81221 h 1525338"/>
                <a:gd name="connsiteX340" fmla="*/ 546230 w 1445903"/>
                <a:gd name="connsiteY340" fmla="*/ 84791 h 1525338"/>
                <a:gd name="connsiteX341" fmla="*/ 544445 w 1445903"/>
                <a:gd name="connsiteY341" fmla="*/ 85683 h 1525338"/>
                <a:gd name="connsiteX342" fmla="*/ 536412 w 1445903"/>
                <a:gd name="connsiteY342" fmla="*/ 89253 h 1525338"/>
                <a:gd name="connsiteX343" fmla="*/ 524809 w 1445903"/>
                <a:gd name="connsiteY343" fmla="*/ 90146 h 1525338"/>
                <a:gd name="connsiteX344" fmla="*/ 518562 w 1445903"/>
                <a:gd name="connsiteY344" fmla="*/ 90146 h 1525338"/>
                <a:gd name="connsiteX345" fmla="*/ 514099 w 1445903"/>
                <a:gd name="connsiteY345" fmla="*/ 89253 h 1525338"/>
                <a:gd name="connsiteX346" fmla="*/ 489108 w 1445903"/>
                <a:gd name="connsiteY346" fmla="*/ 77650 h 1525338"/>
                <a:gd name="connsiteX347" fmla="*/ 483753 w 1445903"/>
                <a:gd name="connsiteY347" fmla="*/ 76758 h 1525338"/>
                <a:gd name="connsiteX348" fmla="*/ 479290 w 1445903"/>
                <a:gd name="connsiteY348" fmla="*/ 76758 h 1525338"/>
                <a:gd name="connsiteX349" fmla="*/ 469472 w 1445903"/>
                <a:gd name="connsiteY349" fmla="*/ 81221 h 1525338"/>
                <a:gd name="connsiteX350" fmla="*/ 464117 w 1445903"/>
                <a:gd name="connsiteY350" fmla="*/ 83005 h 1525338"/>
                <a:gd name="connsiteX351" fmla="*/ 412350 w 1445903"/>
                <a:gd name="connsiteY351" fmla="*/ 84791 h 1525338"/>
                <a:gd name="connsiteX352" fmla="*/ 366831 w 1445903"/>
                <a:gd name="connsiteY352" fmla="*/ 97286 h 1525338"/>
                <a:gd name="connsiteX353" fmla="*/ 349873 w 1445903"/>
                <a:gd name="connsiteY353" fmla="*/ 99964 h 1525338"/>
                <a:gd name="connsiteX354" fmla="*/ 313279 w 1445903"/>
                <a:gd name="connsiteY354" fmla="*/ 93716 h 1525338"/>
                <a:gd name="connsiteX355" fmla="*/ 265975 w 1445903"/>
                <a:gd name="connsiteY355" fmla="*/ 99964 h 1525338"/>
                <a:gd name="connsiteX356" fmla="*/ 256157 w 1445903"/>
                <a:gd name="connsiteY356" fmla="*/ 112459 h 1525338"/>
                <a:gd name="connsiteX357" fmla="*/ 249017 w 1445903"/>
                <a:gd name="connsiteY357" fmla="*/ 114244 h 1525338"/>
                <a:gd name="connsiteX358" fmla="*/ 238306 w 1445903"/>
                <a:gd name="connsiteY358" fmla="*/ 114244 h 1525338"/>
                <a:gd name="connsiteX359" fmla="*/ 236521 w 1445903"/>
                <a:gd name="connsiteY359" fmla="*/ 115137 h 1525338"/>
                <a:gd name="connsiteX360" fmla="*/ 235629 w 1445903"/>
                <a:gd name="connsiteY360" fmla="*/ 116922 h 1525338"/>
                <a:gd name="connsiteX361" fmla="*/ 237414 w 1445903"/>
                <a:gd name="connsiteY361" fmla="*/ 119599 h 1525338"/>
                <a:gd name="connsiteX362" fmla="*/ 248124 w 1445903"/>
                <a:gd name="connsiteY362" fmla="*/ 125847 h 1525338"/>
                <a:gd name="connsiteX363" fmla="*/ 249017 w 1445903"/>
                <a:gd name="connsiteY363" fmla="*/ 128525 h 1525338"/>
                <a:gd name="connsiteX364" fmla="*/ 249017 w 1445903"/>
                <a:gd name="connsiteY364" fmla="*/ 131202 h 1525338"/>
                <a:gd name="connsiteX365" fmla="*/ 245447 w 1445903"/>
                <a:gd name="connsiteY365" fmla="*/ 136557 h 1525338"/>
                <a:gd name="connsiteX366" fmla="*/ 240984 w 1445903"/>
                <a:gd name="connsiteY366" fmla="*/ 142805 h 1525338"/>
                <a:gd name="connsiteX367" fmla="*/ 237414 w 1445903"/>
                <a:gd name="connsiteY367" fmla="*/ 146375 h 1525338"/>
                <a:gd name="connsiteX368" fmla="*/ 234736 w 1445903"/>
                <a:gd name="connsiteY368" fmla="*/ 147268 h 1525338"/>
                <a:gd name="connsiteX369" fmla="*/ 232059 w 1445903"/>
                <a:gd name="connsiteY369" fmla="*/ 148161 h 1525338"/>
                <a:gd name="connsiteX370" fmla="*/ 228488 w 1445903"/>
                <a:gd name="connsiteY370" fmla="*/ 148161 h 1525338"/>
                <a:gd name="connsiteX371" fmla="*/ 215993 w 1445903"/>
                <a:gd name="connsiteY371" fmla="*/ 145483 h 1525338"/>
                <a:gd name="connsiteX372" fmla="*/ 212423 w 1445903"/>
                <a:gd name="connsiteY372" fmla="*/ 145483 h 1525338"/>
                <a:gd name="connsiteX373" fmla="*/ 210638 w 1445903"/>
                <a:gd name="connsiteY373" fmla="*/ 147268 h 1525338"/>
                <a:gd name="connsiteX374" fmla="*/ 208853 w 1445903"/>
                <a:gd name="connsiteY374" fmla="*/ 149053 h 1525338"/>
                <a:gd name="connsiteX375" fmla="*/ 204390 w 1445903"/>
                <a:gd name="connsiteY375" fmla="*/ 159763 h 1525338"/>
                <a:gd name="connsiteX376" fmla="*/ 202605 w 1445903"/>
                <a:gd name="connsiteY376" fmla="*/ 163333 h 1525338"/>
                <a:gd name="connsiteX377" fmla="*/ 202605 w 1445903"/>
                <a:gd name="connsiteY377" fmla="*/ 166904 h 1525338"/>
                <a:gd name="connsiteX378" fmla="*/ 203497 w 1445903"/>
                <a:gd name="connsiteY378" fmla="*/ 171366 h 1525338"/>
                <a:gd name="connsiteX379" fmla="*/ 205283 w 1445903"/>
                <a:gd name="connsiteY379" fmla="*/ 174044 h 1525338"/>
                <a:gd name="connsiteX380" fmla="*/ 207960 w 1445903"/>
                <a:gd name="connsiteY380" fmla="*/ 175829 h 1525338"/>
                <a:gd name="connsiteX381" fmla="*/ 221348 w 1445903"/>
                <a:gd name="connsiteY381" fmla="*/ 182077 h 1525338"/>
                <a:gd name="connsiteX382" fmla="*/ 225811 w 1445903"/>
                <a:gd name="connsiteY382" fmla="*/ 185647 h 1525338"/>
                <a:gd name="connsiteX383" fmla="*/ 230273 w 1445903"/>
                <a:gd name="connsiteY383" fmla="*/ 189217 h 1525338"/>
                <a:gd name="connsiteX384" fmla="*/ 233843 w 1445903"/>
                <a:gd name="connsiteY384" fmla="*/ 192787 h 1525338"/>
                <a:gd name="connsiteX385" fmla="*/ 235629 w 1445903"/>
                <a:gd name="connsiteY385" fmla="*/ 197250 h 1525338"/>
                <a:gd name="connsiteX386" fmla="*/ 237414 w 1445903"/>
                <a:gd name="connsiteY386" fmla="*/ 199927 h 1525338"/>
                <a:gd name="connsiteX387" fmla="*/ 237414 w 1445903"/>
                <a:gd name="connsiteY387" fmla="*/ 202605 h 1525338"/>
                <a:gd name="connsiteX388" fmla="*/ 237414 w 1445903"/>
                <a:gd name="connsiteY388" fmla="*/ 206175 h 1525338"/>
                <a:gd name="connsiteX389" fmla="*/ 236521 w 1445903"/>
                <a:gd name="connsiteY389" fmla="*/ 210638 h 1525338"/>
                <a:gd name="connsiteX390" fmla="*/ 233843 w 1445903"/>
                <a:gd name="connsiteY390" fmla="*/ 216885 h 1525338"/>
                <a:gd name="connsiteX391" fmla="*/ 217778 w 1445903"/>
                <a:gd name="connsiteY391" fmla="*/ 249909 h 1525338"/>
                <a:gd name="connsiteX392" fmla="*/ 213315 w 1445903"/>
                <a:gd name="connsiteY392" fmla="*/ 257049 h 1525338"/>
                <a:gd name="connsiteX393" fmla="*/ 211530 w 1445903"/>
                <a:gd name="connsiteY393" fmla="*/ 258835 h 1525338"/>
                <a:gd name="connsiteX394" fmla="*/ 211530 w 1445903"/>
                <a:gd name="connsiteY394" fmla="*/ 261512 h 1525338"/>
                <a:gd name="connsiteX395" fmla="*/ 213315 w 1445903"/>
                <a:gd name="connsiteY395" fmla="*/ 265082 h 1525338"/>
                <a:gd name="connsiteX396" fmla="*/ 214208 w 1445903"/>
                <a:gd name="connsiteY396" fmla="*/ 267760 h 1525338"/>
                <a:gd name="connsiteX397" fmla="*/ 220455 w 1445903"/>
                <a:gd name="connsiteY397" fmla="*/ 274008 h 1525338"/>
                <a:gd name="connsiteX398" fmla="*/ 222241 w 1445903"/>
                <a:gd name="connsiteY398" fmla="*/ 275793 h 1525338"/>
                <a:gd name="connsiteX399" fmla="*/ 222241 w 1445903"/>
                <a:gd name="connsiteY399" fmla="*/ 279363 h 1525338"/>
                <a:gd name="connsiteX400" fmla="*/ 221348 w 1445903"/>
                <a:gd name="connsiteY400" fmla="*/ 283825 h 1525338"/>
                <a:gd name="connsiteX401" fmla="*/ 215993 w 1445903"/>
                <a:gd name="connsiteY401" fmla="*/ 291858 h 1525338"/>
                <a:gd name="connsiteX402" fmla="*/ 212423 w 1445903"/>
                <a:gd name="connsiteY402" fmla="*/ 293643 h 1525338"/>
                <a:gd name="connsiteX403" fmla="*/ 208853 w 1445903"/>
                <a:gd name="connsiteY403" fmla="*/ 293643 h 1525338"/>
                <a:gd name="connsiteX404" fmla="*/ 204390 w 1445903"/>
                <a:gd name="connsiteY404" fmla="*/ 290966 h 1525338"/>
                <a:gd name="connsiteX405" fmla="*/ 201713 w 1445903"/>
                <a:gd name="connsiteY405" fmla="*/ 290073 h 1525338"/>
                <a:gd name="connsiteX406" fmla="*/ 198142 w 1445903"/>
                <a:gd name="connsiteY406" fmla="*/ 290073 h 1525338"/>
                <a:gd name="connsiteX407" fmla="*/ 195465 w 1445903"/>
                <a:gd name="connsiteY407" fmla="*/ 290966 h 1525338"/>
                <a:gd name="connsiteX408" fmla="*/ 192787 w 1445903"/>
                <a:gd name="connsiteY408" fmla="*/ 291858 h 1525338"/>
                <a:gd name="connsiteX409" fmla="*/ 191002 w 1445903"/>
                <a:gd name="connsiteY409" fmla="*/ 296321 h 1525338"/>
                <a:gd name="connsiteX410" fmla="*/ 190109 w 1445903"/>
                <a:gd name="connsiteY410" fmla="*/ 301676 h 1525338"/>
                <a:gd name="connsiteX411" fmla="*/ 189217 w 1445903"/>
                <a:gd name="connsiteY411" fmla="*/ 314172 h 1525338"/>
                <a:gd name="connsiteX412" fmla="*/ 190109 w 1445903"/>
                <a:gd name="connsiteY412" fmla="*/ 319527 h 1525338"/>
                <a:gd name="connsiteX413" fmla="*/ 191895 w 1445903"/>
                <a:gd name="connsiteY413" fmla="*/ 323097 h 1525338"/>
                <a:gd name="connsiteX414" fmla="*/ 207067 w 1445903"/>
                <a:gd name="connsiteY414" fmla="*/ 334700 h 1525338"/>
                <a:gd name="connsiteX415" fmla="*/ 208853 w 1445903"/>
                <a:gd name="connsiteY415" fmla="*/ 336485 h 1525338"/>
                <a:gd name="connsiteX416" fmla="*/ 209745 w 1445903"/>
                <a:gd name="connsiteY416" fmla="*/ 338270 h 1525338"/>
                <a:gd name="connsiteX417" fmla="*/ 209745 w 1445903"/>
                <a:gd name="connsiteY417" fmla="*/ 340948 h 1525338"/>
                <a:gd name="connsiteX418" fmla="*/ 207067 w 1445903"/>
                <a:gd name="connsiteY418" fmla="*/ 343625 h 1525338"/>
                <a:gd name="connsiteX419" fmla="*/ 199927 w 1445903"/>
                <a:gd name="connsiteY419" fmla="*/ 348980 h 1525338"/>
                <a:gd name="connsiteX420" fmla="*/ 198142 w 1445903"/>
                <a:gd name="connsiteY420" fmla="*/ 350765 h 1525338"/>
                <a:gd name="connsiteX421" fmla="*/ 197250 w 1445903"/>
                <a:gd name="connsiteY421" fmla="*/ 353443 h 1525338"/>
                <a:gd name="connsiteX422" fmla="*/ 196357 w 1445903"/>
                <a:gd name="connsiteY422" fmla="*/ 357013 h 1525338"/>
                <a:gd name="connsiteX423" fmla="*/ 197250 w 1445903"/>
                <a:gd name="connsiteY423" fmla="*/ 362368 h 1525338"/>
                <a:gd name="connsiteX424" fmla="*/ 199035 w 1445903"/>
                <a:gd name="connsiteY424" fmla="*/ 365939 h 1525338"/>
                <a:gd name="connsiteX425" fmla="*/ 200820 w 1445903"/>
                <a:gd name="connsiteY425" fmla="*/ 367724 h 1525338"/>
                <a:gd name="connsiteX426" fmla="*/ 203497 w 1445903"/>
                <a:gd name="connsiteY426" fmla="*/ 369509 h 1525338"/>
                <a:gd name="connsiteX427" fmla="*/ 207067 w 1445903"/>
                <a:gd name="connsiteY427" fmla="*/ 370401 h 1525338"/>
                <a:gd name="connsiteX428" fmla="*/ 210638 w 1445903"/>
                <a:gd name="connsiteY428" fmla="*/ 371294 h 1525338"/>
                <a:gd name="connsiteX429" fmla="*/ 243661 w 1445903"/>
                <a:gd name="connsiteY429" fmla="*/ 371294 h 1525338"/>
                <a:gd name="connsiteX430" fmla="*/ 245447 w 1445903"/>
                <a:gd name="connsiteY430" fmla="*/ 373079 h 1525338"/>
                <a:gd name="connsiteX431" fmla="*/ 247231 w 1445903"/>
                <a:gd name="connsiteY431" fmla="*/ 374864 h 1525338"/>
                <a:gd name="connsiteX432" fmla="*/ 248124 w 1445903"/>
                <a:gd name="connsiteY432" fmla="*/ 377541 h 1525338"/>
                <a:gd name="connsiteX433" fmla="*/ 250802 w 1445903"/>
                <a:gd name="connsiteY433" fmla="*/ 382004 h 1525338"/>
                <a:gd name="connsiteX434" fmla="*/ 253479 w 1445903"/>
                <a:gd name="connsiteY434" fmla="*/ 393607 h 1525338"/>
                <a:gd name="connsiteX435" fmla="*/ 253479 w 1445903"/>
                <a:gd name="connsiteY435" fmla="*/ 396285 h 1525338"/>
                <a:gd name="connsiteX436" fmla="*/ 252587 w 1445903"/>
                <a:gd name="connsiteY436" fmla="*/ 398962 h 1525338"/>
                <a:gd name="connsiteX437" fmla="*/ 249909 w 1445903"/>
                <a:gd name="connsiteY437" fmla="*/ 400747 h 1525338"/>
                <a:gd name="connsiteX438" fmla="*/ 233843 w 1445903"/>
                <a:gd name="connsiteY438" fmla="*/ 406995 h 1525338"/>
                <a:gd name="connsiteX439" fmla="*/ 232951 w 1445903"/>
                <a:gd name="connsiteY439" fmla="*/ 407888 h 1525338"/>
                <a:gd name="connsiteX440" fmla="*/ 232059 w 1445903"/>
                <a:gd name="connsiteY440" fmla="*/ 409673 h 1525338"/>
                <a:gd name="connsiteX441" fmla="*/ 231166 w 1445903"/>
                <a:gd name="connsiteY441" fmla="*/ 413243 h 1525338"/>
                <a:gd name="connsiteX442" fmla="*/ 232059 w 1445903"/>
                <a:gd name="connsiteY442" fmla="*/ 417705 h 1525338"/>
                <a:gd name="connsiteX443" fmla="*/ 232951 w 1445903"/>
                <a:gd name="connsiteY443" fmla="*/ 421276 h 1525338"/>
                <a:gd name="connsiteX444" fmla="*/ 236521 w 1445903"/>
                <a:gd name="connsiteY444" fmla="*/ 426631 h 1525338"/>
                <a:gd name="connsiteX445" fmla="*/ 237414 w 1445903"/>
                <a:gd name="connsiteY445" fmla="*/ 429308 h 1525338"/>
                <a:gd name="connsiteX446" fmla="*/ 237414 w 1445903"/>
                <a:gd name="connsiteY446" fmla="*/ 438234 h 1525338"/>
                <a:gd name="connsiteX447" fmla="*/ 238306 w 1445903"/>
                <a:gd name="connsiteY447" fmla="*/ 441804 h 1525338"/>
                <a:gd name="connsiteX448" fmla="*/ 239199 w 1445903"/>
                <a:gd name="connsiteY448" fmla="*/ 443589 h 1525338"/>
                <a:gd name="connsiteX449" fmla="*/ 240984 w 1445903"/>
                <a:gd name="connsiteY449" fmla="*/ 445374 h 1525338"/>
                <a:gd name="connsiteX450" fmla="*/ 243661 w 1445903"/>
                <a:gd name="connsiteY450" fmla="*/ 446266 h 1525338"/>
                <a:gd name="connsiteX451" fmla="*/ 252587 w 1445903"/>
                <a:gd name="connsiteY451" fmla="*/ 448944 h 1525338"/>
                <a:gd name="connsiteX452" fmla="*/ 255264 w 1445903"/>
                <a:gd name="connsiteY452" fmla="*/ 449837 h 1525338"/>
                <a:gd name="connsiteX453" fmla="*/ 257049 w 1445903"/>
                <a:gd name="connsiteY453" fmla="*/ 452514 h 1525338"/>
                <a:gd name="connsiteX454" fmla="*/ 257942 w 1445903"/>
                <a:gd name="connsiteY454" fmla="*/ 455192 h 1525338"/>
                <a:gd name="connsiteX455" fmla="*/ 257942 w 1445903"/>
                <a:gd name="connsiteY455" fmla="*/ 457869 h 1525338"/>
                <a:gd name="connsiteX456" fmla="*/ 257942 w 1445903"/>
                <a:gd name="connsiteY456" fmla="*/ 462332 h 1525338"/>
                <a:gd name="connsiteX457" fmla="*/ 257049 w 1445903"/>
                <a:gd name="connsiteY457" fmla="*/ 466795 h 1525338"/>
                <a:gd name="connsiteX458" fmla="*/ 257049 w 1445903"/>
                <a:gd name="connsiteY458" fmla="*/ 470365 h 1525338"/>
                <a:gd name="connsiteX459" fmla="*/ 257049 w 1445903"/>
                <a:gd name="connsiteY459" fmla="*/ 473042 h 1525338"/>
                <a:gd name="connsiteX460" fmla="*/ 258835 w 1445903"/>
                <a:gd name="connsiteY460" fmla="*/ 478398 h 1525338"/>
                <a:gd name="connsiteX461" fmla="*/ 260619 w 1445903"/>
                <a:gd name="connsiteY461" fmla="*/ 481075 h 1525338"/>
                <a:gd name="connsiteX462" fmla="*/ 266867 w 1445903"/>
                <a:gd name="connsiteY462" fmla="*/ 489108 h 1525338"/>
                <a:gd name="connsiteX463" fmla="*/ 269545 w 1445903"/>
                <a:gd name="connsiteY463" fmla="*/ 493571 h 1525338"/>
                <a:gd name="connsiteX464" fmla="*/ 270437 w 1445903"/>
                <a:gd name="connsiteY464" fmla="*/ 496248 h 1525338"/>
                <a:gd name="connsiteX465" fmla="*/ 270437 w 1445903"/>
                <a:gd name="connsiteY465" fmla="*/ 499818 h 1525338"/>
                <a:gd name="connsiteX466" fmla="*/ 268652 w 1445903"/>
                <a:gd name="connsiteY466" fmla="*/ 503389 h 1525338"/>
                <a:gd name="connsiteX467" fmla="*/ 264190 w 1445903"/>
                <a:gd name="connsiteY467" fmla="*/ 509636 h 1525338"/>
                <a:gd name="connsiteX468" fmla="*/ 261512 w 1445903"/>
                <a:gd name="connsiteY468" fmla="*/ 514099 h 1525338"/>
                <a:gd name="connsiteX469" fmla="*/ 259727 w 1445903"/>
                <a:gd name="connsiteY469" fmla="*/ 518562 h 1525338"/>
                <a:gd name="connsiteX470" fmla="*/ 258835 w 1445903"/>
                <a:gd name="connsiteY470" fmla="*/ 524809 h 1525338"/>
                <a:gd name="connsiteX471" fmla="*/ 258835 w 1445903"/>
                <a:gd name="connsiteY471" fmla="*/ 529272 h 1525338"/>
                <a:gd name="connsiteX472" fmla="*/ 259727 w 1445903"/>
                <a:gd name="connsiteY472" fmla="*/ 532842 h 1525338"/>
                <a:gd name="connsiteX473" fmla="*/ 260619 w 1445903"/>
                <a:gd name="connsiteY473" fmla="*/ 535520 h 1525338"/>
                <a:gd name="connsiteX474" fmla="*/ 262405 w 1445903"/>
                <a:gd name="connsiteY474" fmla="*/ 537305 h 1525338"/>
                <a:gd name="connsiteX475" fmla="*/ 268652 w 1445903"/>
                <a:gd name="connsiteY475" fmla="*/ 546230 h 1525338"/>
                <a:gd name="connsiteX476" fmla="*/ 269545 w 1445903"/>
                <a:gd name="connsiteY476" fmla="*/ 548015 h 1525338"/>
                <a:gd name="connsiteX477" fmla="*/ 271330 w 1445903"/>
                <a:gd name="connsiteY477" fmla="*/ 550693 h 1525338"/>
                <a:gd name="connsiteX478" fmla="*/ 271330 w 1445903"/>
                <a:gd name="connsiteY478" fmla="*/ 553370 h 1525338"/>
                <a:gd name="connsiteX479" fmla="*/ 272223 w 1445903"/>
                <a:gd name="connsiteY479" fmla="*/ 556941 h 1525338"/>
                <a:gd name="connsiteX480" fmla="*/ 273115 w 1445903"/>
                <a:gd name="connsiteY480" fmla="*/ 563188 h 1525338"/>
                <a:gd name="connsiteX481" fmla="*/ 272223 w 1445903"/>
                <a:gd name="connsiteY481" fmla="*/ 569436 h 1525338"/>
                <a:gd name="connsiteX482" fmla="*/ 272223 w 1445903"/>
                <a:gd name="connsiteY482" fmla="*/ 573006 h 1525338"/>
                <a:gd name="connsiteX483" fmla="*/ 273115 w 1445903"/>
                <a:gd name="connsiteY483" fmla="*/ 575684 h 1525338"/>
                <a:gd name="connsiteX484" fmla="*/ 274007 w 1445903"/>
                <a:gd name="connsiteY484" fmla="*/ 581932 h 1525338"/>
                <a:gd name="connsiteX485" fmla="*/ 276685 w 1445903"/>
                <a:gd name="connsiteY485" fmla="*/ 586394 h 1525338"/>
                <a:gd name="connsiteX486" fmla="*/ 276685 w 1445903"/>
                <a:gd name="connsiteY486" fmla="*/ 589964 h 1525338"/>
                <a:gd name="connsiteX487" fmla="*/ 275793 w 1445903"/>
                <a:gd name="connsiteY487" fmla="*/ 592642 h 1525338"/>
                <a:gd name="connsiteX488" fmla="*/ 274007 w 1445903"/>
                <a:gd name="connsiteY488" fmla="*/ 595320 h 1525338"/>
                <a:gd name="connsiteX489" fmla="*/ 268652 w 1445903"/>
                <a:gd name="connsiteY489" fmla="*/ 598890 h 1525338"/>
                <a:gd name="connsiteX490" fmla="*/ 264190 w 1445903"/>
                <a:gd name="connsiteY490" fmla="*/ 599782 h 1525338"/>
                <a:gd name="connsiteX491" fmla="*/ 247231 w 1445903"/>
                <a:gd name="connsiteY491" fmla="*/ 600675 h 1525338"/>
                <a:gd name="connsiteX492" fmla="*/ 234736 w 1445903"/>
                <a:gd name="connsiteY492" fmla="*/ 606922 h 1525338"/>
                <a:gd name="connsiteX493" fmla="*/ 230273 w 1445903"/>
                <a:gd name="connsiteY493" fmla="*/ 610493 h 1525338"/>
                <a:gd name="connsiteX494" fmla="*/ 220455 w 1445903"/>
                <a:gd name="connsiteY494" fmla="*/ 623881 h 1525338"/>
                <a:gd name="connsiteX495" fmla="*/ 216885 w 1445903"/>
                <a:gd name="connsiteY495" fmla="*/ 626558 h 1525338"/>
                <a:gd name="connsiteX496" fmla="*/ 215101 w 1445903"/>
                <a:gd name="connsiteY496" fmla="*/ 627451 h 1525338"/>
                <a:gd name="connsiteX497" fmla="*/ 211530 w 1445903"/>
                <a:gd name="connsiteY497" fmla="*/ 627451 h 1525338"/>
                <a:gd name="connsiteX498" fmla="*/ 205283 w 1445903"/>
                <a:gd name="connsiteY498" fmla="*/ 626558 h 1525338"/>
                <a:gd name="connsiteX499" fmla="*/ 199927 w 1445903"/>
                <a:gd name="connsiteY499" fmla="*/ 623881 h 1525338"/>
                <a:gd name="connsiteX500" fmla="*/ 194572 w 1445903"/>
                <a:gd name="connsiteY500" fmla="*/ 621203 h 1525338"/>
                <a:gd name="connsiteX501" fmla="*/ 183862 w 1445903"/>
                <a:gd name="connsiteY501" fmla="*/ 613170 h 1525338"/>
                <a:gd name="connsiteX502" fmla="*/ 178507 w 1445903"/>
                <a:gd name="connsiteY502" fmla="*/ 610493 h 1525338"/>
                <a:gd name="connsiteX503" fmla="*/ 168689 w 1445903"/>
                <a:gd name="connsiteY503" fmla="*/ 608708 h 1525338"/>
                <a:gd name="connsiteX504" fmla="*/ 166011 w 1445903"/>
                <a:gd name="connsiteY504" fmla="*/ 607815 h 1525338"/>
                <a:gd name="connsiteX505" fmla="*/ 160656 w 1445903"/>
                <a:gd name="connsiteY505" fmla="*/ 605137 h 1525338"/>
                <a:gd name="connsiteX506" fmla="*/ 151731 w 1445903"/>
                <a:gd name="connsiteY506" fmla="*/ 597997 h 1525338"/>
                <a:gd name="connsiteX507" fmla="*/ 143698 w 1445903"/>
                <a:gd name="connsiteY507" fmla="*/ 594427 h 1525338"/>
                <a:gd name="connsiteX508" fmla="*/ 131202 w 1445903"/>
                <a:gd name="connsiteY508" fmla="*/ 591749 h 1525338"/>
                <a:gd name="connsiteX509" fmla="*/ 127632 w 1445903"/>
                <a:gd name="connsiteY509" fmla="*/ 593534 h 1525338"/>
                <a:gd name="connsiteX510" fmla="*/ 123169 w 1445903"/>
                <a:gd name="connsiteY510" fmla="*/ 597997 h 1525338"/>
                <a:gd name="connsiteX511" fmla="*/ 112459 w 1445903"/>
                <a:gd name="connsiteY511" fmla="*/ 618525 h 1525338"/>
                <a:gd name="connsiteX512" fmla="*/ 110674 w 1445903"/>
                <a:gd name="connsiteY512" fmla="*/ 621203 h 1525338"/>
                <a:gd name="connsiteX513" fmla="*/ 107997 w 1445903"/>
                <a:gd name="connsiteY513" fmla="*/ 622096 h 1525338"/>
                <a:gd name="connsiteX514" fmla="*/ 105319 w 1445903"/>
                <a:gd name="connsiteY514" fmla="*/ 622988 h 1525338"/>
                <a:gd name="connsiteX515" fmla="*/ 82113 w 1445903"/>
                <a:gd name="connsiteY515" fmla="*/ 618525 h 1525338"/>
                <a:gd name="connsiteX516" fmla="*/ 69617 w 1445903"/>
                <a:gd name="connsiteY516" fmla="*/ 619418 h 1525338"/>
                <a:gd name="connsiteX517" fmla="*/ 66047 w 1445903"/>
                <a:gd name="connsiteY517" fmla="*/ 621203 h 1525338"/>
                <a:gd name="connsiteX518" fmla="*/ 63370 w 1445903"/>
                <a:gd name="connsiteY518" fmla="*/ 626558 h 1525338"/>
                <a:gd name="connsiteX519" fmla="*/ 58907 w 1445903"/>
                <a:gd name="connsiteY519" fmla="*/ 636376 h 1525338"/>
                <a:gd name="connsiteX520" fmla="*/ 57122 w 1445903"/>
                <a:gd name="connsiteY520" fmla="*/ 641731 h 1525338"/>
                <a:gd name="connsiteX521" fmla="*/ 55337 w 1445903"/>
                <a:gd name="connsiteY521" fmla="*/ 647086 h 1525338"/>
                <a:gd name="connsiteX522" fmla="*/ 54445 w 1445903"/>
                <a:gd name="connsiteY522" fmla="*/ 650656 h 1525338"/>
                <a:gd name="connsiteX523" fmla="*/ 54445 w 1445903"/>
                <a:gd name="connsiteY523" fmla="*/ 656012 h 1525338"/>
                <a:gd name="connsiteX524" fmla="*/ 53552 w 1445903"/>
                <a:gd name="connsiteY524" fmla="*/ 660474 h 1525338"/>
                <a:gd name="connsiteX525" fmla="*/ 49982 w 1445903"/>
                <a:gd name="connsiteY525" fmla="*/ 664044 h 1525338"/>
                <a:gd name="connsiteX526" fmla="*/ 41949 w 1445903"/>
                <a:gd name="connsiteY526" fmla="*/ 667615 h 1525338"/>
                <a:gd name="connsiteX527" fmla="*/ 39271 w 1445903"/>
                <a:gd name="connsiteY527" fmla="*/ 669400 h 1525338"/>
                <a:gd name="connsiteX528" fmla="*/ 38379 w 1445903"/>
                <a:gd name="connsiteY528" fmla="*/ 672077 h 1525338"/>
                <a:gd name="connsiteX529" fmla="*/ 36594 w 1445903"/>
                <a:gd name="connsiteY529" fmla="*/ 674755 h 1525338"/>
                <a:gd name="connsiteX530" fmla="*/ 34809 w 1445903"/>
                <a:gd name="connsiteY530" fmla="*/ 683680 h 1525338"/>
                <a:gd name="connsiteX531" fmla="*/ 33916 w 1445903"/>
                <a:gd name="connsiteY531" fmla="*/ 687250 h 1525338"/>
                <a:gd name="connsiteX532" fmla="*/ 32131 w 1445903"/>
                <a:gd name="connsiteY532" fmla="*/ 689928 h 1525338"/>
                <a:gd name="connsiteX533" fmla="*/ 30346 w 1445903"/>
                <a:gd name="connsiteY533" fmla="*/ 691713 h 1525338"/>
                <a:gd name="connsiteX534" fmla="*/ 28561 w 1445903"/>
                <a:gd name="connsiteY534" fmla="*/ 693498 h 1525338"/>
                <a:gd name="connsiteX535" fmla="*/ 24098 w 1445903"/>
                <a:gd name="connsiteY535" fmla="*/ 697068 h 1525338"/>
                <a:gd name="connsiteX536" fmla="*/ 18743 w 1445903"/>
                <a:gd name="connsiteY536" fmla="*/ 702424 h 1525338"/>
                <a:gd name="connsiteX537" fmla="*/ 16958 w 1445903"/>
                <a:gd name="connsiteY537" fmla="*/ 704208 h 1525338"/>
                <a:gd name="connsiteX538" fmla="*/ 15173 w 1445903"/>
                <a:gd name="connsiteY538" fmla="*/ 705101 h 1525338"/>
                <a:gd name="connsiteX539" fmla="*/ 12495 w 1445903"/>
                <a:gd name="connsiteY539" fmla="*/ 707779 h 1525338"/>
                <a:gd name="connsiteX540" fmla="*/ 11603 w 1445903"/>
                <a:gd name="connsiteY540" fmla="*/ 711349 h 1525338"/>
                <a:gd name="connsiteX541" fmla="*/ 8925 w 1445903"/>
                <a:gd name="connsiteY541" fmla="*/ 722059 h 1525338"/>
                <a:gd name="connsiteX542" fmla="*/ 6248 w 1445903"/>
                <a:gd name="connsiteY542" fmla="*/ 725629 h 1525338"/>
                <a:gd name="connsiteX543" fmla="*/ 5355 w 1445903"/>
                <a:gd name="connsiteY543" fmla="*/ 728307 h 1525338"/>
                <a:gd name="connsiteX544" fmla="*/ 5355 w 1445903"/>
                <a:gd name="connsiteY544" fmla="*/ 732770 h 1525338"/>
                <a:gd name="connsiteX545" fmla="*/ 7140 w 1445903"/>
                <a:gd name="connsiteY545" fmla="*/ 739910 h 1525338"/>
                <a:gd name="connsiteX546" fmla="*/ 8925 w 1445903"/>
                <a:gd name="connsiteY546" fmla="*/ 744372 h 1525338"/>
                <a:gd name="connsiteX547" fmla="*/ 10710 w 1445903"/>
                <a:gd name="connsiteY547" fmla="*/ 747050 h 1525338"/>
                <a:gd name="connsiteX548" fmla="*/ 13388 w 1445903"/>
                <a:gd name="connsiteY548" fmla="*/ 751513 h 1525338"/>
                <a:gd name="connsiteX549" fmla="*/ 14281 w 1445903"/>
                <a:gd name="connsiteY549" fmla="*/ 753298 h 1525338"/>
                <a:gd name="connsiteX550" fmla="*/ 15173 w 1445903"/>
                <a:gd name="connsiteY550" fmla="*/ 756868 h 1525338"/>
                <a:gd name="connsiteX551" fmla="*/ 13388 w 1445903"/>
                <a:gd name="connsiteY551" fmla="*/ 760438 h 1525338"/>
                <a:gd name="connsiteX552" fmla="*/ 10710 w 1445903"/>
                <a:gd name="connsiteY552" fmla="*/ 764008 h 1525338"/>
                <a:gd name="connsiteX553" fmla="*/ 8033 w 1445903"/>
                <a:gd name="connsiteY553" fmla="*/ 766686 h 1525338"/>
                <a:gd name="connsiteX554" fmla="*/ 3570 w 1445903"/>
                <a:gd name="connsiteY554" fmla="*/ 769364 h 1525338"/>
                <a:gd name="connsiteX555" fmla="*/ 1785 w 1445903"/>
                <a:gd name="connsiteY555" fmla="*/ 771148 h 1525338"/>
                <a:gd name="connsiteX556" fmla="*/ 893 w 1445903"/>
                <a:gd name="connsiteY556" fmla="*/ 774719 h 1525338"/>
                <a:gd name="connsiteX557" fmla="*/ 893 w 1445903"/>
                <a:gd name="connsiteY557" fmla="*/ 778289 h 1525338"/>
                <a:gd name="connsiteX558" fmla="*/ 1785 w 1445903"/>
                <a:gd name="connsiteY558" fmla="*/ 783644 h 1525338"/>
                <a:gd name="connsiteX559" fmla="*/ 3570 w 1445903"/>
                <a:gd name="connsiteY559" fmla="*/ 787214 h 1525338"/>
                <a:gd name="connsiteX560" fmla="*/ 8033 w 1445903"/>
                <a:gd name="connsiteY560" fmla="*/ 797032 h 1525338"/>
                <a:gd name="connsiteX561" fmla="*/ 12495 w 1445903"/>
                <a:gd name="connsiteY561" fmla="*/ 810420 h 1525338"/>
                <a:gd name="connsiteX562" fmla="*/ 15173 w 1445903"/>
                <a:gd name="connsiteY562" fmla="*/ 822023 h 1525338"/>
                <a:gd name="connsiteX563" fmla="*/ 15173 w 1445903"/>
                <a:gd name="connsiteY563" fmla="*/ 828270 h 1525338"/>
                <a:gd name="connsiteX564" fmla="*/ 16958 w 1445903"/>
                <a:gd name="connsiteY564" fmla="*/ 872005 h 1525338"/>
                <a:gd name="connsiteX565" fmla="*/ 19636 w 1445903"/>
                <a:gd name="connsiteY565" fmla="*/ 882715 h 1525338"/>
                <a:gd name="connsiteX566" fmla="*/ 23206 w 1445903"/>
                <a:gd name="connsiteY566" fmla="*/ 893426 h 1525338"/>
                <a:gd name="connsiteX567" fmla="*/ 25883 w 1445903"/>
                <a:gd name="connsiteY567" fmla="*/ 897888 h 1525338"/>
                <a:gd name="connsiteX568" fmla="*/ 27669 w 1445903"/>
                <a:gd name="connsiteY568" fmla="*/ 900566 h 1525338"/>
                <a:gd name="connsiteX569" fmla="*/ 28561 w 1445903"/>
                <a:gd name="connsiteY569" fmla="*/ 902351 h 1525338"/>
                <a:gd name="connsiteX570" fmla="*/ 29453 w 1445903"/>
                <a:gd name="connsiteY570" fmla="*/ 905028 h 1525338"/>
                <a:gd name="connsiteX571" fmla="*/ 29453 w 1445903"/>
                <a:gd name="connsiteY571" fmla="*/ 907706 h 1525338"/>
                <a:gd name="connsiteX572" fmla="*/ 25883 w 1445903"/>
                <a:gd name="connsiteY572" fmla="*/ 911276 h 1525338"/>
                <a:gd name="connsiteX573" fmla="*/ 23206 w 1445903"/>
                <a:gd name="connsiteY573" fmla="*/ 912169 h 1525338"/>
                <a:gd name="connsiteX574" fmla="*/ 16958 w 1445903"/>
                <a:gd name="connsiteY574" fmla="*/ 911276 h 1525338"/>
                <a:gd name="connsiteX575" fmla="*/ 15173 w 1445903"/>
                <a:gd name="connsiteY575" fmla="*/ 912169 h 1525338"/>
                <a:gd name="connsiteX576" fmla="*/ 13388 w 1445903"/>
                <a:gd name="connsiteY576" fmla="*/ 915739 h 1525338"/>
                <a:gd name="connsiteX577" fmla="*/ 13388 w 1445903"/>
                <a:gd name="connsiteY577" fmla="*/ 922879 h 1525338"/>
                <a:gd name="connsiteX578" fmla="*/ 15173 w 1445903"/>
                <a:gd name="connsiteY578" fmla="*/ 930912 h 1525338"/>
                <a:gd name="connsiteX579" fmla="*/ 16065 w 1445903"/>
                <a:gd name="connsiteY579" fmla="*/ 935374 h 1525338"/>
                <a:gd name="connsiteX580" fmla="*/ 16958 w 1445903"/>
                <a:gd name="connsiteY580" fmla="*/ 938945 h 1525338"/>
                <a:gd name="connsiteX581" fmla="*/ 15173 w 1445903"/>
                <a:gd name="connsiteY581" fmla="*/ 957688 h 1525338"/>
                <a:gd name="connsiteX582" fmla="*/ 11603 w 1445903"/>
                <a:gd name="connsiteY582" fmla="*/ 978216 h 1525338"/>
                <a:gd name="connsiteX583" fmla="*/ 0 w 1445903"/>
                <a:gd name="connsiteY583" fmla="*/ 1021058 h 1525338"/>
                <a:gd name="connsiteX584" fmla="*/ 20528 w 1445903"/>
                <a:gd name="connsiteY584" fmla="*/ 1029090 h 1525338"/>
                <a:gd name="connsiteX585" fmla="*/ 35701 w 1445903"/>
                <a:gd name="connsiteY585" fmla="*/ 1043371 h 1525338"/>
                <a:gd name="connsiteX586" fmla="*/ 46412 w 1445903"/>
                <a:gd name="connsiteY586" fmla="*/ 1063899 h 1525338"/>
                <a:gd name="connsiteX587" fmla="*/ 54445 w 1445903"/>
                <a:gd name="connsiteY587" fmla="*/ 1087998 h 1525338"/>
                <a:gd name="connsiteX588" fmla="*/ 66047 w 1445903"/>
                <a:gd name="connsiteY588" fmla="*/ 1139765 h 1525338"/>
                <a:gd name="connsiteX589" fmla="*/ 71403 w 1445903"/>
                <a:gd name="connsiteY589" fmla="*/ 1147797 h 1525338"/>
                <a:gd name="connsiteX590" fmla="*/ 71403 w 1445903"/>
                <a:gd name="connsiteY590" fmla="*/ 1147797 h 1525338"/>
                <a:gd name="connsiteX591" fmla="*/ 92823 w 1445903"/>
                <a:gd name="connsiteY591" fmla="*/ 1147797 h 1525338"/>
                <a:gd name="connsiteX592" fmla="*/ 99964 w 1445903"/>
                <a:gd name="connsiteY592" fmla="*/ 1146012 h 1525338"/>
                <a:gd name="connsiteX593" fmla="*/ 113352 w 1445903"/>
                <a:gd name="connsiteY593" fmla="*/ 1137087 h 1525338"/>
                <a:gd name="connsiteX594" fmla="*/ 124955 w 1445903"/>
                <a:gd name="connsiteY594" fmla="*/ 1138872 h 1525338"/>
                <a:gd name="connsiteX595" fmla="*/ 125847 w 1445903"/>
                <a:gd name="connsiteY595" fmla="*/ 1159400 h 1525338"/>
                <a:gd name="connsiteX596" fmla="*/ 136557 w 1445903"/>
                <a:gd name="connsiteY596" fmla="*/ 1164756 h 1525338"/>
                <a:gd name="connsiteX597" fmla="*/ 203497 w 1445903"/>
                <a:gd name="connsiteY597" fmla="*/ 1164756 h 1525338"/>
                <a:gd name="connsiteX598" fmla="*/ 221348 w 1445903"/>
                <a:gd name="connsiteY598" fmla="*/ 1172788 h 1525338"/>
                <a:gd name="connsiteX599" fmla="*/ 256157 w 1445903"/>
                <a:gd name="connsiteY599" fmla="*/ 1198672 h 1525338"/>
                <a:gd name="connsiteX600" fmla="*/ 264190 w 1445903"/>
                <a:gd name="connsiteY600" fmla="*/ 1206705 h 1525338"/>
                <a:gd name="connsiteX601" fmla="*/ 274900 w 1445903"/>
                <a:gd name="connsiteY601" fmla="*/ 1223663 h 1525338"/>
                <a:gd name="connsiteX602" fmla="*/ 281148 w 1445903"/>
                <a:gd name="connsiteY602" fmla="*/ 1232588 h 1525338"/>
                <a:gd name="connsiteX603" fmla="*/ 285611 w 1445903"/>
                <a:gd name="connsiteY603" fmla="*/ 1236158 h 1525338"/>
                <a:gd name="connsiteX604" fmla="*/ 297213 w 1445903"/>
                <a:gd name="connsiteY604" fmla="*/ 1254901 h 1525338"/>
                <a:gd name="connsiteX605" fmla="*/ 318634 w 1445903"/>
                <a:gd name="connsiteY605" fmla="*/ 1262934 h 1525338"/>
                <a:gd name="connsiteX606" fmla="*/ 338270 w 1445903"/>
                <a:gd name="connsiteY606" fmla="*/ 1265612 h 1525338"/>
                <a:gd name="connsiteX607" fmla="*/ 365939 w 1445903"/>
                <a:gd name="connsiteY607" fmla="*/ 1269182 h 1525338"/>
                <a:gd name="connsiteX608" fmla="*/ 376649 w 1445903"/>
                <a:gd name="connsiteY608" fmla="*/ 1274537 h 1525338"/>
                <a:gd name="connsiteX609" fmla="*/ 385574 w 1445903"/>
                <a:gd name="connsiteY609" fmla="*/ 1284355 h 1525338"/>
                <a:gd name="connsiteX610" fmla="*/ 389144 w 1445903"/>
                <a:gd name="connsiteY610" fmla="*/ 1298635 h 1525338"/>
                <a:gd name="connsiteX611" fmla="*/ 378434 w 1445903"/>
                <a:gd name="connsiteY611" fmla="*/ 1330767 h 1525338"/>
                <a:gd name="connsiteX612" fmla="*/ 386467 w 1445903"/>
                <a:gd name="connsiteY612" fmla="*/ 1336122 h 1525338"/>
                <a:gd name="connsiteX613" fmla="*/ 398070 w 1445903"/>
                <a:gd name="connsiteY613" fmla="*/ 1337014 h 1525338"/>
                <a:gd name="connsiteX614" fmla="*/ 406103 w 1445903"/>
                <a:gd name="connsiteY614" fmla="*/ 1334337 h 1525338"/>
                <a:gd name="connsiteX615" fmla="*/ 423061 w 1445903"/>
                <a:gd name="connsiteY615" fmla="*/ 1320949 h 1525338"/>
                <a:gd name="connsiteX616" fmla="*/ 431986 w 1445903"/>
                <a:gd name="connsiteY616" fmla="*/ 1319164 h 1525338"/>
                <a:gd name="connsiteX617" fmla="*/ 435556 w 1445903"/>
                <a:gd name="connsiteY617" fmla="*/ 1332552 h 1525338"/>
                <a:gd name="connsiteX618" fmla="*/ 437341 w 1445903"/>
                <a:gd name="connsiteY618" fmla="*/ 1347725 h 1525338"/>
                <a:gd name="connsiteX619" fmla="*/ 442696 w 1445903"/>
                <a:gd name="connsiteY619" fmla="*/ 1356650 h 1525338"/>
                <a:gd name="connsiteX620" fmla="*/ 452514 w 1445903"/>
                <a:gd name="connsiteY620" fmla="*/ 1360220 h 1525338"/>
                <a:gd name="connsiteX621" fmla="*/ 465010 w 1445903"/>
                <a:gd name="connsiteY621" fmla="*/ 1356650 h 1525338"/>
                <a:gd name="connsiteX622" fmla="*/ 475720 w 1445903"/>
                <a:gd name="connsiteY622" fmla="*/ 1350402 h 1525338"/>
                <a:gd name="connsiteX623" fmla="*/ 484645 w 1445903"/>
                <a:gd name="connsiteY623" fmla="*/ 1343262 h 1525338"/>
                <a:gd name="connsiteX624" fmla="*/ 493571 w 1445903"/>
                <a:gd name="connsiteY624" fmla="*/ 1337014 h 1525338"/>
                <a:gd name="connsiteX625" fmla="*/ 518562 w 1445903"/>
                <a:gd name="connsiteY625" fmla="*/ 1334337 h 1525338"/>
                <a:gd name="connsiteX626" fmla="*/ 527487 w 1445903"/>
                <a:gd name="connsiteY626" fmla="*/ 1335229 h 1525338"/>
                <a:gd name="connsiteX627" fmla="*/ 532842 w 1445903"/>
                <a:gd name="connsiteY627" fmla="*/ 1341477 h 1525338"/>
                <a:gd name="connsiteX628" fmla="*/ 533735 w 1445903"/>
                <a:gd name="connsiteY628" fmla="*/ 1356650 h 1525338"/>
                <a:gd name="connsiteX629" fmla="*/ 530165 w 1445903"/>
                <a:gd name="connsiteY629" fmla="*/ 1373608 h 1525338"/>
                <a:gd name="connsiteX630" fmla="*/ 524809 w 1445903"/>
                <a:gd name="connsiteY630" fmla="*/ 1380749 h 1525338"/>
                <a:gd name="connsiteX631" fmla="*/ 516777 w 1445903"/>
                <a:gd name="connsiteY631" fmla="*/ 1386104 h 1525338"/>
                <a:gd name="connsiteX632" fmla="*/ 508744 w 1445903"/>
                <a:gd name="connsiteY632" fmla="*/ 1395922 h 1525338"/>
                <a:gd name="connsiteX633" fmla="*/ 505174 w 1445903"/>
                <a:gd name="connsiteY633" fmla="*/ 1406632 h 1525338"/>
                <a:gd name="connsiteX634" fmla="*/ 506066 w 1445903"/>
                <a:gd name="connsiteY634" fmla="*/ 1418235 h 1525338"/>
                <a:gd name="connsiteX635" fmla="*/ 511421 w 1445903"/>
                <a:gd name="connsiteY635" fmla="*/ 1424483 h 1525338"/>
                <a:gd name="connsiteX636" fmla="*/ 523024 w 1445903"/>
                <a:gd name="connsiteY636" fmla="*/ 1422698 h 1525338"/>
                <a:gd name="connsiteX637" fmla="*/ 531057 w 1445903"/>
                <a:gd name="connsiteY637" fmla="*/ 1412880 h 1525338"/>
                <a:gd name="connsiteX638" fmla="*/ 537305 w 1445903"/>
                <a:gd name="connsiteY638" fmla="*/ 1401277 h 1525338"/>
                <a:gd name="connsiteX639" fmla="*/ 543553 w 1445903"/>
                <a:gd name="connsiteY639" fmla="*/ 1391459 h 1525338"/>
                <a:gd name="connsiteX640" fmla="*/ 556048 w 1445903"/>
                <a:gd name="connsiteY640" fmla="*/ 1389674 h 1525338"/>
                <a:gd name="connsiteX641" fmla="*/ 564081 w 1445903"/>
                <a:gd name="connsiteY641" fmla="*/ 1395922 h 1525338"/>
                <a:gd name="connsiteX642" fmla="*/ 569436 w 1445903"/>
                <a:gd name="connsiteY642" fmla="*/ 1406632 h 1525338"/>
                <a:gd name="connsiteX643" fmla="*/ 568543 w 1445903"/>
                <a:gd name="connsiteY643" fmla="*/ 1418235 h 1525338"/>
                <a:gd name="connsiteX644" fmla="*/ 560511 w 1445903"/>
                <a:gd name="connsiteY644" fmla="*/ 1428053 h 1525338"/>
                <a:gd name="connsiteX645" fmla="*/ 575684 w 1445903"/>
                <a:gd name="connsiteY645" fmla="*/ 1460184 h 1525338"/>
                <a:gd name="connsiteX646" fmla="*/ 581931 w 1445903"/>
                <a:gd name="connsiteY646" fmla="*/ 1466432 h 1525338"/>
                <a:gd name="connsiteX647" fmla="*/ 592642 w 1445903"/>
                <a:gd name="connsiteY647" fmla="*/ 1474465 h 1525338"/>
                <a:gd name="connsiteX648" fmla="*/ 597997 w 1445903"/>
                <a:gd name="connsiteY648" fmla="*/ 1473572 h 1525338"/>
                <a:gd name="connsiteX649" fmla="*/ 599782 w 1445903"/>
                <a:gd name="connsiteY649" fmla="*/ 1466432 h 1525338"/>
                <a:gd name="connsiteX650" fmla="*/ 600675 w 1445903"/>
                <a:gd name="connsiteY650" fmla="*/ 1453044 h 1525338"/>
                <a:gd name="connsiteX651" fmla="*/ 603352 w 1445903"/>
                <a:gd name="connsiteY651" fmla="*/ 1438763 h 1525338"/>
                <a:gd name="connsiteX652" fmla="*/ 604245 w 1445903"/>
                <a:gd name="connsiteY652" fmla="*/ 1436086 h 1525338"/>
                <a:gd name="connsiteX653" fmla="*/ 604245 w 1445903"/>
                <a:gd name="connsiteY653" fmla="*/ 1436086 h 1525338"/>
                <a:gd name="connsiteX654" fmla="*/ 614063 w 1445903"/>
                <a:gd name="connsiteY654" fmla="*/ 1406632 h 1525338"/>
                <a:gd name="connsiteX655" fmla="*/ 625666 w 1445903"/>
                <a:gd name="connsiteY655" fmla="*/ 1401277 h 1525338"/>
                <a:gd name="connsiteX656" fmla="*/ 642624 w 1445903"/>
                <a:gd name="connsiteY656" fmla="*/ 1402169 h 1525338"/>
                <a:gd name="connsiteX657" fmla="*/ 691713 w 1445903"/>
                <a:gd name="connsiteY657" fmla="*/ 1422698 h 1525338"/>
                <a:gd name="connsiteX658" fmla="*/ 729199 w 1445903"/>
                <a:gd name="connsiteY658" fmla="*/ 1423590 h 1525338"/>
                <a:gd name="connsiteX659" fmla="*/ 747943 w 1445903"/>
                <a:gd name="connsiteY659" fmla="*/ 1426268 h 1525338"/>
                <a:gd name="connsiteX660" fmla="*/ 763115 w 1445903"/>
                <a:gd name="connsiteY660" fmla="*/ 1436978 h 1525338"/>
                <a:gd name="connsiteX661" fmla="*/ 766686 w 1445903"/>
                <a:gd name="connsiteY661" fmla="*/ 1443226 h 1525338"/>
                <a:gd name="connsiteX662" fmla="*/ 768471 w 1445903"/>
                <a:gd name="connsiteY662" fmla="*/ 1448581 h 1525338"/>
                <a:gd name="connsiteX663" fmla="*/ 768471 w 1445903"/>
                <a:gd name="connsiteY663" fmla="*/ 1453936 h 1525338"/>
                <a:gd name="connsiteX664" fmla="*/ 770256 w 1445903"/>
                <a:gd name="connsiteY664" fmla="*/ 1460184 h 1525338"/>
                <a:gd name="connsiteX665" fmla="*/ 778289 w 1445903"/>
                <a:gd name="connsiteY665" fmla="*/ 1480712 h 1525338"/>
                <a:gd name="connsiteX666" fmla="*/ 780074 w 1445903"/>
                <a:gd name="connsiteY666" fmla="*/ 1501241 h 1525338"/>
                <a:gd name="connsiteX667" fmla="*/ 780966 w 1445903"/>
                <a:gd name="connsiteY667" fmla="*/ 1505703 h 1525338"/>
                <a:gd name="connsiteX668" fmla="*/ 784536 w 1445903"/>
                <a:gd name="connsiteY668" fmla="*/ 1511058 h 1525338"/>
                <a:gd name="connsiteX669" fmla="*/ 793462 w 1445903"/>
                <a:gd name="connsiteY669" fmla="*/ 1519091 h 1525338"/>
                <a:gd name="connsiteX670" fmla="*/ 797032 w 1445903"/>
                <a:gd name="connsiteY670" fmla="*/ 1525339 h 1525338"/>
                <a:gd name="connsiteX671" fmla="*/ 797032 w 1445903"/>
                <a:gd name="connsiteY671" fmla="*/ 1525339 h 1525338"/>
                <a:gd name="connsiteX672" fmla="*/ 805957 w 1445903"/>
                <a:gd name="connsiteY672" fmla="*/ 1517306 h 1525338"/>
                <a:gd name="connsiteX673" fmla="*/ 851476 w 1445903"/>
                <a:gd name="connsiteY673" fmla="*/ 1497670 h 1525338"/>
                <a:gd name="connsiteX674" fmla="*/ 863079 w 1445903"/>
                <a:gd name="connsiteY674" fmla="*/ 1489637 h 1525338"/>
                <a:gd name="connsiteX675" fmla="*/ 869327 w 1445903"/>
                <a:gd name="connsiteY675" fmla="*/ 1480712 h 1525338"/>
                <a:gd name="connsiteX676" fmla="*/ 875575 w 1445903"/>
                <a:gd name="connsiteY676" fmla="*/ 1472679 h 1525338"/>
                <a:gd name="connsiteX677" fmla="*/ 880038 w 1445903"/>
                <a:gd name="connsiteY677" fmla="*/ 1470002 h 1525338"/>
                <a:gd name="connsiteX678" fmla="*/ 888963 w 1445903"/>
                <a:gd name="connsiteY678" fmla="*/ 1464647 h 1525338"/>
                <a:gd name="connsiteX679" fmla="*/ 895211 w 1445903"/>
                <a:gd name="connsiteY679" fmla="*/ 1459291 h 1525338"/>
                <a:gd name="connsiteX680" fmla="*/ 896995 w 1445903"/>
                <a:gd name="connsiteY680" fmla="*/ 1457506 h 1525338"/>
                <a:gd name="connsiteX681" fmla="*/ 896995 w 1445903"/>
                <a:gd name="connsiteY681" fmla="*/ 1454829 h 1525338"/>
                <a:gd name="connsiteX682" fmla="*/ 896995 w 1445903"/>
                <a:gd name="connsiteY682" fmla="*/ 1452151 h 1525338"/>
                <a:gd name="connsiteX683" fmla="*/ 896995 w 1445903"/>
                <a:gd name="connsiteY683" fmla="*/ 1448581 h 1525338"/>
                <a:gd name="connsiteX684" fmla="*/ 893426 w 1445903"/>
                <a:gd name="connsiteY684" fmla="*/ 1428945 h 1525338"/>
                <a:gd name="connsiteX685" fmla="*/ 892533 w 1445903"/>
                <a:gd name="connsiteY685" fmla="*/ 1423590 h 1525338"/>
                <a:gd name="connsiteX686" fmla="*/ 893426 w 1445903"/>
                <a:gd name="connsiteY686" fmla="*/ 1420913 h 1525338"/>
                <a:gd name="connsiteX687" fmla="*/ 894318 w 1445903"/>
                <a:gd name="connsiteY687" fmla="*/ 1419127 h 1525338"/>
                <a:gd name="connsiteX688" fmla="*/ 896995 w 1445903"/>
                <a:gd name="connsiteY688" fmla="*/ 1417342 h 1525338"/>
                <a:gd name="connsiteX689" fmla="*/ 912169 w 1445903"/>
                <a:gd name="connsiteY689" fmla="*/ 1411095 h 1525338"/>
                <a:gd name="connsiteX690" fmla="*/ 916631 w 1445903"/>
                <a:gd name="connsiteY690" fmla="*/ 1409310 h 1525338"/>
                <a:gd name="connsiteX691" fmla="*/ 920202 w 1445903"/>
                <a:gd name="connsiteY691" fmla="*/ 1409310 h 1525338"/>
                <a:gd name="connsiteX692" fmla="*/ 926449 w 1445903"/>
                <a:gd name="connsiteY692" fmla="*/ 1411095 h 1525338"/>
                <a:gd name="connsiteX693" fmla="*/ 929127 w 1445903"/>
                <a:gd name="connsiteY693" fmla="*/ 1413772 h 1525338"/>
                <a:gd name="connsiteX694" fmla="*/ 931804 w 1445903"/>
                <a:gd name="connsiteY694" fmla="*/ 1415557 h 1525338"/>
                <a:gd name="connsiteX695" fmla="*/ 932697 w 1445903"/>
                <a:gd name="connsiteY695" fmla="*/ 1417342 h 1525338"/>
                <a:gd name="connsiteX696" fmla="*/ 943407 w 1445903"/>
                <a:gd name="connsiteY696" fmla="*/ 1426268 h 1525338"/>
                <a:gd name="connsiteX697" fmla="*/ 950547 w 1445903"/>
                <a:gd name="connsiteY697" fmla="*/ 1430730 h 1525338"/>
                <a:gd name="connsiteX698" fmla="*/ 952333 w 1445903"/>
                <a:gd name="connsiteY698" fmla="*/ 1432515 h 1525338"/>
                <a:gd name="connsiteX699" fmla="*/ 956795 w 1445903"/>
                <a:gd name="connsiteY699" fmla="*/ 1438763 h 1525338"/>
                <a:gd name="connsiteX700" fmla="*/ 961258 w 1445903"/>
                <a:gd name="connsiteY700" fmla="*/ 1441441 h 1525338"/>
                <a:gd name="connsiteX701" fmla="*/ 989819 w 1445903"/>
                <a:gd name="connsiteY701" fmla="*/ 1453044 h 1525338"/>
                <a:gd name="connsiteX702" fmla="*/ 998744 w 1445903"/>
                <a:gd name="connsiteY702" fmla="*/ 1458399 h 1525338"/>
                <a:gd name="connsiteX703" fmla="*/ 1002315 w 1445903"/>
                <a:gd name="connsiteY703" fmla="*/ 1458399 h 1525338"/>
                <a:gd name="connsiteX704" fmla="*/ 1051404 w 1445903"/>
                <a:gd name="connsiteY704" fmla="*/ 1457506 h 1525338"/>
                <a:gd name="connsiteX705" fmla="*/ 1103171 w 1445903"/>
                <a:gd name="connsiteY705" fmla="*/ 1436086 h 1525338"/>
                <a:gd name="connsiteX706" fmla="*/ 1111203 w 1445903"/>
                <a:gd name="connsiteY706" fmla="*/ 1435193 h 1525338"/>
                <a:gd name="connsiteX707" fmla="*/ 1112988 w 1445903"/>
                <a:gd name="connsiteY707" fmla="*/ 1436978 h 1525338"/>
                <a:gd name="connsiteX708" fmla="*/ 1115666 w 1445903"/>
                <a:gd name="connsiteY708" fmla="*/ 1438763 h 1525338"/>
                <a:gd name="connsiteX709" fmla="*/ 1136195 w 1445903"/>
                <a:gd name="connsiteY709" fmla="*/ 1452151 h 1525338"/>
                <a:gd name="connsiteX710" fmla="*/ 1143335 w 1445903"/>
                <a:gd name="connsiteY710" fmla="*/ 1453936 h 1525338"/>
                <a:gd name="connsiteX711" fmla="*/ 1183499 w 1445903"/>
                <a:gd name="connsiteY711" fmla="*/ 1456614 h 1525338"/>
                <a:gd name="connsiteX712" fmla="*/ 1212952 w 1445903"/>
                <a:gd name="connsiteY712" fmla="*/ 1453044 h 1525338"/>
                <a:gd name="connsiteX713" fmla="*/ 1218307 w 1445903"/>
                <a:gd name="connsiteY713" fmla="*/ 1451259 h 1525338"/>
                <a:gd name="connsiteX714" fmla="*/ 1220985 w 1445903"/>
                <a:gd name="connsiteY714" fmla="*/ 1451259 h 1525338"/>
                <a:gd name="connsiteX715" fmla="*/ 1223663 w 1445903"/>
                <a:gd name="connsiteY715" fmla="*/ 1451259 h 1525338"/>
                <a:gd name="connsiteX716" fmla="*/ 1229018 w 1445903"/>
                <a:gd name="connsiteY716" fmla="*/ 1453936 h 1525338"/>
                <a:gd name="connsiteX717" fmla="*/ 1230803 w 1445903"/>
                <a:gd name="connsiteY717" fmla="*/ 1453936 h 1525338"/>
                <a:gd name="connsiteX718" fmla="*/ 1233480 w 1445903"/>
                <a:gd name="connsiteY718" fmla="*/ 1452151 h 1525338"/>
                <a:gd name="connsiteX719" fmla="*/ 1242406 w 1445903"/>
                <a:gd name="connsiteY719" fmla="*/ 1425375 h 1525338"/>
                <a:gd name="connsiteX720" fmla="*/ 1243299 w 1445903"/>
                <a:gd name="connsiteY720" fmla="*/ 1420913 h 1525338"/>
                <a:gd name="connsiteX721" fmla="*/ 1243299 w 1445903"/>
                <a:gd name="connsiteY721" fmla="*/ 1417342 h 1525338"/>
                <a:gd name="connsiteX722" fmla="*/ 1242406 w 1445903"/>
                <a:gd name="connsiteY722" fmla="*/ 1414665 h 1525338"/>
                <a:gd name="connsiteX723" fmla="*/ 1240621 w 1445903"/>
                <a:gd name="connsiteY723" fmla="*/ 1412880 h 1525338"/>
                <a:gd name="connsiteX724" fmla="*/ 1229911 w 1445903"/>
                <a:gd name="connsiteY724" fmla="*/ 1398599 h 1525338"/>
                <a:gd name="connsiteX725" fmla="*/ 1227233 w 1445903"/>
                <a:gd name="connsiteY725" fmla="*/ 1393244 h 1525338"/>
                <a:gd name="connsiteX726" fmla="*/ 1226340 w 1445903"/>
                <a:gd name="connsiteY726" fmla="*/ 1391459 h 1525338"/>
                <a:gd name="connsiteX727" fmla="*/ 1226340 w 1445903"/>
                <a:gd name="connsiteY727" fmla="*/ 1387889 h 1525338"/>
                <a:gd name="connsiteX728" fmla="*/ 1229018 w 1445903"/>
                <a:gd name="connsiteY728" fmla="*/ 1384319 h 1525338"/>
                <a:gd name="connsiteX729" fmla="*/ 1235266 w 1445903"/>
                <a:gd name="connsiteY729" fmla="*/ 1380749 h 1525338"/>
                <a:gd name="connsiteX730" fmla="*/ 1240621 w 1445903"/>
                <a:gd name="connsiteY730" fmla="*/ 1381641 h 1525338"/>
                <a:gd name="connsiteX731" fmla="*/ 1243299 w 1445903"/>
                <a:gd name="connsiteY731" fmla="*/ 1382534 h 1525338"/>
                <a:gd name="connsiteX732" fmla="*/ 1249546 w 1445903"/>
                <a:gd name="connsiteY732" fmla="*/ 1382534 h 1525338"/>
                <a:gd name="connsiteX733" fmla="*/ 1254009 w 1445903"/>
                <a:gd name="connsiteY733" fmla="*/ 1380749 h 1525338"/>
                <a:gd name="connsiteX734" fmla="*/ 1284355 w 1445903"/>
                <a:gd name="connsiteY734" fmla="*/ 1363790 h 1525338"/>
                <a:gd name="connsiteX735" fmla="*/ 1283463 w 1445903"/>
                <a:gd name="connsiteY735" fmla="*/ 1357543 h 1525338"/>
                <a:gd name="connsiteX736" fmla="*/ 1284355 w 1445903"/>
                <a:gd name="connsiteY736" fmla="*/ 1354865 h 1525338"/>
                <a:gd name="connsiteX737" fmla="*/ 1286140 w 1445903"/>
                <a:gd name="connsiteY737" fmla="*/ 1351295 h 1525338"/>
                <a:gd name="connsiteX738" fmla="*/ 1289710 w 1445903"/>
                <a:gd name="connsiteY738" fmla="*/ 1346832 h 1525338"/>
                <a:gd name="connsiteX739" fmla="*/ 1290603 w 1445903"/>
                <a:gd name="connsiteY739" fmla="*/ 1343262 h 1525338"/>
                <a:gd name="connsiteX740" fmla="*/ 1291495 w 1445903"/>
                <a:gd name="connsiteY740" fmla="*/ 1340585 h 1525338"/>
                <a:gd name="connsiteX741" fmla="*/ 1290603 w 1445903"/>
                <a:gd name="connsiteY741" fmla="*/ 1337907 h 1525338"/>
                <a:gd name="connsiteX742" fmla="*/ 1289710 w 1445903"/>
                <a:gd name="connsiteY742" fmla="*/ 1336122 h 1525338"/>
                <a:gd name="connsiteX743" fmla="*/ 1288818 w 1445903"/>
                <a:gd name="connsiteY743" fmla="*/ 1333444 h 1525338"/>
                <a:gd name="connsiteX744" fmla="*/ 1289710 w 1445903"/>
                <a:gd name="connsiteY744" fmla="*/ 1330767 h 1525338"/>
                <a:gd name="connsiteX745" fmla="*/ 1290603 w 1445903"/>
                <a:gd name="connsiteY745" fmla="*/ 1326304 h 1525338"/>
                <a:gd name="connsiteX746" fmla="*/ 1290603 w 1445903"/>
                <a:gd name="connsiteY746" fmla="*/ 1326304 h 1525338"/>
                <a:gd name="connsiteX747" fmla="*/ 1290603 w 1445903"/>
                <a:gd name="connsiteY747" fmla="*/ 1325411 h 1525338"/>
                <a:gd name="connsiteX748" fmla="*/ 1290603 w 1445903"/>
                <a:gd name="connsiteY748" fmla="*/ 1324519 h 1525338"/>
                <a:gd name="connsiteX749" fmla="*/ 1288818 w 1445903"/>
                <a:gd name="connsiteY749" fmla="*/ 1323626 h 1525338"/>
                <a:gd name="connsiteX750" fmla="*/ 1287032 w 1445903"/>
                <a:gd name="connsiteY750" fmla="*/ 1321841 h 1525338"/>
                <a:gd name="connsiteX751" fmla="*/ 1284355 w 1445903"/>
                <a:gd name="connsiteY751" fmla="*/ 1320949 h 1525338"/>
                <a:gd name="connsiteX752" fmla="*/ 1270967 w 1445903"/>
                <a:gd name="connsiteY752" fmla="*/ 1317379 h 1525338"/>
                <a:gd name="connsiteX753" fmla="*/ 1268289 w 1445903"/>
                <a:gd name="connsiteY753" fmla="*/ 1316486 h 1525338"/>
                <a:gd name="connsiteX754" fmla="*/ 1266504 w 1445903"/>
                <a:gd name="connsiteY754" fmla="*/ 1314701 h 1525338"/>
                <a:gd name="connsiteX755" fmla="*/ 1265612 w 1445903"/>
                <a:gd name="connsiteY755" fmla="*/ 1312916 h 1525338"/>
                <a:gd name="connsiteX756" fmla="*/ 1264719 w 1445903"/>
                <a:gd name="connsiteY756" fmla="*/ 1310238 h 1525338"/>
                <a:gd name="connsiteX757" fmla="*/ 1265612 w 1445903"/>
                <a:gd name="connsiteY757" fmla="*/ 1307561 h 1525338"/>
                <a:gd name="connsiteX758" fmla="*/ 1267397 w 1445903"/>
                <a:gd name="connsiteY758" fmla="*/ 1304883 h 1525338"/>
                <a:gd name="connsiteX759" fmla="*/ 1277215 w 1445903"/>
                <a:gd name="connsiteY759" fmla="*/ 1290603 h 1525338"/>
                <a:gd name="connsiteX760" fmla="*/ 1280785 w 1445903"/>
                <a:gd name="connsiteY760" fmla="*/ 1284355 h 1525338"/>
                <a:gd name="connsiteX761" fmla="*/ 1285247 w 1445903"/>
                <a:gd name="connsiteY761" fmla="*/ 1272752 h 1525338"/>
                <a:gd name="connsiteX762" fmla="*/ 1285247 w 1445903"/>
                <a:gd name="connsiteY762" fmla="*/ 1269182 h 1525338"/>
                <a:gd name="connsiteX763" fmla="*/ 1286140 w 1445903"/>
                <a:gd name="connsiteY763" fmla="*/ 1262934 h 1525338"/>
                <a:gd name="connsiteX764" fmla="*/ 1286140 w 1445903"/>
                <a:gd name="connsiteY764" fmla="*/ 1255794 h 1525338"/>
                <a:gd name="connsiteX765" fmla="*/ 1286140 w 1445903"/>
                <a:gd name="connsiteY765" fmla="*/ 1253116 h 1525338"/>
                <a:gd name="connsiteX766" fmla="*/ 1286140 w 1445903"/>
                <a:gd name="connsiteY766" fmla="*/ 1250439 h 1525338"/>
                <a:gd name="connsiteX767" fmla="*/ 1286140 w 1445903"/>
                <a:gd name="connsiteY767" fmla="*/ 1247761 h 1525338"/>
                <a:gd name="connsiteX768" fmla="*/ 1286140 w 1445903"/>
                <a:gd name="connsiteY768" fmla="*/ 1245976 h 1525338"/>
                <a:gd name="connsiteX769" fmla="*/ 1287032 w 1445903"/>
                <a:gd name="connsiteY769" fmla="*/ 1244191 h 1525338"/>
                <a:gd name="connsiteX770" fmla="*/ 1288818 w 1445903"/>
                <a:gd name="connsiteY770" fmla="*/ 1240621 h 1525338"/>
                <a:gd name="connsiteX771" fmla="*/ 1291495 w 1445903"/>
                <a:gd name="connsiteY771" fmla="*/ 1237051 h 1525338"/>
                <a:gd name="connsiteX772" fmla="*/ 1308453 w 1445903"/>
                <a:gd name="connsiteY772" fmla="*/ 1220985 h 1525338"/>
                <a:gd name="connsiteX773" fmla="*/ 1320056 w 1445903"/>
                <a:gd name="connsiteY773" fmla="*/ 1206705 h 1525338"/>
                <a:gd name="connsiteX774" fmla="*/ 1322734 w 1445903"/>
                <a:gd name="connsiteY774" fmla="*/ 1201349 h 1525338"/>
                <a:gd name="connsiteX775" fmla="*/ 1328982 w 1445903"/>
                <a:gd name="connsiteY775" fmla="*/ 1192424 h 1525338"/>
                <a:gd name="connsiteX776" fmla="*/ 1332552 w 1445903"/>
                <a:gd name="connsiteY776" fmla="*/ 1187961 h 1525338"/>
                <a:gd name="connsiteX777" fmla="*/ 1342370 w 1445903"/>
                <a:gd name="connsiteY777" fmla="*/ 1179929 h 1525338"/>
                <a:gd name="connsiteX778" fmla="*/ 1345940 w 1445903"/>
                <a:gd name="connsiteY778" fmla="*/ 1179036 h 1525338"/>
                <a:gd name="connsiteX779" fmla="*/ 1350403 w 1445903"/>
                <a:gd name="connsiteY779" fmla="*/ 1179036 h 1525338"/>
                <a:gd name="connsiteX780" fmla="*/ 1358435 w 1445903"/>
                <a:gd name="connsiteY780" fmla="*/ 1180821 h 1525338"/>
                <a:gd name="connsiteX781" fmla="*/ 1360220 w 1445903"/>
                <a:gd name="connsiteY781" fmla="*/ 1183499 h 1525338"/>
                <a:gd name="connsiteX782" fmla="*/ 1361113 w 1445903"/>
                <a:gd name="connsiteY782" fmla="*/ 1187069 h 1525338"/>
                <a:gd name="connsiteX783" fmla="*/ 1360220 w 1445903"/>
                <a:gd name="connsiteY783" fmla="*/ 1189746 h 1525338"/>
                <a:gd name="connsiteX784" fmla="*/ 1360220 w 1445903"/>
                <a:gd name="connsiteY784" fmla="*/ 1193317 h 1525338"/>
                <a:gd name="connsiteX785" fmla="*/ 1361113 w 1445903"/>
                <a:gd name="connsiteY785" fmla="*/ 1195994 h 1525338"/>
                <a:gd name="connsiteX786" fmla="*/ 1362005 w 1445903"/>
                <a:gd name="connsiteY786" fmla="*/ 1198672 h 1525338"/>
                <a:gd name="connsiteX787" fmla="*/ 1364683 w 1445903"/>
                <a:gd name="connsiteY787" fmla="*/ 1203134 h 1525338"/>
                <a:gd name="connsiteX788" fmla="*/ 1365575 w 1445903"/>
                <a:gd name="connsiteY788" fmla="*/ 1204920 h 1525338"/>
                <a:gd name="connsiteX789" fmla="*/ 1369146 w 1445903"/>
                <a:gd name="connsiteY789" fmla="*/ 1219200 h 1525338"/>
                <a:gd name="connsiteX790" fmla="*/ 1370038 w 1445903"/>
                <a:gd name="connsiteY790" fmla="*/ 1220985 h 1525338"/>
                <a:gd name="connsiteX791" fmla="*/ 1370931 w 1445903"/>
                <a:gd name="connsiteY791" fmla="*/ 1223663 h 1525338"/>
                <a:gd name="connsiteX792" fmla="*/ 1372716 w 1445903"/>
                <a:gd name="connsiteY792" fmla="*/ 1225448 h 1525338"/>
                <a:gd name="connsiteX793" fmla="*/ 1376286 w 1445903"/>
                <a:gd name="connsiteY793" fmla="*/ 1224555 h 1525338"/>
                <a:gd name="connsiteX794" fmla="*/ 1382534 w 1445903"/>
                <a:gd name="connsiteY794" fmla="*/ 1219200 h 1525338"/>
                <a:gd name="connsiteX795" fmla="*/ 1394136 w 1445903"/>
                <a:gd name="connsiteY795" fmla="*/ 1204027 h 1525338"/>
                <a:gd name="connsiteX796" fmla="*/ 1401277 w 1445903"/>
                <a:gd name="connsiteY796" fmla="*/ 1190639 h 1525338"/>
                <a:gd name="connsiteX797" fmla="*/ 1403955 w 1445903"/>
                <a:gd name="connsiteY797" fmla="*/ 1188854 h 1525338"/>
                <a:gd name="connsiteX798" fmla="*/ 1407524 w 1445903"/>
                <a:gd name="connsiteY798" fmla="*/ 1186176 h 1525338"/>
                <a:gd name="connsiteX799" fmla="*/ 1425375 w 1445903"/>
                <a:gd name="connsiteY799" fmla="*/ 1183499 h 1525338"/>
                <a:gd name="connsiteX800" fmla="*/ 1432515 w 1445903"/>
                <a:gd name="connsiteY800" fmla="*/ 1179036 h 1525338"/>
                <a:gd name="connsiteX801" fmla="*/ 1445903 w 1445903"/>
                <a:gd name="connsiteY801" fmla="*/ 1162078 h 1525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</a:cxnLst>
              <a:rect l="l" t="t" r="r" b="b"/>
              <a:pathLst>
                <a:path w="1445903" h="1525338">
                  <a:moveTo>
                    <a:pt x="1437871" y="1153153"/>
                  </a:moveTo>
                  <a:lnTo>
                    <a:pt x="1432515" y="1149582"/>
                  </a:lnTo>
                  <a:lnTo>
                    <a:pt x="1429838" y="1147797"/>
                  </a:lnTo>
                  <a:lnTo>
                    <a:pt x="1427160" y="1146905"/>
                  </a:lnTo>
                  <a:lnTo>
                    <a:pt x="1424483" y="1146905"/>
                  </a:lnTo>
                  <a:lnTo>
                    <a:pt x="1421805" y="1146905"/>
                  </a:lnTo>
                  <a:lnTo>
                    <a:pt x="1416450" y="1148690"/>
                  </a:lnTo>
                  <a:lnTo>
                    <a:pt x="1390567" y="1159400"/>
                  </a:lnTo>
                  <a:lnTo>
                    <a:pt x="1386104" y="1160293"/>
                  </a:lnTo>
                  <a:lnTo>
                    <a:pt x="1384319" y="1160293"/>
                  </a:lnTo>
                  <a:lnTo>
                    <a:pt x="1382534" y="1158508"/>
                  </a:lnTo>
                  <a:lnTo>
                    <a:pt x="1381641" y="1154938"/>
                  </a:lnTo>
                  <a:lnTo>
                    <a:pt x="1381641" y="1150475"/>
                  </a:lnTo>
                  <a:lnTo>
                    <a:pt x="1382534" y="1146905"/>
                  </a:lnTo>
                  <a:lnTo>
                    <a:pt x="1384319" y="1145120"/>
                  </a:lnTo>
                  <a:lnTo>
                    <a:pt x="1394136" y="1136194"/>
                  </a:lnTo>
                  <a:lnTo>
                    <a:pt x="1395922" y="1134409"/>
                  </a:lnTo>
                  <a:lnTo>
                    <a:pt x="1398599" y="1129947"/>
                  </a:lnTo>
                  <a:lnTo>
                    <a:pt x="1400384" y="1125484"/>
                  </a:lnTo>
                  <a:lnTo>
                    <a:pt x="1401277" y="1121021"/>
                  </a:lnTo>
                  <a:lnTo>
                    <a:pt x="1402169" y="1118344"/>
                  </a:lnTo>
                  <a:lnTo>
                    <a:pt x="1403062" y="1118344"/>
                  </a:lnTo>
                  <a:lnTo>
                    <a:pt x="1404847" y="1118344"/>
                  </a:lnTo>
                  <a:lnTo>
                    <a:pt x="1406632" y="1117451"/>
                  </a:lnTo>
                  <a:lnTo>
                    <a:pt x="1407524" y="1116559"/>
                  </a:lnTo>
                  <a:lnTo>
                    <a:pt x="1411095" y="1112989"/>
                  </a:lnTo>
                  <a:lnTo>
                    <a:pt x="1413772" y="1110311"/>
                  </a:lnTo>
                  <a:lnTo>
                    <a:pt x="1414665" y="1107633"/>
                  </a:lnTo>
                  <a:lnTo>
                    <a:pt x="1415557" y="1104956"/>
                  </a:lnTo>
                  <a:lnTo>
                    <a:pt x="1416450" y="1102278"/>
                  </a:lnTo>
                  <a:lnTo>
                    <a:pt x="1416450" y="1098708"/>
                  </a:lnTo>
                  <a:lnTo>
                    <a:pt x="1416450" y="1095138"/>
                  </a:lnTo>
                  <a:lnTo>
                    <a:pt x="1412880" y="1084428"/>
                  </a:lnTo>
                  <a:lnTo>
                    <a:pt x="1404847" y="1068362"/>
                  </a:lnTo>
                  <a:lnTo>
                    <a:pt x="1395029" y="1055866"/>
                  </a:lnTo>
                  <a:lnTo>
                    <a:pt x="1389674" y="1046941"/>
                  </a:lnTo>
                  <a:lnTo>
                    <a:pt x="1385211" y="1037123"/>
                  </a:lnTo>
                  <a:lnTo>
                    <a:pt x="1384319" y="1033553"/>
                  </a:lnTo>
                  <a:lnTo>
                    <a:pt x="1383426" y="1027306"/>
                  </a:lnTo>
                  <a:lnTo>
                    <a:pt x="1382534" y="1004100"/>
                  </a:lnTo>
                  <a:lnTo>
                    <a:pt x="1382534" y="1000530"/>
                  </a:lnTo>
                  <a:lnTo>
                    <a:pt x="1380748" y="997852"/>
                  </a:lnTo>
                  <a:lnTo>
                    <a:pt x="1377179" y="996067"/>
                  </a:lnTo>
                  <a:lnTo>
                    <a:pt x="1353972" y="986249"/>
                  </a:lnTo>
                  <a:lnTo>
                    <a:pt x="1336122" y="973754"/>
                  </a:lnTo>
                  <a:lnTo>
                    <a:pt x="1332552" y="970183"/>
                  </a:lnTo>
                  <a:lnTo>
                    <a:pt x="1329874" y="965721"/>
                  </a:lnTo>
                  <a:lnTo>
                    <a:pt x="1328089" y="963043"/>
                  </a:lnTo>
                  <a:lnTo>
                    <a:pt x="1328089" y="958580"/>
                  </a:lnTo>
                  <a:lnTo>
                    <a:pt x="1328982" y="950548"/>
                  </a:lnTo>
                  <a:lnTo>
                    <a:pt x="1329874" y="946978"/>
                  </a:lnTo>
                  <a:lnTo>
                    <a:pt x="1332552" y="944300"/>
                  </a:lnTo>
                  <a:lnTo>
                    <a:pt x="1341477" y="938945"/>
                  </a:lnTo>
                  <a:lnTo>
                    <a:pt x="1343262" y="937160"/>
                  </a:lnTo>
                  <a:lnTo>
                    <a:pt x="1345047" y="935374"/>
                  </a:lnTo>
                  <a:lnTo>
                    <a:pt x="1345047" y="932697"/>
                  </a:lnTo>
                  <a:lnTo>
                    <a:pt x="1343262" y="930019"/>
                  </a:lnTo>
                  <a:lnTo>
                    <a:pt x="1340584" y="928234"/>
                  </a:lnTo>
                  <a:lnTo>
                    <a:pt x="1337907" y="926449"/>
                  </a:lnTo>
                  <a:lnTo>
                    <a:pt x="1334337" y="924664"/>
                  </a:lnTo>
                  <a:lnTo>
                    <a:pt x="1330767" y="921094"/>
                  </a:lnTo>
                  <a:lnTo>
                    <a:pt x="1326304" y="914846"/>
                  </a:lnTo>
                  <a:lnTo>
                    <a:pt x="1322734" y="912169"/>
                  </a:lnTo>
                  <a:lnTo>
                    <a:pt x="1319164" y="911276"/>
                  </a:lnTo>
                  <a:lnTo>
                    <a:pt x="1304883" y="912169"/>
                  </a:lnTo>
                  <a:lnTo>
                    <a:pt x="1286140" y="909491"/>
                  </a:lnTo>
                  <a:lnTo>
                    <a:pt x="1283463" y="908598"/>
                  </a:lnTo>
                  <a:lnTo>
                    <a:pt x="1280785" y="902351"/>
                  </a:lnTo>
                  <a:lnTo>
                    <a:pt x="1270967" y="851476"/>
                  </a:lnTo>
                  <a:lnTo>
                    <a:pt x="1268289" y="844336"/>
                  </a:lnTo>
                  <a:lnTo>
                    <a:pt x="1265612" y="843444"/>
                  </a:lnTo>
                  <a:lnTo>
                    <a:pt x="1253116" y="839874"/>
                  </a:lnTo>
                  <a:lnTo>
                    <a:pt x="1251331" y="838088"/>
                  </a:lnTo>
                  <a:lnTo>
                    <a:pt x="1249546" y="836304"/>
                  </a:lnTo>
                  <a:lnTo>
                    <a:pt x="1247761" y="832733"/>
                  </a:lnTo>
                  <a:lnTo>
                    <a:pt x="1246868" y="829163"/>
                  </a:lnTo>
                  <a:lnTo>
                    <a:pt x="1245083" y="822916"/>
                  </a:lnTo>
                  <a:lnTo>
                    <a:pt x="1245083" y="818453"/>
                  </a:lnTo>
                  <a:lnTo>
                    <a:pt x="1246868" y="814882"/>
                  </a:lnTo>
                  <a:lnTo>
                    <a:pt x="1248654" y="813098"/>
                  </a:lnTo>
                  <a:lnTo>
                    <a:pt x="1254901" y="808635"/>
                  </a:lnTo>
                  <a:lnTo>
                    <a:pt x="1256687" y="805065"/>
                  </a:lnTo>
                  <a:lnTo>
                    <a:pt x="1256687" y="801495"/>
                  </a:lnTo>
                  <a:lnTo>
                    <a:pt x="1254901" y="795247"/>
                  </a:lnTo>
                  <a:lnTo>
                    <a:pt x="1253116" y="791677"/>
                  </a:lnTo>
                  <a:lnTo>
                    <a:pt x="1251331" y="788107"/>
                  </a:lnTo>
                  <a:lnTo>
                    <a:pt x="1247761" y="784536"/>
                  </a:lnTo>
                  <a:lnTo>
                    <a:pt x="1245976" y="782752"/>
                  </a:lnTo>
                  <a:lnTo>
                    <a:pt x="1243299" y="780966"/>
                  </a:lnTo>
                  <a:lnTo>
                    <a:pt x="1240621" y="780074"/>
                  </a:lnTo>
                  <a:lnTo>
                    <a:pt x="1231695" y="780074"/>
                  </a:lnTo>
                  <a:lnTo>
                    <a:pt x="1229911" y="779181"/>
                  </a:lnTo>
                  <a:lnTo>
                    <a:pt x="1227233" y="778289"/>
                  </a:lnTo>
                  <a:lnTo>
                    <a:pt x="1223663" y="773826"/>
                  </a:lnTo>
                  <a:lnTo>
                    <a:pt x="1221878" y="772041"/>
                  </a:lnTo>
                  <a:lnTo>
                    <a:pt x="1212060" y="766686"/>
                  </a:lnTo>
                  <a:lnTo>
                    <a:pt x="1210275" y="764901"/>
                  </a:lnTo>
                  <a:lnTo>
                    <a:pt x="1210275" y="762223"/>
                  </a:lnTo>
                  <a:lnTo>
                    <a:pt x="1212060" y="759546"/>
                  </a:lnTo>
                  <a:lnTo>
                    <a:pt x="1213845" y="757760"/>
                  </a:lnTo>
                  <a:lnTo>
                    <a:pt x="1215630" y="754190"/>
                  </a:lnTo>
                  <a:lnTo>
                    <a:pt x="1219200" y="742588"/>
                  </a:lnTo>
                  <a:lnTo>
                    <a:pt x="1221878" y="739017"/>
                  </a:lnTo>
                  <a:lnTo>
                    <a:pt x="1224555" y="737232"/>
                  </a:lnTo>
                  <a:lnTo>
                    <a:pt x="1228125" y="737232"/>
                  </a:lnTo>
                  <a:lnTo>
                    <a:pt x="1229911" y="735447"/>
                  </a:lnTo>
                  <a:lnTo>
                    <a:pt x="1230803" y="731877"/>
                  </a:lnTo>
                  <a:lnTo>
                    <a:pt x="1229911" y="722952"/>
                  </a:lnTo>
                  <a:lnTo>
                    <a:pt x="1229018" y="721167"/>
                  </a:lnTo>
                  <a:lnTo>
                    <a:pt x="1229018" y="720274"/>
                  </a:lnTo>
                  <a:lnTo>
                    <a:pt x="1227233" y="716704"/>
                  </a:lnTo>
                  <a:lnTo>
                    <a:pt x="1225448" y="714919"/>
                  </a:lnTo>
                  <a:lnTo>
                    <a:pt x="1222770" y="713134"/>
                  </a:lnTo>
                  <a:lnTo>
                    <a:pt x="1220092" y="712241"/>
                  </a:lnTo>
                  <a:lnTo>
                    <a:pt x="1217415" y="711349"/>
                  </a:lnTo>
                  <a:lnTo>
                    <a:pt x="1200457" y="711349"/>
                  </a:lnTo>
                  <a:lnTo>
                    <a:pt x="1197779" y="709564"/>
                  </a:lnTo>
                  <a:lnTo>
                    <a:pt x="1192424" y="706886"/>
                  </a:lnTo>
                  <a:lnTo>
                    <a:pt x="1190639" y="705101"/>
                  </a:lnTo>
                  <a:lnTo>
                    <a:pt x="1189747" y="703316"/>
                  </a:lnTo>
                  <a:lnTo>
                    <a:pt x="1187961" y="699746"/>
                  </a:lnTo>
                  <a:lnTo>
                    <a:pt x="1187069" y="696176"/>
                  </a:lnTo>
                  <a:lnTo>
                    <a:pt x="1187069" y="689928"/>
                  </a:lnTo>
                  <a:lnTo>
                    <a:pt x="1187961" y="685465"/>
                  </a:lnTo>
                  <a:lnTo>
                    <a:pt x="1189747" y="680110"/>
                  </a:lnTo>
                  <a:lnTo>
                    <a:pt x="1195994" y="671185"/>
                  </a:lnTo>
                  <a:lnTo>
                    <a:pt x="1198672" y="669400"/>
                  </a:lnTo>
                  <a:lnTo>
                    <a:pt x="1200457" y="667615"/>
                  </a:lnTo>
                  <a:lnTo>
                    <a:pt x="1219200" y="656904"/>
                  </a:lnTo>
                  <a:lnTo>
                    <a:pt x="1229018" y="652442"/>
                  </a:lnTo>
                  <a:lnTo>
                    <a:pt x="1230803" y="649764"/>
                  </a:lnTo>
                  <a:lnTo>
                    <a:pt x="1231695" y="646194"/>
                  </a:lnTo>
                  <a:lnTo>
                    <a:pt x="1230803" y="638161"/>
                  </a:lnTo>
                  <a:lnTo>
                    <a:pt x="1230803" y="632806"/>
                  </a:lnTo>
                  <a:lnTo>
                    <a:pt x="1230803" y="628343"/>
                  </a:lnTo>
                  <a:lnTo>
                    <a:pt x="1234373" y="624773"/>
                  </a:lnTo>
                  <a:lnTo>
                    <a:pt x="1237051" y="622988"/>
                  </a:lnTo>
                  <a:lnTo>
                    <a:pt x="1246868" y="617633"/>
                  </a:lnTo>
                  <a:lnTo>
                    <a:pt x="1248654" y="614955"/>
                  </a:lnTo>
                  <a:lnTo>
                    <a:pt x="1249546" y="611385"/>
                  </a:lnTo>
                  <a:lnTo>
                    <a:pt x="1247761" y="602460"/>
                  </a:lnTo>
                  <a:lnTo>
                    <a:pt x="1245976" y="597997"/>
                  </a:lnTo>
                  <a:lnTo>
                    <a:pt x="1245083" y="593534"/>
                  </a:lnTo>
                  <a:lnTo>
                    <a:pt x="1245083" y="590857"/>
                  </a:lnTo>
                  <a:lnTo>
                    <a:pt x="1246868" y="585502"/>
                  </a:lnTo>
                  <a:lnTo>
                    <a:pt x="1250439" y="580146"/>
                  </a:lnTo>
                  <a:lnTo>
                    <a:pt x="1251331" y="577469"/>
                  </a:lnTo>
                  <a:lnTo>
                    <a:pt x="1250439" y="573006"/>
                  </a:lnTo>
                  <a:lnTo>
                    <a:pt x="1246868" y="567651"/>
                  </a:lnTo>
                  <a:lnTo>
                    <a:pt x="1244191" y="564973"/>
                  </a:lnTo>
                  <a:lnTo>
                    <a:pt x="1241513" y="563188"/>
                  </a:lnTo>
                  <a:lnTo>
                    <a:pt x="1233480" y="558726"/>
                  </a:lnTo>
                  <a:lnTo>
                    <a:pt x="1230803" y="556941"/>
                  </a:lnTo>
                  <a:lnTo>
                    <a:pt x="1230803" y="551585"/>
                  </a:lnTo>
                  <a:lnTo>
                    <a:pt x="1243299" y="536412"/>
                  </a:lnTo>
                  <a:lnTo>
                    <a:pt x="1237943" y="525702"/>
                  </a:lnTo>
                  <a:lnTo>
                    <a:pt x="1232588" y="523024"/>
                  </a:lnTo>
                  <a:lnTo>
                    <a:pt x="1223663" y="523917"/>
                  </a:lnTo>
                  <a:lnTo>
                    <a:pt x="1216523" y="523917"/>
                  </a:lnTo>
                  <a:lnTo>
                    <a:pt x="1213845" y="522132"/>
                  </a:lnTo>
                  <a:lnTo>
                    <a:pt x="1212060" y="520347"/>
                  </a:lnTo>
                  <a:lnTo>
                    <a:pt x="1210275" y="515884"/>
                  </a:lnTo>
                  <a:lnTo>
                    <a:pt x="1206704" y="508744"/>
                  </a:lnTo>
                  <a:lnTo>
                    <a:pt x="1196887" y="493571"/>
                  </a:lnTo>
                  <a:lnTo>
                    <a:pt x="1189747" y="477505"/>
                  </a:lnTo>
                  <a:lnTo>
                    <a:pt x="1187961" y="474828"/>
                  </a:lnTo>
                  <a:lnTo>
                    <a:pt x="1185284" y="472150"/>
                  </a:lnTo>
                  <a:lnTo>
                    <a:pt x="1182606" y="471257"/>
                  </a:lnTo>
                  <a:lnTo>
                    <a:pt x="1167433" y="468580"/>
                  </a:lnTo>
                  <a:lnTo>
                    <a:pt x="1162971" y="466795"/>
                  </a:lnTo>
                  <a:lnTo>
                    <a:pt x="1154938" y="463225"/>
                  </a:lnTo>
                  <a:lnTo>
                    <a:pt x="1151367" y="459654"/>
                  </a:lnTo>
                  <a:lnTo>
                    <a:pt x="1149583" y="456084"/>
                  </a:lnTo>
                  <a:lnTo>
                    <a:pt x="1149583" y="449837"/>
                  </a:lnTo>
                  <a:lnTo>
                    <a:pt x="1147797" y="445374"/>
                  </a:lnTo>
                  <a:lnTo>
                    <a:pt x="1146012" y="440019"/>
                  </a:lnTo>
                  <a:lnTo>
                    <a:pt x="1137979" y="423953"/>
                  </a:lnTo>
                  <a:lnTo>
                    <a:pt x="1137087" y="422168"/>
                  </a:lnTo>
                  <a:lnTo>
                    <a:pt x="1137087" y="415920"/>
                  </a:lnTo>
                  <a:lnTo>
                    <a:pt x="1137979" y="413243"/>
                  </a:lnTo>
                  <a:lnTo>
                    <a:pt x="1137979" y="412350"/>
                  </a:lnTo>
                  <a:lnTo>
                    <a:pt x="1138872" y="410565"/>
                  </a:lnTo>
                  <a:lnTo>
                    <a:pt x="1138872" y="408780"/>
                  </a:lnTo>
                  <a:lnTo>
                    <a:pt x="1140657" y="406995"/>
                  </a:lnTo>
                  <a:lnTo>
                    <a:pt x="1141550" y="405210"/>
                  </a:lnTo>
                  <a:lnTo>
                    <a:pt x="1143335" y="402532"/>
                  </a:lnTo>
                  <a:lnTo>
                    <a:pt x="1170111" y="385574"/>
                  </a:lnTo>
                  <a:lnTo>
                    <a:pt x="1171896" y="383789"/>
                  </a:lnTo>
                  <a:lnTo>
                    <a:pt x="1173681" y="381112"/>
                  </a:lnTo>
                  <a:lnTo>
                    <a:pt x="1174573" y="377541"/>
                  </a:lnTo>
                  <a:lnTo>
                    <a:pt x="1174573" y="370401"/>
                  </a:lnTo>
                  <a:lnTo>
                    <a:pt x="1174573" y="359691"/>
                  </a:lnTo>
                  <a:lnTo>
                    <a:pt x="1172788" y="354336"/>
                  </a:lnTo>
                  <a:lnTo>
                    <a:pt x="1160293" y="328452"/>
                  </a:lnTo>
                  <a:lnTo>
                    <a:pt x="1159400" y="323989"/>
                  </a:lnTo>
                  <a:lnTo>
                    <a:pt x="1159400" y="320419"/>
                  </a:lnTo>
                  <a:lnTo>
                    <a:pt x="1160293" y="317742"/>
                  </a:lnTo>
                  <a:lnTo>
                    <a:pt x="1161185" y="315957"/>
                  </a:lnTo>
                  <a:lnTo>
                    <a:pt x="1163863" y="315064"/>
                  </a:lnTo>
                  <a:lnTo>
                    <a:pt x="1166540" y="313279"/>
                  </a:lnTo>
                  <a:lnTo>
                    <a:pt x="1169218" y="312387"/>
                  </a:lnTo>
                  <a:lnTo>
                    <a:pt x="1171003" y="310601"/>
                  </a:lnTo>
                  <a:lnTo>
                    <a:pt x="1171896" y="308816"/>
                  </a:lnTo>
                  <a:lnTo>
                    <a:pt x="1172788" y="307031"/>
                  </a:lnTo>
                  <a:lnTo>
                    <a:pt x="1173681" y="297213"/>
                  </a:lnTo>
                  <a:lnTo>
                    <a:pt x="1173681" y="290966"/>
                  </a:lnTo>
                  <a:lnTo>
                    <a:pt x="1172788" y="287396"/>
                  </a:lnTo>
                  <a:lnTo>
                    <a:pt x="1171003" y="284718"/>
                  </a:lnTo>
                  <a:lnTo>
                    <a:pt x="1149583" y="274008"/>
                  </a:lnTo>
                  <a:lnTo>
                    <a:pt x="1146012" y="271330"/>
                  </a:lnTo>
                  <a:lnTo>
                    <a:pt x="1143335" y="267760"/>
                  </a:lnTo>
                  <a:lnTo>
                    <a:pt x="1138872" y="261512"/>
                  </a:lnTo>
                  <a:lnTo>
                    <a:pt x="1137087" y="257942"/>
                  </a:lnTo>
                  <a:lnTo>
                    <a:pt x="1135302" y="254372"/>
                  </a:lnTo>
                  <a:lnTo>
                    <a:pt x="1134409" y="244554"/>
                  </a:lnTo>
                  <a:lnTo>
                    <a:pt x="1135302" y="238306"/>
                  </a:lnTo>
                  <a:lnTo>
                    <a:pt x="1135302" y="234736"/>
                  </a:lnTo>
                  <a:lnTo>
                    <a:pt x="1136195" y="231166"/>
                  </a:lnTo>
                  <a:lnTo>
                    <a:pt x="1137087" y="228488"/>
                  </a:lnTo>
                  <a:lnTo>
                    <a:pt x="1142442" y="217778"/>
                  </a:lnTo>
                  <a:lnTo>
                    <a:pt x="1144227" y="214208"/>
                  </a:lnTo>
                  <a:lnTo>
                    <a:pt x="1145120" y="210638"/>
                  </a:lnTo>
                  <a:lnTo>
                    <a:pt x="1145120" y="204390"/>
                  </a:lnTo>
                  <a:lnTo>
                    <a:pt x="1145120" y="200820"/>
                  </a:lnTo>
                  <a:lnTo>
                    <a:pt x="1143335" y="198142"/>
                  </a:lnTo>
                  <a:lnTo>
                    <a:pt x="1139764" y="195465"/>
                  </a:lnTo>
                  <a:lnTo>
                    <a:pt x="1135302" y="193680"/>
                  </a:lnTo>
                  <a:lnTo>
                    <a:pt x="1109419" y="190109"/>
                  </a:lnTo>
                  <a:lnTo>
                    <a:pt x="1096031" y="189217"/>
                  </a:lnTo>
                  <a:lnTo>
                    <a:pt x="1090675" y="191895"/>
                  </a:lnTo>
                  <a:lnTo>
                    <a:pt x="1088890" y="194572"/>
                  </a:lnTo>
                  <a:lnTo>
                    <a:pt x="1087105" y="196357"/>
                  </a:lnTo>
                  <a:lnTo>
                    <a:pt x="1069255" y="212423"/>
                  </a:lnTo>
                  <a:lnTo>
                    <a:pt x="1063899" y="215993"/>
                  </a:lnTo>
                  <a:lnTo>
                    <a:pt x="1059437" y="217778"/>
                  </a:lnTo>
                  <a:lnTo>
                    <a:pt x="1050511" y="216885"/>
                  </a:lnTo>
                  <a:lnTo>
                    <a:pt x="1027306" y="219563"/>
                  </a:lnTo>
                  <a:lnTo>
                    <a:pt x="1021058" y="222241"/>
                  </a:lnTo>
                  <a:lnTo>
                    <a:pt x="1016595" y="224918"/>
                  </a:lnTo>
                  <a:lnTo>
                    <a:pt x="1016595" y="228488"/>
                  </a:lnTo>
                  <a:lnTo>
                    <a:pt x="1015703" y="231166"/>
                  </a:lnTo>
                  <a:lnTo>
                    <a:pt x="1014810" y="239199"/>
                  </a:lnTo>
                  <a:lnTo>
                    <a:pt x="1013918" y="242769"/>
                  </a:lnTo>
                  <a:lnTo>
                    <a:pt x="1012132" y="244554"/>
                  </a:lnTo>
                  <a:lnTo>
                    <a:pt x="1008562" y="244554"/>
                  </a:lnTo>
                  <a:lnTo>
                    <a:pt x="997852" y="242769"/>
                  </a:lnTo>
                  <a:lnTo>
                    <a:pt x="941622" y="246339"/>
                  </a:lnTo>
                  <a:lnTo>
                    <a:pt x="903243" y="240091"/>
                  </a:lnTo>
                  <a:lnTo>
                    <a:pt x="882715" y="241876"/>
                  </a:lnTo>
                  <a:lnTo>
                    <a:pt x="872005" y="239199"/>
                  </a:lnTo>
                  <a:lnTo>
                    <a:pt x="866650" y="237414"/>
                  </a:lnTo>
                  <a:lnTo>
                    <a:pt x="863079" y="234736"/>
                  </a:lnTo>
                  <a:lnTo>
                    <a:pt x="861294" y="232951"/>
                  </a:lnTo>
                  <a:lnTo>
                    <a:pt x="859509" y="231166"/>
                  </a:lnTo>
                  <a:lnTo>
                    <a:pt x="859509" y="228488"/>
                  </a:lnTo>
                  <a:lnTo>
                    <a:pt x="859509" y="225811"/>
                  </a:lnTo>
                  <a:lnTo>
                    <a:pt x="861294" y="224026"/>
                  </a:lnTo>
                  <a:lnTo>
                    <a:pt x="866650" y="217778"/>
                  </a:lnTo>
                  <a:lnTo>
                    <a:pt x="868435" y="215101"/>
                  </a:lnTo>
                  <a:lnTo>
                    <a:pt x="869327" y="212423"/>
                  </a:lnTo>
                  <a:lnTo>
                    <a:pt x="869327" y="209745"/>
                  </a:lnTo>
                  <a:lnTo>
                    <a:pt x="868435" y="207960"/>
                  </a:lnTo>
                  <a:lnTo>
                    <a:pt x="861294" y="196357"/>
                  </a:lnTo>
                  <a:lnTo>
                    <a:pt x="860402" y="193680"/>
                  </a:lnTo>
                  <a:lnTo>
                    <a:pt x="859509" y="191002"/>
                  </a:lnTo>
                  <a:lnTo>
                    <a:pt x="858617" y="188325"/>
                  </a:lnTo>
                  <a:lnTo>
                    <a:pt x="857724" y="184754"/>
                  </a:lnTo>
                  <a:lnTo>
                    <a:pt x="855047" y="180292"/>
                  </a:lnTo>
                  <a:lnTo>
                    <a:pt x="845229" y="173151"/>
                  </a:lnTo>
                  <a:lnTo>
                    <a:pt x="842551" y="170474"/>
                  </a:lnTo>
                  <a:lnTo>
                    <a:pt x="842551" y="169581"/>
                  </a:lnTo>
                  <a:lnTo>
                    <a:pt x="842551" y="166904"/>
                  </a:lnTo>
                  <a:lnTo>
                    <a:pt x="843443" y="164226"/>
                  </a:lnTo>
                  <a:lnTo>
                    <a:pt x="844336" y="161549"/>
                  </a:lnTo>
                  <a:lnTo>
                    <a:pt x="847014" y="156193"/>
                  </a:lnTo>
                  <a:lnTo>
                    <a:pt x="872897" y="124062"/>
                  </a:lnTo>
                  <a:lnTo>
                    <a:pt x="872897" y="121385"/>
                  </a:lnTo>
                  <a:lnTo>
                    <a:pt x="872005" y="117814"/>
                  </a:lnTo>
                  <a:lnTo>
                    <a:pt x="855939" y="106211"/>
                  </a:lnTo>
                  <a:lnTo>
                    <a:pt x="855047" y="104426"/>
                  </a:lnTo>
                  <a:lnTo>
                    <a:pt x="853262" y="102641"/>
                  </a:lnTo>
                  <a:lnTo>
                    <a:pt x="848799" y="96393"/>
                  </a:lnTo>
                  <a:lnTo>
                    <a:pt x="839874" y="76758"/>
                  </a:lnTo>
                  <a:lnTo>
                    <a:pt x="838981" y="74973"/>
                  </a:lnTo>
                  <a:lnTo>
                    <a:pt x="838981" y="73188"/>
                  </a:lnTo>
                  <a:lnTo>
                    <a:pt x="838088" y="69617"/>
                  </a:lnTo>
                  <a:lnTo>
                    <a:pt x="838981" y="63370"/>
                  </a:lnTo>
                  <a:lnTo>
                    <a:pt x="838981" y="59800"/>
                  </a:lnTo>
                  <a:lnTo>
                    <a:pt x="838088" y="57122"/>
                  </a:lnTo>
                  <a:lnTo>
                    <a:pt x="837196" y="54445"/>
                  </a:lnTo>
                  <a:lnTo>
                    <a:pt x="836303" y="51767"/>
                  </a:lnTo>
                  <a:lnTo>
                    <a:pt x="836303" y="48197"/>
                  </a:lnTo>
                  <a:lnTo>
                    <a:pt x="837196" y="45519"/>
                  </a:lnTo>
                  <a:lnTo>
                    <a:pt x="838088" y="41057"/>
                  </a:lnTo>
                  <a:lnTo>
                    <a:pt x="837196" y="37486"/>
                  </a:lnTo>
                  <a:lnTo>
                    <a:pt x="834518" y="33024"/>
                  </a:lnTo>
                  <a:lnTo>
                    <a:pt x="825593" y="24991"/>
                  </a:lnTo>
                  <a:lnTo>
                    <a:pt x="822023" y="20528"/>
                  </a:lnTo>
                  <a:lnTo>
                    <a:pt x="822023" y="16065"/>
                  </a:lnTo>
                  <a:lnTo>
                    <a:pt x="822915" y="13388"/>
                  </a:lnTo>
                  <a:lnTo>
                    <a:pt x="822915" y="10711"/>
                  </a:lnTo>
                  <a:lnTo>
                    <a:pt x="822023" y="7140"/>
                  </a:lnTo>
                  <a:lnTo>
                    <a:pt x="819345" y="5355"/>
                  </a:lnTo>
                  <a:lnTo>
                    <a:pt x="816667" y="4463"/>
                  </a:lnTo>
                  <a:lnTo>
                    <a:pt x="782751" y="0"/>
                  </a:lnTo>
                  <a:lnTo>
                    <a:pt x="779181" y="0"/>
                  </a:lnTo>
                  <a:lnTo>
                    <a:pt x="776503" y="2677"/>
                  </a:lnTo>
                  <a:lnTo>
                    <a:pt x="774719" y="8925"/>
                  </a:lnTo>
                  <a:lnTo>
                    <a:pt x="772041" y="15173"/>
                  </a:lnTo>
                  <a:lnTo>
                    <a:pt x="771148" y="17851"/>
                  </a:lnTo>
                  <a:lnTo>
                    <a:pt x="769363" y="19636"/>
                  </a:lnTo>
                  <a:lnTo>
                    <a:pt x="765793" y="23206"/>
                  </a:lnTo>
                  <a:lnTo>
                    <a:pt x="760438" y="26776"/>
                  </a:lnTo>
                  <a:lnTo>
                    <a:pt x="747943" y="31239"/>
                  </a:lnTo>
                  <a:lnTo>
                    <a:pt x="740802" y="35701"/>
                  </a:lnTo>
                  <a:lnTo>
                    <a:pt x="739017" y="38379"/>
                  </a:lnTo>
                  <a:lnTo>
                    <a:pt x="737232" y="40164"/>
                  </a:lnTo>
                  <a:lnTo>
                    <a:pt x="730984" y="53552"/>
                  </a:lnTo>
                  <a:lnTo>
                    <a:pt x="726522" y="65155"/>
                  </a:lnTo>
                  <a:lnTo>
                    <a:pt x="725629" y="67833"/>
                  </a:lnTo>
                  <a:lnTo>
                    <a:pt x="723844" y="69617"/>
                  </a:lnTo>
                  <a:lnTo>
                    <a:pt x="722059" y="70510"/>
                  </a:lnTo>
                  <a:lnTo>
                    <a:pt x="721167" y="71403"/>
                  </a:lnTo>
                  <a:lnTo>
                    <a:pt x="715811" y="72295"/>
                  </a:lnTo>
                  <a:lnTo>
                    <a:pt x="675647" y="66047"/>
                  </a:lnTo>
                  <a:lnTo>
                    <a:pt x="672970" y="66047"/>
                  </a:lnTo>
                  <a:lnTo>
                    <a:pt x="670292" y="66940"/>
                  </a:lnTo>
                  <a:lnTo>
                    <a:pt x="660474" y="72295"/>
                  </a:lnTo>
                  <a:lnTo>
                    <a:pt x="652442" y="75865"/>
                  </a:lnTo>
                  <a:lnTo>
                    <a:pt x="641731" y="77650"/>
                  </a:lnTo>
                  <a:lnTo>
                    <a:pt x="639054" y="76758"/>
                  </a:lnTo>
                  <a:lnTo>
                    <a:pt x="637268" y="74973"/>
                  </a:lnTo>
                  <a:lnTo>
                    <a:pt x="635483" y="73188"/>
                  </a:lnTo>
                  <a:lnTo>
                    <a:pt x="631913" y="69617"/>
                  </a:lnTo>
                  <a:lnTo>
                    <a:pt x="618525" y="62477"/>
                  </a:lnTo>
                  <a:lnTo>
                    <a:pt x="613170" y="60692"/>
                  </a:lnTo>
                  <a:lnTo>
                    <a:pt x="566758" y="60692"/>
                  </a:lnTo>
                  <a:lnTo>
                    <a:pt x="560511" y="61585"/>
                  </a:lnTo>
                  <a:lnTo>
                    <a:pt x="558726" y="63370"/>
                  </a:lnTo>
                  <a:lnTo>
                    <a:pt x="548908" y="81221"/>
                  </a:lnTo>
                  <a:lnTo>
                    <a:pt x="546230" y="84791"/>
                  </a:lnTo>
                  <a:lnTo>
                    <a:pt x="544445" y="85683"/>
                  </a:lnTo>
                  <a:lnTo>
                    <a:pt x="536412" y="89253"/>
                  </a:lnTo>
                  <a:lnTo>
                    <a:pt x="524809" y="90146"/>
                  </a:lnTo>
                  <a:lnTo>
                    <a:pt x="518562" y="90146"/>
                  </a:lnTo>
                  <a:lnTo>
                    <a:pt x="514099" y="89253"/>
                  </a:lnTo>
                  <a:lnTo>
                    <a:pt x="489108" y="77650"/>
                  </a:lnTo>
                  <a:lnTo>
                    <a:pt x="483753" y="76758"/>
                  </a:lnTo>
                  <a:lnTo>
                    <a:pt x="479290" y="76758"/>
                  </a:lnTo>
                  <a:lnTo>
                    <a:pt x="469472" y="81221"/>
                  </a:lnTo>
                  <a:lnTo>
                    <a:pt x="464117" y="83005"/>
                  </a:lnTo>
                  <a:lnTo>
                    <a:pt x="412350" y="84791"/>
                  </a:lnTo>
                  <a:lnTo>
                    <a:pt x="366831" y="97286"/>
                  </a:lnTo>
                  <a:lnTo>
                    <a:pt x="349873" y="99964"/>
                  </a:lnTo>
                  <a:lnTo>
                    <a:pt x="313279" y="93716"/>
                  </a:lnTo>
                  <a:lnTo>
                    <a:pt x="265975" y="99964"/>
                  </a:lnTo>
                  <a:lnTo>
                    <a:pt x="256157" y="112459"/>
                  </a:lnTo>
                  <a:lnTo>
                    <a:pt x="249017" y="114244"/>
                  </a:lnTo>
                  <a:lnTo>
                    <a:pt x="238306" y="114244"/>
                  </a:lnTo>
                  <a:lnTo>
                    <a:pt x="236521" y="115137"/>
                  </a:lnTo>
                  <a:lnTo>
                    <a:pt x="235629" y="116922"/>
                  </a:lnTo>
                  <a:lnTo>
                    <a:pt x="237414" y="119599"/>
                  </a:lnTo>
                  <a:lnTo>
                    <a:pt x="248124" y="125847"/>
                  </a:lnTo>
                  <a:lnTo>
                    <a:pt x="249017" y="128525"/>
                  </a:lnTo>
                  <a:lnTo>
                    <a:pt x="249017" y="131202"/>
                  </a:lnTo>
                  <a:lnTo>
                    <a:pt x="245447" y="136557"/>
                  </a:lnTo>
                  <a:lnTo>
                    <a:pt x="240984" y="142805"/>
                  </a:lnTo>
                  <a:lnTo>
                    <a:pt x="237414" y="146375"/>
                  </a:lnTo>
                  <a:lnTo>
                    <a:pt x="234736" y="147268"/>
                  </a:lnTo>
                  <a:lnTo>
                    <a:pt x="232059" y="148161"/>
                  </a:lnTo>
                  <a:lnTo>
                    <a:pt x="228488" y="148161"/>
                  </a:lnTo>
                  <a:lnTo>
                    <a:pt x="215993" y="145483"/>
                  </a:lnTo>
                  <a:lnTo>
                    <a:pt x="212423" y="145483"/>
                  </a:lnTo>
                  <a:lnTo>
                    <a:pt x="210638" y="147268"/>
                  </a:lnTo>
                  <a:lnTo>
                    <a:pt x="208853" y="149053"/>
                  </a:lnTo>
                  <a:lnTo>
                    <a:pt x="204390" y="159763"/>
                  </a:lnTo>
                  <a:lnTo>
                    <a:pt x="202605" y="163333"/>
                  </a:lnTo>
                  <a:lnTo>
                    <a:pt x="202605" y="166904"/>
                  </a:lnTo>
                  <a:lnTo>
                    <a:pt x="203497" y="171366"/>
                  </a:lnTo>
                  <a:lnTo>
                    <a:pt x="205283" y="174044"/>
                  </a:lnTo>
                  <a:lnTo>
                    <a:pt x="207960" y="175829"/>
                  </a:lnTo>
                  <a:lnTo>
                    <a:pt x="221348" y="182077"/>
                  </a:lnTo>
                  <a:lnTo>
                    <a:pt x="225811" y="185647"/>
                  </a:lnTo>
                  <a:lnTo>
                    <a:pt x="230273" y="189217"/>
                  </a:lnTo>
                  <a:lnTo>
                    <a:pt x="233843" y="192787"/>
                  </a:lnTo>
                  <a:lnTo>
                    <a:pt x="235629" y="197250"/>
                  </a:lnTo>
                  <a:lnTo>
                    <a:pt x="237414" y="199927"/>
                  </a:lnTo>
                  <a:lnTo>
                    <a:pt x="237414" y="202605"/>
                  </a:lnTo>
                  <a:lnTo>
                    <a:pt x="237414" y="206175"/>
                  </a:lnTo>
                  <a:lnTo>
                    <a:pt x="236521" y="210638"/>
                  </a:lnTo>
                  <a:lnTo>
                    <a:pt x="233843" y="216885"/>
                  </a:lnTo>
                  <a:lnTo>
                    <a:pt x="217778" y="249909"/>
                  </a:lnTo>
                  <a:lnTo>
                    <a:pt x="213315" y="257049"/>
                  </a:lnTo>
                  <a:lnTo>
                    <a:pt x="211530" y="258835"/>
                  </a:lnTo>
                  <a:lnTo>
                    <a:pt x="211530" y="261512"/>
                  </a:lnTo>
                  <a:lnTo>
                    <a:pt x="213315" y="265082"/>
                  </a:lnTo>
                  <a:lnTo>
                    <a:pt x="214208" y="267760"/>
                  </a:lnTo>
                  <a:lnTo>
                    <a:pt x="220455" y="274008"/>
                  </a:lnTo>
                  <a:lnTo>
                    <a:pt x="222241" y="275793"/>
                  </a:lnTo>
                  <a:lnTo>
                    <a:pt x="222241" y="279363"/>
                  </a:lnTo>
                  <a:lnTo>
                    <a:pt x="221348" y="283825"/>
                  </a:lnTo>
                  <a:lnTo>
                    <a:pt x="215993" y="291858"/>
                  </a:lnTo>
                  <a:lnTo>
                    <a:pt x="212423" y="293643"/>
                  </a:lnTo>
                  <a:lnTo>
                    <a:pt x="208853" y="293643"/>
                  </a:lnTo>
                  <a:lnTo>
                    <a:pt x="204390" y="290966"/>
                  </a:lnTo>
                  <a:lnTo>
                    <a:pt x="201713" y="290073"/>
                  </a:lnTo>
                  <a:lnTo>
                    <a:pt x="198142" y="290073"/>
                  </a:lnTo>
                  <a:lnTo>
                    <a:pt x="195465" y="290966"/>
                  </a:lnTo>
                  <a:lnTo>
                    <a:pt x="192787" y="291858"/>
                  </a:lnTo>
                  <a:lnTo>
                    <a:pt x="191002" y="296321"/>
                  </a:lnTo>
                  <a:lnTo>
                    <a:pt x="190109" y="301676"/>
                  </a:lnTo>
                  <a:lnTo>
                    <a:pt x="189217" y="314172"/>
                  </a:lnTo>
                  <a:lnTo>
                    <a:pt x="190109" y="319527"/>
                  </a:lnTo>
                  <a:lnTo>
                    <a:pt x="191895" y="323097"/>
                  </a:lnTo>
                  <a:lnTo>
                    <a:pt x="207067" y="334700"/>
                  </a:lnTo>
                  <a:lnTo>
                    <a:pt x="208853" y="336485"/>
                  </a:lnTo>
                  <a:lnTo>
                    <a:pt x="209745" y="338270"/>
                  </a:lnTo>
                  <a:lnTo>
                    <a:pt x="209745" y="340948"/>
                  </a:lnTo>
                  <a:lnTo>
                    <a:pt x="207067" y="343625"/>
                  </a:lnTo>
                  <a:lnTo>
                    <a:pt x="199927" y="348980"/>
                  </a:lnTo>
                  <a:lnTo>
                    <a:pt x="198142" y="350765"/>
                  </a:lnTo>
                  <a:lnTo>
                    <a:pt x="197250" y="353443"/>
                  </a:lnTo>
                  <a:lnTo>
                    <a:pt x="196357" y="357013"/>
                  </a:lnTo>
                  <a:lnTo>
                    <a:pt x="197250" y="362368"/>
                  </a:lnTo>
                  <a:lnTo>
                    <a:pt x="199035" y="365939"/>
                  </a:lnTo>
                  <a:lnTo>
                    <a:pt x="200820" y="367724"/>
                  </a:lnTo>
                  <a:lnTo>
                    <a:pt x="203497" y="369509"/>
                  </a:lnTo>
                  <a:lnTo>
                    <a:pt x="207067" y="370401"/>
                  </a:lnTo>
                  <a:lnTo>
                    <a:pt x="210638" y="371294"/>
                  </a:lnTo>
                  <a:lnTo>
                    <a:pt x="243661" y="371294"/>
                  </a:lnTo>
                  <a:lnTo>
                    <a:pt x="245447" y="373079"/>
                  </a:lnTo>
                  <a:lnTo>
                    <a:pt x="247231" y="374864"/>
                  </a:lnTo>
                  <a:lnTo>
                    <a:pt x="248124" y="377541"/>
                  </a:lnTo>
                  <a:lnTo>
                    <a:pt x="250802" y="382004"/>
                  </a:lnTo>
                  <a:lnTo>
                    <a:pt x="253479" y="393607"/>
                  </a:lnTo>
                  <a:lnTo>
                    <a:pt x="253479" y="396285"/>
                  </a:lnTo>
                  <a:lnTo>
                    <a:pt x="252587" y="398962"/>
                  </a:lnTo>
                  <a:lnTo>
                    <a:pt x="249909" y="400747"/>
                  </a:lnTo>
                  <a:lnTo>
                    <a:pt x="233843" y="406995"/>
                  </a:lnTo>
                  <a:lnTo>
                    <a:pt x="232951" y="407888"/>
                  </a:lnTo>
                  <a:lnTo>
                    <a:pt x="232059" y="409673"/>
                  </a:lnTo>
                  <a:lnTo>
                    <a:pt x="231166" y="413243"/>
                  </a:lnTo>
                  <a:lnTo>
                    <a:pt x="232059" y="417705"/>
                  </a:lnTo>
                  <a:lnTo>
                    <a:pt x="232951" y="421276"/>
                  </a:lnTo>
                  <a:lnTo>
                    <a:pt x="236521" y="426631"/>
                  </a:lnTo>
                  <a:lnTo>
                    <a:pt x="237414" y="429308"/>
                  </a:lnTo>
                  <a:lnTo>
                    <a:pt x="237414" y="438234"/>
                  </a:lnTo>
                  <a:lnTo>
                    <a:pt x="238306" y="441804"/>
                  </a:lnTo>
                  <a:lnTo>
                    <a:pt x="239199" y="443589"/>
                  </a:lnTo>
                  <a:lnTo>
                    <a:pt x="240984" y="445374"/>
                  </a:lnTo>
                  <a:lnTo>
                    <a:pt x="243661" y="446266"/>
                  </a:lnTo>
                  <a:lnTo>
                    <a:pt x="252587" y="448944"/>
                  </a:lnTo>
                  <a:lnTo>
                    <a:pt x="255264" y="449837"/>
                  </a:lnTo>
                  <a:lnTo>
                    <a:pt x="257049" y="452514"/>
                  </a:lnTo>
                  <a:lnTo>
                    <a:pt x="257942" y="455192"/>
                  </a:lnTo>
                  <a:lnTo>
                    <a:pt x="257942" y="457869"/>
                  </a:lnTo>
                  <a:lnTo>
                    <a:pt x="257942" y="462332"/>
                  </a:lnTo>
                  <a:lnTo>
                    <a:pt x="257049" y="466795"/>
                  </a:lnTo>
                  <a:lnTo>
                    <a:pt x="257049" y="470365"/>
                  </a:lnTo>
                  <a:lnTo>
                    <a:pt x="257049" y="473042"/>
                  </a:lnTo>
                  <a:lnTo>
                    <a:pt x="258835" y="478398"/>
                  </a:lnTo>
                  <a:lnTo>
                    <a:pt x="260619" y="481075"/>
                  </a:lnTo>
                  <a:lnTo>
                    <a:pt x="266867" y="489108"/>
                  </a:lnTo>
                  <a:lnTo>
                    <a:pt x="269545" y="493571"/>
                  </a:lnTo>
                  <a:lnTo>
                    <a:pt x="270437" y="496248"/>
                  </a:lnTo>
                  <a:lnTo>
                    <a:pt x="270437" y="499818"/>
                  </a:lnTo>
                  <a:lnTo>
                    <a:pt x="268652" y="503389"/>
                  </a:lnTo>
                  <a:lnTo>
                    <a:pt x="264190" y="509636"/>
                  </a:lnTo>
                  <a:lnTo>
                    <a:pt x="261512" y="514099"/>
                  </a:lnTo>
                  <a:lnTo>
                    <a:pt x="259727" y="518562"/>
                  </a:lnTo>
                  <a:lnTo>
                    <a:pt x="258835" y="524809"/>
                  </a:lnTo>
                  <a:lnTo>
                    <a:pt x="258835" y="529272"/>
                  </a:lnTo>
                  <a:lnTo>
                    <a:pt x="259727" y="532842"/>
                  </a:lnTo>
                  <a:lnTo>
                    <a:pt x="260619" y="535520"/>
                  </a:lnTo>
                  <a:lnTo>
                    <a:pt x="262405" y="537305"/>
                  </a:lnTo>
                  <a:lnTo>
                    <a:pt x="268652" y="546230"/>
                  </a:lnTo>
                  <a:lnTo>
                    <a:pt x="269545" y="548015"/>
                  </a:lnTo>
                  <a:lnTo>
                    <a:pt x="271330" y="550693"/>
                  </a:lnTo>
                  <a:lnTo>
                    <a:pt x="271330" y="553370"/>
                  </a:lnTo>
                  <a:lnTo>
                    <a:pt x="272223" y="556941"/>
                  </a:lnTo>
                  <a:lnTo>
                    <a:pt x="273115" y="563188"/>
                  </a:lnTo>
                  <a:lnTo>
                    <a:pt x="272223" y="569436"/>
                  </a:lnTo>
                  <a:lnTo>
                    <a:pt x="272223" y="573006"/>
                  </a:lnTo>
                  <a:lnTo>
                    <a:pt x="273115" y="575684"/>
                  </a:lnTo>
                  <a:lnTo>
                    <a:pt x="274007" y="581932"/>
                  </a:lnTo>
                  <a:lnTo>
                    <a:pt x="276685" y="586394"/>
                  </a:lnTo>
                  <a:lnTo>
                    <a:pt x="276685" y="589964"/>
                  </a:lnTo>
                  <a:lnTo>
                    <a:pt x="275793" y="592642"/>
                  </a:lnTo>
                  <a:lnTo>
                    <a:pt x="274007" y="595320"/>
                  </a:lnTo>
                  <a:lnTo>
                    <a:pt x="268652" y="598890"/>
                  </a:lnTo>
                  <a:lnTo>
                    <a:pt x="264190" y="599782"/>
                  </a:lnTo>
                  <a:lnTo>
                    <a:pt x="247231" y="600675"/>
                  </a:lnTo>
                  <a:lnTo>
                    <a:pt x="234736" y="606922"/>
                  </a:lnTo>
                  <a:lnTo>
                    <a:pt x="230273" y="610493"/>
                  </a:lnTo>
                  <a:lnTo>
                    <a:pt x="220455" y="623881"/>
                  </a:lnTo>
                  <a:lnTo>
                    <a:pt x="216885" y="626558"/>
                  </a:lnTo>
                  <a:lnTo>
                    <a:pt x="215101" y="627451"/>
                  </a:lnTo>
                  <a:lnTo>
                    <a:pt x="211530" y="627451"/>
                  </a:lnTo>
                  <a:lnTo>
                    <a:pt x="205283" y="626558"/>
                  </a:lnTo>
                  <a:lnTo>
                    <a:pt x="199927" y="623881"/>
                  </a:lnTo>
                  <a:lnTo>
                    <a:pt x="194572" y="621203"/>
                  </a:lnTo>
                  <a:lnTo>
                    <a:pt x="183862" y="613170"/>
                  </a:lnTo>
                  <a:lnTo>
                    <a:pt x="178507" y="610493"/>
                  </a:lnTo>
                  <a:lnTo>
                    <a:pt x="168689" y="608708"/>
                  </a:lnTo>
                  <a:lnTo>
                    <a:pt x="166011" y="607815"/>
                  </a:lnTo>
                  <a:lnTo>
                    <a:pt x="160656" y="605137"/>
                  </a:lnTo>
                  <a:lnTo>
                    <a:pt x="151731" y="597997"/>
                  </a:lnTo>
                  <a:lnTo>
                    <a:pt x="143698" y="594427"/>
                  </a:lnTo>
                  <a:lnTo>
                    <a:pt x="131202" y="591749"/>
                  </a:lnTo>
                  <a:lnTo>
                    <a:pt x="127632" y="593534"/>
                  </a:lnTo>
                  <a:lnTo>
                    <a:pt x="123169" y="597997"/>
                  </a:lnTo>
                  <a:lnTo>
                    <a:pt x="112459" y="618525"/>
                  </a:lnTo>
                  <a:lnTo>
                    <a:pt x="110674" y="621203"/>
                  </a:lnTo>
                  <a:lnTo>
                    <a:pt x="107997" y="622096"/>
                  </a:lnTo>
                  <a:lnTo>
                    <a:pt x="105319" y="622988"/>
                  </a:lnTo>
                  <a:lnTo>
                    <a:pt x="82113" y="618525"/>
                  </a:lnTo>
                  <a:lnTo>
                    <a:pt x="69617" y="619418"/>
                  </a:lnTo>
                  <a:lnTo>
                    <a:pt x="66047" y="621203"/>
                  </a:lnTo>
                  <a:lnTo>
                    <a:pt x="63370" y="626558"/>
                  </a:lnTo>
                  <a:lnTo>
                    <a:pt x="58907" y="636376"/>
                  </a:lnTo>
                  <a:lnTo>
                    <a:pt x="57122" y="641731"/>
                  </a:lnTo>
                  <a:lnTo>
                    <a:pt x="55337" y="647086"/>
                  </a:lnTo>
                  <a:lnTo>
                    <a:pt x="54445" y="650656"/>
                  </a:lnTo>
                  <a:lnTo>
                    <a:pt x="54445" y="656012"/>
                  </a:lnTo>
                  <a:lnTo>
                    <a:pt x="53552" y="660474"/>
                  </a:lnTo>
                  <a:lnTo>
                    <a:pt x="49982" y="664044"/>
                  </a:lnTo>
                  <a:lnTo>
                    <a:pt x="41949" y="667615"/>
                  </a:lnTo>
                  <a:lnTo>
                    <a:pt x="39271" y="669400"/>
                  </a:lnTo>
                  <a:lnTo>
                    <a:pt x="38379" y="672077"/>
                  </a:lnTo>
                  <a:lnTo>
                    <a:pt x="36594" y="674755"/>
                  </a:lnTo>
                  <a:lnTo>
                    <a:pt x="34809" y="683680"/>
                  </a:lnTo>
                  <a:lnTo>
                    <a:pt x="33916" y="687250"/>
                  </a:lnTo>
                  <a:lnTo>
                    <a:pt x="32131" y="689928"/>
                  </a:lnTo>
                  <a:lnTo>
                    <a:pt x="30346" y="691713"/>
                  </a:lnTo>
                  <a:lnTo>
                    <a:pt x="28561" y="693498"/>
                  </a:lnTo>
                  <a:lnTo>
                    <a:pt x="24098" y="697068"/>
                  </a:lnTo>
                  <a:lnTo>
                    <a:pt x="18743" y="702424"/>
                  </a:lnTo>
                  <a:lnTo>
                    <a:pt x="16958" y="704208"/>
                  </a:lnTo>
                  <a:lnTo>
                    <a:pt x="15173" y="705101"/>
                  </a:lnTo>
                  <a:lnTo>
                    <a:pt x="12495" y="707779"/>
                  </a:lnTo>
                  <a:lnTo>
                    <a:pt x="11603" y="711349"/>
                  </a:lnTo>
                  <a:lnTo>
                    <a:pt x="8925" y="722059"/>
                  </a:lnTo>
                  <a:lnTo>
                    <a:pt x="6248" y="725629"/>
                  </a:lnTo>
                  <a:lnTo>
                    <a:pt x="5355" y="728307"/>
                  </a:lnTo>
                  <a:lnTo>
                    <a:pt x="5355" y="732770"/>
                  </a:lnTo>
                  <a:lnTo>
                    <a:pt x="7140" y="739910"/>
                  </a:lnTo>
                  <a:lnTo>
                    <a:pt x="8925" y="744372"/>
                  </a:lnTo>
                  <a:lnTo>
                    <a:pt x="10710" y="747050"/>
                  </a:lnTo>
                  <a:lnTo>
                    <a:pt x="13388" y="751513"/>
                  </a:lnTo>
                  <a:lnTo>
                    <a:pt x="14281" y="753298"/>
                  </a:lnTo>
                  <a:lnTo>
                    <a:pt x="15173" y="756868"/>
                  </a:lnTo>
                  <a:lnTo>
                    <a:pt x="13388" y="760438"/>
                  </a:lnTo>
                  <a:lnTo>
                    <a:pt x="10710" y="764008"/>
                  </a:lnTo>
                  <a:lnTo>
                    <a:pt x="8033" y="766686"/>
                  </a:lnTo>
                  <a:lnTo>
                    <a:pt x="3570" y="769364"/>
                  </a:lnTo>
                  <a:lnTo>
                    <a:pt x="1785" y="771148"/>
                  </a:lnTo>
                  <a:lnTo>
                    <a:pt x="893" y="774719"/>
                  </a:lnTo>
                  <a:lnTo>
                    <a:pt x="893" y="778289"/>
                  </a:lnTo>
                  <a:lnTo>
                    <a:pt x="1785" y="783644"/>
                  </a:lnTo>
                  <a:lnTo>
                    <a:pt x="3570" y="787214"/>
                  </a:lnTo>
                  <a:lnTo>
                    <a:pt x="8033" y="797032"/>
                  </a:lnTo>
                  <a:lnTo>
                    <a:pt x="12495" y="810420"/>
                  </a:lnTo>
                  <a:lnTo>
                    <a:pt x="15173" y="822023"/>
                  </a:lnTo>
                  <a:lnTo>
                    <a:pt x="15173" y="828270"/>
                  </a:lnTo>
                  <a:lnTo>
                    <a:pt x="16958" y="872005"/>
                  </a:lnTo>
                  <a:lnTo>
                    <a:pt x="19636" y="882715"/>
                  </a:lnTo>
                  <a:lnTo>
                    <a:pt x="23206" y="893426"/>
                  </a:lnTo>
                  <a:lnTo>
                    <a:pt x="25883" y="897888"/>
                  </a:lnTo>
                  <a:lnTo>
                    <a:pt x="27669" y="900566"/>
                  </a:lnTo>
                  <a:lnTo>
                    <a:pt x="28561" y="902351"/>
                  </a:lnTo>
                  <a:lnTo>
                    <a:pt x="29453" y="905028"/>
                  </a:lnTo>
                  <a:lnTo>
                    <a:pt x="29453" y="907706"/>
                  </a:lnTo>
                  <a:lnTo>
                    <a:pt x="25883" y="911276"/>
                  </a:lnTo>
                  <a:lnTo>
                    <a:pt x="23206" y="912169"/>
                  </a:lnTo>
                  <a:lnTo>
                    <a:pt x="16958" y="911276"/>
                  </a:lnTo>
                  <a:lnTo>
                    <a:pt x="15173" y="912169"/>
                  </a:lnTo>
                  <a:lnTo>
                    <a:pt x="13388" y="915739"/>
                  </a:lnTo>
                  <a:lnTo>
                    <a:pt x="13388" y="922879"/>
                  </a:lnTo>
                  <a:lnTo>
                    <a:pt x="15173" y="930912"/>
                  </a:lnTo>
                  <a:lnTo>
                    <a:pt x="16065" y="935374"/>
                  </a:lnTo>
                  <a:lnTo>
                    <a:pt x="16958" y="938945"/>
                  </a:lnTo>
                  <a:lnTo>
                    <a:pt x="15173" y="957688"/>
                  </a:lnTo>
                  <a:lnTo>
                    <a:pt x="11603" y="978216"/>
                  </a:lnTo>
                  <a:lnTo>
                    <a:pt x="0" y="1021058"/>
                  </a:lnTo>
                  <a:lnTo>
                    <a:pt x="20528" y="1029090"/>
                  </a:lnTo>
                  <a:lnTo>
                    <a:pt x="35701" y="1043371"/>
                  </a:lnTo>
                  <a:lnTo>
                    <a:pt x="46412" y="1063899"/>
                  </a:lnTo>
                  <a:lnTo>
                    <a:pt x="54445" y="1087998"/>
                  </a:lnTo>
                  <a:lnTo>
                    <a:pt x="66047" y="1139765"/>
                  </a:lnTo>
                  <a:lnTo>
                    <a:pt x="71403" y="1147797"/>
                  </a:lnTo>
                  <a:lnTo>
                    <a:pt x="71403" y="1147797"/>
                  </a:lnTo>
                  <a:lnTo>
                    <a:pt x="92823" y="1147797"/>
                  </a:lnTo>
                  <a:lnTo>
                    <a:pt x="99964" y="1146012"/>
                  </a:lnTo>
                  <a:lnTo>
                    <a:pt x="113352" y="1137087"/>
                  </a:lnTo>
                  <a:lnTo>
                    <a:pt x="124955" y="1138872"/>
                  </a:lnTo>
                  <a:lnTo>
                    <a:pt x="125847" y="1159400"/>
                  </a:lnTo>
                  <a:lnTo>
                    <a:pt x="136557" y="1164756"/>
                  </a:lnTo>
                  <a:lnTo>
                    <a:pt x="203497" y="1164756"/>
                  </a:lnTo>
                  <a:lnTo>
                    <a:pt x="221348" y="1172788"/>
                  </a:lnTo>
                  <a:lnTo>
                    <a:pt x="256157" y="1198672"/>
                  </a:lnTo>
                  <a:lnTo>
                    <a:pt x="264190" y="1206705"/>
                  </a:lnTo>
                  <a:lnTo>
                    <a:pt x="274900" y="1223663"/>
                  </a:lnTo>
                  <a:lnTo>
                    <a:pt x="281148" y="1232588"/>
                  </a:lnTo>
                  <a:lnTo>
                    <a:pt x="285611" y="1236158"/>
                  </a:lnTo>
                  <a:lnTo>
                    <a:pt x="297213" y="1254901"/>
                  </a:lnTo>
                  <a:lnTo>
                    <a:pt x="318634" y="1262934"/>
                  </a:lnTo>
                  <a:lnTo>
                    <a:pt x="338270" y="1265612"/>
                  </a:lnTo>
                  <a:lnTo>
                    <a:pt x="365939" y="1269182"/>
                  </a:lnTo>
                  <a:lnTo>
                    <a:pt x="376649" y="1274537"/>
                  </a:lnTo>
                  <a:lnTo>
                    <a:pt x="385574" y="1284355"/>
                  </a:lnTo>
                  <a:lnTo>
                    <a:pt x="389144" y="1298635"/>
                  </a:lnTo>
                  <a:lnTo>
                    <a:pt x="378434" y="1330767"/>
                  </a:lnTo>
                  <a:lnTo>
                    <a:pt x="386467" y="1336122"/>
                  </a:lnTo>
                  <a:lnTo>
                    <a:pt x="398070" y="1337014"/>
                  </a:lnTo>
                  <a:lnTo>
                    <a:pt x="406103" y="1334337"/>
                  </a:lnTo>
                  <a:lnTo>
                    <a:pt x="423061" y="1320949"/>
                  </a:lnTo>
                  <a:lnTo>
                    <a:pt x="431986" y="1319164"/>
                  </a:lnTo>
                  <a:lnTo>
                    <a:pt x="435556" y="1332552"/>
                  </a:lnTo>
                  <a:lnTo>
                    <a:pt x="437341" y="1347725"/>
                  </a:lnTo>
                  <a:lnTo>
                    <a:pt x="442696" y="1356650"/>
                  </a:lnTo>
                  <a:lnTo>
                    <a:pt x="452514" y="1360220"/>
                  </a:lnTo>
                  <a:lnTo>
                    <a:pt x="465010" y="1356650"/>
                  </a:lnTo>
                  <a:lnTo>
                    <a:pt x="475720" y="1350402"/>
                  </a:lnTo>
                  <a:lnTo>
                    <a:pt x="484645" y="1343262"/>
                  </a:lnTo>
                  <a:lnTo>
                    <a:pt x="493571" y="1337014"/>
                  </a:lnTo>
                  <a:lnTo>
                    <a:pt x="518562" y="1334337"/>
                  </a:lnTo>
                  <a:lnTo>
                    <a:pt x="527487" y="1335229"/>
                  </a:lnTo>
                  <a:lnTo>
                    <a:pt x="532842" y="1341477"/>
                  </a:lnTo>
                  <a:lnTo>
                    <a:pt x="533735" y="1356650"/>
                  </a:lnTo>
                  <a:lnTo>
                    <a:pt x="530165" y="1373608"/>
                  </a:lnTo>
                  <a:lnTo>
                    <a:pt x="524809" y="1380749"/>
                  </a:lnTo>
                  <a:lnTo>
                    <a:pt x="516777" y="1386104"/>
                  </a:lnTo>
                  <a:lnTo>
                    <a:pt x="508744" y="1395922"/>
                  </a:lnTo>
                  <a:lnTo>
                    <a:pt x="505174" y="1406632"/>
                  </a:lnTo>
                  <a:lnTo>
                    <a:pt x="506066" y="1418235"/>
                  </a:lnTo>
                  <a:lnTo>
                    <a:pt x="511421" y="1424483"/>
                  </a:lnTo>
                  <a:lnTo>
                    <a:pt x="523024" y="1422698"/>
                  </a:lnTo>
                  <a:lnTo>
                    <a:pt x="531057" y="1412880"/>
                  </a:lnTo>
                  <a:lnTo>
                    <a:pt x="537305" y="1401277"/>
                  </a:lnTo>
                  <a:lnTo>
                    <a:pt x="543553" y="1391459"/>
                  </a:lnTo>
                  <a:lnTo>
                    <a:pt x="556048" y="1389674"/>
                  </a:lnTo>
                  <a:lnTo>
                    <a:pt x="564081" y="1395922"/>
                  </a:lnTo>
                  <a:lnTo>
                    <a:pt x="569436" y="1406632"/>
                  </a:lnTo>
                  <a:lnTo>
                    <a:pt x="568543" y="1418235"/>
                  </a:lnTo>
                  <a:lnTo>
                    <a:pt x="560511" y="1428053"/>
                  </a:lnTo>
                  <a:lnTo>
                    <a:pt x="575684" y="1460184"/>
                  </a:lnTo>
                  <a:lnTo>
                    <a:pt x="581931" y="1466432"/>
                  </a:lnTo>
                  <a:lnTo>
                    <a:pt x="592642" y="1474465"/>
                  </a:lnTo>
                  <a:lnTo>
                    <a:pt x="597997" y="1473572"/>
                  </a:lnTo>
                  <a:lnTo>
                    <a:pt x="599782" y="1466432"/>
                  </a:lnTo>
                  <a:lnTo>
                    <a:pt x="600675" y="1453044"/>
                  </a:lnTo>
                  <a:lnTo>
                    <a:pt x="603352" y="1438763"/>
                  </a:lnTo>
                  <a:lnTo>
                    <a:pt x="604245" y="1436086"/>
                  </a:lnTo>
                  <a:lnTo>
                    <a:pt x="604245" y="1436086"/>
                  </a:lnTo>
                  <a:lnTo>
                    <a:pt x="614063" y="1406632"/>
                  </a:lnTo>
                  <a:lnTo>
                    <a:pt x="625666" y="1401277"/>
                  </a:lnTo>
                  <a:lnTo>
                    <a:pt x="642624" y="1402169"/>
                  </a:lnTo>
                  <a:lnTo>
                    <a:pt x="691713" y="1422698"/>
                  </a:lnTo>
                  <a:lnTo>
                    <a:pt x="729199" y="1423590"/>
                  </a:lnTo>
                  <a:lnTo>
                    <a:pt x="747943" y="1426268"/>
                  </a:lnTo>
                  <a:lnTo>
                    <a:pt x="763115" y="1436978"/>
                  </a:lnTo>
                  <a:lnTo>
                    <a:pt x="766686" y="1443226"/>
                  </a:lnTo>
                  <a:lnTo>
                    <a:pt x="768471" y="1448581"/>
                  </a:lnTo>
                  <a:lnTo>
                    <a:pt x="768471" y="1453936"/>
                  </a:lnTo>
                  <a:lnTo>
                    <a:pt x="770256" y="1460184"/>
                  </a:lnTo>
                  <a:lnTo>
                    <a:pt x="778289" y="1480712"/>
                  </a:lnTo>
                  <a:lnTo>
                    <a:pt x="780074" y="1501241"/>
                  </a:lnTo>
                  <a:lnTo>
                    <a:pt x="780966" y="1505703"/>
                  </a:lnTo>
                  <a:lnTo>
                    <a:pt x="784536" y="1511058"/>
                  </a:lnTo>
                  <a:lnTo>
                    <a:pt x="793462" y="1519091"/>
                  </a:lnTo>
                  <a:lnTo>
                    <a:pt x="797032" y="1525339"/>
                  </a:lnTo>
                  <a:lnTo>
                    <a:pt x="797032" y="1525339"/>
                  </a:lnTo>
                  <a:lnTo>
                    <a:pt x="805957" y="1517306"/>
                  </a:lnTo>
                  <a:lnTo>
                    <a:pt x="851476" y="1497670"/>
                  </a:lnTo>
                  <a:lnTo>
                    <a:pt x="863079" y="1489637"/>
                  </a:lnTo>
                  <a:lnTo>
                    <a:pt x="869327" y="1480712"/>
                  </a:lnTo>
                  <a:lnTo>
                    <a:pt x="875575" y="1472679"/>
                  </a:lnTo>
                  <a:lnTo>
                    <a:pt x="880038" y="1470002"/>
                  </a:lnTo>
                  <a:lnTo>
                    <a:pt x="888963" y="1464647"/>
                  </a:lnTo>
                  <a:lnTo>
                    <a:pt x="895211" y="1459291"/>
                  </a:lnTo>
                  <a:lnTo>
                    <a:pt x="896995" y="1457506"/>
                  </a:lnTo>
                  <a:lnTo>
                    <a:pt x="896995" y="1454829"/>
                  </a:lnTo>
                  <a:lnTo>
                    <a:pt x="896995" y="1452151"/>
                  </a:lnTo>
                  <a:lnTo>
                    <a:pt x="896995" y="1448581"/>
                  </a:lnTo>
                  <a:lnTo>
                    <a:pt x="893426" y="1428945"/>
                  </a:lnTo>
                  <a:lnTo>
                    <a:pt x="892533" y="1423590"/>
                  </a:lnTo>
                  <a:lnTo>
                    <a:pt x="893426" y="1420913"/>
                  </a:lnTo>
                  <a:lnTo>
                    <a:pt x="894318" y="1419127"/>
                  </a:lnTo>
                  <a:lnTo>
                    <a:pt x="896995" y="1417342"/>
                  </a:lnTo>
                  <a:lnTo>
                    <a:pt x="912169" y="1411095"/>
                  </a:lnTo>
                  <a:lnTo>
                    <a:pt x="916631" y="1409310"/>
                  </a:lnTo>
                  <a:lnTo>
                    <a:pt x="920202" y="1409310"/>
                  </a:lnTo>
                  <a:lnTo>
                    <a:pt x="926449" y="1411095"/>
                  </a:lnTo>
                  <a:lnTo>
                    <a:pt x="929127" y="1413772"/>
                  </a:lnTo>
                  <a:lnTo>
                    <a:pt x="931804" y="1415557"/>
                  </a:lnTo>
                  <a:lnTo>
                    <a:pt x="932697" y="1417342"/>
                  </a:lnTo>
                  <a:lnTo>
                    <a:pt x="943407" y="1426268"/>
                  </a:lnTo>
                  <a:lnTo>
                    <a:pt x="950547" y="1430730"/>
                  </a:lnTo>
                  <a:lnTo>
                    <a:pt x="952333" y="1432515"/>
                  </a:lnTo>
                  <a:lnTo>
                    <a:pt x="956795" y="1438763"/>
                  </a:lnTo>
                  <a:lnTo>
                    <a:pt x="961258" y="1441441"/>
                  </a:lnTo>
                  <a:lnTo>
                    <a:pt x="989819" y="1453044"/>
                  </a:lnTo>
                  <a:lnTo>
                    <a:pt x="998744" y="1458399"/>
                  </a:lnTo>
                  <a:lnTo>
                    <a:pt x="1002315" y="1458399"/>
                  </a:lnTo>
                  <a:lnTo>
                    <a:pt x="1051404" y="1457506"/>
                  </a:lnTo>
                  <a:lnTo>
                    <a:pt x="1103171" y="1436086"/>
                  </a:lnTo>
                  <a:lnTo>
                    <a:pt x="1111203" y="1435193"/>
                  </a:lnTo>
                  <a:lnTo>
                    <a:pt x="1112988" y="1436978"/>
                  </a:lnTo>
                  <a:lnTo>
                    <a:pt x="1115666" y="1438763"/>
                  </a:lnTo>
                  <a:lnTo>
                    <a:pt x="1136195" y="1452151"/>
                  </a:lnTo>
                  <a:lnTo>
                    <a:pt x="1143335" y="1453936"/>
                  </a:lnTo>
                  <a:lnTo>
                    <a:pt x="1183499" y="1456614"/>
                  </a:lnTo>
                  <a:lnTo>
                    <a:pt x="1212952" y="1453044"/>
                  </a:lnTo>
                  <a:lnTo>
                    <a:pt x="1218307" y="1451259"/>
                  </a:lnTo>
                  <a:lnTo>
                    <a:pt x="1220985" y="1451259"/>
                  </a:lnTo>
                  <a:lnTo>
                    <a:pt x="1223663" y="1451259"/>
                  </a:lnTo>
                  <a:lnTo>
                    <a:pt x="1229018" y="1453936"/>
                  </a:lnTo>
                  <a:lnTo>
                    <a:pt x="1230803" y="1453936"/>
                  </a:lnTo>
                  <a:lnTo>
                    <a:pt x="1233480" y="1452151"/>
                  </a:lnTo>
                  <a:lnTo>
                    <a:pt x="1242406" y="1425375"/>
                  </a:lnTo>
                  <a:lnTo>
                    <a:pt x="1243299" y="1420913"/>
                  </a:lnTo>
                  <a:lnTo>
                    <a:pt x="1243299" y="1417342"/>
                  </a:lnTo>
                  <a:lnTo>
                    <a:pt x="1242406" y="1414665"/>
                  </a:lnTo>
                  <a:lnTo>
                    <a:pt x="1240621" y="1412880"/>
                  </a:lnTo>
                  <a:lnTo>
                    <a:pt x="1229911" y="1398599"/>
                  </a:lnTo>
                  <a:lnTo>
                    <a:pt x="1227233" y="1393244"/>
                  </a:lnTo>
                  <a:lnTo>
                    <a:pt x="1226340" y="1391459"/>
                  </a:lnTo>
                  <a:lnTo>
                    <a:pt x="1226340" y="1387889"/>
                  </a:lnTo>
                  <a:lnTo>
                    <a:pt x="1229018" y="1384319"/>
                  </a:lnTo>
                  <a:lnTo>
                    <a:pt x="1235266" y="1380749"/>
                  </a:lnTo>
                  <a:lnTo>
                    <a:pt x="1240621" y="1381641"/>
                  </a:lnTo>
                  <a:lnTo>
                    <a:pt x="1243299" y="1382534"/>
                  </a:lnTo>
                  <a:lnTo>
                    <a:pt x="1249546" y="1382534"/>
                  </a:lnTo>
                  <a:lnTo>
                    <a:pt x="1254009" y="1380749"/>
                  </a:lnTo>
                  <a:lnTo>
                    <a:pt x="1284355" y="1363790"/>
                  </a:lnTo>
                  <a:lnTo>
                    <a:pt x="1283463" y="1357543"/>
                  </a:lnTo>
                  <a:lnTo>
                    <a:pt x="1284355" y="1354865"/>
                  </a:lnTo>
                  <a:lnTo>
                    <a:pt x="1286140" y="1351295"/>
                  </a:lnTo>
                  <a:lnTo>
                    <a:pt x="1289710" y="1346832"/>
                  </a:lnTo>
                  <a:lnTo>
                    <a:pt x="1290603" y="1343262"/>
                  </a:lnTo>
                  <a:lnTo>
                    <a:pt x="1291495" y="1340585"/>
                  </a:lnTo>
                  <a:lnTo>
                    <a:pt x="1290603" y="1337907"/>
                  </a:lnTo>
                  <a:lnTo>
                    <a:pt x="1289710" y="1336122"/>
                  </a:lnTo>
                  <a:lnTo>
                    <a:pt x="1288818" y="1333444"/>
                  </a:lnTo>
                  <a:lnTo>
                    <a:pt x="1289710" y="1330767"/>
                  </a:lnTo>
                  <a:lnTo>
                    <a:pt x="1290603" y="1326304"/>
                  </a:lnTo>
                  <a:lnTo>
                    <a:pt x="1290603" y="1326304"/>
                  </a:lnTo>
                  <a:lnTo>
                    <a:pt x="1290603" y="1325411"/>
                  </a:lnTo>
                  <a:lnTo>
                    <a:pt x="1290603" y="1324519"/>
                  </a:lnTo>
                  <a:lnTo>
                    <a:pt x="1288818" y="1323626"/>
                  </a:lnTo>
                  <a:lnTo>
                    <a:pt x="1287032" y="1321841"/>
                  </a:lnTo>
                  <a:lnTo>
                    <a:pt x="1284355" y="1320949"/>
                  </a:lnTo>
                  <a:lnTo>
                    <a:pt x="1270967" y="1317379"/>
                  </a:lnTo>
                  <a:lnTo>
                    <a:pt x="1268289" y="1316486"/>
                  </a:lnTo>
                  <a:lnTo>
                    <a:pt x="1266504" y="1314701"/>
                  </a:lnTo>
                  <a:lnTo>
                    <a:pt x="1265612" y="1312916"/>
                  </a:lnTo>
                  <a:lnTo>
                    <a:pt x="1264719" y="1310238"/>
                  </a:lnTo>
                  <a:lnTo>
                    <a:pt x="1265612" y="1307561"/>
                  </a:lnTo>
                  <a:lnTo>
                    <a:pt x="1267397" y="1304883"/>
                  </a:lnTo>
                  <a:lnTo>
                    <a:pt x="1277215" y="1290603"/>
                  </a:lnTo>
                  <a:lnTo>
                    <a:pt x="1280785" y="1284355"/>
                  </a:lnTo>
                  <a:lnTo>
                    <a:pt x="1285247" y="1272752"/>
                  </a:lnTo>
                  <a:lnTo>
                    <a:pt x="1285247" y="1269182"/>
                  </a:lnTo>
                  <a:lnTo>
                    <a:pt x="1286140" y="1262934"/>
                  </a:lnTo>
                  <a:lnTo>
                    <a:pt x="1286140" y="1255794"/>
                  </a:lnTo>
                  <a:lnTo>
                    <a:pt x="1286140" y="1253116"/>
                  </a:lnTo>
                  <a:lnTo>
                    <a:pt x="1286140" y="1250439"/>
                  </a:lnTo>
                  <a:lnTo>
                    <a:pt x="1286140" y="1247761"/>
                  </a:lnTo>
                  <a:lnTo>
                    <a:pt x="1286140" y="1245976"/>
                  </a:lnTo>
                  <a:lnTo>
                    <a:pt x="1287032" y="1244191"/>
                  </a:lnTo>
                  <a:lnTo>
                    <a:pt x="1288818" y="1240621"/>
                  </a:lnTo>
                  <a:lnTo>
                    <a:pt x="1291495" y="1237051"/>
                  </a:lnTo>
                  <a:lnTo>
                    <a:pt x="1308453" y="1220985"/>
                  </a:lnTo>
                  <a:lnTo>
                    <a:pt x="1320056" y="1206705"/>
                  </a:lnTo>
                  <a:lnTo>
                    <a:pt x="1322734" y="1201349"/>
                  </a:lnTo>
                  <a:lnTo>
                    <a:pt x="1328982" y="1192424"/>
                  </a:lnTo>
                  <a:lnTo>
                    <a:pt x="1332552" y="1187961"/>
                  </a:lnTo>
                  <a:lnTo>
                    <a:pt x="1342370" y="1179929"/>
                  </a:lnTo>
                  <a:lnTo>
                    <a:pt x="1345940" y="1179036"/>
                  </a:lnTo>
                  <a:lnTo>
                    <a:pt x="1350403" y="1179036"/>
                  </a:lnTo>
                  <a:lnTo>
                    <a:pt x="1358435" y="1180821"/>
                  </a:lnTo>
                  <a:lnTo>
                    <a:pt x="1360220" y="1183499"/>
                  </a:lnTo>
                  <a:lnTo>
                    <a:pt x="1361113" y="1187069"/>
                  </a:lnTo>
                  <a:lnTo>
                    <a:pt x="1360220" y="1189746"/>
                  </a:lnTo>
                  <a:lnTo>
                    <a:pt x="1360220" y="1193317"/>
                  </a:lnTo>
                  <a:lnTo>
                    <a:pt x="1361113" y="1195994"/>
                  </a:lnTo>
                  <a:lnTo>
                    <a:pt x="1362005" y="1198672"/>
                  </a:lnTo>
                  <a:lnTo>
                    <a:pt x="1364683" y="1203134"/>
                  </a:lnTo>
                  <a:lnTo>
                    <a:pt x="1365575" y="1204920"/>
                  </a:lnTo>
                  <a:lnTo>
                    <a:pt x="1369146" y="1219200"/>
                  </a:lnTo>
                  <a:lnTo>
                    <a:pt x="1370038" y="1220985"/>
                  </a:lnTo>
                  <a:lnTo>
                    <a:pt x="1370931" y="1223663"/>
                  </a:lnTo>
                  <a:lnTo>
                    <a:pt x="1372716" y="1225448"/>
                  </a:lnTo>
                  <a:lnTo>
                    <a:pt x="1376286" y="1224555"/>
                  </a:lnTo>
                  <a:lnTo>
                    <a:pt x="1382534" y="1219200"/>
                  </a:lnTo>
                  <a:lnTo>
                    <a:pt x="1394136" y="1204027"/>
                  </a:lnTo>
                  <a:lnTo>
                    <a:pt x="1401277" y="1190639"/>
                  </a:lnTo>
                  <a:lnTo>
                    <a:pt x="1403955" y="1188854"/>
                  </a:lnTo>
                  <a:lnTo>
                    <a:pt x="1407524" y="1186176"/>
                  </a:lnTo>
                  <a:lnTo>
                    <a:pt x="1425375" y="1183499"/>
                  </a:lnTo>
                  <a:lnTo>
                    <a:pt x="1432515" y="1179036"/>
                  </a:lnTo>
                  <a:lnTo>
                    <a:pt x="1445903" y="1162078"/>
                  </a:lnTo>
                  <a:close/>
                </a:path>
              </a:pathLst>
            </a:custGeom>
            <a:solidFill>
              <a:schemeClr val="accent3"/>
            </a:solidFill>
            <a:ln w="7331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uk-UA" sz="11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DCCD2B3-190B-41C8-AAED-A43BC128ADFC}"/>
                </a:ext>
              </a:extLst>
            </p:cNvPr>
            <p:cNvSpPr txBox="1"/>
            <p:nvPr/>
          </p:nvSpPr>
          <p:spPr>
            <a:xfrm>
              <a:off x="5345874" y="3156916"/>
              <a:ext cx="1563847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chemeClr val="tx2">
                      <a:lumMod val="50000"/>
                    </a:schemeClr>
                  </a:solidFill>
                  <a:sym typeface="MuseoSansCyrl-100"/>
                  <a:rtl val="0"/>
                </a:rPr>
                <a:t>Кіровоградська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A5B977A-F6E5-4B56-A71A-5263C6B108E1}"/>
                </a:ext>
              </a:extLst>
            </p:cNvPr>
            <p:cNvSpPr txBox="1"/>
            <p:nvPr/>
          </p:nvSpPr>
          <p:spPr>
            <a:xfrm>
              <a:off x="6502243" y="2154460"/>
              <a:ext cx="1220703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rgbClr val="000000"/>
                  </a:solidFill>
                  <a:sym typeface="MuseoSansCyrl-100"/>
                  <a:rtl val="0"/>
                </a:rPr>
                <a:t>Полтавська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DA4159B-BD59-4C10-AF49-0AF4E9D86049}"/>
                </a:ext>
              </a:extLst>
            </p:cNvPr>
            <p:cNvSpPr txBox="1"/>
            <p:nvPr/>
          </p:nvSpPr>
          <p:spPr>
            <a:xfrm>
              <a:off x="8080992" y="2232629"/>
              <a:ext cx="1145576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rgbClr val="000000"/>
                  </a:solidFill>
                  <a:sym typeface="MuseoSansCyrl-100"/>
                  <a:rtl val="0"/>
                </a:rPr>
                <a:t>Харківська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181047B-53B8-4EF0-AF12-391BFCD766FB}"/>
                </a:ext>
              </a:extLst>
            </p:cNvPr>
            <p:cNvSpPr txBox="1"/>
            <p:nvPr/>
          </p:nvSpPr>
          <p:spPr>
            <a:xfrm>
              <a:off x="7195507" y="1259255"/>
              <a:ext cx="958775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chemeClr val="tx2">
                      <a:lumMod val="50000"/>
                    </a:schemeClr>
                  </a:solidFill>
                  <a:sym typeface="MuseoSansCyrl-100"/>
                  <a:rtl val="0"/>
                </a:rPr>
                <a:t>Сумська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6646242-876D-4068-B8E0-7C328F15E7AC}"/>
                </a:ext>
              </a:extLst>
            </p:cNvPr>
            <p:cNvSpPr txBox="1"/>
            <p:nvPr/>
          </p:nvSpPr>
          <p:spPr>
            <a:xfrm>
              <a:off x="6789415" y="3593831"/>
              <a:ext cx="1815624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rgbClr val="000000"/>
                  </a:solidFill>
                  <a:sym typeface="MuseoSansCyrl-100"/>
                  <a:rtl val="0"/>
                </a:rPr>
                <a:t>Дніпропетровська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3A100F0C-FCC7-48ED-87F3-6A0F1841D430}"/>
                </a:ext>
              </a:extLst>
            </p:cNvPr>
            <p:cNvSpPr txBox="1"/>
            <p:nvPr/>
          </p:nvSpPr>
          <p:spPr>
            <a:xfrm>
              <a:off x="7917474" y="4203834"/>
              <a:ext cx="1147606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>
                  <a:ln/>
                  <a:solidFill>
                    <a:srgbClr val="000000"/>
                  </a:solidFill>
                  <a:sym typeface="MuseoSansCyrl-100"/>
                  <a:rtl val="0"/>
                </a:rPr>
                <a:t>Запорізька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2171286-79BA-401F-985E-889279FBB8D2}"/>
                </a:ext>
              </a:extLst>
            </p:cNvPr>
            <p:cNvSpPr txBox="1"/>
            <p:nvPr/>
          </p:nvSpPr>
          <p:spPr>
            <a:xfrm>
              <a:off x="6829751" y="4665615"/>
              <a:ext cx="1236946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chemeClr val="tx2">
                      <a:lumMod val="50000"/>
                    </a:schemeClr>
                  </a:solidFill>
                  <a:sym typeface="MuseoSansCyrl-100"/>
                  <a:rtl val="0"/>
                </a:rPr>
                <a:t>Херсонська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23464E7-61FB-4221-9964-403836EB1057}"/>
                </a:ext>
              </a:extLst>
            </p:cNvPr>
            <p:cNvSpPr txBox="1"/>
            <p:nvPr/>
          </p:nvSpPr>
          <p:spPr>
            <a:xfrm>
              <a:off x="5822361" y="983389"/>
              <a:ext cx="1289737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chemeClr val="tx2">
                      <a:lumMod val="50000"/>
                    </a:schemeClr>
                  </a:solidFill>
                  <a:sym typeface="MuseoSansCyrl-100"/>
                  <a:rtl val="0"/>
                </a:rPr>
                <a:t>Чернігівська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51DCCA2-4B73-4B76-870F-11F226CDC052}"/>
                </a:ext>
              </a:extLst>
            </p:cNvPr>
            <p:cNvSpPr txBox="1"/>
            <p:nvPr/>
          </p:nvSpPr>
          <p:spPr>
            <a:xfrm>
              <a:off x="4704626" y="4283864"/>
              <a:ext cx="956745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rgbClr val="000000"/>
                  </a:solidFill>
                  <a:sym typeface="MuseoSansCyrl-100"/>
                  <a:rtl val="0"/>
                </a:rPr>
                <a:t>Одеська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522D110B-DA89-4D1D-BF00-F683535C85D1}"/>
                </a:ext>
              </a:extLst>
            </p:cNvPr>
            <p:cNvSpPr txBox="1"/>
            <p:nvPr/>
          </p:nvSpPr>
          <p:spPr>
            <a:xfrm>
              <a:off x="5447422" y="3972175"/>
              <a:ext cx="1399383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chemeClr val="tx2">
                      <a:lumMod val="50000"/>
                    </a:schemeClr>
                  </a:solidFill>
                  <a:sym typeface="MuseoSansCyrl-100"/>
                  <a:rtl val="0"/>
                </a:rPr>
                <a:t>Миколаївська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CEE7B31-BA96-4063-B14A-8BFDB947F1A5}"/>
                </a:ext>
              </a:extLst>
            </p:cNvPr>
            <p:cNvSpPr txBox="1"/>
            <p:nvPr/>
          </p:nvSpPr>
          <p:spPr>
            <a:xfrm>
              <a:off x="8697944" y="3373893"/>
              <a:ext cx="1064359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chemeClr val="tx2">
                      <a:lumMod val="50000"/>
                    </a:schemeClr>
                  </a:solidFill>
                  <a:sym typeface="MuseoSansCyrl-100"/>
                  <a:rtl val="0"/>
                </a:rPr>
                <a:t>Донецька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F1DC59A-AD56-479A-833B-E15612FCBFA9}"/>
                </a:ext>
              </a:extLst>
            </p:cNvPr>
            <p:cNvSpPr txBox="1"/>
            <p:nvPr/>
          </p:nvSpPr>
          <p:spPr>
            <a:xfrm>
              <a:off x="9412728" y="2673620"/>
              <a:ext cx="1096847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rgbClr val="717E85"/>
                  </a:solidFill>
                  <a:sym typeface="MuseoSansCyrl-100"/>
                  <a:rtl val="0"/>
                </a:rPr>
                <a:t>Луганська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04B4572-C60A-400D-860C-063BB3120441}"/>
                </a:ext>
              </a:extLst>
            </p:cNvPr>
            <p:cNvSpPr txBox="1"/>
            <p:nvPr/>
          </p:nvSpPr>
          <p:spPr>
            <a:xfrm>
              <a:off x="3440680" y="1705858"/>
              <a:ext cx="1415625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chemeClr val="tx2">
                      <a:lumMod val="50000"/>
                    </a:schemeClr>
                  </a:solidFill>
                  <a:sym typeface="MuseoSansCyrl-100"/>
                  <a:rtl val="0"/>
                </a:rPr>
                <a:t>Житомирська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31ED475-BD89-4947-8E3E-E571A9E71799}"/>
                </a:ext>
              </a:extLst>
            </p:cNvPr>
            <p:cNvSpPr txBox="1"/>
            <p:nvPr/>
          </p:nvSpPr>
          <p:spPr>
            <a:xfrm>
              <a:off x="3980227" y="3116430"/>
              <a:ext cx="1096847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chemeClr val="tx2">
                      <a:lumMod val="50000"/>
                    </a:schemeClr>
                  </a:solidFill>
                  <a:sym typeface="MuseoSansCyrl-100"/>
                  <a:rtl val="0"/>
                </a:rPr>
                <a:t>Вінницька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439BF99-15BC-46D6-9015-65D7E9FA1657}"/>
                </a:ext>
              </a:extLst>
            </p:cNvPr>
            <p:cNvSpPr txBox="1"/>
            <p:nvPr/>
          </p:nvSpPr>
          <p:spPr>
            <a:xfrm>
              <a:off x="2810450" y="2229881"/>
              <a:ext cx="1354712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chemeClr val="tx2">
                      <a:lumMod val="50000"/>
                    </a:schemeClr>
                  </a:solidFill>
                  <a:sym typeface="MuseoSansCyrl-100"/>
                  <a:rtl val="0"/>
                </a:rPr>
                <a:t>Хмельницька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9CC7FC1-26FE-4C28-A7A0-0DCDB6AA6FB4}"/>
                </a:ext>
              </a:extLst>
            </p:cNvPr>
            <p:cNvSpPr txBox="1"/>
            <p:nvPr/>
          </p:nvSpPr>
          <p:spPr>
            <a:xfrm>
              <a:off x="2608285" y="1329551"/>
              <a:ext cx="1165880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rgbClr val="000000"/>
                  </a:solidFill>
                  <a:sym typeface="MuseoSansCyrl-100"/>
                  <a:rtl val="0"/>
                </a:rPr>
                <a:t>Рівненська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329728C-C6BC-44FC-9C37-C24C1C42D228}"/>
                </a:ext>
              </a:extLst>
            </p:cNvPr>
            <p:cNvSpPr txBox="1"/>
            <p:nvPr/>
          </p:nvSpPr>
          <p:spPr>
            <a:xfrm>
              <a:off x="1889061" y="907503"/>
              <a:ext cx="1141516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chemeClr val="tx2">
                      <a:lumMod val="50000"/>
                    </a:schemeClr>
                  </a:solidFill>
                  <a:sym typeface="MuseoSansCyrl-100"/>
                  <a:rtl val="0"/>
                </a:rPr>
                <a:t>Волинська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9E3AC6BB-0EB8-4981-BB6E-49C36E6D6C84}"/>
                </a:ext>
              </a:extLst>
            </p:cNvPr>
            <p:cNvSpPr txBox="1"/>
            <p:nvPr/>
          </p:nvSpPr>
          <p:spPr>
            <a:xfrm>
              <a:off x="1222750" y="2199249"/>
              <a:ext cx="1046085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rgbClr val="000000"/>
                  </a:solidFill>
                  <a:sym typeface="MuseoSansCyrl-100"/>
                  <a:rtl val="0"/>
                </a:rPr>
                <a:t>Львівська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D8C36BC-97B3-4C5E-BC9F-841FD8CA2008}"/>
                </a:ext>
              </a:extLst>
            </p:cNvPr>
            <p:cNvSpPr txBox="1"/>
            <p:nvPr/>
          </p:nvSpPr>
          <p:spPr>
            <a:xfrm>
              <a:off x="2090044" y="2630358"/>
              <a:ext cx="1476539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chemeClr val="tx2">
                      <a:lumMod val="50000"/>
                    </a:schemeClr>
                  </a:solidFill>
                  <a:sym typeface="MuseoSansCyrl-100"/>
                  <a:rtl val="0"/>
                </a:rPr>
                <a:t>Тернопільська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412C374-EE28-4720-8C7F-C14987505F00}"/>
                </a:ext>
              </a:extLst>
            </p:cNvPr>
            <p:cNvSpPr txBox="1"/>
            <p:nvPr/>
          </p:nvSpPr>
          <p:spPr>
            <a:xfrm>
              <a:off x="1673496" y="2914216"/>
              <a:ext cx="1923707" cy="762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chemeClr val="tx2">
                      <a:lumMod val="50000"/>
                    </a:schemeClr>
                  </a:solidFill>
                  <a:sym typeface="MuseoSansCyrl-100"/>
                  <a:rtl val="0"/>
                </a:rPr>
                <a:t>Івано-</a:t>
              </a:r>
            </a:p>
            <a:p>
              <a:pPr algn="l"/>
              <a:r>
                <a:rPr lang="uk-UA" sz="1100" spc="0" baseline="0" dirty="0">
                  <a:ln/>
                  <a:solidFill>
                    <a:schemeClr val="tx2">
                      <a:lumMod val="50000"/>
                    </a:schemeClr>
                  </a:solidFill>
                  <a:sym typeface="MuseoSansCyrl-100"/>
                  <a:rtl val="0"/>
                </a:rPr>
                <a:t>Франківська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7BC2A31-A4E4-437C-BB22-040D59125937}"/>
                </a:ext>
              </a:extLst>
            </p:cNvPr>
            <p:cNvSpPr txBox="1"/>
            <p:nvPr/>
          </p:nvSpPr>
          <p:spPr>
            <a:xfrm>
              <a:off x="2405125" y="3613663"/>
              <a:ext cx="1283648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chemeClr val="tx2">
                      <a:lumMod val="50000"/>
                    </a:schemeClr>
                  </a:solidFill>
                  <a:sym typeface="MuseoSansCyrl-100"/>
                  <a:rtl val="0"/>
                </a:rPr>
                <a:t>Чернівецька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005B305-8415-48E9-A9A7-1A1543DAA0DE}"/>
                </a:ext>
              </a:extLst>
            </p:cNvPr>
            <p:cNvSpPr txBox="1"/>
            <p:nvPr/>
          </p:nvSpPr>
          <p:spPr>
            <a:xfrm rot="21564348">
              <a:off x="498278" y="3450575"/>
              <a:ext cx="1377046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chemeClr val="tx2">
                      <a:lumMod val="50000"/>
                    </a:schemeClr>
                  </a:solidFill>
                  <a:sym typeface="MuseoSansCyrl-100"/>
                  <a:rtl val="0"/>
                </a:rPr>
                <a:t>Закарпатська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C3C6D450-60B0-4D1E-9836-EC3DA1429307}"/>
                </a:ext>
              </a:extLst>
            </p:cNvPr>
            <p:cNvSpPr txBox="1"/>
            <p:nvPr/>
          </p:nvSpPr>
          <p:spPr>
            <a:xfrm>
              <a:off x="6702610" y="5637763"/>
              <a:ext cx="2181547" cy="4632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rgbClr val="717E85"/>
                  </a:solidFill>
                  <a:sym typeface="MuseoSansCyrl-100"/>
                  <a:rtl val="0"/>
                </a:rPr>
                <a:t>АР Крим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5D5700E-BC68-4AAF-98E7-2900E1B7B034}"/>
                </a:ext>
              </a:extLst>
            </p:cNvPr>
            <p:cNvSpPr txBox="1"/>
            <p:nvPr/>
          </p:nvSpPr>
          <p:spPr>
            <a:xfrm>
              <a:off x="5021892" y="2217732"/>
              <a:ext cx="960805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chemeClr val="tx2">
                      <a:lumMod val="50000"/>
                    </a:schemeClr>
                  </a:solidFill>
                  <a:sym typeface="MuseoSansCyrl-100"/>
                  <a:rtl val="0"/>
                </a:rPr>
                <a:t>Київська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D9A8F64F-206A-42B0-ACF1-F2BC499267D6}"/>
                </a:ext>
              </a:extLst>
            </p:cNvPr>
            <p:cNvSpPr txBox="1"/>
            <p:nvPr/>
          </p:nvSpPr>
          <p:spPr>
            <a:xfrm>
              <a:off x="5175797" y="1573679"/>
              <a:ext cx="589235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rgbClr val="000000"/>
                  </a:solidFill>
                  <a:sym typeface="MuseoSansCyrl-100"/>
                  <a:rtl val="0"/>
                </a:rPr>
                <a:t>Київ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103B836-94C4-4B4A-AA64-6FD5E74AEAFD}"/>
                </a:ext>
              </a:extLst>
            </p:cNvPr>
            <p:cNvSpPr txBox="1"/>
            <p:nvPr/>
          </p:nvSpPr>
          <p:spPr>
            <a:xfrm>
              <a:off x="5672623" y="2662585"/>
              <a:ext cx="1113090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 dirty="0">
                  <a:ln/>
                  <a:solidFill>
                    <a:schemeClr val="tx2">
                      <a:lumMod val="50000"/>
                    </a:schemeClr>
                  </a:solidFill>
                  <a:sym typeface="MuseoSansCyrl-100"/>
                  <a:rtl val="0"/>
                </a:rPr>
                <a:t>Черкаська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EEAEF56C-3B77-4388-A24F-5DD7E68E869B}"/>
                </a:ext>
              </a:extLst>
            </p:cNvPr>
            <p:cNvSpPr txBox="1"/>
            <p:nvPr/>
          </p:nvSpPr>
          <p:spPr>
            <a:xfrm>
              <a:off x="4189958" y="1692747"/>
              <a:ext cx="233989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endParaRPr lang="uk-UA" sz="1100" spc="0" baseline="0" dirty="0">
                <a:ln/>
                <a:solidFill>
                  <a:srgbClr val="144383"/>
                </a:solidFill>
                <a:sym typeface="MuseoSansCyrl-900"/>
                <a:rtl val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A7DE5BE-36EC-4837-B024-6D7493929B2F}"/>
                </a:ext>
              </a:extLst>
            </p:cNvPr>
            <p:cNvSpPr txBox="1"/>
            <p:nvPr/>
          </p:nvSpPr>
          <p:spPr>
            <a:xfrm>
              <a:off x="9864887" y="2957643"/>
              <a:ext cx="522230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>
                  <a:ln/>
                  <a:solidFill>
                    <a:srgbClr val="144383"/>
                  </a:solidFill>
                  <a:sym typeface="MuseoSansCyrl-900"/>
                  <a:rtl val="0"/>
                </a:rPr>
                <a:t>н/д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FD254A80-9EBB-4E49-AC1E-70ED5B720746}"/>
                </a:ext>
              </a:extLst>
            </p:cNvPr>
            <p:cNvSpPr txBox="1"/>
            <p:nvPr/>
          </p:nvSpPr>
          <p:spPr>
            <a:xfrm>
              <a:off x="7271155" y="5901773"/>
              <a:ext cx="522230" cy="3214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uk-UA" sz="1100" spc="0" baseline="0">
                  <a:ln/>
                  <a:solidFill>
                    <a:srgbClr val="144383"/>
                  </a:solidFill>
                  <a:sym typeface="MuseoSansCyrl-900"/>
                  <a:rtl val="0"/>
                </a:rPr>
                <a:t>н/д</a:t>
              </a:r>
            </a:p>
          </p:txBody>
        </p:sp>
      </p:grpSp>
      <p:sp>
        <p:nvSpPr>
          <p:cNvPr id="99" name="Полілінія: фігура 98">
            <a:extLst>
              <a:ext uri="{FF2B5EF4-FFF2-40B4-BE49-F238E27FC236}">
                <a16:creationId xmlns:a16="http://schemas.microsoft.com/office/drawing/2014/main" id="{A1F77877-C7FA-4CA0-BD2E-1DFA6F99A3B2}"/>
              </a:ext>
            </a:extLst>
          </p:cNvPr>
          <p:cNvSpPr/>
          <p:nvPr/>
        </p:nvSpPr>
        <p:spPr>
          <a:xfrm>
            <a:off x="319885" y="5545001"/>
            <a:ext cx="288138" cy="163083"/>
          </a:xfrm>
          <a:custGeom>
            <a:avLst/>
            <a:gdLst>
              <a:gd name="connsiteX0" fmla="*/ 0 w 288138"/>
              <a:gd name="connsiteY0" fmla="*/ 0 h 163083"/>
              <a:gd name="connsiteX1" fmla="*/ 288139 w 288138"/>
              <a:gd name="connsiteY1" fmla="*/ 0 h 163083"/>
              <a:gd name="connsiteX2" fmla="*/ 288139 w 288138"/>
              <a:gd name="connsiteY2" fmla="*/ 163084 h 163083"/>
              <a:gd name="connsiteX3" fmla="*/ 0 w 288138"/>
              <a:gd name="connsiteY3" fmla="*/ 163084 h 16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138" h="163083">
                <a:moveTo>
                  <a:pt x="0" y="0"/>
                </a:moveTo>
                <a:lnTo>
                  <a:pt x="288139" y="0"/>
                </a:lnTo>
                <a:lnTo>
                  <a:pt x="288139" y="163084"/>
                </a:lnTo>
                <a:lnTo>
                  <a:pt x="0" y="163084"/>
                </a:lnTo>
                <a:close/>
              </a:path>
            </a:pathLst>
          </a:custGeom>
          <a:solidFill>
            <a:srgbClr val="33B6B1"/>
          </a:solidFill>
          <a:ln w="7308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00" name="Полілінія: фігура 99">
            <a:extLst>
              <a:ext uri="{FF2B5EF4-FFF2-40B4-BE49-F238E27FC236}">
                <a16:creationId xmlns:a16="http://schemas.microsoft.com/office/drawing/2014/main" id="{54C8D7FF-1728-4999-8D67-7655B3866348}"/>
              </a:ext>
            </a:extLst>
          </p:cNvPr>
          <p:cNvSpPr/>
          <p:nvPr/>
        </p:nvSpPr>
        <p:spPr>
          <a:xfrm>
            <a:off x="320428" y="5784876"/>
            <a:ext cx="288138" cy="163083"/>
          </a:xfrm>
          <a:custGeom>
            <a:avLst/>
            <a:gdLst>
              <a:gd name="connsiteX0" fmla="*/ 0 w 288138"/>
              <a:gd name="connsiteY0" fmla="*/ 0 h 163083"/>
              <a:gd name="connsiteX1" fmla="*/ 288139 w 288138"/>
              <a:gd name="connsiteY1" fmla="*/ 0 h 163083"/>
              <a:gd name="connsiteX2" fmla="*/ 288139 w 288138"/>
              <a:gd name="connsiteY2" fmla="*/ 163084 h 163083"/>
              <a:gd name="connsiteX3" fmla="*/ 0 w 288138"/>
              <a:gd name="connsiteY3" fmla="*/ 163084 h 16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138" h="163083">
                <a:moveTo>
                  <a:pt x="0" y="0"/>
                </a:moveTo>
                <a:lnTo>
                  <a:pt x="288139" y="0"/>
                </a:lnTo>
                <a:lnTo>
                  <a:pt x="288139" y="163084"/>
                </a:lnTo>
                <a:lnTo>
                  <a:pt x="0" y="163084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7308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01" name="Полілінія: фігура 100">
            <a:extLst>
              <a:ext uri="{FF2B5EF4-FFF2-40B4-BE49-F238E27FC236}">
                <a16:creationId xmlns:a16="http://schemas.microsoft.com/office/drawing/2014/main" id="{A4DA7C9C-61DF-44CC-9670-43177D80A2C1}"/>
              </a:ext>
            </a:extLst>
          </p:cNvPr>
          <p:cNvSpPr/>
          <p:nvPr/>
        </p:nvSpPr>
        <p:spPr>
          <a:xfrm>
            <a:off x="319885" y="6068037"/>
            <a:ext cx="288138" cy="163083"/>
          </a:xfrm>
          <a:custGeom>
            <a:avLst/>
            <a:gdLst>
              <a:gd name="connsiteX0" fmla="*/ 0 w 288138"/>
              <a:gd name="connsiteY0" fmla="*/ 0 h 163083"/>
              <a:gd name="connsiteX1" fmla="*/ 288139 w 288138"/>
              <a:gd name="connsiteY1" fmla="*/ 0 h 163083"/>
              <a:gd name="connsiteX2" fmla="*/ 288139 w 288138"/>
              <a:gd name="connsiteY2" fmla="*/ 163084 h 163083"/>
              <a:gd name="connsiteX3" fmla="*/ 0 w 288138"/>
              <a:gd name="connsiteY3" fmla="*/ 163084 h 16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8138" h="163083">
                <a:moveTo>
                  <a:pt x="0" y="0"/>
                </a:moveTo>
                <a:lnTo>
                  <a:pt x="288139" y="0"/>
                </a:lnTo>
                <a:lnTo>
                  <a:pt x="288139" y="163084"/>
                </a:lnTo>
                <a:lnTo>
                  <a:pt x="0" y="163084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7308" cap="flat">
            <a:noFill/>
            <a:prstDash val="solid"/>
            <a:miter/>
          </a:ln>
        </p:spPr>
        <p:txBody>
          <a:bodyPr rtlCol="0" anchor="ctr"/>
          <a:lstStyle/>
          <a:p>
            <a:endParaRPr lang="uk-UA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23A2B4A-6D0F-48C3-B9F6-2420757F7329}"/>
              </a:ext>
            </a:extLst>
          </p:cNvPr>
          <p:cNvSpPr txBox="1"/>
          <p:nvPr/>
        </p:nvSpPr>
        <p:spPr>
          <a:xfrm>
            <a:off x="582989" y="5487000"/>
            <a:ext cx="297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 - підключено 100% комунальних</a:t>
            </a:r>
            <a:r>
              <a:rPr lang="en-US" sz="1100" dirty="0"/>
              <a:t> </a:t>
            </a:r>
            <a:r>
              <a:rPr lang="uk-UA" sz="1100" dirty="0"/>
              <a:t>ЗОЗ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0A0C45C9-ECFA-4540-8F42-B94C70CC2901}"/>
              </a:ext>
            </a:extLst>
          </p:cNvPr>
          <p:cNvSpPr txBox="1"/>
          <p:nvPr/>
        </p:nvSpPr>
        <p:spPr>
          <a:xfrm>
            <a:off x="570954" y="5727870"/>
            <a:ext cx="297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 - підключено 90-99% комунальних</a:t>
            </a:r>
            <a:r>
              <a:rPr lang="en-US" sz="1100" dirty="0"/>
              <a:t> </a:t>
            </a:r>
            <a:r>
              <a:rPr lang="uk-UA" sz="1100" dirty="0"/>
              <a:t>ЗОЗ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DE1F340-A75B-485B-B975-585EEAA5A2A3}"/>
              </a:ext>
            </a:extLst>
          </p:cNvPr>
          <p:cNvSpPr txBox="1"/>
          <p:nvPr/>
        </p:nvSpPr>
        <p:spPr>
          <a:xfrm>
            <a:off x="582989" y="6020258"/>
            <a:ext cx="29762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dirty="0"/>
              <a:t> - підключено </a:t>
            </a:r>
            <a:r>
              <a:rPr lang="en-US" sz="1100" dirty="0"/>
              <a:t>&lt; 90</a:t>
            </a:r>
            <a:r>
              <a:rPr lang="uk-UA" sz="1100" dirty="0"/>
              <a:t>% комунальних</a:t>
            </a:r>
            <a:r>
              <a:rPr lang="en-US" sz="1100" dirty="0"/>
              <a:t> </a:t>
            </a:r>
            <a:r>
              <a:rPr lang="uk-UA" sz="1100" dirty="0"/>
              <a:t>ЗОЗ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93D8CC-54C5-457C-BDCC-693A1A8ED3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936" y="6587"/>
            <a:ext cx="2388050" cy="23880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E4030D-CDE6-A74B-EC16-DD01FF6532DF}"/>
              </a:ext>
            </a:extLst>
          </p:cNvPr>
          <p:cNvSpPr txBox="1"/>
          <p:nvPr/>
        </p:nvSpPr>
        <p:spPr>
          <a:xfrm>
            <a:off x="-880262" y="6487932"/>
            <a:ext cx="8186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400" dirty="0">
                <a:solidFill>
                  <a:schemeClr val="accent1"/>
                </a:solidFill>
                <a:cs typeface="Arial" panose="020B0604020202020204" pitchFamily="34" charset="0"/>
              </a:rPr>
              <a:t>*</a:t>
            </a:r>
            <a:r>
              <a:rPr lang="uk-UA" sz="1100" dirty="0"/>
              <a:t>За рахунок реалізації оновлення щодо автоматичного закриття неактивних епізодів</a:t>
            </a:r>
            <a:endParaRPr lang="uk-UA" sz="140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907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D1680F22-BD7D-12B7-43DF-29721F0C34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3443" y="456713"/>
            <a:ext cx="9977182" cy="306029"/>
          </a:xfrm>
        </p:spPr>
        <p:txBody>
          <a:bodyPr/>
          <a:lstStyle/>
          <a:p>
            <a:r>
              <a:rPr lang="uk-UA" dirty="0"/>
              <a:t>Супровід до лікування клієнтів ВІЛ</a:t>
            </a:r>
            <a:r>
              <a:rPr lang="en-US" dirty="0"/>
              <a:t>-c</a:t>
            </a:r>
            <a:r>
              <a:rPr lang="uk-UA" dirty="0" err="1"/>
              <a:t>ервісних</a:t>
            </a:r>
            <a:r>
              <a:rPr lang="uk-UA" dirty="0"/>
              <a:t> послуг </a:t>
            </a:r>
          </a:p>
          <a:p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DC6871-2C95-9DEC-901E-4D69BB15AD80}"/>
              </a:ext>
            </a:extLst>
          </p:cNvPr>
          <p:cNvSpPr txBox="1"/>
          <p:nvPr/>
        </p:nvSpPr>
        <p:spPr>
          <a:xfrm>
            <a:off x="540296" y="1332028"/>
            <a:ext cx="11412032" cy="5188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17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Мета:</a:t>
            </a:r>
            <a:r>
              <a:rPr lang="uk-UA" sz="1700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uk-UA" sz="1700" dirty="0"/>
              <a:t>підвищити обізнаність ЛВНІ щодо ефективності лікування </a:t>
            </a:r>
            <a:r>
              <a:rPr lang="uk-UA" sz="1700" dirty="0" err="1"/>
              <a:t>опіоїдної</a:t>
            </a:r>
            <a:r>
              <a:rPr lang="uk-UA" sz="1700" dirty="0"/>
              <a:t> залежності з використанням препаратів ЗПТ, здійснити мотивування та супровід до послуг лікування з використанням ЗПТ. </a:t>
            </a:r>
            <a:endParaRPr lang="uk-UA" sz="1700" dirty="0">
              <a:solidFill>
                <a:schemeClr val="tx2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endParaRPr lang="ru-RU" sz="17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1700" b="1" dirty="0">
                <a:solidFill>
                  <a:schemeClr val="accent2"/>
                </a:solidFill>
                <a:latin typeface="Museo Sans Cyrl 900 (Основной текст)"/>
                <a:cs typeface="Arial" panose="020B0604020202020204" pitchFamily="34" charset="0"/>
              </a:rPr>
              <a:t>Період</a:t>
            </a:r>
            <a:r>
              <a:rPr lang="uk-UA" sz="1700" b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uk-UA" sz="1700" b="1" dirty="0">
                <a:solidFill>
                  <a:schemeClr val="accent2"/>
                </a:solidFill>
                <a:latin typeface="Museo Sans Cyrl 900 (Основной текст)"/>
                <a:cs typeface="Arial" panose="020B0604020202020204" pitchFamily="34" charset="0"/>
              </a:rPr>
              <a:t>реалізації</a:t>
            </a:r>
            <a:r>
              <a:rPr lang="uk-UA" sz="1700" b="1" dirty="0">
                <a:solidFill>
                  <a:schemeClr val="accent2"/>
                </a:solidFill>
                <a:cs typeface="Arial" panose="020B0604020202020204" pitchFamily="34" charset="0"/>
              </a:rPr>
              <a:t>:</a:t>
            </a:r>
            <a:r>
              <a:rPr lang="uk-UA" sz="17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uk-UA" sz="1700" dirty="0"/>
              <a:t>жовтень 2024 – вересень 2025 (</a:t>
            </a:r>
            <a:r>
              <a:rPr lang="en-US" sz="1700" dirty="0"/>
              <a:t>SILTP Y4)</a:t>
            </a:r>
            <a:endParaRPr lang="uk-UA" sz="1700" dirty="0"/>
          </a:p>
          <a:p>
            <a:pPr algn="just">
              <a:lnSpc>
                <a:spcPct val="115000"/>
              </a:lnSpc>
            </a:pPr>
            <a:endParaRPr lang="uk-UA" sz="17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17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Цільова група</a:t>
            </a:r>
            <a:r>
              <a:rPr lang="en-US" sz="17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: </a:t>
            </a:r>
            <a:r>
              <a:rPr lang="uk-UA" sz="1700" dirty="0"/>
              <a:t>люди, які вживають наркотики ін’єкційним шляхом протягом останніх 12 місяців та/або довше та є клієнтами програми профілактики ВІЛ серед ЛВНІ, догляду та підтримки людей, які живуть з ВІЛ.</a:t>
            </a:r>
            <a:endParaRPr lang="ru-UA" sz="1700" dirty="0"/>
          </a:p>
          <a:p>
            <a:pPr algn="just">
              <a:lnSpc>
                <a:spcPct val="115000"/>
              </a:lnSpc>
            </a:pPr>
            <a:endParaRPr lang="uk-UA" sz="1700" b="1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17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Структура послуги</a:t>
            </a:r>
            <a:r>
              <a:rPr lang="en-US" sz="17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:</a:t>
            </a:r>
            <a:endParaRPr lang="uk-UA" sz="1700" b="1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  <a:p>
            <a:pPr lvl="0" indent="-2857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uk-UA" sz="1700" dirty="0"/>
              <a:t>Рекрутинг ЛВНІ, що може бути зацікавлений в участі у програмі ЗПТ. Здійснення оцінки потреб у лікуванні.</a:t>
            </a:r>
          </a:p>
          <a:p>
            <a:pPr lvl="0" indent="-2857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uk-UA" sz="1700" dirty="0"/>
              <a:t>Інформування та мотивування ЛВНІ щодо участі у ЗПТ (інформування щодо програми, процедур включення в програму, особливостей лікування, спростування міфів про ЗПТ).</a:t>
            </a:r>
          </a:p>
          <a:p>
            <a:pPr lvl="0" indent="-285750" algn="just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uk-UA" sz="1700" dirty="0"/>
              <a:t>Здійснення супроводу ЛВІН до ЗОЗ з метою встановлення діагнозу (за необхідністю) та початку лікування із застосуванням препаратів ЗПТ.  </a:t>
            </a:r>
          </a:p>
          <a:p>
            <a:pPr lvl="0" indent="-28575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  <a:tabLst>
                <a:tab pos="180340" algn="l"/>
              </a:tabLst>
            </a:pPr>
            <a:r>
              <a:rPr lang="uk-UA" sz="1700" dirty="0"/>
              <a:t>Закриття кейсу</a:t>
            </a:r>
            <a:r>
              <a:rPr lang="en-US" sz="1700" dirty="0"/>
              <a:t>: </a:t>
            </a:r>
            <a:r>
              <a:rPr lang="uk-UA" sz="1700" dirty="0"/>
              <a:t>початок лікування ЛВНІ</a:t>
            </a:r>
          </a:p>
        </p:txBody>
      </p:sp>
    </p:spTree>
    <p:extLst>
      <p:ext uri="{BB962C8B-B14F-4D97-AF65-F5344CB8AC3E}">
        <p14:creationId xmlns:p14="http://schemas.microsoft.com/office/powerpoint/2010/main" val="4042071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606703" y="359792"/>
            <a:ext cx="9143338" cy="892936"/>
          </a:xfrm>
        </p:spPr>
        <p:txBody>
          <a:bodyPr/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dirty="0" err="1"/>
              <a:t>Поточна</a:t>
            </a:r>
            <a:r>
              <a:rPr lang="ru-RU" spc="-35" dirty="0"/>
              <a:t> </a:t>
            </a:r>
            <a:r>
              <a:rPr lang="ru-RU" spc="-10" dirty="0" err="1"/>
              <a:t>інформація</a:t>
            </a:r>
            <a:r>
              <a:rPr lang="ru-RU" spc="-60" dirty="0"/>
              <a:t> </a:t>
            </a:r>
            <a:r>
              <a:rPr lang="ru-RU" dirty="0" err="1"/>
              <a:t>щодо</a:t>
            </a:r>
            <a:r>
              <a:rPr lang="ru-RU" spc="-35" dirty="0"/>
              <a:t> </a:t>
            </a:r>
            <a:r>
              <a:rPr lang="ru-RU" dirty="0" err="1"/>
              <a:t>напрямків</a:t>
            </a:r>
            <a:r>
              <a:rPr lang="ru-RU" spc="-60" dirty="0"/>
              <a:t> </a:t>
            </a:r>
            <a:r>
              <a:rPr lang="ru-RU" dirty="0" err="1"/>
              <a:t>роботи</a:t>
            </a:r>
            <a:r>
              <a:rPr lang="ru-RU" spc="-50" dirty="0"/>
              <a:t>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dirty="0"/>
              <a:t>в</a:t>
            </a:r>
            <a:r>
              <a:rPr lang="ru-RU" spc="-15" dirty="0"/>
              <a:t> </a:t>
            </a:r>
            <a:r>
              <a:rPr lang="ru-RU" spc="-65" dirty="0" err="1"/>
              <a:t>сфері</a:t>
            </a:r>
            <a:r>
              <a:rPr lang="ru-RU" spc="-30" dirty="0"/>
              <a:t> </a:t>
            </a:r>
            <a:r>
              <a:rPr lang="ru-RU" spc="-10" dirty="0" err="1"/>
              <a:t>забезпечення</a:t>
            </a:r>
            <a:r>
              <a:rPr lang="ru-RU" spc="-10" dirty="0"/>
              <a:t> </a:t>
            </a:r>
            <a:r>
              <a:rPr lang="ru-RU" spc="-40" dirty="0"/>
              <a:t>доступу</a:t>
            </a:r>
            <a:r>
              <a:rPr lang="ru-RU" spc="-45" dirty="0"/>
              <a:t> </a:t>
            </a:r>
            <a:r>
              <a:rPr lang="ru-RU" dirty="0"/>
              <a:t>до</a:t>
            </a:r>
            <a:r>
              <a:rPr lang="ru-RU" spc="-45" dirty="0"/>
              <a:t> </a:t>
            </a:r>
            <a:r>
              <a:rPr lang="ru-RU" dirty="0" err="1"/>
              <a:t>програм</a:t>
            </a:r>
            <a:r>
              <a:rPr lang="ru-RU" spc="-70" dirty="0"/>
              <a:t> </a:t>
            </a:r>
            <a:r>
              <a:rPr lang="ru-RU" spc="-25" dirty="0"/>
              <a:t>ЗПТ</a:t>
            </a:r>
            <a:endParaRPr lang="ru-RU" sz="1800" dirty="0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B942232-61FD-45E8-8DBF-1A3099A27A5F}"/>
              </a:ext>
            </a:extLst>
          </p:cNvPr>
          <p:cNvSpPr txBox="1">
            <a:spLocks/>
          </p:cNvSpPr>
          <p:nvPr/>
        </p:nvSpPr>
        <p:spPr>
          <a:xfrm>
            <a:off x="881660" y="1523629"/>
            <a:ext cx="10731220" cy="450646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noProof="0" dirty="0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Центром ведеться робота з регіонами та партнерами для розширення мережі закладів, які впроваджують ЗПТ, зокрема розвиток мережі ЗОЗ первинної рівня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noProof="0" dirty="0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Здійснюється безперервний моніторинг та оцінка якості послуг ЗПТ через впровадження ІС СЗХ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noProof="0" dirty="0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Продовжується вдосконалення НПА для усунення бар'єрів до отримання послуг ЗПТ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noProof="0" dirty="0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Здійснюється підтримка МДК команд в регіонах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2000" noProof="0" dirty="0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Здійснюється супровід внесення змін до постанови КМ України № 689 про порядок здійснення моніторингу алкогольної та наркотичної ситуації в Україні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uk-UA" sz="1800" noProof="0" dirty="0">
              <a:solidFill>
                <a:schemeClr val="tx1">
                  <a:lumMod val="50000"/>
                </a:schemeClr>
              </a:solidFill>
              <a:latin typeface="+mn-lt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310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іаграма 3">
            <a:extLst>
              <a:ext uri="{FF2B5EF4-FFF2-40B4-BE49-F238E27FC236}">
                <a16:creationId xmlns:a16="http://schemas.microsoft.com/office/drawing/2014/main" id="{FC9834B6-DD6E-5A83-38BC-4515B4EE1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1737597"/>
              </p:ext>
            </p:extLst>
          </p:nvPr>
        </p:nvGraphicFramePr>
        <p:xfrm>
          <a:off x="386904" y="1181100"/>
          <a:ext cx="11582399" cy="551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CBC0E8B7-9170-4C37-B34F-7E2B22396FF1}"/>
              </a:ext>
            </a:extLst>
          </p:cNvPr>
          <p:cNvSpPr/>
          <p:nvPr/>
        </p:nvSpPr>
        <p:spPr>
          <a:xfrm>
            <a:off x="5606615" y="2583600"/>
            <a:ext cx="4915781" cy="14566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ea typeface="Times New Roman" panose="02020603050405020304" pitchFamily="18" charset="0"/>
              </a:rPr>
              <a:t>Цільовий індикатор по Україні </a:t>
            </a:r>
            <a:r>
              <a:rPr lang="en-US" dirty="0">
                <a:ea typeface="Times New Roman" panose="02020603050405020304" pitchFamily="18" charset="0"/>
              </a:rPr>
              <a:t>2025</a:t>
            </a:r>
            <a:r>
              <a:rPr lang="uk-UA" dirty="0">
                <a:ea typeface="Times New Roman" panose="02020603050405020304" pitchFamily="18" charset="0"/>
              </a:rPr>
              <a:t> </a:t>
            </a:r>
          </a:p>
          <a:p>
            <a:pPr indent="457200" algn="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accent2"/>
                </a:solidFill>
                <a:latin typeface="+mj-lt"/>
              </a:rPr>
              <a:t>1 800 осіб </a:t>
            </a:r>
          </a:p>
          <a:p>
            <a:pPr indent="457200" algn="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ea typeface="Times New Roman" panose="02020603050405020304" pitchFamily="18" charset="0"/>
              </a:rPr>
              <a:t>Виконання протягом проєктного року</a:t>
            </a:r>
          </a:p>
          <a:p>
            <a:pPr indent="457200" algn="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1 231</a:t>
            </a:r>
            <a:r>
              <a:rPr lang="uk-UA" sz="2000" b="1" dirty="0">
                <a:solidFill>
                  <a:schemeClr val="accent2"/>
                </a:solidFill>
                <a:ea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chemeClr val="accent2"/>
                </a:solidFill>
                <a:latin typeface="+mj-lt"/>
                <a:ea typeface="Times New Roman" panose="02020603050405020304" pitchFamily="18" charset="0"/>
              </a:rPr>
              <a:t>особа</a:t>
            </a:r>
            <a:endParaRPr lang="uk-UA" sz="2000" b="1" dirty="0">
              <a:solidFill>
                <a:schemeClr val="accent2"/>
              </a:solidFill>
              <a:effectLst/>
              <a:latin typeface="+mj-lt"/>
              <a:ea typeface="Calibri" panose="020F0502020204030204" pitchFamily="34" charset="0"/>
            </a:endParaRPr>
          </a:p>
        </p:txBody>
      </p:sp>
      <p:sp>
        <p:nvSpPr>
          <p:cNvPr id="12" name="Місце для тексту 1">
            <a:extLst>
              <a:ext uri="{FF2B5EF4-FFF2-40B4-BE49-F238E27FC236}">
                <a16:creationId xmlns:a16="http://schemas.microsoft.com/office/drawing/2014/main" id="{820FC3B0-5CBC-4E40-8882-13FFF4E3D2A5}"/>
              </a:ext>
            </a:extLst>
          </p:cNvPr>
          <p:cNvSpPr txBox="1">
            <a:spLocks/>
          </p:cNvSpPr>
          <p:nvPr/>
        </p:nvSpPr>
        <p:spPr>
          <a:xfrm>
            <a:off x="2567244" y="493431"/>
            <a:ext cx="9977182" cy="30602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/>
              <a:t>Супровід до лікування клієнтів ВІЛ</a:t>
            </a:r>
            <a:r>
              <a:rPr lang="en-US" dirty="0"/>
              <a:t>-c</a:t>
            </a:r>
            <a:r>
              <a:rPr lang="uk-UA" dirty="0" err="1"/>
              <a:t>ервісних</a:t>
            </a:r>
            <a:r>
              <a:rPr lang="uk-UA" dirty="0"/>
              <a:t> послуг 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59508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E3FCE6-CCD3-91C3-686E-3DB79111B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E3F3D05E-6C37-F80E-9206-515AEDECC5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43443" y="456713"/>
            <a:ext cx="9977182" cy="306029"/>
          </a:xfrm>
        </p:spPr>
        <p:txBody>
          <a:bodyPr/>
          <a:lstStyle/>
          <a:p>
            <a:r>
              <a:rPr lang="uk-UA" dirty="0"/>
              <a:t>Організація та проведення навчальних курсів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60D39D-819B-5C44-5003-FA7466E4E2C8}"/>
              </a:ext>
            </a:extLst>
          </p:cNvPr>
          <p:cNvSpPr txBox="1"/>
          <p:nvPr/>
        </p:nvSpPr>
        <p:spPr>
          <a:xfrm>
            <a:off x="203200" y="1332028"/>
            <a:ext cx="11749128" cy="5489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uk-UA" sz="1700" b="1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16 очних тренінгів (192 учасники) за напрямками</a:t>
            </a:r>
            <a:r>
              <a:rPr lang="uk-UA" sz="1700" b="1" dirty="0">
                <a:solidFill>
                  <a:schemeClr val="accent2"/>
                </a:solidFill>
                <a:cs typeface="Arial" panose="020B0604020202020204" pitchFamily="34" charset="0"/>
              </a:rPr>
              <a:t>:</a:t>
            </a:r>
            <a:r>
              <a:rPr lang="uk-UA" sz="17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endParaRPr lang="uk-UA" sz="1700" b="1" dirty="0">
              <a:solidFill>
                <a:schemeClr val="accent1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1700" dirty="0"/>
              <a:t>Практика мотиваційного інтерв’ювання 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1700" dirty="0"/>
              <a:t>Скринінг та короткотривалі інтервенції при психічних та поведінкових розладах, пов’язаних із вживанням психоактивних речовин</a:t>
            </a: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1700" dirty="0"/>
              <a:t>Діагностика та лікування психічних розладів, </a:t>
            </a:r>
            <a:r>
              <a:rPr lang="uk-UA" sz="1700" dirty="0" err="1"/>
              <a:t>коморбідних</a:t>
            </a:r>
            <a:r>
              <a:rPr lang="uk-UA" sz="1700" dirty="0"/>
              <a:t> з порушеннями внаслідок вживання психоактивних речовин</a:t>
            </a:r>
          </a:p>
          <a:p>
            <a:pPr marL="342900" indent="-342900" algn="just">
              <a:lnSpc>
                <a:spcPct val="115000"/>
              </a:lnSpc>
              <a:buAutoNum type="arabicPeriod"/>
            </a:pPr>
            <a:endParaRPr lang="uk-UA" sz="17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1700" b="1" dirty="0">
                <a:solidFill>
                  <a:schemeClr val="accent2"/>
                </a:solidFill>
                <a:cs typeface="Arial" panose="020B0604020202020204" pitchFamily="34" charset="0"/>
              </a:rPr>
              <a:t>4 тренінги (46 учасників) за напрямками:</a:t>
            </a:r>
            <a:r>
              <a:rPr lang="uk-UA" sz="17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endParaRPr lang="uk-UA" sz="1700" b="1" dirty="0">
              <a:solidFill>
                <a:schemeClr val="accent1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1700" dirty="0"/>
              <a:t>Практика використання елементів </a:t>
            </a:r>
            <a:r>
              <a:rPr lang="uk-UA" sz="1700" dirty="0" err="1"/>
              <a:t>когнітивно</a:t>
            </a:r>
            <a:r>
              <a:rPr lang="uk-UA" sz="1700" dirty="0"/>
              <a:t>-поведінкової терапії в контексті лікування </a:t>
            </a:r>
            <a:r>
              <a:rPr lang="uk-UA" sz="1700" dirty="0" err="1"/>
              <a:t>залежностей</a:t>
            </a:r>
            <a:endParaRPr lang="uk-UA" sz="1700" dirty="0"/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1700" dirty="0"/>
              <a:t>Робота з сім’ями з розладами внаслідок вживання психоактивних речовин</a:t>
            </a:r>
            <a:endParaRPr lang="uk-UA" sz="17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AutoNum type="arabicPeriod"/>
            </a:pPr>
            <a:endParaRPr lang="uk-UA" sz="17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uk-UA" sz="1700" b="1" dirty="0">
                <a:solidFill>
                  <a:schemeClr val="accent2"/>
                </a:solidFill>
                <a:cs typeface="Arial" panose="020B0604020202020204" pitchFamily="34" charset="0"/>
              </a:rPr>
              <a:t>18 </a:t>
            </a:r>
            <a:r>
              <a:rPr lang="uk-UA" sz="1700" b="1" dirty="0" err="1">
                <a:solidFill>
                  <a:schemeClr val="accent2"/>
                </a:solidFill>
                <a:cs typeface="Arial" panose="020B0604020202020204" pitchFamily="34" charset="0"/>
              </a:rPr>
              <a:t>супервізійних</a:t>
            </a:r>
            <a:r>
              <a:rPr lang="uk-UA" sz="1700" b="1" dirty="0">
                <a:solidFill>
                  <a:schemeClr val="accent2"/>
                </a:solidFill>
                <a:cs typeface="Arial" panose="020B0604020202020204" pitchFamily="34" charset="0"/>
              </a:rPr>
              <a:t> сесій (360 учасників) для медичних працівників:</a:t>
            </a:r>
            <a:r>
              <a:rPr lang="uk-UA" sz="1700" b="1" dirty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endParaRPr lang="uk-UA" sz="1700" b="1" dirty="0">
              <a:solidFill>
                <a:schemeClr val="accent1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1700" dirty="0"/>
              <a:t>Стресостійкість: як знайти ресурси навіть у найскладніші моменти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1700" dirty="0"/>
              <a:t>Емоційна детоксикація. як позбутися токсичних почуттів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1700" dirty="0"/>
              <a:t>Особливості професійного спілкування з пацієнтами зі стресовими розладами (ПТСР, ГСР (гострий стресовий розлад), розлад адаптації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1700" dirty="0"/>
              <a:t>Сила підтримки: як допомогти собі та іншим впоратися з втратою та горем</a:t>
            </a: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uk-UA" sz="1700" dirty="0"/>
              <a:t>Практичні навички саморегуляції</a:t>
            </a:r>
          </a:p>
        </p:txBody>
      </p:sp>
    </p:spTree>
    <p:extLst>
      <p:ext uri="{BB962C8B-B14F-4D97-AF65-F5344CB8AC3E}">
        <p14:creationId xmlns:p14="http://schemas.microsoft.com/office/powerpoint/2010/main" val="2210830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BCF00-95BA-908E-46EB-1EC9C23D8D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3351FED7-3100-4C5A-D087-3A1300CAA8BE}"/>
              </a:ext>
            </a:extLst>
          </p:cNvPr>
          <p:cNvSpPr/>
          <p:nvPr/>
        </p:nvSpPr>
        <p:spPr>
          <a:xfrm>
            <a:off x="2099589" y="2523647"/>
            <a:ext cx="6723258" cy="772748"/>
          </a:xfrm>
          <a:custGeom>
            <a:avLst/>
            <a:gdLst/>
            <a:ahLst/>
            <a:cxnLst/>
            <a:rect l="l" t="t" r="r" b="b"/>
            <a:pathLst>
              <a:path w="7414259" h="852169">
                <a:moveTo>
                  <a:pt x="0" y="141986"/>
                </a:moveTo>
                <a:lnTo>
                  <a:pt x="7237" y="97129"/>
                </a:lnTo>
                <a:lnTo>
                  <a:pt x="27393" y="58155"/>
                </a:lnTo>
                <a:lnTo>
                  <a:pt x="58128" y="27411"/>
                </a:lnTo>
                <a:lnTo>
                  <a:pt x="97105" y="7244"/>
                </a:lnTo>
                <a:lnTo>
                  <a:pt x="141985" y="0"/>
                </a:lnTo>
                <a:lnTo>
                  <a:pt x="7272274" y="0"/>
                </a:lnTo>
                <a:lnTo>
                  <a:pt x="7317130" y="7244"/>
                </a:lnTo>
                <a:lnTo>
                  <a:pt x="7356104" y="27411"/>
                </a:lnTo>
                <a:lnTo>
                  <a:pt x="7386848" y="58155"/>
                </a:lnTo>
                <a:lnTo>
                  <a:pt x="7407015" y="97129"/>
                </a:lnTo>
                <a:lnTo>
                  <a:pt x="7414259" y="141986"/>
                </a:lnTo>
                <a:lnTo>
                  <a:pt x="7414259" y="709929"/>
                </a:lnTo>
                <a:lnTo>
                  <a:pt x="7407015" y="754786"/>
                </a:lnTo>
                <a:lnTo>
                  <a:pt x="7386848" y="793760"/>
                </a:lnTo>
                <a:lnTo>
                  <a:pt x="7356104" y="824504"/>
                </a:lnTo>
                <a:lnTo>
                  <a:pt x="7317130" y="844671"/>
                </a:lnTo>
                <a:lnTo>
                  <a:pt x="7272274" y="851915"/>
                </a:lnTo>
                <a:lnTo>
                  <a:pt x="141985" y="851915"/>
                </a:lnTo>
                <a:lnTo>
                  <a:pt x="97105" y="844671"/>
                </a:lnTo>
                <a:lnTo>
                  <a:pt x="58128" y="824504"/>
                </a:lnTo>
                <a:lnTo>
                  <a:pt x="27393" y="793760"/>
                </a:lnTo>
                <a:lnTo>
                  <a:pt x="7237" y="754786"/>
                </a:lnTo>
                <a:lnTo>
                  <a:pt x="0" y="709929"/>
                </a:lnTo>
                <a:lnTo>
                  <a:pt x="0" y="141986"/>
                </a:lnTo>
                <a:close/>
              </a:path>
            </a:pathLst>
          </a:custGeom>
          <a:ln w="25400">
            <a:solidFill>
              <a:srgbClr val="EE85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F9B3A221-6FB2-5FA9-E087-EDAD630E26F1}"/>
              </a:ext>
            </a:extLst>
          </p:cNvPr>
          <p:cNvSpPr txBox="1"/>
          <p:nvPr/>
        </p:nvSpPr>
        <p:spPr>
          <a:xfrm>
            <a:off x="2208163" y="2783687"/>
            <a:ext cx="6614683" cy="234314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lang="uk-UA" sz="1451" b="1" spc="-9" dirty="0">
                <a:solidFill>
                  <a:srgbClr val="004187"/>
                </a:solidFill>
                <a:cs typeface="Arial"/>
              </a:rPr>
              <a:t>А</a:t>
            </a:r>
            <a:r>
              <a:rPr lang="ru-RU" sz="1451" b="1" spc="-9" dirty="0" err="1">
                <a:solidFill>
                  <a:srgbClr val="004187"/>
                </a:solidFill>
                <a:cs typeface="Arial"/>
              </a:rPr>
              <a:t>німаційні</a:t>
            </a:r>
            <a:r>
              <a:rPr lang="ru-RU" sz="1451" b="1" spc="-9" dirty="0">
                <a:solidFill>
                  <a:srgbClr val="004187"/>
                </a:solidFill>
                <a:cs typeface="Arial"/>
              </a:rPr>
              <a:t> ролики для </a:t>
            </a:r>
            <a:r>
              <a:rPr lang="ru-RU" sz="1451" b="1" spc="-9" dirty="0" err="1">
                <a:solidFill>
                  <a:srgbClr val="004187"/>
                </a:solidFill>
                <a:cs typeface="Arial"/>
              </a:rPr>
              <a:t>популяризації</a:t>
            </a:r>
            <a:r>
              <a:rPr lang="ru-RU" sz="1451" b="1" spc="-9" dirty="0">
                <a:solidFill>
                  <a:srgbClr val="004187"/>
                </a:solidFill>
                <a:cs typeface="Arial"/>
              </a:rPr>
              <a:t> ЗПТ </a:t>
            </a:r>
            <a:r>
              <a:rPr lang="ru-RU" sz="1451" b="1" spc="-9" dirty="0" err="1">
                <a:solidFill>
                  <a:srgbClr val="004187"/>
                </a:solidFill>
                <a:cs typeface="Arial"/>
              </a:rPr>
              <a:t>серед</a:t>
            </a:r>
            <a:r>
              <a:rPr lang="ru-RU" sz="1451" b="1" spc="-9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sz="1451" b="1" spc="-9" dirty="0" err="1">
                <a:solidFill>
                  <a:srgbClr val="004187"/>
                </a:solidFill>
                <a:cs typeface="Arial"/>
              </a:rPr>
              <a:t>цільових</a:t>
            </a:r>
            <a:r>
              <a:rPr lang="ru-RU" sz="1451" b="1" spc="-9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sz="1451" b="1" spc="-9" dirty="0" err="1">
                <a:solidFill>
                  <a:srgbClr val="004187"/>
                </a:solidFill>
                <a:cs typeface="Arial"/>
              </a:rPr>
              <a:t>аудиторій</a:t>
            </a:r>
            <a:endParaRPr sz="1451" dirty="0">
              <a:cs typeface="Arial"/>
            </a:endParaRPr>
          </a:p>
        </p:txBody>
      </p:sp>
      <p:sp>
        <p:nvSpPr>
          <p:cNvPr id="5" name="object 5">
            <a:hlinkClick r:id="rId2"/>
            <a:extLst>
              <a:ext uri="{FF2B5EF4-FFF2-40B4-BE49-F238E27FC236}">
                <a16:creationId xmlns:a16="http://schemas.microsoft.com/office/drawing/2014/main" id="{342B4AA1-A439-768F-5716-7ED1BE12F945}"/>
              </a:ext>
            </a:extLst>
          </p:cNvPr>
          <p:cNvSpPr/>
          <p:nvPr/>
        </p:nvSpPr>
        <p:spPr>
          <a:xfrm>
            <a:off x="8915438" y="2525029"/>
            <a:ext cx="1671026" cy="772748"/>
          </a:xfrm>
          <a:custGeom>
            <a:avLst/>
            <a:gdLst/>
            <a:ahLst/>
            <a:cxnLst/>
            <a:rect l="l" t="t" r="r" b="b"/>
            <a:pathLst>
              <a:path w="1842770" h="852169">
                <a:moveTo>
                  <a:pt x="0" y="141986"/>
                </a:moveTo>
                <a:lnTo>
                  <a:pt x="7244" y="97129"/>
                </a:lnTo>
                <a:lnTo>
                  <a:pt x="27411" y="58155"/>
                </a:lnTo>
                <a:lnTo>
                  <a:pt x="58155" y="27411"/>
                </a:lnTo>
                <a:lnTo>
                  <a:pt x="97129" y="7244"/>
                </a:lnTo>
                <a:lnTo>
                  <a:pt x="141985" y="0"/>
                </a:lnTo>
                <a:lnTo>
                  <a:pt x="1700529" y="0"/>
                </a:lnTo>
                <a:lnTo>
                  <a:pt x="1745386" y="7244"/>
                </a:lnTo>
                <a:lnTo>
                  <a:pt x="1784360" y="27411"/>
                </a:lnTo>
                <a:lnTo>
                  <a:pt x="1815104" y="58155"/>
                </a:lnTo>
                <a:lnTo>
                  <a:pt x="1835271" y="97129"/>
                </a:lnTo>
                <a:lnTo>
                  <a:pt x="1842515" y="141986"/>
                </a:lnTo>
                <a:lnTo>
                  <a:pt x="1842515" y="709929"/>
                </a:lnTo>
                <a:lnTo>
                  <a:pt x="1835271" y="754786"/>
                </a:lnTo>
                <a:lnTo>
                  <a:pt x="1815104" y="793760"/>
                </a:lnTo>
                <a:lnTo>
                  <a:pt x="1784360" y="824504"/>
                </a:lnTo>
                <a:lnTo>
                  <a:pt x="1745386" y="844671"/>
                </a:lnTo>
                <a:lnTo>
                  <a:pt x="1700529" y="851915"/>
                </a:lnTo>
                <a:lnTo>
                  <a:pt x="141985" y="851915"/>
                </a:lnTo>
                <a:lnTo>
                  <a:pt x="97129" y="844671"/>
                </a:lnTo>
                <a:lnTo>
                  <a:pt x="58155" y="824504"/>
                </a:lnTo>
                <a:lnTo>
                  <a:pt x="27411" y="793760"/>
                </a:lnTo>
                <a:lnTo>
                  <a:pt x="7244" y="754786"/>
                </a:lnTo>
                <a:lnTo>
                  <a:pt x="0" y="709929"/>
                </a:lnTo>
                <a:lnTo>
                  <a:pt x="0" y="141986"/>
                </a:lnTo>
                <a:close/>
              </a:path>
            </a:pathLst>
          </a:custGeom>
          <a:ln w="25400">
            <a:solidFill>
              <a:srgbClr val="004187"/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3"/>
              </a:solidFill>
            </a:endParaRPr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93641FAF-E114-C21D-DB5D-4CFC4FA44106}"/>
              </a:ext>
            </a:extLst>
          </p:cNvPr>
          <p:cNvSpPr txBox="1"/>
          <p:nvPr/>
        </p:nvSpPr>
        <p:spPr>
          <a:xfrm>
            <a:off x="9356285" y="2785298"/>
            <a:ext cx="789447" cy="22649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400" b="1" u="sng" spc="-9" dirty="0">
                <a:solidFill>
                  <a:schemeClr val="accent3"/>
                </a:solidFill>
                <a:uFill>
                  <a:solidFill>
                    <a:srgbClr val="0096A7"/>
                  </a:solidFill>
                </a:u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Перейти</a:t>
            </a:r>
            <a:endParaRPr sz="1400" dirty="0">
              <a:solidFill>
                <a:schemeClr val="accent3"/>
              </a:solidFill>
              <a:cs typeface="Arial"/>
            </a:endParaRPr>
          </a:p>
        </p:txBody>
      </p:sp>
      <p:sp>
        <p:nvSpPr>
          <p:cNvPr id="7" name="object 7">
            <a:hlinkClick r:id="rId4"/>
            <a:extLst>
              <a:ext uri="{FF2B5EF4-FFF2-40B4-BE49-F238E27FC236}">
                <a16:creationId xmlns:a16="http://schemas.microsoft.com/office/drawing/2014/main" id="{44C7F300-FC9A-A42A-33FC-77BACBA457F8}"/>
              </a:ext>
            </a:extLst>
          </p:cNvPr>
          <p:cNvSpPr/>
          <p:nvPr/>
        </p:nvSpPr>
        <p:spPr>
          <a:xfrm>
            <a:off x="8915438" y="3449563"/>
            <a:ext cx="1671026" cy="772748"/>
          </a:xfrm>
          <a:custGeom>
            <a:avLst/>
            <a:gdLst/>
            <a:ahLst/>
            <a:cxnLst/>
            <a:rect l="l" t="t" r="r" b="b"/>
            <a:pathLst>
              <a:path w="1842770" h="852170">
                <a:moveTo>
                  <a:pt x="0" y="141986"/>
                </a:moveTo>
                <a:lnTo>
                  <a:pt x="7244" y="97129"/>
                </a:lnTo>
                <a:lnTo>
                  <a:pt x="27411" y="58155"/>
                </a:lnTo>
                <a:lnTo>
                  <a:pt x="58155" y="27411"/>
                </a:lnTo>
                <a:lnTo>
                  <a:pt x="97129" y="7244"/>
                </a:lnTo>
                <a:lnTo>
                  <a:pt x="141985" y="0"/>
                </a:lnTo>
                <a:lnTo>
                  <a:pt x="1700529" y="0"/>
                </a:lnTo>
                <a:lnTo>
                  <a:pt x="1745386" y="7244"/>
                </a:lnTo>
                <a:lnTo>
                  <a:pt x="1784360" y="27411"/>
                </a:lnTo>
                <a:lnTo>
                  <a:pt x="1815104" y="58155"/>
                </a:lnTo>
                <a:lnTo>
                  <a:pt x="1835271" y="97129"/>
                </a:lnTo>
                <a:lnTo>
                  <a:pt x="1842515" y="141986"/>
                </a:lnTo>
                <a:lnTo>
                  <a:pt x="1842515" y="709930"/>
                </a:lnTo>
                <a:lnTo>
                  <a:pt x="1835271" y="754786"/>
                </a:lnTo>
                <a:lnTo>
                  <a:pt x="1815104" y="793760"/>
                </a:lnTo>
                <a:lnTo>
                  <a:pt x="1784360" y="824504"/>
                </a:lnTo>
                <a:lnTo>
                  <a:pt x="1745386" y="844671"/>
                </a:lnTo>
                <a:lnTo>
                  <a:pt x="1700529" y="851916"/>
                </a:lnTo>
                <a:lnTo>
                  <a:pt x="141985" y="851916"/>
                </a:lnTo>
                <a:lnTo>
                  <a:pt x="97129" y="844671"/>
                </a:lnTo>
                <a:lnTo>
                  <a:pt x="58155" y="824504"/>
                </a:lnTo>
                <a:lnTo>
                  <a:pt x="27411" y="793760"/>
                </a:lnTo>
                <a:lnTo>
                  <a:pt x="7244" y="754786"/>
                </a:lnTo>
                <a:lnTo>
                  <a:pt x="0" y="709930"/>
                </a:lnTo>
                <a:lnTo>
                  <a:pt x="0" y="141986"/>
                </a:lnTo>
                <a:close/>
              </a:path>
            </a:pathLst>
          </a:custGeom>
          <a:ln w="25400">
            <a:solidFill>
              <a:srgbClr val="004187"/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3"/>
              </a:solidFill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DE50F01E-0029-0150-6444-73D93C7CB95C}"/>
              </a:ext>
            </a:extLst>
          </p:cNvPr>
          <p:cNvSpPr txBox="1"/>
          <p:nvPr/>
        </p:nvSpPr>
        <p:spPr>
          <a:xfrm>
            <a:off x="9356285" y="3709028"/>
            <a:ext cx="789447" cy="22649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400" b="1" u="sng" spc="-9" dirty="0">
                <a:solidFill>
                  <a:schemeClr val="accent3"/>
                </a:solidFill>
                <a:uFill>
                  <a:solidFill>
                    <a:srgbClr val="0096A7"/>
                  </a:solidFill>
                </a:uFill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Перейти</a:t>
            </a:r>
            <a:endParaRPr sz="1400" dirty="0">
              <a:solidFill>
                <a:schemeClr val="accent3"/>
              </a:solidFill>
              <a:cs typeface="Arial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4AEB62A-20AE-4860-3734-C21CF38797C4}"/>
              </a:ext>
            </a:extLst>
          </p:cNvPr>
          <p:cNvSpPr/>
          <p:nvPr/>
        </p:nvSpPr>
        <p:spPr>
          <a:xfrm>
            <a:off x="2099589" y="3444035"/>
            <a:ext cx="6723258" cy="771597"/>
          </a:xfrm>
          <a:custGeom>
            <a:avLst/>
            <a:gdLst/>
            <a:ahLst/>
            <a:cxnLst/>
            <a:rect l="l" t="t" r="r" b="b"/>
            <a:pathLst>
              <a:path w="7414259" h="850900">
                <a:moveTo>
                  <a:pt x="0" y="141731"/>
                </a:moveTo>
                <a:lnTo>
                  <a:pt x="7226" y="96950"/>
                </a:lnTo>
                <a:lnTo>
                  <a:pt x="27347" y="58046"/>
                </a:lnTo>
                <a:lnTo>
                  <a:pt x="58029" y="27358"/>
                </a:lnTo>
                <a:lnTo>
                  <a:pt x="96936" y="7229"/>
                </a:lnTo>
                <a:lnTo>
                  <a:pt x="141731" y="0"/>
                </a:lnTo>
                <a:lnTo>
                  <a:pt x="7272528" y="0"/>
                </a:lnTo>
                <a:lnTo>
                  <a:pt x="7317309" y="7229"/>
                </a:lnTo>
                <a:lnTo>
                  <a:pt x="7356213" y="27358"/>
                </a:lnTo>
                <a:lnTo>
                  <a:pt x="7386901" y="58046"/>
                </a:lnTo>
                <a:lnTo>
                  <a:pt x="7407030" y="96950"/>
                </a:lnTo>
                <a:lnTo>
                  <a:pt x="7414259" y="141731"/>
                </a:lnTo>
                <a:lnTo>
                  <a:pt x="7414259" y="708659"/>
                </a:lnTo>
                <a:lnTo>
                  <a:pt x="7407030" y="753441"/>
                </a:lnTo>
                <a:lnTo>
                  <a:pt x="7386901" y="792345"/>
                </a:lnTo>
                <a:lnTo>
                  <a:pt x="7356213" y="823033"/>
                </a:lnTo>
                <a:lnTo>
                  <a:pt x="7317309" y="843162"/>
                </a:lnTo>
                <a:lnTo>
                  <a:pt x="7272528" y="850391"/>
                </a:lnTo>
                <a:lnTo>
                  <a:pt x="141731" y="850391"/>
                </a:lnTo>
                <a:lnTo>
                  <a:pt x="96936" y="843162"/>
                </a:lnTo>
                <a:lnTo>
                  <a:pt x="58029" y="823033"/>
                </a:lnTo>
                <a:lnTo>
                  <a:pt x="27347" y="792345"/>
                </a:lnTo>
                <a:lnTo>
                  <a:pt x="7226" y="753441"/>
                </a:lnTo>
                <a:lnTo>
                  <a:pt x="0" y="708659"/>
                </a:lnTo>
                <a:lnTo>
                  <a:pt x="0" y="141731"/>
                </a:lnTo>
                <a:close/>
              </a:path>
            </a:pathLst>
          </a:custGeom>
          <a:ln w="25400">
            <a:solidFill>
              <a:srgbClr val="EE85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E96B2AF7-C5D1-3224-A034-4F62F79C925C}"/>
              </a:ext>
            </a:extLst>
          </p:cNvPr>
          <p:cNvSpPr txBox="1"/>
          <p:nvPr/>
        </p:nvSpPr>
        <p:spPr>
          <a:xfrm>
            <a:off x="2208164" y="3703500"/>
            <a:ext cx="6465936" cy="457580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lang="ru-RU" sz="1451" b="1" spc="-50" dirty="0" err="1">
                <a:solidFill>
                  <a:srgbClr val="004187"/>
                </a:solidFill>
                <a:cs typeface="Arial"/>
              </a:rPr>
              <a:t>Електронний</a:t>
            </a:r>
            <a:r>
              <a:rPr lang="ru-RU" sz="1451" b="1" spc="-50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sz="1451" b="1" spc="-50" dirty="0" err="1">
                <a:solidFill>
                  <a:srgbClr val="004187"/>
                </a:solidFill>
                <a:cs typeface="Arial"/>
              </a:rPr>
              <a:t>посібник</a:t>
            </a:r>
            <a:r>
              <a:rPr lang="ru-RU" sz="1451" b="1" spc="-50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sz="1451" b="1" spc="-50" dirty="0" err="1">
                <a:solidFill>
                  <a:srgbClr val="004187"/>
                </a:solidFill>
                <a:cs typeface="Arial"/>
              </a:rPr>
              <a:t>зменшення</a:t>
            </a:r>
            <a:r>
              <a:rPr lang="ru-RU" sz="1451" b="1" spc="-50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sz="1451" b="1" spc="-50" dirty="0" err="1">
                <a:solidFill>
                  <a:srgbClr val="004187"/>
                </a:solidFill>
                <a:cs typeface="Arial"/>
              </a:rPr>
              <a:t>ризиків</a:t>
            </a:r>
            <a:r>
              <a:rPr lang="ru-RU" sz="1451" b="1" spc="-50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sz="1451" b="1" spc="-50" dirty="0" err="1">
                <a:solidFill>
                  <a:srgbClr val="004187"/>
                </a:solidFill>
                <a:cs typeface="Arial"/>
              </a:rPr>
              <a:t>зловживання</a:t>
            </a:r>
            <a:r>
              <a:rPr lang="ru-RU" sz="1451" b="1" spc="-50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sz="1451" b="1" spc="-50" dirty="0" err="1">
                <a:solidFill>
                  <a:srgbClr val="004187"/>
                </a:solidFill>
                <a:cs typeface="Arial"/>
              </a:rPr>
              <a:t>лікарськими</a:t>
            </a:r>
            <a:r>
              <a:rPr lang="ru-RU" sz="1451" b="1" spc="-50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sz="1451" b="1" spc="-50" dirty="0" err="1">
                <a:solidFill>
                  <a:srgbClr val="004187"/>
                </a:solidFill>
                <a:cs typeface="Arial"/>
              </a:rPr>
              <a:t>засобами</a:t>
            </a:r>
            <a:endParaRPr sz="1451" dirty="0">
              <a:cs typeface="Arial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4BCEE59-2A87-58FE-3C38-D1E24E04B582}"/>
              </a:ext>
            </a:extLst>
          </p:cNvPr>
          <p:cNvSpPr/>
          <p:nvPr/>
        </p:nvSpPr>
        <p:spPr>
          <a:xfrm>
            <a:off x="2099589" y="4363042"/>
            <a:ext cx="6723258" cy="772748"/>
          </a:xfrm>
          <a:custGeom>
            <a:avLst/>
            <a:gdLst/>
            <a:ahLst/>
            <a:cxnLst/>
            <a:rect l="l" t="t" r="r" b="b"/>
            <a:pathLst>
              <a:path w="7414259" h="852170">
                <a:moveTo>
                  <a:pt x="0" y="141986"/>
                </a:moveTo>
                <a:lnTo>
                  <a:pt x="7237" y="97129"/>
                </a:lnTo>
                <a:lnTo>
                  <a:pt x="27393" y="58155"/>
                </a:lnTo>
                <a:lnTo>
                  <a:pt x="58128" y="27411"/>
                </a:lnTo>
                <a:lnTo>
                  <a:pt x="97105" y="7244"/>
                </a:lnTo>
                <a:lnTo>
                  <a:pt x="141985" y="0"/>
                </a:lnTo>
                <a:lnTo>
                  <a:pt x="7272274" y="0"/>
                </a:lnTo>
                <a:lnTo>
                  <a:pt x="7317130" y="7244"/>
                </a:lnTo>
                <a:lnTo>
                  <a:pt x="7356104" y="27411"/>
                </a:lnTo>
                <a:lnTo>
                  <a:pt x="7386848" y="58155"/>
                </a:lnTo>
                <a:lnTo>
                  <a:pt x="7407015" y="97129"/>
                </a:lnTo>
                <a:lnTo>
                  <a:pt x="7414259" y="141986"/>
                </a:lnTo>
                <a:lnTo>
                  <a:pt x="7414259" y="709930"/>
                </a:lnTo>
                <a:lnTo>
                  <a:pt x="7407015" y="754786"/>
                </a:lnTo>
                <a:lnTo>
                  <a:pt x="7386848" y="793760"/>
                </a:lnTo>
                <a:lnTo>
                  <a:pt x="7356104" y="824504"/>
                </a:lnTo>
                <a:lnTo>
                  <a:pt x="7317130" y="844671"/>
                </a:lnTo>
                <a:lnTo>
                  <a:pt x="7272274" y="851916"/>
                </a:lnTo>
                <a:lnTo>
                  <a:pt x="141985" y="851916"/>
                </a:lnTo>
                <a:lnTo>
                  <a:pt x="97105" y="844671"/>
                </a:lnTo>
                <a:lnTo>
                  <a:pt x="58128" y="824504"/>
                </a:lnTo>
                <a:lnTo>
                  <a:pt x="27393" y="793760"/>
                </a:lnTo>
                <a:lnTo>
                  <a:pt x="7237" y="754786"/>
                </a:lnTo>
                <a:lnTo>
                  <a:pt x="0" y="709930"/>
                </a:lnTo>
                <a:lnTo>
                  <a:pt x="0" y="141986"/>
                </a:lnTo>
                <a:close/>
              </a:path>
            </a:pathLst>
          </a:custGeom>
          <a:ln w="25400">
            <a:solidFill>
              <a:srgbClr val="EE85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8693A5D4-7E53-BF92-F360-8918C3A11255}"/>
              </a:ext>
            </a:extLst>
          </p:cNvPr>
          <p:cNvSpPr txBox="1"/>
          <p:nvPr/>
        </p:nvSpPr>
        <p:spPr>
          <a:xfrm>
            <a:off x="2208164" y="4623082"/>
            <a:ext cx="5246736" cy="234314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lang="uk-UA" sz="1451" b="1" spc="-18" dirty="0">
                <a:solidFill>
                  <a:srgbClr val="004187"/>
                </a:solidFill>
                <a:cs typeface="Arial"/>
              </a:rPr>
              <a:t>інформаційні та навчальні матеріали на сайті Центру</a:t>
            </a:r>
            <a:endParaRPr sz="1451" dirty="0">
              <a:cs typeface="Arial"/>
            </a:endParaRPr>
          </a:p>
        </p:txBody>
      </p:sp>
      <p:sp>
        <p:nvSpPr>
          <p:cNvPr id="13" name="object 13">
            <a:hlinkClick r:id="rId6"/>
            <a:extLst>
              <a:ext uri="{FF2B5EF4-FFF2-40B4-BE49-F238E27FC236}">
                <a16:creationId xmlns:a16="http://schemas.microsoft.com/office/drawing/2014/main" id="{E15B850A-C075-0B0A-5740-EADEE2AB1E56}"/>
              </a:ext>
            </a:extLst>
          </p:cNvPr>
          <p:cNvSpPr/>
          <p:nvPr/>
        </p:nvSpPr>
        <p:spPr>
          <a:xfrm>
            <a:off x="8915438" y="4378244"/>
            <a:ext cx="1671026" cy="772748"/>
          </a:xfrm>
          <a:custGeom>
            <a:avLst/>
            <a:gdLst/>
            <a:ahLst/>
            <a:cxnLst/>
            <a:rect l="l" t="t" r="r" b="b"/>
            <a:pathLst>
              <a:path w="1842770" h="852170">
                <a:moveTo>
                  <a:pt x="0" y="141985"/>
                </a:moveTo>
                <a:lnTo>
                  <a:pt x="7244" y="97129"/>
                </a:lnTo>
                <a:lnTo>
                  <a:pt x="27411" y="58155"/>
                </a:lnTo>
                <a:lnTo>
                  <a:pt x="58155" y="27411"/>
                </a:lnTo>
                <a:lnTo>
                  <a:pt x="97129" y="7244"/>
                </a:lnTo>
                <a:lnTo>
                  <a:pt x="141985" y="0"/>
                </a:lnTo>
                <a:lnTo>
                  <a:pt x="1700529" y="0"/>
                </a:lnTo>
                <a:lnTo>
                  <a:pt x="1745386" y="7244"/>
                </a:lnTo>
                <a:lnTo>
                  <a:pt x="1784360" y="27411"/>
                </a:lnTo>
                <a:lnTo>
                  <a:pt x="1815104" y="58155"/>
                </a:lnTo>
                <a:lnTo>
                  <a:pt x="1835271" y="97129"/>
                </a:lnTo>
                <a:lnTo>
                  <a:pt x="1842515" y="141985"/>
                </a:lnTo>
                <a:lnTo>
                  <a:pt x="1842515" y="709929"/>
                </a:lnTo>
                <a:lnTo>
                  <a:pt x="1835271" y="754786"/>
                </a:lnTo>
                <a:lnTo>
                  <a:pt x="1815104" y="793760"/>
                </a:lnTo>
                <a:lnTo>
                  <a:pt x="1784360" y="824504"/>
                </a:lnTo>
                <a:lnTo>
                  <a:pt x="1745386" y="844671"/>
                </a:lnTo>
                <a:lnTo>
                  <a:pt x="1700529" y="851915"/>
                </a:lnTo>
                <a:lnTo>
                  <a:pt x="141985" y="851915"/>
                </a:lnTo>
                <a:lnTo>
                  <a:pt x="97129" y="844671"/>
                </a:lnTo>
                <a:lnTo>
                  <a:pt x="58155" y="824504"/>
                </a:lnTo>
                <a:lnTo>
                  <a:pt x="27411" y="793760"/>
                </a:lnTo>
                <a:lnTo>
                  <a:pt x="7244" y="754786"/>
                </a:lnTo>
                <a:lnTo>
                  <a:pt x="0" y="709929"/>
                </a:lnTo>
                <a:lnTo>
                  <a:pt x="0" y="141985"/>
                </a:lnTo>
                <a:close/>
              </a:path>
            </a:pathLst>
          </a:custGeom>
          <a:ln w="25400">
            <a:solidFill>
              <a:srgbClr val="004187"/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3"/>
              </a:solidFill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C7814234-BE48-7C75-8EDA-0D628A4BCAFB}"/>
              </a:ext>
            </a:extLst>
          </p:cNvPr>
          <p:cNvSpPr txBox="1"/>
          <p:nvPr/>
        </p:nvSpPr>
        <p:spPr>
          <a:xfrm>
            <a:off x="9356285" y="4638514"/>
            <a:ext cx="789447" cy="22649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400" b="1" u="sng" spc="-9" dirty="0">
                <a:solidFill>
                  <a:schemeClr val="accent3"/>
                </a:solidFill>
                <a:uFill>
                  <a:solidFill>
                    <a:srgbClr val="0096A7"/>
                  </a:solidFill>
                </a:uFill>
                <a:cs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Перейти</a:t>
            </a:r>
            <a:endParaRPr sz="1400" dirty="0">
              <a:solidFill>
                <a:schemeClr val="accent3"/>
              </a:solidFill>
              <a:cs typeface="Arial"/>
            </a:endParaRPr>
          </a:p>
        </p:txBody>
      </p:sp>
      <p:pic>
        <p:nvPicPr>
          <p:cNvPr id="19" name="object 19">
            <a:extLst>
              <a:ext uri="{FF2B5EF4-FFF2-40B4-BE49-F238E27FC236}">
                <a16:creationId xmlns:a16="http://schemas.microsoft.com/office/drawing/2014/main" id="{F97F7412-5239-4980-76A7-1E795E0EF088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2424" y="2732880"/>
            <a:ext cx="313903" cy="313483"/>
          </a:xfrm>
          <a:prstGeom prst="rect">
            <a:avLst/>
          </a:prstGeom>
        </p:spPr>
      </p:pic>
      <p:pic>
        <p:nvPicPr>
          <p:cNvPr id="20" name="object 20">
            <a:extLst>
              <a:ext uri="{FF2B5EF4-FFF2-40B4-BE49-F238E27FC236}">
                <a16:creationId xmlns:a16="http://schemas.microsoft.com/office/drawing/2014/main" id="{3FD5610C-F2E9-4606-9488-272877839329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2424" y="3614574"/>
            <a:ext cx="313903" cy="313483"/>
          </a:xfrm>
          <a:prstGeom prst="rect">
            <a:avLst/>
          </a:prstGeom>
        </p:spPr>
      </p:pic>
      <p:pic>
        <p:nvPicPr>
          <p:cNvPr id="21" name="object 21">
            <a:extLst>
              <a:ext uri="{FF2B5EF4-FFF2-40B4-BE49-F238E27FC236}">
                <a16:creationId xmlns:a16="http://schemas.microsoft.com/office/drawing/2014/main" id="{5636243E-AA29-00B2-946D-DA73DD36852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55188" y="4587477"/>
            <a:ext cx="313903" cy="313483"/>
          </a:xfrm>
          <a:prstGeom prst="rect">
            <a:avLst/>
          </a:prstGeom>
        </p:spPr>
      </p:pic>
      <p:sp>
        <p:nvSpPr>
          <p:cNvPr id="25" name="object 25">
            <a:hlinkClick r:id="rId9"/>
            <a:extLst>
              <a:ext uri="{FF2B5EF4-FFF2-40B4-BE49-F238E27FC236}">
                <a16:creationId xmlns:a16="http://schemas.microsoft.com/office/drawing/2014/main" id="{A09DA6CA-55AE-9052-95B2-98CBBB86E766}"/>
              </a:ext>
            </a:extLst>
          </p:cNvPr>
          <p:cNvSpPr/>
          <p:nvPr/>
        </p:nvSpPr>
        <p:spPr>
          <a:xfrm>
            <a:off x="8915438" y="1578383"/>
            <a:ext cx="1671026" cy="772748"/>
          </a:xfrm>
          <a:custGeom>
            <a:avLst/>
            <a:gdLst/>
            <a:ahLst/>
            <a:cxnLst/>
            <a:rect l="l" t="t" r="r" b="b"/>
            <a:pathLst>
              <a:path w="1842770" h="852169">
                <a:moveTo>
                  <a:pt x="0" y="141985"/>
                </a:moveTo>
                <a:lnTo>
                  <a:pt x="7244" y="97129"/>
                </a:lnTo>
                <a:lnTo>
                  <a:pt x="27411" y="58155"/>
                </a:lnTo>
                <a:lnTo>
                  <a:pt x="58155" y="27411"/>
                </a:lnTo>
                <a:lnTo>
                  <a:pt x="97129" y="7244"/>
                </a:lnTo>
                <a:lnTo>
                  <a:pt x="141985" y="0"/>
                </a:lnTo>
                <a:lnTo>
                  <a:pt x="1700529" y="0"/>
                </a:lnTo>
                <a:lnTo>
                  <a:pt x="1745386" y="7244"/>
                </a:lnTo>
                <a:lnTo>
                  <a:pt x="1784360" y="27411"/>
                </a:lnTo>
                <a:lnTo>
                  <a:pt x="1815104" y="58155"/>
                </a:lnTo>
                <a:lnTo>
                  <a:pt x="1835271" y="97129"/>
                </a:lnTo>
                <a:lnTo>
                  <a:pt x="1842515" y="141985"/>
                </a:lnTo>
                <a:lnTo>
                  <a:pt x="1842515" y="709929"/>
                </a:lnTo>
                <a:lnTo>
                  <a:pt x="1835271" y="754786"/>
                </a:lnTo>
                <a:lnTo>
                  <a:pt x="1815104" y="793760"/>
                </a:lnTo>
                <a:lnTo>
                  <a:pt x="1784360" y="824504"/>
                </a:lnTo>
                <a:lnTo>
                  <a:pt x="1745386" y="844671"/>
                </a:lnTo>
                <a:lnTo>
                  <a:pt x="1700529" y="851915"/>
                </a:lnTo>
                <a:lnTo>
                  <a:pt x="141985" y="851915"/>
                </a:lnTo>
                <a:lnTo>
                  <a:pt x="97129" y="844671"/>
                </a:lnTo>
                <a:lnTo>
                  <a:pt x="58155" y="824504"/>
                </a:lnTo>
                <a:lnTo>
                  <a:pt x="27411" y="793760"/>
                </a:lnTo>
                <a:lnTo>
                  <a:pt x="7244" y="754786"/>
                </a:lnTo>
                <a:lnTo>
                  <a:pt x="0" y="709929"/>
                </a:lnTo>
                <a:lnTo>
                  <a:pt x="0" y="141985"/>
                </a:lnTo>
                <a:close/>
              </a:path>
            </a:pathLst>
          </a:custGeom>
          <a:ln w="25400">
            <a:solidFill>
              <a:srgbClr val="004187"/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3"/>
              </a:solidFill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B5A58DA2-5354-684A-BAD5-EA0DB55BF8AB}"/>
              </a:ext>
            </a:extLst>
          </p:cNvPr>
          <p:cNvSpPr txBox="1"/>
          <p:nvPr/>
        </p:nvSpPr>
        <p:spPr>
          <a:xfrm>
            <a:off x="9036360" y="1832529"/>
            <a:ext cx="1429182" cy="234314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algn="ctr">
              <a:spcBef>
                <a:spcPts val="86"/>
              </a:spcBef>
            </a:pPr>
            <a:r>
              <a:rPr lang="uk-UA" sz="1400" b="1" spc="32" dirty="0">
                <a:solidFill>
                  <a:schemeClr val="accent3"/>
                </a:solidFill>
                <a:cs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Перейти</a:t>
            </a:r>
            <a:endParaRPr sz="1400" dirty="0">
              <a:solidFill>
                <a:schemeClr val="accent3"/>
              </a:solidFill>
              <a:cs typeface="Arial"/>
            </a:endParaRPr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99F1F871-9888-F968-CB61-48717B906648}"/>
              </a:ext>
            </a:extLst>
          </p:cNvPr>
          <p:cNvSpPr/>
          <p:nvPr/>
        </p:nvSpPr>
        <p:spPr>
          <a:xfrm>
            <a:off x="2099589" y="1586675"/>
            <a:ext cx="6723258" cy="772748"/>
          </a:xfrm>
          <a:custGeom>
            <a:avLst/>
            <a:gdLst/>
            <a:ahLst/>
            <a:cxnLst/>
            <a:rect l="l" t="t" r="r" b="b"/>
            <a:pathLst>
              <a:path w="7414259" h="852169">
                <a:moveTo>
                  <a:pt x="0" y="141985"/>
                </a:moveTo>
                <a:lnTo>
                  <a:pt x="7237" y="97129"/>
                </a:lnTo>
                <a:lnTo>
                  <a:pt x="27393" y="58155"/>
                </a:lnTo>
                <a:lnTo>
                  <a:pt x="58128" y="27411"/>
                </a:lnTo>
                <a:lnTo>
                  <a:pt x="97105" y="7244"/>
                </a:lnTo>
                <a:lnTo>
                  <a:pt x="141985" y="0"/>
                </a:lnTo>
                <a:lnTo>
                  <a:pt x="7272274" y="0"/>
                </a:lnTo>
                <a:lnTo>
                  <a:pt x="7317130" y="7244"/>
                </a:lnTo>
                <a:lnTo>
                  <a:pt x="7356104" y="27411"/>
                </a:lnTo>
                <a:lnTo>
                  <a:pt x="7386848" y="58155"/>
                </a:lnTo>
                <a:lnTo>
                  <a:pt x="7407015" y="97129"/>
                </a:lnTo>
                <a:lnTo>
                  <a:pt x="7414259" y="141985"/>
                </a:lnTo>
                <a:lnTo>
                  <a:pt x="7414259" y="709929"/>
                </a:lnTo>
                <a:lnTo>
                  <a:pt x="7407015" y="754786"/>
                </a:lnTo>
                <a:lnTo>
                  <a:pt x="7386848" y="793760"/>
                </a:lnTo>
                <a:lnTo>
                  <a:pt x="7356104" y="824504"/>
                </a:lnTo>
                <a:lnTo>
                  <a:pt x="7317130" y="844671"/>
                </a:lnTo>
                <a:lnTo>
                  <a:pt x="7272274" y="851915"/>
                </a:lnTo>
                <a:lnTo>
                  <a:pt x="141985" y="851915"/>
                </a:lnTo>
                <a:lnTo>
                  <a:pt x="97105" y="844671"/>
                </a:lnTo>
                <a:lnTo>
                  <a:pt x="58128" y="824504"/>
                </a:lnTo>
                <a:lnTo>
                  <a:pt x="27393" y="793760"/>
                </a:lnTo>
                <a:lnTo>
                  <a:pt x="7237" y="754786"/>
                </a:lnTo>
                <a:lnTo>
                  <a:pt x="0" y="709929"/>
                </a:lnTo>
                <a:lnTo>
                  <a:pt x="0" y="141985"/>
                </a:lnTo>
                <a:close/>
              </a:path>
            </a:pathLst>
          </a:custGeom>
          <a:ln w="25400">
            <a:solidFill>
              <a:srgbClr val="EE85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4C453E87-6C18-8718-2A4B-BDF4FE4FB445}"/>
              </a:ext>
            </a:extLst>
          </p:cNvPr>
          <p:cNvSpPr txBox="1"/>
          <p:nvPr/>
        </p:nvSpPr>
        <p:spPr>
          <a:xfrm>
            <a:off x="2208164" y="1773797"/>
            <a:ext cx="6300836" cy="457580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lang="uk-UA" sz="1451" b="1" dirty="0">
                <a:solidFill>
                  <a:srgbClr val="004187"/>
                </a:solidFill>
                <a:cs typeface="Arial"/>
              </a:rPr>
              <a:t>Комунікаційну стратегію для інформаційної кампанії з підвищення лояльності до ЗПТ</a:t>
            </a:r>
            <a:endParaRPr sz="1451" dirty="0">
              <a:cs typeface="Arial"/>
            </a:endParaRPr>
          </a:p>
        </p:txBody>
      </p:sp>
      <p:pic>
        <p:nvPicPr>
          <p:cNvPr id="29" name="object 29">
            <a:extLst>
              <a:ext uri="{FF2B5EF4-FFF2-40B4-BE49-F238E27FC236}">
                <a16:creationId xmlns:a16="http://schemas.microsoft.com/office/drawing/2014/main" id="{79EB3BE7-9848-7D30-577C-C2DA375F38C4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44132" y="1773797"/>
            <a:ext cx="313903" cy="313483"/>
          </a:xfrm>
          <a:prstGeom prst="rect">
            <a:avLst/>
          </a:prstGeom>
        </p:spPr>
      </p:pic>
      <p:sp>
        <p:nvSpPr>
          <p:cNvPr id="31" name="Місце для тексту 1">
            <a:extLst>
              <a:ext uri="{FF2B5EF4-FFF2-40B4-BE49-F238E27FC236}">
                <a16:creationId xmlns:a16="http://schemas.microsoft.com/office/drawing/2014/main" id="{C1C98DFA-B2CB-F491-B518-A33FB2CD35A0}"/>
              </a:ext>
            </a:extLst>
          </p:cNvPr>
          <p:cNvSpPr txBox="1">
            <a:spLocks/>
          </p:cNvSpPr>
          <p:nvPr/>
        </p:nvSpPr>
        <p:spPr>
          <a:xfrm>
            <a:off x="2912389" y="614463"/>
            <a:ext cx="8682711" cy="350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err="1">
                <a:latin typeface="+mj-lt"/>
              </a:rPr>
              <a:t>Інформаційна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кампанія</a:t>
            </a:r>
            <a:r>
              <a:rPr lang="ru-RU" dirty="0">
                <a:latin typeface="+mj-lt"/>
              </a:rPr>
              <a:t> та </a:t>
            </a:r>
            <a:r>
              <a:rPr lang="ru-RU" dirty="0" err="1">
                <a:latin typeface="+mj-lt"/>
              </a:rPr>
              <a:t>освітні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матеріали</a:t>
            </a:r>
            <a:r>
              <a:rPr lang="ru-RU" dirty="0">
                <a:latin typeface="+mj-lt"/>
              </a:rPr>
              <a:t> </a:t>
            </a:r>
            <a:endParaRPr lang="uk-U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7709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099589" y="2523647"/>
            <a:ext cx="6723258" cy="772748"/>
          </a:xfrm>
          <a:custGeom>
            <a:avLst/>
            <a:gdLst/>
            <a:ahLst/>
            <a:cxnLst/>
            <a:rect l="l" t="t" r="r" b="b"/>
            <a:pathLst>
              <a:path w="7414259" h="852169">
                <a:moveTo>
                  <a:pt x="0" y="141986"/>
                </a:moveTo>
                <a:lnTo>
                  <a:pt x="7237" y="97129"/>
                </a:lnTo>
                <a:lnTo>
                  <a:pt x="27393" y="58155"/>
                </a:lnTo>
                <a:lnTo>
                  <a:pt x="58128" y="27411"/>
                </a:lnTo>
                <a:lnTo>
                  <a:pt x="97105" y="7244"/>
                </a:lnTo>
                <a:lnTo>
                  <a:pt x="141985" y="0"/>
                </a:lnTo>
                <a:lnTo>
                  <a:pt x="7272274" y="0"/>
                </a:lnTo>
                <a:lnTo>
                  <a:pt x="7317130" y="7244"/>
                </a:lnTo>
                <a:lnTo>
                  <a:pt x="7356104" y="27411"/>
                </a:lnTo>
                <a:lnTo>
                  <a:pt x="7386848" y="58155"/>
                </a:lnTo>
                <a:lnTo>
                  <a:pt x="7407015" y="97129"/>
                </a:lnTo>
                <a:lnTo>
                  <a:pt x="7414259" y="141986"/>
                </a:lnTo>
                <a:lnTo>
                  <a:pt x="7414259" y="709929"/>
                </a:lnTo>
                <a:lnTo>
                  <a:pt x="7407015" y="754786"/>
                </a:lnTo>
                <a:lnTo>
                  <a:pt x="7386848" y="793760"/>
                </a:lnTo>
                <a:lnTo>
                  <a:pt x="7356104" y="824504"/>
                </a:lnTo>
                <a:lnTo>
                  <a:pt x="7317130" y="844671"/>
                </a:lnTo>
                <a:lnTo>
                  <a:pt x="7272274" y="851915"/>
                </a:lnTo>
                <a:lnTo>
                  <a:pt x="141985" y="851915"/>
                </a:lnTo>
                <a:lnTo>
                  <a:pt x="97105" y="844671"/>
                </a:lnTo>
                <a:lnTo>
                  <a:pt x="58128" y="824504"/>
                </a:lnTo>
                <a:lnTo>
                  <a:pt x="27393" y="793760"/>
                </a:lnTo>
                <a:lnTo>
                  <a:pt x="7237" y="754786"/>
                </a:lnTo>
                <a:lnTo>
                  <a:pt x="0" y="709929"/>
                </a:lnTo>
                <a:lnTo>
                  <a:pt x="0" y="141986"/>
                </a:lnTo>
                <a:close/>
              </a:path>
            </a:pathLst>
          </a:custGeom>
          <a:ln w="25400">
            <a:solidFill>
              <a:srgbClr val="EE85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4" name="object 4"/>
          <p:cNvSpPr txBox="1"/>
          <p:nvPr/>
        </p:nvSpPr>
        <p:spPr>
          <a:xfrm>
            <a:off x="2208164" y="2783687"/>
            <a:ext cx="5526136" cy="234314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451" b="1" spc="-9" dirty="0">
                <a:solidFill>
                  <a:srgbClr val="004187"/>
                </a:solidFill>
                <a:cs typeface="Arial"/>
              </a:rPr>
              <a:t>Офіційний</a:t>
            </a:r>
            <a:r>
              <a:rPr sz="1451" b="1" spc="-73" dirty="0">
                <a:solidFill>
                  <a:srgbClr val="004187"/>
                </a:solidFill>
                <a:cs typeface="Arial"/>
              </a:rPr>
              <a:t> </a:t>
            </a:r>
            <a:r>
              <a:rPr sz="1451" b="1" spc="-41" dirty="0">
                <a:solidFill>
                  <a:srgbClr val="004187"/>
                </a:solidFill>
                <a:cs typeface="Arial"/>
              </a:rPr>
              <a:t>сайт</a:t>
            </a:r>
            <a:r>
              <a:rPr sz="1451" b="1" spc="-59" dirty="0">
                <a:solidFill>
                  <a:srgbClr val="004187"/>
                </a:solidFill>
                <a:cs typeface="Arial"/>
              </a:rPr>
              <a:t> </a:t>
            </a:r>
            <a:r>
              <a:rPr sz="1451" b="1" dirty="0">
                <a:solidFill>
                  <a:srgbClr val="004187"/>
                </a:solidFill>
                <a:cs typeface="Arial"/>
              </a:rPr>
              <a:t>Центру</a:t>
            </a:r>
            <a:r>
              <a:rPr sz="1451" b="1" spc="-41" dirty="0">
                <a:solidFill>
                  <a:srgbClr val="004187"/>
                </a:solidFill>
                <a:cs typeface="Arial"/>
              </a:rPr>
              <a:t> </a:t>
            </a:r>
            <a:r>
              <a:rPr sz="1451" b="1" spc="-9" dirty="0">
                <a:solidFill>
                  <a:srgbClr val="004187"/>
                </a:solidFill>
                <a:cs typeface="Arial"/>
              </a:rPr>
              <a:t>громадського</a:t>
            </a:r>
            <a:r>
              <a:rPr sz="1451" b="1" spc="-32" dirty="0">
                <a:solidFill>
                  <a:srgbClr val="004187"/>
                </a:solidFill>
                <a:cs typeface="Arial"/>
              </a:rPr>
              <a:t> </a:t>
            </a:r>
            <a:r>
              <a:rPr sz="1451" b="1" spc="-9" dirty="0">
                <a:solidFill>
                  <a:srgbClr val="004187"/>
                </a:solidFill>
                <a:cs typeface="Arial"/>
              </a:rPr>
              <a:t>здоров’я</a:t>
            </a:r>
            <a:endParaRPr sz="1451" dirty="0">
              <a:cs typeface="Arial"/>
            </a:endParaRPr>
          </a:p>
        </p:txBody>
      </p:sp>
      <p:sp>
        <p:nvSpPr>
          <p:cNvPr id="5" name="object 5">
            <a:hlinkClick r:id="rId2"/>
          </p:cNvPr>
          <p:cNvSpPr/>
          <p:nvPr/>
        </p:nvSpPr>
        <p:spPr>
          <a:xfrm>
            <a:off x="8915438" y="2525029"/>
            <a:ext cx="1671026" cy="772748"/>
          </a:xfrm>
          <a:custGeom>
            <a:avLst/>
            <a:gdLst/>
            <a:ahLst/>
            <a:cxnLst/>
            <a:rect l="l" t="t" r="r" b="b"/>
            <a:pathLst>
              <a:path w="1842770" h="852169">
                <a:moveTo>
                  <a:pt x="0" y="141986"/>
                </a:moveTo>
                <a:lnTo>
                  <a:pt x="7244" y="97129"/>
                </a:lnTo>
                <a:lnTo>
                  <a:pt x="27411" y="58155"/>
                </a:lnTo>
                <a:lnTo>
                  <a:pt x="58155" y="27411"/>
                </a:lnTo>
                <a:lnTo>
                  <a:pt x="97129" y="7244"/>
                </a:lnTo>
                <a:lnTo>
                  <a:pt x="141985" y="0"/>
                </a:lnTo>
                <a:lnTo>
                  <a:pt x="1700529" y="0"/>
                </a:lnTo>
                <a:lnTo>
                  <a:pt x="1745386" y="7244"/>
                </a:lnTo>
                <a:lnTo>
                  <a:pt x="1784360" y="27411"/>
                </a:lnTo>
                <a:lnTo>
                  <a:pt x="1815104" y="58155"/>
                </a:lnTo>
                <a:lnTo>
                  <a:pt x="1835271" y="97129"/>
                </a:lnTo>
                <a:lnTo>
                  <a:pt x="1842515" y="141986"/>
                </a:lnTo>
                <a:lnTo>
                  <a:pt x="1842515" y="709929"/>
                </a:lnTo>
                <a:lnTo>
                  <a:pt x="1835271" y="754786"/>
                </a:lnTo>
                <a:lnTo>
                  <a:pt x="1815104" y="793760"/>
                </a:lnTo>
                <a:lnTo>
                  <a:pt x="1784360" y="824504"/>
                </a:lnTo>
                <a:lnTo>
                  <a:pt x="1745386" y="844671"/>
                </a:lnTo>
                <a:lnTo>
                  <a:pt x="1700529" y="851915"/>
                </a:lnTo>
                <a:lnTo>
                  <a:pt x="141985" y="851915"/>
                </a:lnTo>
                <a:lnTo>
                  <a:pt x="97129" y="844671"/>
                </a:lnTo>
                <a:lnTo>
                  <a:pt x="58155" y="824504"/>
                </a:lnTo>
                <a:lnTo>
                  <a:pt x="27411" y="793760"/>
                </a:lnTo>
                <a:lnTo>
                  <a:pt x="7244" y="754786"/>
                </a:lnTo>
                <a:lnTo>
                  <a:pt x="0" y="709929"/>
                </a:lnTo>
                <a:lnTo>
                  <a:pt x="0" y="141986"/>
                </a:lnTo>
                <a:close/>
              </a:path>
            </a:pathLst>
          </a:custGeom>
          <a:ln w="25400">
            <a:solidFill>
              <a:srgbClr val="004187"/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3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56285" y="2785298"/>
            <a:ext cx="789447" cy="22649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400" b="1" u="sng" spc="-9" dirty="0">
                <a:solidFill>
                  <a:schemeClr val="accent3"/>
                </a:solidFill>
                <a:uFill>
                  <a:solidFill>
                    <a:srgbClr val="0096A7"/>
                  </a:solidFill>
                </a:uFill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Перейти</a:t>
            </a:r>
            <a:endParaRPr sz="1400">
              <a:solidFill>
                <a:schemeClr val="accent3"/>
              </a:solidFill>
              <a:cs typeface="Arial"/>
            </a:endParaRPr>
          </a:p>
        </p:txBody>
      </p:sp>
      <p:sp>
        <p:nvSpPr>
          <p:cNvPr id="7" name="object 7">
            <a:hlinkClick r:id="rId3"/>
          </p:cNvPr>
          <p:cNvSpPr/>
          <p:nvPr/>
        </p:nvSpPr>
        <p:spPr>
          <a:xfrm>
            <a:off x="8915438" y="3449563"/>
            <a:ext cx="1671026" cy="772748"/>
          </a:xfrm>
          <a:custGeom>
            <a:avLst/>
            <a:gdLst/>
            <a:ahLst/>
            <a:cxnLst/>
            <a:rect l="l" t="t" r="r" b="b"/>
            <a:pathLst>
              <a:path w="1842770" h="852170">
                <a:moveTo>
                  <a:pt x="0" y="141986"/>
                </a:moveTo>
                <a:lnTo>
                  <a:pt x="7244" y="97129"/>
                </a:lnTo>
                <a:lnTo>
                  <a:pt x="27411" y="58155"/>
                </a:lnTo>
                <a:lnTo>
                  <a:pt x="58155" y="27411"/>
                </a:lnTo>
                <a:lnTo>
                  <a:pt x="97129" y="7244"/>
                </a:lnTo>
                <a:lnTo>
                  <a:pt x="141985" y="0"/>
                </a:lnTo>
                <a:lnTo>
                  <a:pt x="1700529" y="0"/>
                </a:lnTo>
                <a:lnTo>
                  <a:pt x="1745386" y="7244"/>
                </a:lnTo>
                <a:lnTo>
                  <a:pt x="1784360" y="27411"/>
                </a:lnTo>
                <a:lnTo>
                  <a:pt x="1815104" y="58155"/>
                </a:lnTo>
                <a:lnTo>
                  <a:pt x="1835271" y="97129"/>
                </a:lnTo>
                <a:lnTo>
                  <a:pt x="1842515" y="141986"/>
                </a:lnTo>
                <a:lnTo>
                  <a:pt x="1842515" y="709930"/>
                </a:lnTo>
                <a:lnTo>
                  <a:pt x="1835271" y="754786"/>
                </a:lnTo>
                <a:lnTo>
                  <a:pt x="1815104" y="793760"/>
                </a:lnTo>
                <a:lnTo>
                  <a:pt x="1784360" y="824504"/>
                </a:lnTo>
                <a:lnTo>
                  <a:pt x="1745386" y="844671"/>
                </a:lnTo>
                <a:lnTo>
                  <a:pt x="1700529" y="851916"/>
                </a:lnTo>
                <a:lnTo>
                  <a:pt x="141985" y="851916"/>
                </a:lnTo>
                <a:lnTo>
                  <a:pt x="97129" y="844671"/>
                </a:lnTo>
                <a:lnTo>
                  <a:pt x="58155" y="824504"/>
                </a:lnTo>
                <a:lnTo>
                  <a:pt x="27411" y="793760"/>
                </a:lnTo>
                <a:lnTo>
                  <a:pt x="7244" y="754786"/>
                </a:lnTo>
                <a:lnTo>
                  <a:pt x="0" y="709930"/>
                </a:lnTo>
                <a:lnTo>
                  <a:pt x="0" y="141986"/>
                </a:lnTo>
                <a:close/>
              </a:path>
            </a:pathLst>
          </a:custGeom>
          <a:ln w="25400">
            <a:solidFill>
              <a:srgbClr val="004187"/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3"/>
              </a:solidFill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56285" y="3709028"/>
            <a:ext cx="789447" cy="22649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400" b="1" u="sng" spc="-9" dirty="0">
                <a:solidFill>
                  <a:schemeClr val="accent3"/>
                </a:solidFill>
                <a:uFill>
                  <a:solidFill>
                    <a:srgbClr val="0096A7"/>
                  </a:solidFill>
                </a:uFill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Перейти</a:t>
            </a:r>
            <a:endParaRPr sz="1400" dirty="0">
              <a:solidFill>
                <a:schemeClr val="accent3"/>
              </a:solidFill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99589" y="3444035"/>
            <a:ext cx="6723258" cy="771597"/>
          </a:xfrm>
          <a:custGeom>
            <a:avLst/>
            <a:gdLst/>
            <a:ahLst/>
            <a:cxnLst/>
            <a:rect l="l" t="t" r="r" b="b"/>
            <a:pathLst>
              <a:path w="7414259" h="850900">
                <a:moveTo>
                  <a:pt x="0" y="141731"/>
                </a:moveTo>
                <a:lnTo>
                  <a:pt x="7226" y="96950"/>
                </a:lnTo>
                <a:lnTo>
                  <a:pt x="27347" y="58046"/>
                </a:lnTo>
                <a:lnTo>
                  <a:pt x="58029" y="27358"/>
                </a:lnTo>
                <a:lnTo>
                  <a:pt x="96936" y="7229"/>
                </a:lnTo>
                <a:lnTo>
                  <a:pt x="141731" y="0"/>
                </a:lnTo>
                <a:lnTo>
                  <a:pt x="7272528" y="0"/>
                </a:lnTo>
                <a:lnTo>
                  <a:pt x="7317309" y="7229"/>
                </a:lnTo>
                <a:lnTo>
                  <a:pt x="7356213" y="27358"/>
                </a:lnTo>
                <a:lnTo>
                  <a:pt x="7386901" y="58046"/>
                </a:lnTo>
                <a:lnTo>
                  <a:pt x="7407030" y="96950"/>
                </a:lnTo>
                <a:lnTo>
                  <a:pt x="7414259" y="141731"/>
                </a:lnTo>
                <a:lnTo>
                  <a:pt x="7414259" y="708659"/>
                </a:lnTo>
                <a:lnTo>
                  <a:pt x="7407030" y="753441"/>
                </a:lnTo>
                <a:lnTo>
                  <a:pt x="7386901" y="792345"/>
                </a:lnTo>
                <a:lnTo>
                  <a:pt x="7356213" y="823033"/>
                </a:lnTo>
                <a:lnTo>
                  <a:pt x="7317309" y="843162"/>
                </a:lnTo>
                <a:lnTo>
                  <a:pt x="7272528" y="850391"/>
                </a:lnTo>
                <a:lnTo>
                  <a:pt x="141731" y="850391"/>
                </a:lnTo>
                <a:lnTo>
                  <a:pt x="96936" y="843162"/>
                </a:lnTo>
                <a:lnTo>
                  <a:pt x="58029" y="823033"/>
                </a:lnTo>
                <a:lnTo>
                  <a:pt x="27347" y="792345"/>
                </a:lnTo>
                <a:lnTo>
                  <a:pt x="7226" y="753441"/>
                </a:lnTo>
                <a:lnTo>
                  <a:pt x="0" y="708659"/>
                </a:lnTo>
                <a:lnTo>
                  <a:pt x="0" y="141731"/>
                </a:lnTo>
                <a:close/>
              </a:path>
            </a:pathLst>
          </a:custGeom>
          <a:ln w="25400">
            <a:solidFill>
              <a:srgbClr val="EE85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0" name="object 10"/>
          <p:cNvSpPr txBox="1"/>
          <p:nvPr/>
        </p:nvSpPr>
        <p:spPr>
          <a:xfrm>
            <a:off x="2208164" y="3703500"/>
            <a:ext cx="4083706" cy="234314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451" b="1" spc="-50" dirty="0">
                <a:solidFill>
                  <a:srgbClr val="004187"/>
                </a:solidFill>
                <a:cs typeface="Arial"/>
              </a:rPr>
              <a:t>Сайт</a:t>
            </a:r>
            <a:r>
              <a:rPr sz="1451" b="1" spc="-9" dirty="0">
                <a:solidFill>
                  <a:srgbClr val="004187"/>
                </a:solidFill>
                <a:cs typeface="Arial"/>
              </a:rPr>
              <a:t> </a:t>
            </a:r>
            <a:r>
              <a:rPr sz="1451" b="1" spc="-32" dirty="0">
                <a:solidFill>
                  <a:srgbClr val="004187"/>
                </a:solidFill>
                <a:cs typeface="Arial"/>
              </a:rPr>
              <a:t>Євразійської</a:t>
            </a:r>
            <a:r>
              <a:rPr sz="1451" b="1" spc="23" dirty="0">
                <a:solidFill>
                  <a:srgbClr val="004187"/>
                </a:solidFill>
                <a:cs typeface="Arial"/>
              </a:rPr>
              <a:t> </a:t>
            </a:r>
            <a:r>
              <a:rPr sz="1451" b="1" spc="-9" dirty="0">
                <a:solidFill>
                  <a:srgbClr val="004187"/>
                </a:solidFill>
                <a:cs typeface="Arial"/>
              </a:rPr>
              <a:t>асоціації</a:t>
            </a:r>
            <a:r>
              <a:rPr sz="1451" b="1" spc="-27" dirty="0">
                <a:solidFill>
                  <a:srgbClr val="004187"/>
                </a:solidFill>
                <a:cs typeface="Arial"/>
              </a:rPr>
              <a:t> </a:t>
            </a:r>
            <a:r>
              <a:rPr sz="1451" b="1" dirty="0">
                <a:solidFill>
                  <a:srgbClr val="004187"/>
                </a:solidFill>
                <a:cs typeface="Arial"/>
              </a:rPr>
              <a:t>зниження</a:t>
            </a:r>
            <a:r>
              <a:rPr sz="1451" b="1" spc="14" dirty="0">
                <a:solidFill>
                  <a:srgbClr val="004187"/>
                </a:solidFill>
                <a:cs typeface="Arial"/>
              </a:rPr>
              <a:t> </a:t>
            </a:r>
            <a:r>
              <a:rPr sz="1451" b="1" spc="-9" dirty="0">
                <a:solidFill>
                  <a:srgbClr val="004187"/>
                </a:solidFill>
                <a:cs typeface="Arial"/>
              </a:rPr>
              <a:t>шкоди</a:t>
            </a:r>
            <a:endParaRPr sz="1451" dirty="0"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99589" y="4363042"/>
            <a:ext cx="6723258" cy="772748"/>
          </a:xfrm>
          <a:custGeom>
            <a:avLst/>
            <a:gdLst/>
            <a:ahLst/>
            <a:cxnLst/>
            <a:rect l="l" t="t" r="r" b="b"/>
            <a:pathLst>
              <a:path w="7414259" h="852170">
                <a:moveTo>
                  <a:pt x="0" y="141986"/>
                </a:moveTo>
                <a:lnTo>
                  <a:pt x="7237" y="97129"/>
                </a:lnTo>
                <a:lnTo>
                  <a:pt x="27393" y="58155"/>
                </a:lnTo>
                <a:lnTo>
                  <a:pt x="58128" y="27411"/>
                </a:lnTo>
                <a:lnTo>
                  <a:pt x="97105" y="7244"/>
                </a:lnTo>
                <a:lnTo>
                  <a:pt x="141985" y="0"/>
                </a:lnTo>
                <a:lnTo>
                  <a:pt x="7272274" y="0"/>
                </a:lnTo>
                <a:lnTo>
                  <a:pt x="7317130" y="7244"/>
                </a:lnTo>
                <a:lnTo>
                  <a:pt x="7356104" y="27411"/>
                </a:lnTo>
                <a:lnTo>
                  <a:pt x="7386848" y="58155"/>
                </a:lnTo>
                <a:lnTo>
                  <a:pt x="7407015" y="97129"/>
                </a:lnTo>
                <a:lnTo>
                  <a:pt x="7414259" y="141986"/>
                </a:lnTo>
                <a:lnTo>
                  <a:pt x="7414259" y="709930"/>
                </a:lnTo>
                <a:lnTo>
                  <a:pt x="7407015" y="754786"/>
                </a:lnTo>
                <a:lnTo>
                  <a:pt x="7386848" y="793760"/>
                </a:lnTo>
                <a:lnTo>
                  <a:pt x="7356104" y="824504"/>
                </a:lnTo>
                <a:lnTo>
                  <a:pt x="7317130" y="844671"/>
                </a:lnTo>
                <a:lnTo>
                  <a:pt x="7272274" y="851916"/>
                </a:lnTo>
                <a:lnTo>
                  <a:pt x="141985" y="851916"/>
                </a:lnTo>
                <a:lnTo>
                  <a:pt x="97105" y="844671"/>
                </a:lnTo>
                <a:lnTo>
                  <a:pt x="58128" y="824504"/>
                </a:lnTo>
                <a:lnTo>
                  <a:pt x="27393" y="793760"/>
                </a:lnTo>
                <a:lnTo>
                  <a:pt x="7237" y="754786"/>
                </a:lnTo>
                <a:lnTo>
                  <a:pt x="0" y="709930"/>
                </a:lnTo>
                <a:lnTo>
                  <a:pt x="0" y="141986"/>
                </a:lnTo>
                <a:close/>
              </a:path>
            </a:pathLst>
          </a:custGeom>
          <a:ln w="25400">
            <a:solidFill>
              <a:srgbClr val="EE85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2" name="object 12"/>
          <p:cNvSpPr txBox="1"/>
          <p:nvPr/>
        </p:nvSpPr>
        <p:spPr>
          <a:xfrm>
            <a:off x="2208164" y="4623082"/>
            <a:ext cx="3887836" cy="234314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451" b="1" spc="-18" dirty="0">
                <a:solidFill>
                  <a:srgbClr val="004187"/>
                </a:solidFill>
                <a:cs typeface="Arial"/>
              </a:rPr>
              <a:t>Сторінка</a:t>
            </a:r>
            <a:r>
              <a:rPr sz="1451" b="1" spc="-32" dirty="0">
                <a:solidFill>
                  <a:srgbClr val="004187"/>
                </a:solidFill>
                <a:cs typeface="Arial"/>
              </a:rPr>
              <a:t> </a:t>
            </a:r>
            <a:r>
              <a:rPr sz="1451" b="1" spc="-109" dirty="0">
                <a:solidFill>
                  <a:srgbClr val="004187"/>
                </a:solidFill>
                <a:cs typeface="Arial"/>
              </a:rPr>
              <a:t>SoS</a:t>
            </a:r>
            <a:r>
              <a:rPr sz="1451" b="1" dirty="0">
                <a:solidFill>
                  <a:srgbClr val="004187"/>
                </a:solidFill>
                <a:cs typeface="Arial"/>
              </a:rPr>
              <a:t> </a:t>
            </a:r>
            <a:r>
              <a:rPr sz="1451" b="1" spc="-9" dirty="0">
                <a:solidFill>
                  <a:srgbClr val="004187"/>
                </a:solidFill>
                <a:cs typeface="Arial"/>
              </a:rPr>
              <a:t>Project</a:t>
            </a:r>
            <a:endParaRPr sz="1451" dirty="0">
              <a:cs typeface="Arial"/>
            </a:endParaRPr>
          </a:p>
        </p:txBody>
      </p:sp>
      <p:sp>
        <p:nvSpPr>
          <p:cNvPr id="13" name="object 13">
            <a:hlinkClick r:id="rId5"/>
          </p:cNvPr>
          <p:cNvSpPr/>
          <p:nvPr/>
        </p:nvSpPr>
        <p:spPr>
          <a:xfrm>
            <a:off x="8915438" y="4378244"/>
            <a:ext cx="1671026" cy="772748"/>
          </a:xfrm>
          <a:custGeom>
            <a:avLst/>
            <a:gdLst/>
            <a:ahLst/>
            <a:cxnLst/>
            <a:rect l="l" t="t" r="r" b="b"/>
            <a:pathLst>
              <a:path w="1842770" h="852170">
                <a:moveTo>
                  <a:pt x="0" y="141985"/>
                </a:moveTo>
                <a:lnTo>
                  <a:pt x="7244" y="97129"/>
                </a:lnTo>
                <a:lnTo>
                  <a:pt x="27411" y="58155"/>
                </a:lnTo>
                <a:lnTo>
                  <a:pt x="58155" y="27411"/>
                </a:lnTo>
                <a:lnTo>
                  <a:pt x="97129" y="7244"/>
                </a:lnTo>
                <a:lnTo>
                  <a:pt x="141985" y="0"/>
                </a:lnTo>
                <a:lnTo>
                  <a:pt x="1700529" y="0"/>
                </a:lnTo>
                <a:lnTo>
                  <a:pt x="1745386" y="7244"/>
                </a:lnTo>
                <a:lnTo>
                  <a:pt x="1784360" y="27411"/>
                </a:lnTo>
                <a:lnTo>
                  <a:pt x="1815104" y="58155"/>
                </a:lnTo>
                <a:lnTo>
                  <a:pt x="1835271" y="97129"/>
                </a:lnTo>
                <a:lnTo>
                  <a:pt x="1842515" y="141985"/>
                </a:lnTo>
                <a:lnTo>
                  <a:pt x="1842515" y="709929"/>
                </a:lnTo>
                <a:lnTo>
                  <a:pt x="1835271" y="754786"/>
                </a:lnTo>
                <a:lnTo>
                  <a:pt x="1815104" y="793760"/>
                </a:lnTo>
                <a:lnTo>
                  <a:pt x="1784360" y="824504"/>
                </a:lnTo>
                <a:lnTo>
                  <a:pt x="1745386" y="844671"/>
                </a:lnTo>
                <a:lnTo>
                  <a:pt x="1700529" y="851915"/>
                </a:lnTo>
                <a:lnTo>
                  <a:pt x="141985" y="851915"/>
                </a:lnTo>
                <a:lnTo>
                  <a:pt x="97129" y="844671"/>
                </a:lnTo>
                <a:lnTo>
                  <a:pt x="58155" y="824504"/>
                </a:lnTo>
                <a:lnTo>
                  <a:pt x="27411" y="793760"/>
                </a:lnTo>
                <a:lnTo>
                  <a:pt x="7244" y="754786"/>
                </a:lnTo>
                <a:lnTo>
                  <a:pt x="0" y="709929"/>
                </a:lnTo>
                <a:lnTo>
                  <a:pt x="0" y="141985"/>
                </a:lnTo>
                <a:close/>
              </a:path>
            </a:pathLst>
          </a:custGeom>
          <a:ln w="25400">
            <a:solidFill>
              <a:srgbClr val="004187"/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3"/>
              </a:solidFill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56285" y="4638514"/>
            <a:ext cx="789447" cy="22649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400" b="1" u="sng" spc="-9" dirty="0">
                <a:solidFill>
                  <a:schemeClr val="accent3"/>
                </a:solidFill>
                <a:uFill>
                  <a:solidFill>
                    <a:srgbClr val="0096A7"/>
                  </a:solidFill>
                </a:uFill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Перейти</a:t>
            </a:r>
            <a:endParaRPr sz="1400">
              <a:solidFill>
                <a:schemeClr val="accent3"/>
              </a:solidFill>
              <a:cs typeface="Arial"/>
            </a:endParaRPr>
          </a:p>
        </p:txBody>
      </p:sp>
      <p:sp>
        <p:nvSpPr>
          <p:cNvPr id="15" name="object 15">
            <a:hlinkClick r:id="rId6"/>
          </p:cNvPr>
          <p:cNvSpPr/>
          <p:nvPr/>
        </p:nvSpPr>
        <p:spPr>
          <a:xfrm>
            <a:off x="8915438" y="5279285"/>
            <a:ext cx="1671026" cy="772748"/>
          </a:xfrm>
          <a:custGeom>
            <a:avLst/>
            <a:gdLst/>
            <a:ahLst/>
            <a:cxnLst/>
            <a:rect l="l" t="t" r="r" b="b"/>
            <a:pathLst>
              <a:path w="1842770" h="852170">
                <a:moveTo>
                  <a:pt x="0" y="141985"/>
                </a:moveTo>
                <a:lnTo>
                  <a:pt x="7244" y="97129"/>
                </a:lnTo>
                <a:lnTo>
                  <a:pt x="27411" y="58155"/>
                </a:lnTo>
                <a:lnTo>
                  <a:pt x="58155" y="27411"/>
                </a:lnTo>
                <a:lnTo>
                  <a:pt x="97129" y="7244"/>
                </a:lnTo>
                <a:lnTo>
                  <a:pt x="141985" y="0"/>
                </a:lnTo>
                <a:lnTo>
                  <a:pt x="1700529" y="0"/>
                </a:lnTo>
                <a:lnTo>
                  <a:pt x="1745386" y="7244"/>
                </a:lnTo>
                <a:lnTo>
                  <a:pt x="1784360" y="27411"/>
                </a:lnTo>
                <a:lnTo>
                  <a:pt x="1815104" y="58155"/>
                </a:lnTo>
                <a:lnTo>
                  <a:pt x="1835271" y="97129"/>
                </a:lnTo>
                <a:lnTo>
                  <a:pt x="1842515" y="141985"/>
                </a:lnTo>
                <a:lnTo>
                  <a:pt x="1842515" y="709929"/>
                </a:lnTo>
                <a:lnTo>
                  <a:pt x="1835271" y="754786"/>
                </a:lnTo>
                <a:lnTo>
                  <a:pt x="1815104" y="793760"/>
                </a:lnTo>
                <a:lnTo>
                  <a:pt x="1784360" y="824504"/>
                </a:lnTo>
                <a:lnTo>
                  <a:pt x="1745386" y="844671"/>
                </a:lnTo>
                <a:lnTo>
                  <a:pt x="1700529" y="851915"/>
                </a:lnTo>
                <a:lnTo>
                  <a:pt x="141985" y="851915"/>
                </a:lnTo>
                <a:lnTo>
                  <a:pt x="97129" y="844671"/>
                </a:lnTo>
                <a:lnTo>
                  <a:pt x="58155" y="824504"/>
                </a:lnTo>
                <a:lnTo>
                  <a:pt x="27411" y="793760"/>
                </a:lnTo>
                <a:lnTo>
                  <a:pt x="7244" y="754786"/>
                </a:lnTo>
                <a:lnTo>
                  <a:pt x="0" y="709929"/>
                </a:lnTo>
                <a:lnTo>
                  <a:pt x="0" y="141985"/>
                </a:lnTo>
                <a:close/>
              </a:path>
            </a:pathLst>
          </a:custGeom>
          <a:ln w="25400">
            <a:solidFill>
              <a:srgbClr val="004187"/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3"/>
              </a:solidFill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56285" y="5539325"/>
            <a:ext cx="789447" cy="226491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400" b="1" u="sng" spc="-9" dirty="0">
                <a:solidFill>
                  <a:schemeClr val="accent3"/>
                </a:solidFill>
                <a:uFill>
                  <a:solidFill>
                    <a:srgbClr val="0096A7"/>
                  </a:solidFill>
                </a:uFill>
                <a:cs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Перейти</a:t>
            </a:r>
            <a:endParaRPr sz="1400">
              <a:solidFill>
                <a:schemeClr val="accent3"/>
              </a:solidFill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99589" y="5287577"/>
            <a:ext cx="6723258" cy="772748"/>
          </a:xfrm>
          <a:custGeom>
            <a:avLst/>
            <a:gdLst/>
            <a:ahLst/>
            <a:cxnLst/>
            <a:rect l="l" t="t" r="r" b="b"/>
            <a:pathLst>
              <a:path w="7414259" h="852170">
                <a:moveTo>
                  <a:pt x="0" y="141986"/>
                </a:moveTo>
                <a:lnTo>
                  <a:pt x="7237" y="97129"/>
                </a:lnTo>
                <a:lnTo>
                  <a:pt x="27393" y="58155"/>
                </a:lnTo>
                <a:lnTo>
                  <a:pt x="58128" y="27411"/>
                </a:lnTo>
                <a:lnTo>
                  <a:pt x="97105" y="7244"/>
                </a:lnTo>
                <a:lnTo>
                  <a:pt x="141985" y="0"/>
                </a:lnTo>
                <a:lnTo>
                  <a:pt x="7272274" y="0"/>
                </a:lnTo>
                <a:lnTo>
                  <a:pt x="7317130" y="7244"/>
                </a:lnTo>
                <a:lnTo>
                  <a:pt x="7356104" y="27411"/>
                </a:lnTo>
                <a:lnTo>
                  <a:pt x="7386848" y="58155"/>
                </a:lnTo>
                <a:lnTo>
                  <a:pt x="7407015" y="97129"/>
                </a:lnTo>
                <a:lnTo>
                  <a:pt x="7414259" y="141986"/>
                </a:lnTo>
                <a:lnTo>
                  <a:pt x="7414259" y="709930"/>
                </a:lnTo>
                <a:lnTo>
                  <a:pt x="7407015" y="754786"/>
                </a:lnTo>
                <a:lnTo>
                  <a:pt x="7386848" y="793760"/>
                </a:lnTo>
                <a:lnTo>
                  <a:pt x="7356104" y="824504"/>
                </a:lnTo>
                <a:lnTo>
                  <a:pt x="7317130" y="844671"/>
                </a:lnTo>
                <a:lnTo>
                  <a:pt x="7272274" y="851915"/>
                </a:lnTo>
                <a:lnTo>
                  <a:pt x="141985" y="851915"/>
                </a:lnTo>
                <a:lnTo>
                  <a:pt x="97105" y="844671"/>
                </a:lnTo>
                <a:lnTo>
                  <a:pt x="58128" y="824504"/>
                </a:lnTo>
                <a:lnTo>
                  <a:pt x="27393" y="793760"/>
                </a:lnTo>
                <a:lnTo>
                  <a:pt x="7237" y="754786"/>
                </a:lnTo>
                <a:lnTo>
                  <a:pt x="0" y="709930"/>
                </a:lnTo>
                <a:lnTo>
                  <a:pt x="0" y="141986"/>
                </a:lnTo>
                <a:close/>
              </a:path>
            </a:pathLst>
          </a:custGeom>
          <a:ln w="25400">
            <a:solidFill>
              <a:srgbClr val="EE85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18" name="object 18"/>
          <p:cNvSpPr txBox="1"/>
          <p:nvPr/>
        </p:nvSpPr>
        <p:spPr>
          <a:xfrm>
            <a:off x="2208165" y="5548422"/>
            <a:ext cx="2442047" cy="234314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451" b="1" spc="-50" dirty="0">
                <a:solidFill>
                  <a:srgbClr val="004187"/>
                </a:solidFill>
                <a:cs typeface="Arial"/>
              </a:rPr>
              <a:t>Сайт</a:t>
            </a:r>
            <a:r>
              <a:rPr sz="1451" b="1" spc="-54" dirty="0">
                <a:solidFill>
                  <a:srgbClr val="004187"/>
                </a:solidFill>
                <a:cs typeface="Arial"/>
              </a:rPr>
              <a:t> </a:t>
            </a:r>
            <a:r>
              <a:rPr sz="1451" b="1" spc="-41" dirty="0">
                <a:solidFill>
                  <a:srgbClr val="004187"/>
                </a:solidFill>
                <a:cs typeface="Arial"/>
              </a:rPr>
              <a:t>БФ</a:t>
            </a:r>
            <a:r>
              <a:rPr sz="1451" b="1" spc="-50" dirty="0">
                <a:solidFill>
                  <a:srgbClr val="004187"/>
                </a:solidFill>
                <a:cs typeface="Arial"/>
              </a:rPr>
              <a:t> </a:t>
            </a:r>
            <a:r>
              <a:rPr sz="1451" b="1" dirty="0">
                <a:solidFill>
                  <a:srgbClr val="004187"/>
                </a:solidFill>
                <a:cs typeface="Arial"/>
              </a:rPr>
              <a:t>«Надія</a:t>
            </a:r>
            <a:r>
              <a:rPr sz="1451" b="1" spc="-54" dirty="0">
                <a:solidFill>
                  <a:srgbClr val="004187"/>
                </a:solidFill>
                <a:cs typeface="Arial"/>
              </a:rPr>
              <a:t> </a:t>
            </a:r>
            <a:r>
              <a:rPr sz="1451" b="1" spc="-9" dirty="0">
                <a:solidFill>
                  <a:srgbClr val="004187"/>
                </a:solidFill>
                <a:cs typeface="Arial"/>
              </a:rPr>
              <a:t>та</a:t>
            </a:r>
            <a:r>
              <a:rPr sz="1451" b="1" spc="-50" dirty="0">
                <a:solidFill>
                  <a:srgbClr val="004187"/>
                </a:solidFill>
                <a:cs typeface="Arial"/>
              </a:rPr>
              <a:t> </a:t>
            </a:r>
            <a:r>
              <a:rPr sz="1451" b="1" spc="-9" dirty="0">
                <a:solidFill>
                  <a:srgbClr val="004187"/>
                </a:solidFill>
                <a:cs typeface="Arial"/>
              </a:rPr>
              <a:t>Довіра»</a:t>
            </a:r>
            <a:endParaRPr sz="1451">
              <a:cs typeface="Arial"/>
            </a:endParaRPr>
          </a:p>
        </p:txBody>
      </p:sp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52424" y="2732880"/>
            <a:ext cx="313903" cy="313483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52424" y="3614574"/>
            <a:ext cx="313903" cy="313483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55188" y="4587477"/>
            <a:ext cx="313903" cy="313483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620737" y="5462394"/>
            <a:ext cx="371749" cy="413207"/>
          </a:xfrm>
          <a:prstGeom prst="rect">
            <a:avLst/>
          </a:prstGeom>
        </p:spPr>
      </p:pic>
      <p:sp>
        <p:nvSpPr>
          <p:cNvPr id="25" name="object 25">
            <a:hlinkClick r:id="rId6"/>
          </p:cNvPr>
          <p:cNvSpPr/>
          <p:nvPr/>
        </p:nvSpPr>
        <p:spPr>
          <a:xfrm>
            <a:off x="8915438" y="1578383"/>
            <a:ext cx="1671026" cy="772748"/>
          </a:xfrm>
          <a:custGeom>
            <a:avLst/>
            <a:gdLst/>
            <a:ahLst/>
            <a:cxnLst/>
            <a:rect l="l" t="t" r="r" b="b"/>
            <a:pathLst>
              <a:path w="1842770" h="852169">
                <a:moveTo>
                  <a:pt x="0" y="141985"/>
                </a:moveTo>
                <a:lnTo>
                  <a:pt x="7244" y="97129"/>
                </a:lnTo>
                <a:lnTo>
                  <a:pt x="27411" y="58155"/>
                </a:lnTo>
                <a:lnTo>
                  <a:pt x="58155" y="27411"/>
                </a:lnTo>
                <a:lnTo>
                  <a:pt x="97129" y="7244"/>
                </a:lnTo>
                <a:lnTo>
                  <a:pt x="141985" y="0"/>
                </a:lnTo>
                <a:lnTo>
                  <a:pt x="1700529" y="0"/>
                </a:lnTo>
                <a:lnTo>
                  <a:pt x="1745386" y="7244"/>
                </a:lnTo>
                <a:lnTo>
                  <a:pt x="1784360" y="27411"/>
                </a:lnTo>
                <a:lnTo>
                  <a:pt x="1815104" y="58155"/>
                </a:lnTo>
                <a:lnTo>
                  <a:pt x="1835271" y="97129"/>
                </a:lnTo>
                <a:lnTo>
                  <a:pt x="1842515" y="141985"/>
                </a:lnTo>
                <a:lnTo>
                  <a:pt x="1842515" y="709929"/>
                </a:lnTo>
                <a:lnTo>
                  <a:pt x="1835271" y="754786"/>
                </a:lnTo>
                <a:lnTo>
                  <a:pt x="1815104" y="793760"/>
                </a:lnTo>
                <a:lnTo>
                  <a:pt x="1784360" y="824504"/>
                </a:lnTo>
                <a:lnTo>
                  <a:pt x="1745386" y="844671"/>
                </a:lnTo>
                <a:lnTo>
                  <a:pt x="1700529" y="851915"/>
                </a:lnTo>
                <a:lnTo>
                  <a:pt x="141985" y="851915"/>
                </a:lnTo>
                <a:lnTo>
                  <a:pt x="97129" y="844671"/>
                </a:lnTo>
                <a:lnTo>
                  <a:pt x="58155" y="824504"/>
                </a:lnTo>
                <a:lnTo>
                  <a:pt x="27411" y="793760"/>
                </a:lnTo>
                <a:lnTo>
                  <a:pt x="7244" y="754786"/>
                </a:lnTo>
                <a:lnTo>
                  <a:pt x="0" y="709929"/>
                </a:lnTo>
                <a:lnTo>
                  <a:pt x="0" y="141985"/>
                </a:lnTo>
                <a:close/>
              </a:path>
            </a:pathLst>
          </a:custGeom>
          <a:ln w="25400">
            <a:solidFill>
              <a:srgbClr val="004187"/>
            </a:solidFill>
          </a:ln>
        </p:spPr>
        <p:txBody>
          <a:bodyPr wrap="square" lIns="0" tIns="0" rIns="0" bIns="0" rtlCol="0"/>
          <a:lstStyle/>
          <a:p>
            <a:endParaRPr sz="1600">
              <a:solidFill>
                <a:schemeClr val="accent3"/>
              </a:solidFill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036360" y="1832529"/>
            <a:ext cx="1429182" cy="234314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algn="ctr">
              <a:spcBef>
                <a:spcPts val="86"/>
              </a:spcBef>
            </a:pPr>
            <a:r>
              <a:rPr lang="uk-UA" sz="1400" b="1" spc="32" dirty="0">
                <a:solidFill>
                  <a:schemeClr val="accent3"/>
                </a:solidFill>
                <a:cs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Перейти</a:t>
            </a:r>
            <a:endParaRPr sz="1400" dirty="0">
              <a:solidFill>
                <a:schemeClr val="accent3"/>
              </a:solidFill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099589" y="1586675"/>
            <a:ext cx="6723258" cy="772748"/>
          </a:xfrm>
          <a:custGeom>
            <a:avLst/>
            <a:gdLst/>
            <a:ahLst/>
            <a:cxnLst/>
            <a:rect l="l" t="t" r="r" b="b"/>
            <a:pathLst>
              <a:path w="7414259" h="852169">
                <a:moveTo>
                  <a:pt x="0" y="141985"/>
                </a:moveTo>
                <a:lnTo>
                  <a:pt x="7237" y="97129"/>
                </a:lnTo>
                <a:lnTo>
                  <a:pt x="27393" y="58155"/>
                </a:lnTo>
                <a:lnTo>
                  <a:pt x="58128" y="27411"/>
                </a:lnTo>
                <a:lnTo>
                  <a:pt x="97105" y="7244"/>
                </a:lnTo>
                <a:lnTo>
                  <a:pt x="141985" y="0"/>
                </a:lnTo>
                <a:lnTo>
                  <a:pt x="7272274" y="0"/>
                </a:lnTo>
                <a:lnTo>
                  <a:pt x="7317130" y="7244"/>
                </a:lnTo>
                <a:lnTo>
                  <a:pt x="7356104" y="27411"/>
                </a:lnTo>
                <a:lnTo>
                  <a:pt x="7386848" y="58155"/>
                </a:lnTo>
                <a:lnTo>
                  <a:pt x="7407015" y="97129"/>
                </a:lnTo>
                <a:lnTo>
                  <a:pt x="7414259" y="141985"/>
                </a:lnTo>
                <a:lnTo>
                  <a:pt x="7414259" y="709929"/>
                </a:lnTo>
                <a:lnTo>
                  <a:pt x="7407015" y="754786"/>
                </a:lnTo>
                <a:lnTo>
                  <a:pt x="7386848" y="793760"/>
                </a:lnTo>
                <a:lnTo>
                  <a:pt x="7356104" y="824504"/>
                </a:lnTo>
                <a:lnTo>
                  <a:pt x="7317130" y="844671"/>
                </a:lnTo>
                <a:lnTo>
                  <a:pt x="7272274" y="851915"/>
                </a:lnTo>
                <a:lnTo>
                  <a:pt x="141985" y="851915"/>
                </a:lnTo>
                <a:lnTo>
                  <a:pt x="97105" y="844671"/>
                </a:lnTo>
                <a:lnTo>
                  <a:pt x="58128" y="824504"/>
                </a:lnTo>
                <a:lnTo>
                  <a:pt x="27393" y="793760"/>
                </a:lnTo>
                <a:lnTo>
                  <a:pt x="7237" y="754786"/>
                </a:lnTo>
                <a:lnTo>
                  <a:pt x="0" y="709929"/>
                </a:lnTo>
                <a:lnTo>
                  <a:pt x="0" y="141985"/>
                </a:lnTo>
                <a:close/>
              </a:path>
            </a:pathLst>
          </a:custGeom>
          <a:ln w="25400">
            <a:solidFill>
              <a:srgbClr val="EE8500"/>
            </a:solidFill>
          </a:ln>
        </p:spPr>
        <p:txBody>
          <a:bodyPr wrap="square" lIns="0" tIns="0" rIns="0" bIns="0" rtlCol="0"/>
          <a:lstStyle/>
          <a:p>
            <a:endParaRPr sz="1632"/>
          </a:p>
        </p:txBody>
      </p:sp>
      <p:sp>
        <p:nvSpPr>
          <p:cNvPr id="28" name="object 28"/>
          <p:cNvSpPr txBox="1"/>
          <p:nvPr/>
        </p:nvSpPr>
        <p:spPr>
          <a:xfrm>
            <a:off x="2208164" y="1846485"/>
            <a:ext cx="3379836" cy="234314"/>
          </a:xfrm>
          <a:prstGeom prst="rect">
            <a:avLst/>
          </a:prstGeom>
        </p:spPr>
        <p:txBody>
          <a:bodyPr vert="horz" wrap="square" lIns="0" tIns="10941" rIns="0" bIns="0" rtlCol="0">
            <a:spAutoFit/>
          </a:bodyPr>
          <a:lstStyle/>
          <a:p>
            <a:pPr marL="11516">
              <a:spcBef>
                <a:spcPts val="86"/>
              </a:spcBef>
            </a:pPr>
            <a:r>
              <a:rPr sz="1451" b="1" dirty="0">
                <a:solidFill>
                  <a:srgbClr val="004187"/>
                </a:solidFill>
                <a:cs typeface="Arial"/>
              </a:rPr>
              <a:t>Чат-бот</a:t>
            </a:r>
            <a:r>
              <a:rPr sz="1451" b="1" spc="-54" dirty="0">
                <a:solidFill>
                  <a:srgbClr val="004187"/>
                </a:solidFill>
                <a:cs typeface="Arial"/>
              </a:rPr>
              <a:t> </a:t>
            </a:r>
            <a:r>
              <a:rPr sz="1451" b="1" spc="-18" dirty="0">
                <a:solidFill>
                  <a:srgbClr val="004187"/>
                </a:solidFill>
                <a:cs typeface="Arial"/>
              </a:rPr>
              <a:t>ЗПТ_Поруч</a:t>
            </a:r>
            <a:endParaRPr sz="1451" dirty="0"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4132" y="1773797"/>
            <a:ext cx="313903" cy="313483"/>
          </a:xfrm>
          <a:prstGeom prst="rect">
            <a:avLst/>
          </a:prstGeom>
        </p:spPr>
      </p:pic>
      <p:sp>
        <p:nvSpPr>
          <p:cNvPr id="31" name="Місце для тексту 1">
            <a:extLst>
              <a:ext uri="{FF2B5EF4-FFF2-40B4-BE49-F238E27FC236}">
                <a16:creationId xmlns:a16="http://schemas.microsoft.com/office/drawing/2014/main" id="{1A187A16-8882-4FC2-AACF-FA2DDF90CEF0}"/>
              </a:ext>
            </a:extLst>
          </p:cNvPr>
          <p:cNvSpPr txBox="1">
            <a:spLocks/>
          </p:cNvSpPr>
          <p:nvPr/>
        </p:nvSpPr>
        <p:spPr>
          <a:xfrm>
            <a:off x="2912389" y="614462"/>
            <a:ext cx="11550594" cy="366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dirty="0">
                <a:latin typeface="+mj-lt"/>
              </a:rPr>
              <a:t>Джерела</a:t>
            </a:r>
            <a:r>
              <a:rPr lang="uk-UA" spc="195" dirty="0">
                <a:latin typeface="+mj-lt"/>
              </a:rPr>
              <a:t> </a:t>
            </a:r>
            <a:r>
              <a:rPr lang="uk-UA" spc="-9" dirty="0">
                <a:latin typeface="+mj-lt"/>
              </a:rPr>
              <a:t>інформації</a:t>
            </a:r>
            <a:endParaRPr lang="uk-UA" dirty="0">
              <a:latin typeface="+mj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35D07C-F15D-44BD-E4D1-36C34CCF1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847C2CE9-F433-0C6E-0D3D-49FFF705DF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06703" y="359792"/>
            <a:ext cx="9143338" cy="892936"/>
          </a:xfrm>
        </p:spPr>
        <p:txBody>
          <a:bodyPr/>
          <a:lstStyle/>
          <a:p>
            <a:pPr lvl="0"/>
            <a:r>
              <a:rPr lang="uk-UA" b="1" dirty="0"/>
              <a:t>Оновлено Стандарт медичної допомоги за напрямом лікування осіб з психічними та поведінковими розладами внаслідок вживання опіоїдів 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5DB7C41-7B84-9D85-C109-6920DEA6FF4E}"/>
              </a:ext>
            </a:extLst>
          </p:cNvPr>
          <p:cNvSpPr txBox="1">
            <a:spLocks/>
          </p:cNvSpPr>
          <p:nvPr/>
        </p:nvSpPr>
        <p:spPr>
          <a:xfrm>
            <a:off x="494270" y="1523629"/>
            <a:ext cx="11118610" cy="4506468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1800" noProof="0" dirty="0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Обов’язковість визначення розладів вживання алкоголю серед пацієнтів із </a:t>
            </a:r>
            <a:r>
              <a:rPr lang="uk-UA" sz="1800" noProof="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опіоїдною</a:t>
            </a:r>
            <a:r>
              <a:rPr lang="uk-UA" sz="1800" noProof="0" dirty="0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залежністю із використанням </a:t>
            </a:r>
            <a:r>
              <a:rPr lang="uk-UA" sz="1800" noProof="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скринінгового</a:t>
            </a:r>
            <a:r>
              <a:rPr lang="uk-UA" sz="1800" noProof="0" dirty="0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опитувальника </a:t>
            </a:r>
            <a:r>
              <a:rPr lang="fr-FR" sz="1800" noProof="0" dirty="0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AUDIT, </a:t>
            </a:r>
            <a:r>
              <a:rPr lang="uk-UA" sz="1800" noProof="0" dirty="0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рекомендованого ВООЗ.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1800" noProof="0" dirty="0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Рекомендовано використання </a:t>
            </a:r>
            <a:r>
              <a:rPr lang="uk-UA" sz="1800" noProof="0" dirty="0" err="1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телемедичних</a:t>
            </a:r>
            <a:r>
              <a:rPr lang="uk-UA" sz="1800" noProof="0" dirty="0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та цифрових технологій для покращення процесу надання послуг.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1800" noProof="0" dirty="0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Рекомендовано відвідування груп самодопомоги протягом шести місяців після завершення замісної підтримувальної терапії для пацієнтів, які завершують лікування.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1800" noProof="0" dirty="0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Посилено контроль щодо пропуску пацієнтами прийому препаратів ЗПТ і відвідування лікувального закладу.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1800" noProof="0" dirty="0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Необхідності фіксації та реагування на побічні реакції, які виникають від прийому препаратів ПТАО.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uk-UA" sz="1800" noProof="0" dirty="0">
                <a:solidFill>
                  <a:schemeClr val="tx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Підхід спільного прийняття рішень, який передбачає активне залучення пацієнта</a:t>
            </a:r>
            <a:endParaRPr lang="uk-UA" sz="1600" noProof="0" dirty="0">
              <a:solidFill>
                <a:schemeClr val="tx1">
                  <a:lumMod val="50000"/>
                </a:schemeClr>
              </a:solidFill>
              <a:latin typeface="+mn-lt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6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81589602-8B4D-45FD-9663-E0AFD33C5A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66598" y="285286"/>
            <a:ext cx="11550594" cy="635084"/>
          </a:xfrm>
        </p:spPr>
        <p:txBody>
          <a:bodyPr/>
          <a:lstStyle/>
          <a:p>
            <a:r>
              <a:rPr lang="uk-UA" dirty="0"/>
              <a:t>ЗАМІСНА ПІДТРИМУВАЛЬНА ТЕРАПІЯ. Поточний стан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04C8D8ED-FB9C-47C0-A991-116F31130B33}"/>
              </a:ext>
            </a:extLst>
          </p:cNvPr>
          <p:cNvSpPr/>
          <p:nvPr/>
        </p:nvSpPr>
        <p:spPr>
          <a:xfrm>
            <a:off x="0" y="2486528"/>
            <a:ext cx="3080223" cy="31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r>
              <a:rPr lang="uk-UA" sz="2400" b="1" dirty="0"/>
              <a:t>78</a:t>
            </a:r>
            <a:r>
              <a:rPr lang="en-US" sz="2400" b="1" dirty="0"/>
              <a:t> 318 </a:t>
            </a:r>
            <a:endParaRPr lang="uk-UA" sz="2400" b="1" dirty="0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5E972801-C28E-42BE-9A6A-9DA8A9B1CAEA}"/>
              </a:ext>
            </a:extLst>
          </p:cNvPr>
          <p:cNvSpPr/>
          <p:nvPr/>
        </p:nvSpPr>
        <p:spPr>
          <a:xfrm>
            <a:off x="3433009" y="2973759"/>
            <a:ext cx="2406316" cy="237824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111 327    40%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7ADAF3BE-A809-4283-A1C0-C60E228B48E7}"/>
              </a:ext>
            </a:extLst>
          </p:cNvPr>
          <p:cNvSpPr/>
          <p:nvPr/>
        </p:nvSpPr>
        <p:spPr>
          <a:xfrm>
            <a:off x="9909137" y="3395041"/>
            <a:ext cx="1636434" cy="156615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3</a:t>
            </a:r>
            <a:r>
              <a:rPr lang="uk-UA" sz="2200" b="1" dirty="0"/>
              <a:t>2</a:t>
            </a:r>
            <a:r>
              <a:rPr lang="en-US" sz="2200" b="1" dirty="0"/>
              <a:t> </a:t>
            </a:r>
            <a:r>
              <a:rPr lang="uk-UA" sz="2200" b="1" dirty="0"/>
              <a:t>727</a:t>
            </a:r>
            <a:r>
              <a:rPr lang="en-US" sz="2200" b="1" dirty="0"/>
              <a:t> </a:t>
            </a:r>
            <a:r>
              <a:rPr lang="uk-UA" sz="2200" b="1" dirty="0"/>
              <a:t>78</a:t>
            </a:r>
            <a:r>
              <a:rPr lang="en-US" sz="2200" b="1" dirty="0"/>
              <a:t>,</a:t>
            </a:r>
            <a:r>
              <a:rPr lang="uk-UA" sz="2200" b="1" dirty="0"/>
              <a:t>9%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F2ACA38-6CD8-4C59-B836-0DADB8B33BC8}"/>
              </a:ext>
            </a:extLst>
          </p:cNvPr>
          <p:cNvSpPr/>
          <p:nvPr/>
        </p:nvSpPr>
        <p:spPr>
          <a:xfrm>
            <a:off x="6676804" y="3376739"/>
            <a:ext cx="1920440" cy="176131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41 465    15%</a:t>
            </a:r>
          </a:p>
        </p:txBody>
      </p: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B6E28A6A-A3B5-4A38-B3EB-ACF7AE155257}"/>
              </a:ext>
            </a:extLst>
          </p:cNvPr>
          <p:cNvCxnSpPr>
            <a:cxnSpLocks/>
          </p:cNvCxnSpPr>
          <p:nvPr/>
        </p:nvCxnSpPr>
        <p:spPr>
          <a:xfrm flipV="1">
            <a:off x="1612068" y="5080045"/>
            <a:ext cx="5642172" cy="540264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Пряма сполучна лінія 10">
            <a:extLst>
              <a:ext uri="{FF2B5EF4-FFF2-40B4-BE49-F238E27FC236}">
                <a16:creationId xmlns:a16="http://schemas.microsoft.com/office/drawing/2014/main" id="{3A77397A-52B4-40B4-857B-C72D0148B92D}"/>
              </a:ext>
            </a:extLst>
          </p:cNvPr>
          <p:cNvCxnSpPr>
            <a:cxnSpLocks/>
          </p:cNvCxnSpPr>
          <p:nvPr/>
        </p:nvCxnSpPr>
        <p:spPr>
          <a:xfrm>
            <a:off x="1587711" y="2477325"/>
            <a:ext cx="6096912" cy="89021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C8B13B57-EA72-45FB-B9E9-946894AE931A}"/>
              </a:ext>
            </a:extLst>
          </p:cNvPr>
          <p:cNvCxnSpPr>
            <a:cxnSpLocks/>
          </p:cNvCxnSpPr>
          <p:nvPr/>
        </p:nvCxnSpPr>
        <p:spPr>
          <a:xfrm>
            <a:off x="7586411" y="3367536"/>
            <a:ext cx="4605589" cy="5242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Пряма сполучна лінія 18">
            <a:extLst>
              <a:ext uri="{FF2B5EF4-FFF2-40B4-BE49-F238E27FC236}">
                <a16:creationId xmlns:a16="http://schemas.microsoft.com/office/drawing/2014/main" id="{8E5BBEF4-3A2F-44B5-8201-6CB399EF8DA1}"/>
              </a:ext>
            </a:extLst>
          </p:cNvPr>
          <p:cNvCxnSpPr>
            <a:cxnSpLocks/>
          </p:cNvCxnSpPr>
          <p:nvPr/>
        </p:nvCxnSpPr>
        <p:spPr>
          <a:xfrm>
            <a:off x="8341895" y="4847881"/>
            <a:ext cx="3850105" cy="128969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539E210-BFAE-4912-9692-E032EBA7276E}"/>
              </a:ext>
            </a:extLst>
          </p:cNvPr>
          <p:cNvSpPr/>
          <p:nvPr/>
        </p:nvSpPr>
        <p:spPr>
          <a:xfrm>
            <a:off x="212520" y="5663220"/>
            <a:ext cx="2502708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Оціночна кількість ЛВНІ, яким може бути показано ЗПТ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A0A53EEF-C452-4366-83EC-7C48F4E47D18}"/>
              </a:ext>
            </a:extLst>
          </p:cNvPr>
          <p:cNvSpPr/>
          <p:nvPr/>
        </p:nvSpPr>
        <p:spPr>
          <a:xfrm>
            <a:off x="3080223" y="5577128"/>
            <a:ext cx="3128005" cy="1441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Рекомендації ВООЗ щодо охоплення ЗПТ ЛВНІ з метою впливу на епідемію ВІЛ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AFA3A024-CA4C-47BB-B4CD-8ABC5BBE5576}"/>
              </a:ext>
            </a:extLst>
          </p:cNvPr>
          <p:cNvSpPr/>
          <p:nvPr/>
        </p:nvSpPr>
        <p:spPr>
          <a:xfrm>
            <a:off x="9584442" y="5380162"/>
            <a:ext cx="2502708" cy="1441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Поточне покриття лікуванням ЗПТ** 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502ABB7B-6267-462B-9A22-E6BE04FDAA81}"/>
              </a:ext>
            </a:extLst>
          </p:cNvPr>
          <p:cNvSpPr/>
          <p:nvPr/>
        </p:nvSpPr>
        <p:spPr>
          <a:xfrm>
            <a:off x="6561014" y="5312721"/>
            <a:ext cx="2502708" cy="1441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Затверджена національна ціль на 2025 рік* </a:t>
            </a:r>
          </a:p>
        </p:txBody>
      </p:sp>
      <p:sp>
        <p:nvSpPr>
          <p:cNvPr id="15" name="Прямокутник 14">
            <a:extLst>
              <a:ext uri="{FF2B5EF4-FFF2-40B4-BE49-F238E27FC236}">
                <a16:creationId xmlns:a16="http://schemas.microsoft.com/office/drawing/2014/main" id="{8ECA7758-6A8B-44E5-BB60-DCE4E60C50F3}"/>
              </a:ext>
            </a:extLst>
          </p:cNvPr>
          <p:cNvSpPr/>
          <p:nvPr/>
        </p:nvSpPr>
        <p:spPr>
          <a:xfrm>
            <a:off x="7852282" y="6436907"/>
            <a:ext cx="8469735" cy="6352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700" i="1" dirty="0">
                <a:solidFill>
                  <a:srgbClr val="717E85"/>
                </a:solidFill>
              </a:rPr>
              <a:t>* без врахування цілей по Луганській області</a:t>
            </a:r>
          </a:p>
          <a:p>
            <a:r>
              <a:rPr lang="en-US" sz="700" i="1" dirty="0">
                <a:solidFill>
                  <a:srgbClr val="717E85"/>
                </a:solidFill>
              </a:rPr>
              <a:t>*</a:t>
            </a:r>
            <a:r>
              <a:rPr lang="uk-UA" sz="700" i="1" dirty="0">
                <a:solidFill>
                  <a:srgbClr val="717E85"/>
                </a:solidFill>
              </a:rPr>
              <a:t>*кількість осіб, які отримують ЗПТ станом на 01.10.202</a:t>
            </a:r>
            <a:r>
              <a:rPr lang="en-US" sz="700" i="1" dirty="0">
                <a:solidFill>
                  <a:srgbClr val="717E85"/>
                </a:solidFill>
              </a:rPr>
              <a:t>5</a:t>
            </a:r>
            <a:r>
              <a:rPr lang="uk-UA" sz="700" i="1" dirty="0">
                <a:solidFill>
                  <a:srgbClr val="717E85"/>
                </a:solidFill>
              </a:rPr>
              <a:t> на базі комунальних та приватних ЗОЗ</a:t>
            </a:r>
          </a:p>
        </p:txBody>
      </p:sp>
    </p:spTree>
    <p:extLst>
      <p:ext uri="{BB962C8B-B14F-4D97-AF65-F5344CB8AC3E}">
        <p14:creationId xmlns:p14="http://schemas.microsoft.com/office/powerpoint/2010/main" val="456931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Графіка 1">
            <a:extLst>
              <a:ext uri="{FF2B5EF4-FFF2-40B4-BE49-F238E27FC236}">
                <a16:creationId xmlns:a16="http://schemas.microsoft.com/office/drawing/2014/main" id="{C0455E39-89DC-2203-6C13-D2D597EF8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58679" y="1322173"/>
            <a:ext cx="9622752" cy="5412259"/>
          </a:xfrm>
          <a:prstGeom prst="rect">
            <a:avLst/>
          </a:prstGeom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011770" y="333768"/>
            <a:ext cx="8703887" cy="753146"/>
          </a:xfrm>
        </p:spPr>
        <p:txBody>
          <a:bodyPr/>
          <a:lstStyle/>
          <a:p>
            <a:r>
              <a:rPr lang="ru-RU" spc="-25" dirty="0"/>
              <a:t>Оперативна</a:t>
            </a:r>
            <a:r>
              <a:rPr lang="ru-RU" spc="-40" dirty="0"/>
              <a:t> </a:t>
            </a:r>
            <a:r>
              <a:rPr lang="ru-RU" spc="-10" dirty="0" err="1"/>
              <a:t>інформація</a:t>
            </a:r>
            <a:r>
              <a:rPr lang="ru-RU" spc="-40" dirty="0"/>
              <a:t> </a:t>
            </a:r>
            <a:r>
              <a:rPr lang="ru-RU" dirty="0" err="1"/>
              <a:t>щодо</a:t>
            </a:r>
            <a:r>
              <a:rPr lang="ru-RU" spc="-20" dirty="0"/>
              <a:t> </a:t>
            </a:r>
            <a:r>
              <a:rPr lang="ru-RU" spc="-10" dirty="0" err="1"/>
              <a:t>реалізації</a:t>
            </a:r>
            <a:r>
              <a:rPr lang="ru-RU" spc="-55" dirty="0"/>
              <a:t> </a:t>
            </a:r>
            <a:r>
              <a:rPr lang="ru-RU" dirty="0" err="1"/>
              <a:t>програми</a:t>
            </a:r>
            <a:r>
              <a:rPr lang="ru-RU" spc="-30" dirty="0"/>
              <a:t> </a:t>
            </a:r>
            <a:r>
              <a:rPr lang="ru-RU" spc="-25" dirty="0"/>
              <a:t>ЗПТ</a:t>
            </a:r>
          </a:p>
          <a:p>
            <a:pPr algn="r"/>
            <a:r>
              <a:rPr lang="ru-RU" dirty="0">
                <a:cs typeface="Arial"/>
              </a:rPr>
              <a:t>у ЗОЗ </a:t>
            </a:r>
            <a:r>
              <a:rPr lang="ru-RU" dirty="0" err="1">
                <a:solidFill>
                  <a:schemeClr val="accent2"/>
                </a:solidFill>
                <a:cs typeface="Arial"/>
              </a:rPr>
              <a:t>комунальної</a:t>
            </a:r>
            <a:r>
              <a:rPr lang="ru-RU" dirty="0">
                <a:cs typeface="Arial"/>
              </a:rPr>
              <a:t> </a:t>
            </a:r>
            <a:r>
              <a:rPr lang="ru-RU" dirty="0" err="1">
                <a:cs typeface="Arial"/>
              </a:rPr>
              <a:t>форми</a:t>
            </a:r>
            <a:r>
              <a:rPr lang="ru-RU" dirty="0">
                <a:cs typeface="Arial"/>
              </a:rPr>
              <a:t> </a:t>
            </a:r>
            <a:r>
              <a:rPr lang="ru-RU" dirty="0" err="1">
                <a:cs typeface="Arial"/>
              </a:rPr>
              <a:t>власності</a:t>
            </a:r>
            <a:endParaRPr lang="ru-RU" dirty="0">
              <a:cs typeface="Arial"/>
            </a:endParaRPr>
          </a:p>
          <a:p>
            <a:endParaRPr lang="ru-RU" dirty="0"/>
          </a:p>
        </p:txBody>
      </p:sp>
      <p:sp>
        <p:nvSpPr>
          <p:cNvPr id="5" name="object 109">
            <a:extLst>
              <a:ext uri="{FF2B5EF4-FFF2-40B4-BE49-F238E27FC236}">
                <a16:creationId xmlns:a16="http://schemas.microsoft.com/office/drawing/2014/main" id="{B0BD7DE1-0C84-4B76-B11C-EF4638BC0463}"/>
              </a:ext>
            </a:extLst>
          </p:cNvPr>
          <p:cNvSpPr txBox="1"/>
          <p:nvPr/>
        </p:nvSpPr>
        <p:spPr>
          <a:xfrm>
            <a:off x="8213116" y="1672878"/>
            <a:ext cx="3534693" cy="2124684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78435" algn="ctr">
              <a:lnSpc>
                <a:spcPct val="150000"/>
              </a:lnSpc>
              <a:spcBef>
                <a:spcPts val="595"/>
              </a:spcBef>
            </a:pPr>
            <a:r>
              <a:rPr lang="uk-UA" sz="2400" b="1" dirty="0">
                <a:solidFill>
                  <a:schemeClr val="accent1"/>
                </a:solidFill>
                <a:latin typeface="+mj-lt"/>
                <a:cs typeface="Arial"/>
              </a:rPr>
              <a:t>Всього по Україні</a:t>
            </a:r>
          </a:p>
          <a:p>
            <a:pPr marL="178435" algn="ctr">
              <a:lnSpc>
                <a:spcPct val="150000"/>
              </a:lnSpc>
              <a:spcBef>
                <a:spcPts val="595"/>
              </a:spcBef>
            </a:pPr>
            <a:r>
              <a:rPr lang="uk-UA" sz="2400" b="1" dirty="0">
                <a:solidFill>
                  <a:srgbClr val="F19100"/>
                </a:solidFill>
                <a:latin typeface="+mj-lt"/>
                <a:cs typeface="Arial"/>
              </a:rPr>
              <a:t>22</a:t>
            </a:r>
            <a:r>
              <a:rPr sz="2400" b="1" spc="70" dirty="0">
                <a:solidFill>
                  <a:srgbClr val="F19100"/>
                </a:solidFill>
                <a:latin typeface="+mj-lt"/>
                <a:cs typeface="Arial"/>
              </a:rPr>
              <a:t> </a:t>
            </a:r>
            <a:r>
              <a:rPr lang="uk-UA" sz="2400" b="1" spc="70" dirty="0">
                <a:solidFill>
                  <a:srgbClr val="F19100"/>
                </a:solidFill>
                <a:latin typeface="+mj-lt"/>
                <a:cs typeface="Arial"/>
              </a:rPr>
              <a:t>027 </a:t>
            </a:r>
            <a:r>
              <a:rPr sz="2400" b="1" spc="-20" dirty="0" err="1">
                <a:solidFill>
                  <a:srgbClr val="F19100"/>
                </a:solidFill>
                <a:latin typeface="+mj-lt"/>
                <a:cs typeface="Arial"/>
              </a:rPr>
              <a:t>ос</a:t>
            </a:r>
            <a:r>
              <a:rPr lang="uk-UA" sz="2400" b="1" spc="-20" dirty="0" err="1">
                <a:solidFill>
                  <a:srgbClr val="F19100"/>
                </a:solidFill>
                <a:latin typeface="+mj-lt"/>
                <a:cs typeface="Arial"/>
              </a:rPr>
              <a:t>оби</a:t>
            </a:r>
            <a:endParaRPr lang="uk-UA" sz="2400" b="1" spc="-20" dirty="0">
              <a:solidFill>
                <a:srgbClr val="F19100"/>
              </a:solidFill>
              <a:latin typeface="+mj-lt"/>
              <a:cs typeface="Arial"/>
            </a:endParaRPr>
          </a:p>
          <a:p>
            <a:pPr marL="178435" algn="ctr">
              <a:lnSpc>
                <a:spcPct val="150000"/>
              </a:lnSpc>
              <a:spcBef>
                <a:spcPts val="595"/>
              </a:spcBef>
            </a:pPr>
            <a:r>
              <a:rPr lang="ru-RU" b="1" spc="-20" dirty="0" err="1">
                <a:solidFill>
                  <a:schemeClr val="accent1"/>
                </a:solidFill>
                <a:latin typeface="+mj-lt"/>
                <a:cs typeface="Arial"/>
              </a:rPr>
              <a:t>отримують</a:t>
            </a:r>
            <a:r>
              <a:rPr lang="ru-RU" b="1" spc="-20" dirty="0">
                <a:solidFill>
                  <a:schemeClr val="accent1"/>
                </a:solidFill>
                <a:latin typeface="+mj-lt"/>
                <a:cs typeface="Arial"/>
              </a:rPr>
              <a:t> </a:t>
            </a:r>
            <a:r>
              <a:rPr lang="ru-RU" b="1" spc="-20" dirty="0" err="1">
                <a:solidFill>
                  <a:schemeClr val="accent1"/>
                </a:solidFill>
                <a:latin typeface="+mj-lt"/>
                <a:cs typeface="Arial"/>
              </a:rPr>
              <a:t>лікування</a:t>
            </a:r>
            <a:r>
              <a:rPr lang="ru-RU" b="1" spc="-20" dirty="0">
                <a:solidFill>
                  <a:schemeClr val="accent1"/>
                </a:solidFill>
                <a:latin typeface="+mj-lt"/>
                <a:cs typeface="Arial"/>
              </a:rPr>
              <a:t> препаратами ЗПТ</a:t>
            </a:r>
            <a:endParaRPr lang="uk-UA" b="1" spc="-20" dirty="0">
              <a:solidFill>
                <a:schemeClr val="accent1"/>
              </a:solidFill>
              <a:latin typeface="+mj-lt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B570F05-7861-4E7D-A3BD-FDE4BABA7933}"/>
              </a:ext>
            </a:extLst>
          </p:cNvPr>
          <p:cNvSpPr txBox="1"/>
          <p:nvPr/>
        </p:nvSpPr>
        <p:spPr>
          <a:xfrm>
            <a:off x="8413087" y="4029529"/>
            <a:ext cx="3458210" cy="1878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175895" indent="-635" algn="ctr">
              <a:lnSpc>
                <a:spcPct val="150000"/>
              </a:lnSpc>
              <a:spcBef>
                <a:spcPts val="100"/>
              </a:spcBef>
            </a:pPr>
            <a:r>
              <a:rPr lang="uk-UA" b="1" dirty="0">
                <a:solidFill>
                  <a:srgbClr val="004187"/>
                </a:solidFill>
                <a:latin typeface="+mj-lt"/>
                <a:cs typeface="Arial"/>
              </a:rPr>
              <a:t>За І-ІІІ квартали 2025 року </a:t>
            </a:r>
            <a:r>
              <a:rPr b="1" spc="-10" dirty="0" err="1">
                <a:solidFill>
                  <a:srgbClr val="004187"/>
                </a:solidFill>
                <a:latin typeface="+mj-lt"/>
                <a:cs typeface="Arial"/>
              </a:rPr>
              <a:t>приріст</a:t>
            </a:r>
            <a:endParaRPr dirty="0">
              <a:latin typeface="+mj-lt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F19100"/>
                </a:solidFill>
                <a:latin typeface="+mj-lt"/>
                <a:cs typeface="Arial"/>
              </a:rPr>
              <a:t>182 пацієнти</a:t>
            </a:r>
            <a:endParaRPr sz="2400" dirty="0">
              <a:latin typeface="+mj-lt"/>
              <a:cs typeface="Arial"/>
            </a:endParaRPr>
          </a:p>
          <a:p>
            <a:pPr algn="ctr">
              <a:lnSpc>
                <a:spcPct val="150000"/>
              </a:lnSpc>
              <a:spcBef>
                <a:spcPts val="20"/>
              </a:spcBef>
            </a:pPr>
            <a:r>
              <a:rPr sz="1100" b="1" dirty="0">
                <a:solidFill>
                  <a:srgbClr val="004187"/>
                </a:solidFill>
                <a:cs typeface="Arial"/>
              </a:rPr>
              <a:t>у</a:t>
            </a:r>
            <a:r>
              <a:rPr sz="1100" b="1" spc="-35" dirty="0">
                <a:solidFill>
                  <a:srgbClr val="004187"/>
                </a:solidFill>
                <a:cs typeface="Arial"/>
              </a:rPr>
              <a:t> </a:t>
            </a:r>
            <a:r>
              <a:rPr sz="1100" b="1" dirty="0">
                <a:solidFill>
                  <a:srgbClr val="004187"/>
                </a:solidFill>
                <a:cs typeface="Arial"/>
              </a:rPr>
              <a:t>порівнянні</a:t>
            </a:r>
            <a:r>
              <a:rPr sz="1100" b="1" spc="-10" dirty="0">
                <a:solidFill>
                  <a:srgbClr val="004187"/>
                </a:solidFill>
                <a:cs typeface="Arial"/>
              </a:rPr>
              <a:t> </a:t>
            </a:r>
            <a:r>
              <a:rPr sz="1100" b="1" dirty="0">
                <a:solidFill>
                  <a:srgbClr val="004187"/>
                </a:solidFill>
                <a:cs typeface="Arial"/>
              </a:rPr>
              <a:t>з</a:t>
            </a:r>
            <a:r>
              <a:rPr sz="1100" b="1" spc="-30" dirty="0">
                <a:solidFill>
                  <a:srgbClr val="004187"/>
                </a:solidFill>
                <a:cs typeface="Arial"/>
              </a:rPr>
              <a:t> </a:t>
            </a:r>
            <a:r>
              <a:rPr sz="1100" b="1" dirty="0" err="1">
                <a:solidFill>
                  <a:srgbClr val="004187"/>
                </a:solidFill>
                <a:cs typeface="Arial"/>
              </a:rPr>
              <a:t>охопленням</a:t>
            </a:r>
            <a:r>
              <a:rPr sz="1100" b="1" spc="-25" dirty="0">
                <a:solidFill>
                  <a:srgbClr val="004187"/>
                </a:solidFill>
                <a:cs typeface="Arial"/>
              </a:rPr>
              <a:t> </a:t>
            </a:r>
            <a:endParaRPr lang="uk-UA" sz="1100" b="1" spc="-25" dirty="0">
              <a:solidFill>
                <a:srgbClr val="004187"/>
              </a:solidFill>
              <a:cs typeface="Arial"/>
            </a:endParaRPr>
          </a:p>
          <a:p>
            <a:pPr algn="ctr">
              <a:lnSpc>
                <a:spcPct val="150000"/>
              </a:lnSpc>
              <a:spcBef>
                <a:spcPts val="20"/>
              </a:spcBef>
            </a:pPr>
            <a:r>
              <a:rPr sz="1100" b="1" spc="-20" dirty="0" err="1">
                <a:solidFill>
                  <a:srgbClr val="004187"/>
                </a:solidFill>
                <a:cs typeface="Arial"/>
              </a:rPr>
              <a:t>станом</a:t>
            </a:r>
            <a:r>
              <a:rPr sz="1100" b="1" spc="-45" dirty="0">
                <a:solidFill>
                  <a:srgbClr val="004187"/>
                </a:solidFill>
                <a:cs typeface="Arial"/>
              </a:rPr>
              <a:t> </a:t>
            </a:r>
            <a:r>
              <a:rPr sz="1100" b="1" dirty="0" err="1">
                <a:solidFill>
                  <a:srgbClr val="004187"/>
                </a:solidFill>
                <a:cs typeface="Arial"/>
              </a:rPr>
              <a:t>на</a:t>
            </a:r>
            <a:r>
              <a:rPr sz="1100" b="1" spc="-35" dirty="0">
                <a:solidFill>
                  <a:srgbClr val="004187"/>
                </a:solidFill>
                <a:cs typeface="Arial"/>
              </a:rPr>
              <a:t> </a:t>
            </a:r>
            <a:r>
              <a:rPr sz="1100" b="1" spc="-10" dirty="0">
                <a:solidFill>
                  <a:srgbClr val="004187"/>
                </a:solidFill>
                <a:cs typeface="Arial"/>
              </a:rPr>
              <a:t>01.</a:t>
            </a:r>
            <a:r>
              <a:rPr lang="uk-UA" sz="1100" b="1" spc="-10" dirty="0">
                <a:solidFill>
                  <a:srgbClr val="004187"/>
                </a:solidFill>
                <a:cs typeface="Arial"/>
              </a:rPr>
              <a:t>01</a:t>
            </a:r>
            <a:r>
              <a:rPr sz="1100" b="1" spc="-10" dirty="0">
                <a:solidFill>
                  <a:srgbClr val="004187"/>
                </a:solidFill>
                <a:cs typeface="Arial"/>
              </a:rPr>
              <a:t>.202</a:t>
            </a:r>
            <a:r>
              <a:rPr lang="uk-UA" sz="1100" b="1" spc="-10" dirty="0">
                <a:solidFill>
                  <a:srgbClr val="004187"/>
                </a:solidFill>
                <a:cs typeface="Arial"/>
              </a:rPr>
              <a:t>5</a:t>
            </a:r>
            <a:endParaRPr sz="11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8476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66F476-E55F-A5DB-6FB9-29BC992153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516"/>
            <a:ext cx="9465276" cy="532402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2850525" y="359955"/>
            <a:ext cx="8634120" cy="942378"/>
          </a:xfrm>
        </p:spPr>
        <p:txBody>
          <a:bodyPr/>
          <a:lstStyle/>
          <a:p>
            <a:r>
              <a:rPr lang="ru-RU" spc="-25" dirty="0"/>
              <a:t>Оперативна</a:t>
            </a:r>
            <a:r>
              <a:rPr lang="ru-RU" spc="-40" dirty="0"/>
              <a:t> </a:t>
            </a:r>
            <a:r>
              <a:rPr lang="ru-RU" spc="-10" dirty="0" err="1"/>
              <a:t>інформація</a:t>
            </a:r>
            <a:r>
              <a:rPr lang="ru-RU" spc="-40" dirty="0"/>
              <a:t> </a:t>
            </a:r>
            <a:r>
              <a:rPr lang="ru-RU" dirty="0" err="1"/>
              <a:t>щодо</a:t>
            </a:r>
            <a:r>
              <a:rPr lang="ru-RU" spc="-20" dirty="0"/>
              <a:t> </a:t>
            </a:r>
            <a:r>
              <a:rPr lang="ru-RU" spc="-10" dirty="0" err="1"/>
              <a:t>реалізації</a:t>
            </a:r>
            <a:r>
              <a:rPr lang="ru-RU" spc="-55" dirty="0"/>
              <a:t> </a:t>
            </a:r>
            <a:r>
              <a:rPr lang="ru-RU" dirty="0" err="1"/>
              <a:t>програми</a:t>
            </a:r>
            <a:r>
              <a:rPr lang="ru-RU" spc="-30" dirty="0"/>
              <a:t> </a:t>
            </a:r>
            <a:r>
              <a:rPr lang="ru-RU" spc="-25" dirty="0"/>
              <a:t>ЗПТ</a:t>
            </a:r>
          </a:p>
          <a:p>
            <a:pPr algn="r"/>
            <a:r>
              <a:rPr lang="ru-RU" dirty="0">
                <a:cs typeface="Arial"/>
              </a:rPr>
              <a:t>у ЗОЗ </a:t>
            </a:r>
            <a:r>
              <a:rPr lang="ru-RU" dirty="0" err="1">
                <a:solidFill>
                  <a:schemeClr val="accent2"/>
                </a:solidFill>
                <a:cs typeface="Arial"/>
              </a:rPr>
              <a:t>комунальної</a:t>
            </a:r>
            <a:r>
              <a:rPr lang="ru-RU" dirty="0">
                <a:cs typeface="Arial"/>
              </a:rPr>
              <a:t> і </a:t>
            </a:r>
            <a:r>
              <a:rPr lang="ru-RU" dirty="0" err="1">
                <a:solidFill>
                  <a:schemeClr val="accent2"/>
                </a:solidFill>
                <a:cs typeface="Arial"/>
              </a:rPr>
              <a:t>приватної</a:t>
            </a:r>
            <a:r>
              <a:rPr lang="ru-RU" dirty="0">
                <a:cs typeface="Arial"/>
              </a:rPr>
              <a:t> </a:t>
            </a:r>
            <a:r>
              <a:rPr lang="ru-RU" dirty="0" err="1">
                <a:cs typeface="Arial"/>
              </a:rPr>
              <a:t>форми</a:t>
            </a:r>
            <a:r>
              <a:rPr lang="ru-RU" dirty="0">
                <a:cs typeface="Arial"/>
              </a:rPr>
              <a:t> </a:t>
            </a:r>
            <a:r>
              <a:rPr lang="ru-RU" dirty="0" err="1">
                <a:cs typeface="Arial"/>
              </a:rPr>
              <a:t>власності</a:t>
            </a:r>
            <a:endParaRPr lang="ru-RU" dirty="0">
              <a:cs typeface="Arial"/>
            </a:endParaRPr>
          </a:p>
          <a:p>
            <a:endParaRPr lang="ru-RU" dirty="0"/>
          </a:p>
        </p:txBody>
      </p:sp>
      <p:sp>
        <p:nvSpPr>
          <p:cNvPr id="5" name="object 109">
            <a:extLst>
              <a:ext uri="{FF2B5EF4-FFF2-40B4-BE49-F238E27FC236}">
                <a16:creationId xmlns:a16="http://schemas.microsoft.com/office/drawing/2014/main" id="{B0BD7DE1-0C84-4B76-B11C-EF4638BC0463}"/>
              </a:ext>
            </a:extLst>
          </p:cNvPr>
          <p:cNvSpPr txBox="1"/>
          <p:nvPr/>
        </p:nvSpPr>
        <p:spPr>
          <a:xfrm>
            <a:off x="8213116" y="1672878"/>
            <a:ext cx="3534693" cy="283334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78435" algn="ctr">
              <a:lnSpc>
                <a:spcPct val="150000"/>
              </a:lnSpc>
              <a:spcBef>
                <a:spcPts val="595"/>
              </a:spcBef>
            </a:pPr>
            <a:r>
              <a:rPr lang="uk-UA" sz="2400" b="1" dirty="0">
                <a:solidFill>
                  <a:schemeClr val="accent1"/>
                </a:solidFill>
                <a:latin typeface="+mj-lt"/>
                <a:cs typeface="Arial"/>
              </a:rPr>
              <a:t>Всього по Україні</a:t>
            </a:r>
            <a:endParaRPr lang="uk-UA" sz="2400" b="1" dirty="0">
              <a:solidFill>
                <a:srgbClr val="F19100"/>
              </a:solidFill>
              <a:latin typeface="+mj-lt"/>
              <a:cs typeface="Arial"/>
            </a:endParaRPr>
          </a:p>
          <a:p>
            <a:pPr marL="178435" algn="ctr">
              <a:lnSpc>
                <a:spcPct val="150000"/>
              </a:lnSpc>
              <a:spcBef>
                <a:spcPts val="595"/>
              </a:spcBef>
            </a:pPr>
            <a:r>
              <a:rPr lang="en-US" sz="2400" b="1" dirty="0">
                <a:solidFill>
                  <a:srgbClr val="F19100"/>
                </a:solidFill>
                <a:latin typeface="+mj-lt"/>
                <a:cs typeface="Arial"/>
              </a:rPr>
              <a:t>3</a:t>
            </a:r>
            <a:r>
              <a:rPr lang="uk-UA" sz="2400" b="1" dirty="0">
                <a:solidFill>
                  <a:srgbClr val="F19100"/>
                </a:solidFill>
                <a:latin typeface="+mj-lt"/>
                <a:cs typeface="Arial"/>
              </a:rPr>
              <a:t>2</a:t>
            </a:r>
            <a:r>
              <a:rPr lang="en-US" sz="2400" b="1" dirty="0">
                <a:solidFill>
                  <a:srgbClr val="F19100"/>
                </a:solidFill>
                <a:latin typeface="+mj-lt"/>
                <a:cs typeface="Arial"/>
              </a:rPr>
              <a:t> </a:t>
            </a:r>
            <a:r>
              <a:rPr lang="uk-UA" sz="2400" b="1" dirty="0">
                <a:solidFill>
                  <a:srgbClr val="F19100"/>
                </a:solidFill>
                <a:latin typeface="+mj-lt"/>
                <a:cs typeface="Arial"/>
              </a:rPr>
              <a:t>727</a:t>
            </a:r>
            <a:r>
              <a:rPr lang="en-US" sz="2400" b="1" dirty="0">
                <a:solidFill>
                  <a:srgbClr val="F19100"/>
                </a:solidFill>
                <a:latin typeface="+mj-lt"/>
                <a:cs typeface="Arial"/>
              </a:rPr>
              <a:t> </a:t>
            </a:r>
            <a:r>
              <a:rPr sz="2400" b="1" spc="-20" dirty="0" err="1">
                <a:solidFill>
                  <a:srgbClr val="F19100"/>
                </a:solidFill>
                <a:latin typeface="+mj-lt"/>
                <a:cs typeface="Arial"/>
              </a:rPr>
              <a:t>ос</a:t>
            </a:r>
            <a:r>
              <a:rPr lang="uk-UA" sz="2400" b="1" spc="-20" dirty="0">
                <a:solidFill>
                  <a:srgbClr val="F19100"/>
                </a:solidFill>
                <a:latin typeface="+mj-lt"/>
                <a:cs typeface="Arial"/>
              </a:rPr>
              <a:t>і</a:t>
            </a:r>
            <a:r>
              <a:rPr sz="2400" b="1" spc="-20" dirty="0">
                <a:solidFill>
                  <a:srgbClr val="F19100"/>
                </a:solidFill>
                <a:latin typeface="+mj-lt"/>
                <a:cs typeface="Arial"/>
              </a:rPr>
              <a:t>б</a:t>
            </a:r>
            <a:endParaRPr lang="uk-UA" sz="2400" b="1" spc="-20" dirty="0">
              <a:solidFill>
                <a:srgbClr val="F19100"/>
              </a:solidFill>
              <a:latin typeface="+mj-lt"/>
              <a:cs typeface="Arial"/>
            </a:endParaRPr>
          </a:p>
          <a:p>
            <a:pPr marL="178435" algn="ctr">
              <a:lnSpc>
                <a:spcPct val="150000"/>
              </a:lnSpc>
              <a:spcBef>
                <a:spcPts val="595"/>
              </a:spcBef>
            </a:pPr>
            <a:r>
              <a:rPr lang="uk-UA" b="1" spc="-20" dirty="0">
                <a:solidFill>
                  <a:schemeClr val="accent1"/>
                </a:solidFill>
                <a:latin typeface="+mj-lt"/>
                <a:cs typeface="Arial"/>
              </a:rPr>
              <a:t>отримують лікування препаратами ЗПТ</a:t>
            </a:r>
          </a:p>
          <a:p>
            <a:pPr marL="178435" algn="ctr">
              <a:lnSpc>
                <a:spcPct val="150000"/>
              </a:lnSpc>
              <a:spcBef>
                <a:spcPts val="595"/>
              </a:spcBef>
            </a:pPr>
            <a:endParaRPr lang="uk-UA" sz="2400" b="1" spc="-20" dirty="0">
              <a:solidFill>
                <a:srgbClr val="F19100"/>
              </a:solidFill>
              <a:latin typeface="+mj-lt"/>
              <a:cs typeface="Arial"/>
            </a:endParaRPr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2B570F05-7861-4E7D-A3BD-FDE4BABA7933}"/>
              </a:ext>
            </a:extLst>
          </p:cNvPr>
          <p:cNvSpPr txBox="1"/>
          <p:nvPr/>
        </p:nvSpPr>
        <p:spPr>
          <a:xfrm>
            <a:off x="8413087" y="4029529"/>
            <a:ext cx="3458210" cy="187884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610" marR="175895" indent="-635" algn="ctr">
              <a:lnSpc>
                <a:spcPct val="150000"/>
              </a:lnSpc>
              <a:spcBef>
                <a:spcPts val="100"/>
              </a:spcBef>
            </a:pPr>
            <a:r>
              <a:rPr b="1" dirty="0">
                <a:solidFill>
                  <a:srgbClr val="004187"/>
                </a:solidFill>
                <a:latin typeface="+mj-lt"/>
                <a:cs typeface="Arial"/>
              </a:rPr>
              <a:t>На</a:t>
            </a:r>
            <a:r>
              <a:rPr b="1" spc="-20" dirty="0">
                <a:solidFill>
                  <a:srgbClr val="004187"/>
                </a:solidFill>
                <a:latin typeface="+mj-lt"/>
                <a:cs typeface="Arial"/>
              </a:rPr>
              <a:t> </a:t>
            </a:r>
            <a:r>
              <a:rPr b="1" dirty="0">
                <a:solidFill>
                  <a:srgbClr val="004187"/>
                </a:solidFill>
                <a:latin typeface="+mj-lt"/>
                <a:cs typeface="Arial"/>
              </a:rPr>
              <a:t>кінець</a:t>
            </a:r>
            <a:r>
              <a:rPr b="1" spc="25" dirty="0">
                <a:solidFill>
                  <a:srgbClr val="004187"/>
                </a:solidFill>
                <a:latin typeface="+mj-lt"/>
                <a:cs typeface="Arial"/>
              </a:rPr>
              <a:t> </a:t>
            </a:r>
            <a:r>
              <a:rPr b="1" spc="-20" dirty="0">
                <a:solidFill>
                  <a:srgbClr val="004187"/>
                </a:solidFill>
                <a:latin typeface="+mj-lt"/>
                <a:cs typeface="Arial"/>
              </a:rPr>
              <a:t>звітного </a:t>
            </a:r>
            <a:r>
              <a:rPr b="1" dirty="0">
                <a:solidFill>
                  <a:srgbClr val="004187"/>
                </a:solidFill>
                <a:latin typeface="+mj-lt"/>
                <a:cs typeface="Arial"/>
              </a:rPr>
              <a:t>періоду</a:t>
            </a:r>
            <a:r>
              <a:rPr b="1" spc="-30" dirty="0">
                <a:solidFill>
                  <a:srgbClr val="004187"/>
                </a:solidFill>
                <a:latin typeface="+mj-lt"/>
                <a:cs typeface="Arial"/>
              </a:rPr>
              <a:t> </a:t>
            </a:r>
            <a:r>
              <a:rPr b="1" spc="-10" dirty="0" err="1">
                <a:solidFill>
                  <a:srgbClr val="004187"/>
                </a:solidFill>
                <a:latin typeface="+mj-lt"/>
                <a:cs typeface="Arial"/>
              </a:rPr>
              <a:t>приріст</a:t>
            </a:r>
            <a:r>
              <a:rPr b="1" spc="-10" dirty="0">
                <a:solidFill>
                  <a:srgbClr val="004187"/>
                </a:solidFill>
                <a:latin typeface="+mj-lt"/>
                <a:cs typeface="Arial"/>
              </a:rPr>
              <a:t> </a:t>
            </a:r>
            <a:r>
              <a:rPr b="1" spc="-20" dirty="0" err="1">
                <a:solidFill>
                  <a:srgbClr val="004187"/>
                </a:solidFill>
                <a:latin typeface="+mj-lt"/>
                <a:cs typeface="Arial"/>
              </a:rPr>
              <a:t>пацієнтів</a:t>
            </a:r>
            <a:endParaRPr dirty="0">
              <a:latin typeface="+mj-lt"/>
              <a:cs typeface="Arial"/>
            </a:endParaRPr>
          </a:p>
          <a:p>
            <a:pPr algn="ctr">
              <a:lnSpc>
                <a:spcPct val="150000"/>
              </a:lnSpc>
            </a:pPr>
            <a:r>
              <a:rPr lang="uk-UA" sz="2400" b="1" dirty="0">
                <a:solidFill>
                  <a:srgbClr val="F19100"/>
                </a:solidFill>
                <a:latin typeface="+mj-lt"/>
                <a:cs typeface="Arial"/>
              </a:rPr>
              <a:t>6,4</a:t>
            </a:r>
            <a:r>
              <a:rPr sz="2400" b="1" dirty="0">
                <a:solidFill>
                  <a:srgbClr val="F19100"/>
                </a:solidFill>
                <a:latin typeface="+mj-lt"/>
                <a:cs typeface="Arial"/>
              </a:rPr>
              <a:t>%</a:t>
            </a:r>
            <a:r>
              <a:rPr sz="2400" b="1" spc="85" dirty="0">
                <a:solidFill>
                  <a:srgbClr val="F19100"/>
                </a:solidFill>
                <a:latin typeface="+mj-lt"/>
                <a:cs typeface="Arial"/>
              </a:rPr>
              <a:t> </a:t>
            </a:r>
            <a:r>
              <a:rPr sz="2400" b="1" dirty="0">
                <a:solidFill>
                  <a:srgbClr val="F19100"/>
                </a:solidFill>
                <a:latin typeface="+mj-lt"/>
                <a:cs typeface="Arial"/>
              </a:rPr>
              <a:t>(</a:t>
            </a:r>
            <a:r>
              <a:rPr lang="en-US" sz="2400" b="1" dirty="0">
                <a:solidFill>
                  <a:srgbClr val="F19100"/>
                </a:solidFill>
                <a:latin typeface="+mj-lt"/>
                <a:cs typeface="Arial"/>
              </a:rPr>
              <a:t>1 </a:t>
            </a:r>
            <a:r>
              <a:rPr lang="uk-UA" sz="2400" b="1" dirty="0">
                <a:solidFill>
                  <a:srgbClr val="F19100"/>
                </a:solidFill>
                <a:latin typeface="+mj-lt"/>
                <a:cs typeface="Arial"/>
              </a:rPr>
              <a:t>959</a:t>
            </a:r>
            <a:r>
              <a:rPr lang="en-US" sz="2400" b="1" dirty="0">
                <a:solidFill>
                  <a:srgbClr val="F19100"/>
                </a:solidFill>
                <a:latin typeface="+mj-lt"/>
                <a:cs typeface="Arial"/>
              </a:rPr>
              <a:t> </a:t>
            </a:r>
            <a:r>
              <a:rPr sz="2400" b="1" spc="-10" dirty="0" err="1">
                <a:solidFill>
                  <a:srgbClr val="F19100"/>
                </a:solidFill>
                <a:latin typeface="+mj-lt"/>
                <a:cs typeface="Arial"/>
              </a:rPr>
              <a:t>пацієнт</a:t>
            </a:r>
            <a:r>
              <a:rPr sz="2400" b="1" spc="-10" dirty="0">
                <a:solidFill>
                  <a:srgbClr val="F19100"/>
                </a:solidFill>
                <a:latin typeface="+mj-lt"/>
                <a:cs typeface="Arial"/>
              </a:rPr>
              <a:t>)</a:t>
            </a:r>
            <a:endParaRPr sz="2400" dirty="0">
              <a:latin typeface="+mj-lt"/>
              <a:cs typeface="Arial"/>
            </a:endParaRPr>
          </a:p>
          <a:p>
            <a:pPr algn="ctr">
              <a:lnSpc>
                <a:spcPct val="150000"/>
              </a:lnSpc>
              <a:spcBef>
                <a:spcPts val="20"/>
              </a:spcBef>
            </a:pPr>
            <a:r>
              <a:rPr sz="1100" b="1" dirty="0">
                <a:solidFill>
                  <a:srgbClr val="004187"/>
                </a:solidFill>
                <a:cs typeface="Arial"/>
              </a:rPr>
              <a:t>у</a:t>
            </a:r>
            <a:r>
              <a:rPr sz="1100" b="1" spc="-35" dirty="0">
                <a:solidFill>
                  <a:srgbClr val="004187"/>
                </a:solidFill>
                <a:cs typeface="Arial"/>
              </a:rPr>
              <a:t> </a:t>
            </a:r>
            <a:r>
              <a:rPr sz="1100" b="1" dirty="0">
                <a:solidFill>
                  <a:srgbClr val="004187"/>
                </a:solidFill>
                <a:cs typeface="Arial"/>
              </a:rPr>
              <a:t>порівнянні</a:t>
            </a:r>
            <a:r>
              <a:rPr sz="1100" b="1" spc="-10" dirty="0">
                <a:solidFill>
                  <a:srgbClr val="004187"/>
                </a:solidFill>
                <a:cs typeface="Arial"/>
              </a:rPr>
              <a:t> </a:t>
            </a:r>
            <a:r>
              <a:rPr sz="1100" b="1" dirty="0">
                <a:solidFill>
                  <a:srgbClr val="004187"/>
                </a:solidFill>
                <a:cs typeface="Arial"/>
              </a:rPr>
              <a:t>з</a:t>
            </a:r>
            <a:r>
              <a:rPr sz="1100" b="1" spc="-30" dirty="0">
                <a:solidFill>
                  <a:srgbClr val="004187"/>
                </a:solidFill>
                <a:cs typeface="Arial"/>
              </a:rPr>
              <a:t> </a:t>
            </a:r>
            <a:r>
              <a:rPr sz="1100" b="1" dirty="0" err="1">
                <a:solidFill>
                  <a:srgbClr val="004187"/>
                </a:solidFill>
                <a:cs typeface="Arial"/>
              </a:rPr>
              <a:t>охопленням</a:t>
            </a:r>
            <a:r>
              <a:rPr sz="1100" b="1" spc="-25" dirty="0">
                <a:solidFill>
                  <a:srgbClr val="004187"/>
                </a:solidFill>
                <a:cs typeface="Arial"/>
              </a:rPr>
              <a:t> </a:t>
            </a:r>
            <a:endParaRPr lang="en-US" sz="1100" b="1" spc="-25" dirty="0">
              <a:solidFill>
                <a:srgbClr val="004187"/>
              </a:solidFill>
              <a:cs typeface="Arial"/>
            </a:endParaRPr>
          </a:p>
          <a:p>
            <a:pPr algn="ctr">
              <a:lnSpc>
                <a:spcPct val="150000"/>
              </a:lnSpc>
              <a:spcBef>
                <a:spcPts val="20"/>
              </a:spcBef>
            </a:pPr>
            <a:r>
              <a:rPr sz="1100" b="1" spc="-20" dirty="0" err="1">
                <a:solidFill>
                  <a:srgbClr val="004187"/>
                </a:solidFill>
                <a:cs typeface="Arial"/>
              </a:rPr>
              <a:t>станом</a:t>
            </a:r>
            <a:r>
              <a:rPr sz="1100" b="1" spc="-45" dirty="0">
                <a:solidFill>
                  <a:srgbClr val="004187"/>
                </a:solidFill>
                <a:cs typeface="Arial"/>
              </a:rPr>
              <a:t> </a:t>
            </a:r>
            <a:r>
              <a:rPr sz="1100" b="1" dirty="0" err="1">
                <a:solidFill>
                  <a:srgbClr val="004187"/>
                </a:solidFill>
                <a:cs typeface="Arial"/>
              </a:rPr>
              <a:t>на</a:t>
            </a:r>
            <a:r>
              <a:rPr sz="1100" b="1" spc="-35" dirty="0">
                <a:solidFill>
                  <a:srgbClr val="004187"/>
                </a:solidFill>
                <a:cs typeface="Arial"/>
              </a:rPr>
              <a:t> </a:t>
            </a:r>
            <a:r>
              <a:rPr sz="1100" b="1" spc="-10" dirty="0">
                <a:solidFill>
                  <a:srgbClr val="004187"/>
                </a:solidFill>
                <a:cs typeface="Arial"/>
              </a:rPr>
              <a:t>01.</a:t>
            </a:r>
            <a:r>
              <a:rPr lang="uk-UA" sz="1100" b="1" spc="-10" dirty="0">
                <a:solidFill>
                  <a:srgbClr val="004187"/>
                </a:solidFill>
                <a:cs typeface="Arial"/>
              </a:rPr>
              <a:t>0</a:t>
            </a:r>
            <a:r>
              <a:rPr lang="en-US" sz="1100" b="1" spc="-10" dirty="0">
                <a:solidFill>
                  <a:srgbClr val="004187"/>
                </a:solidFill>
                <a:cs typeface="Arial"/>
              </a:rPr>
              <a:t>1</a:t>
            </a:r>
            <a:r>
              <a:rPr sz="1100" b="1" spc="-10" dirty="0">
                <a:solidFill>
                  <a:srgbClr val="004187"/>
                </a:solidFill>
                <a:cs typeface="Arial"/>
              </a:rPr>
              <a:t>.202</a:t>
            </a:r>
            <a:r>
              <a:rPr lang="uk-UA" sz="1100" b="1" spc="-10" dirty="0">
                <a:solidFill>
                  <a:srgbClr val="004187"/>
                </a:solidFill>
                <a:cs typeface="Arial"/>
              </a:rPr>
              <a:t>5</a:t>
            </a:r>
            <a:endParaRPr sz="11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584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B6FCA2C9-68E5-4D9B-852B-245CB0E5DF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017" y="415109"/>
            <a:ext cx="8765679" cy="366425"/>
          </a:xfrm>
        </p:spPr>
        <p:txBody>
          <a:bodyPr/>
          <a:lstStyle/>
          <a:p>
            <a:r>
              <a:rPr lang="uk-UA" spc="60" dirty="0"/>
              <a:t>Р</a:t>
            </a:r>
            <a:r>
              <a:rPr lang="ru-RU" spc="-45" dirty="0" err="1"/>
              <a:t>езультати</a:t>
            </a:r>
            <a:r>
              <a:rPr lang="ru-RU" spc="-25" dirty="0"/>
              <a:t> </a:t>
            </a:r>
            <a:r>
              <a:rPr lang="ru-RU" dirty="0" err="1"/>
              <a:t>виконання</a:t>
            </a:r>
            <a:r>
              <a:rPr lang="ru-RU" spc="-15" dirty="0"/>
              <a:t> </a:t>
            </a:r>
            <a:r>
              <a:rPr lang="ru-RU" spc="-15" dirty="0" err="1"/>
              <a:t>ц</a:t>
            </a:r>
            <a:r>
              <a:rPr lang="ru-RU" dirty="0" err="1"/>
              <a:t>ілей</a:t>
            </a:r>
            <a:r>
              <a:rPr lang="ru-RU" dirty="0"/>
              <a:t>,</a:t>
            </a:r>
            <a:r>
              <a:rPr lang="ru-RU" spc="-15" dirty="0"/>
              <a:t> </a:t>
            </a:r>
            <a:r>
              <a:rPr lang="ru-RU" dirty="0" err="1"/>
              <a:t>затверджених</a:t>
            </a:r>
            <a:r>
              <a:rPr lang="ru-RU" spc="-20" dirty="0"/>
              <a:t> </a:t>
            </a:r>
            <a:r>
              <a:rPr lang="ru-RU" dirty="0"/>
              <a:t>на</a:t>
            </a:r>
            <a:r>
              <a:rPr lang="ru-RU" spc="15" dirty="0"/>
              <a:t> </a:t>
            </a:r>
            <a:r>
              <a:rPr lang="ru-RU" dirty="0"/>
              <a:t>2025</a:t>
            </a:r>
            <a:r>
              <a:rPr lang="ru-RU" spc="-10" dirty="0"/>
              <a:t> </a:t>
            </a:r>
            <a:r>
              <a:rPr lang="ru-RU" spc="-25" dirty="0" err="1"/>
              <a:t>рік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317A8-E87C-49A9-B19D-E46D46E7AD6F}"/>
              </a:ext>
            </a:extLst>
          </p:cNvPr>
          <p:cNvSpPr txBox="1"/>
          <p:nvPr/>
        </p:nvSpPr>
        <p:spPr>
          <a:xfrm>
            <a:off x="5749879" y="1005846"/>
            <a:ext cx="6019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 algn="r">
              <a:lnSpc>
                <a:spcPct val="100000"/>
              </a:lnSpc>
              <a:spcBef>
                <a:spcPts val="95"/>
              </a:spcBef>
            </a:pPr>
            <a:r>
              <a:rPr lang="uk-UA" sz="1600" b="1" dirty="0"/>
              <a:t>Виконання національних цілей щодо охоплення лікуванням препаратами ЗПТ, встановлених на 2025 рік, становить </a:t>
            </a:r>
            <a:r>
              <a:rPr lang="uk-UA" sz="1600" b="1" dirty="0">
                <a:solidFill>
                  <a:schemeClr val="accent2"/>
                </a:solidFill>
              </a:rPr>
              <a:t>53,1% </a:t>
            </a:r>
            <a:r>
              <a:rPr lang="uk-UA" sz="1600" b="1" dirty="0"/>
              <a:t>у </a:t>
            </a:r>
            <a:r>
              <a:rPr lang="uk-UA" sz="1600" b="1" dirty="0">
                <a:solidFill>
                  <a:schemeClr val="accent2"/>
                </a:solidFill>
              </a:rPr>
              <a:t>комунальних ЗОЗ </a:t>
            </a:r>
          </a:p>
        </p:txBody>
      </p:sp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DBF90A62-FB17-4324-9FBB-168A85D42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177016"/>
              </p:ext>
            </p:extLst>
          </p:nvPr>
        </p:nvGraphicFramePr>
        <p:xfrm>
          <a:off x="0" y="1836843"/>
          <a:ext cx="12192000" cy="5009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996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іаграма 2">
            <a:extLst>
              <a:ext uri="{FF2B5EF4-FFF2-40B4-BE49-F238E27FC236}">
                <a16:creationId xmlns:a16="http://schemas.microsoft.com/office/drawing/2014/main" id="{DBF90A62-FB17-4324-9FBB-168A85D42F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4211911"/>
              </p:ext>
            </p:extLst>
          </p:nvPr>
        </p:nvGraphicFramePr>
        <p:xfrm>
          <a:off x="0" y="1223319"/>
          <a:ext cx="12192000" cy="5362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B6FCA2C9-68E5-4D9B-852B-245CB0E5DF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017" y="415109"/>
            <a:ext cx="8765679" cy="366425"/>
          </a:xfrm>
        </p:spPr>
        <p:txBody>
          <a:bodyPr/>
          <a:lstStyle/>
          <a:p>
            <a:r>
              <a:rPr lang="ru-RU" spc="60" dirty="0" err="1"/>
              <a:t>Р</a:t>
            </a:r>
            <a:r>
              <a:rPr lang="ru-RU" spc="-45" dirty="0" err="1"/>
              <a:t>езультати</a:t>
            </a:r>
            <a:r>
              <a:rPr lang="ru-RU" spc="-25" dirty="0"/>
              <a:t> </a:t>
            </a:r>
            <a:r>
              <a:rPr lang="ru-RU" dirty="0" err="1"/>
              <a:t>виконання</a:t>
            </a:r>
            <a:r>
              <a:rPr lang="ru-RU" spc="-15" dirty="0"/>
              <a:t> </a:t>
            </a:r>
            <a:r>
              <a:rPr lang="ru-RU" spc="-15" dirty="0" err="1"/>
              <a:t>ц</a:t>
            </a:r>
            <a:r>
              <a:rPr lang="ru-RU" dirty="0" err="1"/>
              <a:t>ілей</a:t>
            </a:r>
            <a:r>
              <a:rPr lang="ru-RU" dirty="0"/>
              <a:t>,</a:t>
            </a:r>
            <a:r>
              <a:rPr lang="ru-RU" spc="-15" dirty="0"/>
              <a:t> </a:t>
            </a:r>
            <a:r>
              <a:rPr lang="ru-RU" dirty="0" err="1"/>
              <a:t>затверджених</a:t>
            </a:r>
            <a:r>
              <a:rPr lang="ru-RU" spc="-20" dirty="0"/>
              <a:t> </a:t>
            </a:r>
            <a:r>
              <a:rPr lang="ru-RU" dirty="0"/>
              <a:t>на</a:t>
            </a:r>
            <a:r>
              <a:rPr lang="ru-RU" spc="15" dirty="0"/>
              <a:t> </a:t>
            </a:r>
            <a:r>
              <a:rPr lang="ru-RU" dirty="0"/>
              <a:t>2025</a:t>
            </a:r>
            <a:r>
              <a:rPr lang="ru-RU" spc="-10" dirty="0"/>
              <a:t> </a:t>
            </a:r>
            <a:r>
              <a:rPr lang="ru-RU" spc="-25" dirty="0" err="1"/>
              <a:t>рік</a:t>
            </a:r>
            <a:endParaRPr lang="uk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A317A8-E87C-49A9-B19D-E46D46E7AD6F}"/>
              </a:ext>
            </a:extLst>
          </p:cNvPr>
          <p:cNvSpPr txBox="1"/>
          <p:nvPr/>
        </p:nvSpPr>
        <p:spPr>
          <a:xfrm>
            <a:off x="5714970" y="1103737"/>
            <a:ext cx="61158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marR="5080" algn="r">
              <a:lnSpc>
                <a:spcPct val="100000"/>
              </a:lnSpc>
              <a:spcBef>
                <a:spcPts val="95"/>
              </a:spcBef>
            </a:pPr>
            <a:r>
              <a:rPr lang="uk-UA" sz="1600" b="1" dirty="0"/>
              <a:t>Виконання національних цілей щодо охоплення лікуванням препаратами ЗПТ, встановлених на 2025 рік, становить </a:t>
            </a:r>
            <a:r>
              <a:rPr lang="uk-UA" sz="1600" b="1" dirty="0">
                <a:solidFill>
                  <a:schemeClr val="accent2"/>
                </a:solidFill>
              </a:rPr>
              <a:t>78,9% </a:t>
            </a:r>
            <a:r>
              <a:rPr lang="uk-UA" sz="1600" b="1" dirty="0"/>
              <a:t>у </a:t>
            </a:r>
            <a:r>
              <a:rPr lang="uk-UA" sz="1600" b="1" dirty="0">
                <a:solidFill>
                  <a:schemeClr val="accent2"/>
                </a:solidFill>
              </a:rPr>
              <a:t>комунальних та приватних ЗОЗ </a:t>
            </a:r>
          </a:p>
        </p:txBody>
      </p:sp>
    </p:spTree>
    <p:extLst>
      <p:ext uri="{BB962C8B-B14F-4D97-AF65-F5344CB8AC3E}">
        <p14:creationId xmlns:p14="http://schemas.microsoft.com/office/powerpoint/2010/main" val="1558747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тексту 1">
            <a:extLst>
              <a:ext uri="{FF2B5EF4-FFF2-40B4-BE49-F238E27FC236}">
                <a16:creationId xmlns:a16="http://schemas.microsoft.com/office/drawing/2014/main" id="{FCFDB5B7-E4C5-4D2D-A7BF-2915CEDD7E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886830" y="549587"/>
            <a:ext cx="3913094" cy="366425"/>
          </a:xfrm>
        </p:spPr>
        <p:txBody>
          <a:bodyPr/>
          <a:lstStyle/>
          <a:p>
            <a:r>
              <a:rPr lang="uk-UA" sz="2800" dirty="0"/>
              <a:t>Провайдери послуг</a:t>
            </a:r>
          </a:p>
        </p:txBody>
      </p:sp>
      <p:sp>
        <p:nvSpPr>
          <p:cNvPr id="4" name="Полилиния 60">
            <a:extLst>
              <a:ext uri="{FF2B5EF4-FFF2-40B4-BE49-F238E27FC236}">
                <a16:creationId xmlns:a16="http://schemas.microsoft.com/office/drawing/2014/main" id="{A9BF32C0-126C-48DB-B064-41F8365FED69}"/>
              </a:ext>
            </a:extLst>
          </p:cNvPr>
          <p:cNvSpPr/>
          <p:nvPr/>
        </p:nvSpPr>
        <p:spPr>
          <a:xfrm>
            <a:off x="7175375" y="2976000"/>
            <a:ext cx="894512" cy="1341069"/>
          </a:xfrm>
          <a:custGeom>
            <a:avLst/>
            <a:gdLst>
              <a:gd name="connsiteX0" fmla="*/ 83820 w 986034"/>
              <a:gd name="connsiteY0" fmla="*/ 99060 h 1478280"/>
              <a:gd name="connsiteX1" fmla="*/ 121920 w 986034"/>
              <a:gd name="connsiteY1" fmla="*/ 121920 h 1478280"/>
              <a:gd name="connsiteX2" fmla="*/ 152400 w 986034"/>
              <a:gd name="connsiteY2" fmla="*/ 76200 h 1478280"/>
              <a:gd name="connsiteX3" fmla="*/ 160020 w 986034"/>
              <a:gd name="connsiteY3" fmla="*/ 7620 h 1478280"/>
              <a:gd name="connsiteX4" fmla="*/ 190500 w 986034"/>
              <a:gd name="connsiteY4" fmla="*/ 0 h 1478280"/>
              <a:gd name="connsiteX5" fmla="*/ 228600 w 986034"/>
              <a:gd name="connsiteY5" fmla="*/ 30480 h 1478280"/>
              <a:gd name="connsiteX6" fmla="*/ 259080 w 986034"/>
              <a:gd name="connsiteY6" fmla="*/ 99060 h 1478280"/>
              <a:gd name="connsiteX7" fmla="*/ 289560 w 986034"/>
              <a:gd name="connsiteY7" fmla="*/ 91440 h 1478280"/>
              <a:gd name="connsiteX8" fmla="*/ 335280 w 986034"/>
              <a:gd name="connsiteY8" fmla="*/ 99060 h 1478280"/>
              <a:gd name="connsiteX9" fmla="*/ 388620 w 986034"/>
              <a:gd name="connsiteY9" fmla="*/ 129540 h 1478280"/>
              <a:gd name="connsiteX10" fmla="*/ 441960 w 986034"/>
              <a:gd name="connsiteY10" fmla="*/ 198120 h 1478280"/>
              <a:gd name="connsiteX11" fmla="*/ 510540 w 986034"/>
              <a:gd name="connsiteY11" fmla="*/ 167640 h 1478280"/>
              <a:gd name="connsiteX12" fmla="*/ 556260 w 986034"/>
              <a:gd name="connsiteY12" fmla="*/ 152400 h 1478280"/>
              <a:gd name="connsiteX13" fmla="*/ 586740 w 986034"/>
              <a:gd name="connsiteY13" fmla="*/ 160020 h 1478280"/>
              <a:gd name="connsiteX14" fmla="*/ 609600 w 986034"/>
              <a:gd name="connsiteY14" fmla="*/ 175260 h 1478280"/>
              <a:gd name="connsiteX15" fmla="*/ 624840 w 986034"/>
              <a:gd name="connsiteY15" fmla="*/ 236220 h 1478280"/>
              <a:gd name="connsiteX16" fmla="*/ 670560 w 986034"/>
              <a:gd name="connsiteY16" fmla="*/ 228600 h 1478280"/>
              <a:gd name="connsiteX17" fmla="*/ 731520 w 986034"/>
              <a:gd name="connsiteY17" fmla="*/ 251460 h 1478280"/>
              <a:gd name="connsiteX18" fmla="*/ 746760 w 986034"/>
              <a:gd name="connsiteY18" fmla="*/ 281940 h 1478280"/>
              <a:gd name="connsiteX19" fmla="*/ 762000 w 986034"/>
              <a:gd name="connsiteY19" fmla="*/ 304800 h 1478280"/>
              <a:gd name="connsiteX20" fmla="*/ 769620 w 986034"/>
              <a:gd name="connsiteY20" fmla="*/ 327660 h 1478280"/>
              <a:gd name="connsiteX21" fmla="*/ 800100 w 986034"/>
              <a:gd name="connsiteY21" fmla="*/ 335280 h 1478280"/>
              <a:gd name="connsiteX22" fmla="*/ 822960 w 986034"/>
              <a:gd name="connsiteY22" fmla="*/ 342900 h 1478280"/>
              <a:gd name="connsiteX23" fmla="*/ 982980 w 986034"/>
              <a:gd name="connsiteY23" fmla="*/ 342900 h 1478280"/>
              <a:gd name="connsiteX24" fmla="*/ 975360 w 986034"/>
              <a:gd name="connsiteY24" fmla="*/ 365760 h 1478280"/>
              <a:gd name="connsiteX25" fmla="*/ 929640 w 986034"/>
              <a:gd name="connsiteY25" fmla="*/ 381000 h 1478280"/>
              <a:gd name="connsiteX26" fmla="*/ 967740 w 986034"/>
              <a:gd name="connsiteY26" fmla="*/ 434340 h 1478280"/>
              <a:gd name="connsiteX27" fmla="*/ 975360 w 986034"/>
              <a:gd name="connsiteY27" fmla="*/ 579120 h 1478280"/>
              <a:gd name="connsiteX28" fmla="*/ 952500 w 986034"/>
              <a:gd name="connsiteY28" fmla="*/ 624840 h 1478280"/>
              <a:gd name="connsiteX29" fmla="*/ 899160 w 986034"/>
              <a:gd name="connsiteY29" fmla="*/ 632460 h 1478280"/>
              <a:gd name="connsiteX30" fmla="*/ 876300 w 986034"/>
              <a:gd name="connsiteY30" fmla="*/ 655320 h 1478280"/>
              <a:gd name="connsiteX31" fmla="*/ 822960 w 986034"/>
              <a:gd name="connsiteY31" fmla="*/ 662940 h 1478280"/>
              <a:gd name="connsiteX32" fmla="*/ 784860 w 986034"/>
              <a:gd name="connsiteY32" fmla="*/ 670560 h 1478280"/>
              <a:gd name="connsiteX33" fmla="*/ 746760 w 986034"/>
              <a:gd name="connsiteY33" fmla="*/ 708660 h 1478280"/>
              <a:gd name="connsiteX34" fmla="*/ 792480 w 986034"/>
              <a:gd name="connsiteY34" fmla="*/ 731520 h 1478280"/>
              <a:gd name="connsiteX35" fmla="*/ 815340 w 986034"/>
              <a:gd name="connsiteY35" fmla="*/ 754380 h 1478280"/>
              <a:gd name="connsiteX36" fmla="*/ 830580 w 986034"/>
              <a:gd name="connsiteY36" fmla="*/ 777240 h 1478280"/>
              <a:gd name="connsiteX37" fmla="*/ 906780 w 986034"/>
              <a:gd name="connsiteY37" fmla="*/ 769620 h 1478280"/>
              <a:gd name="connsiteX38" fmla="*/ 929640 w 986034"/>
              <a:gd name="connsiteY38" fmla="*/ 845820 h 1478280"/>
              <a:gd name="connsiteX39" fmla="*/ 815340 w 986034"/>
              <a:gd name="connsiteY39" fmla="*/ 853440 h 1478280"/>
              <a:gd name="connsiteX40" fmla="*/ 792480 w 986034"/>
              <a:gd name="connsiteY40" fmla="*/ 944880 h 1478280"/>
              <a:gd name="connsiteX41" fmla="*/ 769620 w 986034"/>
              <a:gd name="connsiteY41" fmla="*/ 960120 h 1478280"/>
              <a:gd name="connsiteX42" fmla="*/ 800100 w 986034"/>
              <a:gd name="connsiteY42" fmla="*/ 967740 h 1478280"/>
              <a:gd name="connsiteX43" fmla="*/ 838200 w 986034"/>
              <a:gd name="connsiteY43" fmla="*/ 975360 h 1478280"/>
              <a:gd name="connsiteX44" fmla="*/ 845820 w 986034"/>
              <a:gd name="connsiteY44" fmla="*/ 998220 h 1478280"/>
              <a:gd name="connsiteX45" fmla="*/ 853440 w 986034"/>
              <a:gd name="connsiteY45" fmla="*/ 1051560 h 1478280"/>
              <a:gd name="connsiteX46" fmla="*/ 868680 w 986034"/>
              <a:gd name="connsiteY46" fmla="*/ 1074420 h 1478280"/>
              <a:gd name="connsiteX47" fmla="*/ 861060 w 986034"/>
              <a:gd name="connsiteY47" fmla="*/ 1165860 h 1478280"/>
              <a:gd name="connsiteX48" fmla="*/ 853440 w 986034"/>
              <a:gd name="connsiteY48" fmla="*/ 1165860 h 1478280"/>
              <a:gd name="connsiteX49" fmla="*/ 914400 w 986034"/>
              <a:gd name="connsiteY49" fmla="*/ 1196340 h 1478280"/>
              <a:gd name="connsiteX50" fmla="*/ 906780 w 986034"/>
              <a:gd name="connsiteY50" fmla="*/ 1226820 h 1478280"/>
              <a:gd name="connsiteX51" fmla="*/ 861060 w 986034"/>
              <a:gd name="connsiteY51" fmla="*/ 1272540 h 1478280"/>
              <a:gd name="connsiteX52" fmla="*/ 853440 w 986034"/>
              <a:gd name="connsiteY52" fmla="*/ 1295400 h 1478280"/>
              <a:gd name="connsiteX53" fmla="*/ 845820 w 986034"/>
              <a:gd name="connsiteY53" fmla="*/ 1325880 h 1478280"/>
              <a:gd name="connsiteX54" fmla="*/ 822960 w 986034"/>
              <a:gd name="connsiteY54" fmla="*/ 1333500 h 1478280"/>
              <a:gd name="connsiteX55" fmla="*/ 807720 w 986034"/>
              <a:gd name="connsiteY55" fmla="*/ 1417320 h 1478280"/>
              <a:gd name="connsiteX56" fmla="*/ 800100 w 986034"/>
              <a:gd name="connsiteY56" fmla="*/ 1440180 h 1478280"/>
              <a:gd name="connsiteX57" fmla="*/ 754380 w 986034"/>
              <a:gd name="connsiteY57" fmla="*/ 1455420 h 1478280"/>
              <a:gd name="connsiteX58" fmla="*/ 693420 w 986034"/>
              <a:gd name="connsiteY58" fmla="*/ 1478280 h 1478280"/>
              <a:gd name="connsiteX59" fmla="*/ 556260 w 986034"/>
              <a:gd name="connsiteY59" fmla="*/ 1463040 h 1478280"/>
              <a:gd name="connsiteX60" fmla="*/ 533400 w 986034"/>
              <a:gd name="connsiteY60" fmla="*/ 1447800 h 1478280"/>
              <a:gd name="connsiteX61" fmla="*/ 487680 w 986034"/>
              <a:gd name="connsiteY61" fmla="*/ 1424940 h 1478280"/>
              <a:gd name="connsiteX62" fmla="*/ 480060 w 986034"/>
              <a:gd name="connsiteY62" fmla="*/ 1363980 h 1478280"/>
              <a:gd name="connsiteX63" fmla="*/ 396240 w 986034"/>
              <a:gd name="connsiteY63" fmla="*/ 1341120 h 1478280"/>
              <a:gd name="connsiteX64" fmla="*/ 388620 w 986034"/>
              <a:gd name="connsiteY64" fmla="*/ 1318260 h 1478280"/>
              <a:gd name="connsiteX65" fmla="*/ 365760 w 986034"/>
              <a:gd name="connsiteY65" fmla="*/ 1264920 h 1478280"/>
              <a:gd name="connsiteX66" fmla="*/ 304800 w 986034"/>
              <a:gd name="connsiteY66" fmla="*/ 1234440 h 1478280"/>
              <a:gd name="connsiteX67" fmla="*/ 274320 w 986034"/>
              <a:gd name="connsiteY67" fmla="*/ 1165860 h 1478280"/>
              <a:gd name="connsiteX68" fmla="*/ 220980 w 986034"/>
              <a:gd name="connsiteY68" fmla="*/ 1158240 h 1478280"/>
              <a:gd name="connsiteX69" fmla="*/ 243840 w 986034"/>
              <a:gd name="connsiteY69" fmla="*/ 1082040 h 1478280"/>
              <a:gd name="connsiteX70" fmla="*/ 228600 w 986034"/>
              <a:gd name="connsiteY70" fmla="*/ 1059180 h 1478280"/>
              <a:gd name="connsiteX71" fmla="*/ 182880 w 986034"/>
              <a:gd name="connsiteY71" fmla="*/ 1051560 h 1478280"/>
              <a:gd name="connsiteX72" fmla="*/ 175260 w 986034"/>
              <a:gd name="connsiteY72" fmla="*/ 960120 h 1478280"/>
              <a:gd name="connsiteX73" fmla="*/ 160020 w 986034"/>
              <a:gd name="connsiteY73" fmla="*/ 937260 h 1478280"/>
              <a:gd name="connsiteX74" fmla="*/ 175260 w 986034"/>
              <a:gd name="connsiteY74" fmla="*/ 906780 h 1478280"/>
              <a:gd name="connsiteX75" fmla="*/ 182880 w 986034"/>
              <a:gd name="connsiteY75" fmla="*/ 883920 h 1478280"/>
              <a:gd name="connsiteX76" fmla="*/ 175260 w 986034"/>
              <a:gd name="connsiteY76" fmla="*/ 861060 h 1478280"/>
              <a:gd name="connsiteX77" fmla="*/ 144780 w 986034"/>
              <a:gd name="connsiteY77" fmla="*/ 815340 h 1478280"/>
              <a:gd name="connsiteX78" fmla="*/ 137160 w 986034"/>
              <a:gd name="connsiteY78" fmla="*/ 792480 h 1478280"/>
              <a:gd name="connsiteX79" fmla="*/ 91440 w 986034"/>
              <a:gd name="connsiteY79" fmla="*/ 769620 h 1478280"/>
              <a:gd name="connsiteX80" fmla="*/ 68580 w 986034"/>
              <a:gd name="connsiteY80" fmla="*/ 754380 h 1478280"/>
              <a:gd name="connsiteX81" fmla="*/ 68580 w 986034"/>
              <a:gd name="connsiteY81" fmla="*/ 609600 h 1478280"/>
              <a:gd name="connsiteX82" fmla="*/ 45720 w 986034"/>
              <a:gd name="connsiteY82" fmla="*/ 617220 h 1478280"/>
              <a:gd name="connsiteX83" fmla="*/ 7620 w 986034"/>
              <a:gd name="connsiteY83" fmla="*/ 609600 h 1478280"/>
              <a:gd name="connsiteX84" fmla="*/ 0 w 986034"/>
              <a:gd name="connsiteY84" fmla="*/ 586740 h 1478280"/>
              <a:gd name="connsiteX85" fmla="*/ 7620 w 986034"/>
              <a:gd name="connsiteY85" fmla="*/ 434340 h 1478280"/>
              <a:gd name="connsiteX86" fmla="*/ 45720 w 986034"/>
              <a:gd name="connsiteY86" fmla="*/ 335280 h 1478280"/>
              <a:gd name="connsiteX87" fmla="*/ 53340 w 986034"/>
              <a:gd name="connsiteY87" fmla="*/ 312420 h 1478280"/>
              <a:gd name="connsiteX88" fmla="*/ 68580 w 986034"/>
              <a:gd name="connsiteY88" fmla="*/ 205740 h 1478280"/>
              <a:gd name="connsiteX89" fmla="*/ 83820 w 986034"/>
              <a:gd name="connsiteY89" fmla="*/ 182880 h 1478280"/>
              <a:gd name="connsiteX90" fmla="*/ 83820 w 986034"/>
              <a:gd name="connsiteY90" fmla="*/ 99060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86034" h="1478280">
                <a:moveTo>
                  <a:pt x="83820" y="99060"/>
                </a:moveTo>
                <a:cubicBezTo>
                  <a:pt x="90170" y="88900"/>
                  <a:pt x="107869" y="126604"/>
                  <a:pt x="121920" y="121920"/>
                </a:cubicBezTo>
                <a:cubicBezTo>
                  <a:pt x="139296" y="116128"/>
                  <a:pt x="152400" y="76200"/>
                  <a:pt x="152400" y="76200"/>
                </a:cubicBezTo>
                <a:cubicBezTo>
                  <a:pt x="139874" y="38621"/>
                  <a:pt x="121694" y="29520"/>
                  <a:pt x="160020" y="7620"/>
                </a:cubicBezTo>
                <a:cubicBezTo>
                  <a:pt x="169113" y="2424"/>
                  <a:pt x="180340" y="2540"/>
                  <a:pt x="190500" y="0"/>
                </a:cubicBezTo>
                <a:cubicBezTo>
                  <a:pt x="210820" y="6773"/>
                  <a:pt x="221707" y="5204"/>
                  <a:pt x="228600" y="30480"/>
                </a:cubicBezTo>
                <a:cubicBezTo>
                  <a:pt x="248417" y="103144"/>
                  <a:pt x="212399" y="83500"/>
                  <a:pt x="259080" y="99060"/>
                </a:cubicBezTo>
                <a:cubicBezTo>
                  <a:pt x="269240" y="96520"/>
                  <a:pt x="279087" y="91440"/>
                  <a:pt x="289560" y="91440"/>
                </a:cubicBezTo>
                <a:cubicBezTo>
                  <a:pt x="305010" y="91440"/>
                  <a:pt x="320481" y="94620"/>
                  <a:pt x="335280" y="99060"/>
                </a:cubicBezTo>
                <a:cubicBezTo>
                  <a:pt x="352858" y="104333"/>
                  <a:pt x="373315" y="119336"/>
                  <a:pt x="388620" y="129540"/>
                </a:cubicBezTo>
                <a:cubicBezTo>
                  <a:pt x="425078" y="184226"/>
                  <a:pt x="406148" y="162308"/>
                  <a:pt x="441960" y="198120"/>
                </a:cubicBezTo>
                <a:cubicBezTo>
                  <a:pt x="553668" y="179502"/>
                  <a:pt x="438144" y="207860"/>
                  <a:pt x="510540" y="167640"/>
                </a:cubicBezTo>
                <a:cubicBezTo>
                  <a:pt x="524583" y="159838"/>
                  <a:pt x="556260" y="152400"/>
                  <a:pt x="556260" y="152400"/>
                </a:cubicBezTo>
                <a:cubicBezTo>
                  <a:pt x="566420" y="154940"/>
                  <a:pt x="577114" y="155895"/>
                  <a:pt x="586740" y="160020"/>
                </a:cubicBezTo>
                <a:cubicBezTo>
                  <a:pt x="595158" y="163628"/>
                  <a:pt x="603879" y="168109"/>
                  <a:pt x="609600" y="175260"/>
                </a:cubicBezTo>
                <a:cubicBezTo>
                  <a:pt x="615848" y="183070"/>
                  <a:pt x="624461" y="234323"/>
                  <a:pt x="624840" y="236220"/>
                </a:cubicBezTo>
                <a:cubicBezTo>
                  <a:pt x="640080" y="233680"/>
                  <a:pt x="655110" y="228600"/>
                  <a:pt x="670560" y="228600"/>
                </a:cubicBezTo>
                <a:cubicBezTo>
                  <a:pt x="691310" y="228600"/>
                  <a:pt x="714180" y="242790"/>
                  <a:pt x="731520" y="251460"/>
                </a:cubicBezTo>
                <a:cubicBezTo>
                  <a:pt x="736600" y="261620"/>
                  <a:pt x="741124" y="272077"/>
                  <a:pt x="746760" y="281940"/>
                </a:cubicBezTo>
                <a:cubicBezTo>
                  <a:pt x="751304" y="289891"/>
                  <a:pt x="757904" y="296609"/>
                  <a:pt x="762000" y="304800"/>
                </a:cubicBezTo>
                <a:cubicBezTo>
                  <a:pt x="765592" y="311984"/>
                  <a:pt x="763348" y="322642"/>
                  <a:pt x="769620" y="327660"/>
                </a:cubicBezTo>
                <a:cubicBezTo>
                  <a:pt x="777798" y="334202"/>
                  <a:pt x="790030" y="332403"/>
                  <a:pt x="800100" y="335280"/>
                </a:cubicBezTo>
                <a:cubicBezTo>
                  <a:pt x="807823" y="337487"/>
                  <a:pt x="815340" y="340360"/>
                  <a:pt x="822960" y="342900"/>
                </a:cubicBezTo>
                <a:cubicBezTo>
                  <a:pt x="881211" y="323483"/>
                  <a:pt x="883690" y="319538"/>
                  <a:pt x="982980" y="342900"/>
                </a:cubicBezTo>
                <a:cubicBezTo>
                  <a:pt x="990799" y="344740"/>
                  <a:pt x="981896" y="361091"/>
                  <a:pt x="975360" y="365760"/>
                </a:cubicBezTo>
                <a:cubicBezTo>
                  <a:pt x="962288" y="375097"/>
                  <a:pt x="929640" y="381000"/>
                  <a:pt x="929640" y="381000"/>
                </a:cubicBezTo>
                <a:cubicBezTo>
                  <a:pt x="908720" y="443759"/>
                  <a:pt x="898497" y="424448"/>
                  <a:pt x="967740" y="434340"/>
                </a:cubicBezTo>
                <a:cubicBezTo>
                  <a:pt x="991501" y="505623"/>
                  <a:pt x="988236" y="476114"/>
                  <a:pt x="975360" y="579120"/>
                </a:cubicBezTo>
                <a:cubicBezTo>
                  <a:pt x="974216" y="588269"/>
                  <a:pt x="961509" y="620836"/>
                  <a:pt x="952500" y="624840"/>
                </a:cubicBezTo>
                <a:cubicBezTo>
                  <a:pt x="936087" y="632134"/>
                  <a:pt x="916940" y="629920"/>
                  <a:pt x="899160" y="632460"/>
                </a:cubicBezTo>
                <a:cubicBezTo>
                  <a:pt x="891540" y="640080"/>
                  <a:pt x="886306" y="651318"/>
                  <a:pt x="876300" y="655320"/>
                </a:cubicBezTo>
                <a:cubicBezTo>
                  <a:pt x="859624" y="661990"/>
                  <a:pt x="840676" y="659987"/>
                  <a:pt x="822960" y="662940"/>
                </a:cubicBezTo>
                <a:cubicBezTo>
                  <a:pt x="810185" y="665069"/>
                  <a:pt x="797560" y="668020"/>
                  <a:pt x="784860" y="670560"/>
                </a:cubicBezTo>
                <a:cubicBezTo>
                  <a:pt x="777688" y="675341"/>
                  <a:pt x="743772" y="693719"/>
                  <a:pt x="746760" y="708660"/>
                </a:cubicBezTo>
                <a:cubicBezTo>
                  <a:pt x="748870" y="719211"/>
                  <a:pt x="784992" y="729024"/>
                  <a:pt x="792480" y="731520"/>
                </a:cubicBezTo>
                <a:cubicBezTo>
                  <a:pt x="800100" y="739140"/>
                  <a:pt x="808441" y="746101"/>
                  <a:pt x="815340" y="754380"/>
                </a:cubicBezTo>
                <a:cubicBezTo>
                  <a:pt x="821203" y="761415"/>
                  <a:pt x="821547" y="775734"/>
                  <a:pt x="830580" y="777240"/>
                </a:cubicBezTo>
                <a:cubicBezTo>
                  <a:pt x="855759" y="781437"/>
                  <a:pt x="881380" y="772160"/>
                  <a:pt x="906780" y="769620"/>
                </a:cubicBezTo>
                <a:cubicBezTo>
                  <a:pt x="920518" y="776489"/>
                  <a:pt x="1001872" y="805190"/>
                  <a:pt x="929640" y="845820"/>
                </a:cubicBezTo>
                <a:cubicBezTo>
                  <a:pt x="896359" y="864540"/>
                  <a:pt x="853440" y="850900"/>
                  <a:pt x="815340" y="853440"/>
                </a:cubicBezTo>
                <a:cubicBezTo>
                  <a:pt x="811486" y="884275"/>
                  <a:pt x="814008" y="919047"/>
                  <a:pt x="792480" y="944880"/>
                </a:cubicBezTo>
                <a:cubicBezTo>
                  <a:pt x="786617" y="951915"/>
                  <a:pt x="777240" y="955040"/>
                  <a:pt x="769620" y="960120"/>
                </a:cubicBezTo>
                <a:cubicBezTo>
                  <a:pt x="779780" y="962660"/>
                  <a:pt x="789877" y="965468"/>
                  <a:pt x="800100" y="967740"/>
                </a:cubicBezTo>
                <a:cubicBezTo>
                  <a:pt x="812743" y="970550"/>
                  <a:pt x="827424" y="968176"/>
                  <a:pt x="838200" y="975360"/>
                </a:cubicBezTo>
                <a:cubicBezTo>
                  <a:pt x="844883" y="979815"/>
                  <a:pt x="843280" y="990600"/>
                  <a:pt x="845820" y="998220"/>
                </a:cubicBezTo>
                <a:cubicBezTo>
                  <a:pt x="848360" y="1016000"/>
                  <a:pt x="848279" y="1034357"/>
                  <a:pt x="853440" y="1051560"/>
                </a:cubicBezTo>
                <a:cubicBezTo>
                  <a:pt x="856072" y="1060332"/>
                  <a:pt x="868071" y="1065282"/>
                  <a:pt x="868680" y="1074420"/>
                </a:cubicBezTo>
                <a:cubicBezTo>
                  <a:pt x="870715" y="1104938"/>
                  <a:pt x="863600" y="1135380"/>
                  <a:pt x="861060" y="1165860"/>
                </a:cubicBezTo>
                <a:cubicBezTo>
                  <a:pt x="791114" y="1148373"/>
                  <a:pt x="844938" y="1161001"/>
                  <a:pt x="853440" y="1165860"/>
                </a:cubicBezTo>
                <a:cubicBezTo>
                  <a:pt x="913886" y="1200401"/>
                  <a:pt x="853797" y="1181189"/>
                  <a:pt x="914400" y="1196340"/>
                </a:cubicBezTo>
                <a:cubicBezTo>
                  <a:pt x="911860" y="1206500"/>
                  <a:pt x="910905" y="1217194"/>
                  <a:pt x="906780" y="1226820"/>
                </a:cubicBezTo>
                <a:cubicBezTo>
                  <a:pt x="896224" y="1251450"/>
                  <a:pt x="882602" y="1256384"/>
                  <a:pt x="861060" y="1272540"/>
                </a:cubicBezTo>
                <a:cubicBezTo>
                  <a:pt x="858520" y="1280160"/>
                  <a:pt x="855647" y="1287677"/>
                  <a:pt x="853440" y="1295400"/>
                </a:cubicBezTo>
                <a:cubicBezTo>
                  <a:pt x="850563" y="1305470"/>
                  <a:pt x="852362" y="1317702"/>
                  <a:pt x="845820" y="1325880"/>
                </a:cubicBezTo>
                <a:cubicBezTo>
                  <a:pt x="840802" y="1332152"/>
                  <a:pt x="830580" y="1330960"/>
                  <a:pt x="822960" y="1333500"/>
                </a:cubicBezTo>
                <a:cubicBezTo>
                  <a:pt x="805485" y="1385926"/>
                  <a:pt x="824953" y="1322541"/>
                  <a:pt x="807720" y="1417320"/>
                </a:cubicBezTo>
                <a:cubicBezTo>
                  <a:pt x="806283" y="1425223"/>
                  <a:pt x="806636" y="1435511"/>
                  <a:pt x="800100" y="1440180"/>
                </a:cubicBezTo>
                <a:cubicBezTo>
                  <a:pt x="787028" y="1449517"/>
                  <a:pt x="769295" y="1449454"/>
                  <a:pt x="754380" y="1455420"/>
                </a:cubicBezTo>
                <a:cubicBezTo>
                  <a:pt x="708822" y="1473643"/>
                  <a:pt x="729256" y="1466335"/>
                  <a:pt x="693420" y="1478280"/>
                </a:cubicBezTo>
                <a:cubicBezTo>
                  <a:pt x="686738" y="1477723"/>
                  <a:pt x="581556" y="1471472"/>
                  <a:pt x="556260" y="1463040"/>
                </a:cubicBezTo>
                <a:cubicBezTo>
                  <a:pt x="547572" y="1460144"/>
                  <a:pt x="541591" y="1451896"/>
                  <a:pt x="533400" y="1447800"/>
                </a:cubicBezTo>
                <a:cubicBezTo>
                  <a:pt x="470304" y="1416252"/>
                  <a:pt x="553194" y="1468616"/>
                  <a:pt x="487680" y="1424940"/>
                </a:cubicBezTo>
                <a:cubicBezTo>
                  <a:pt x="485140" y="1404620"/>
                  <a:pt x="487665" y="1382993"/>
                  <a:pt x="480060" y="1363980"/>
                </a:cubicBezTo>
                <a:cubicBezTo>
                  <a:pt x="470960" y="1341231"/>
                  <a:pt x="397418" y="1341267"/>
                  <a:pt x="396240" y="1341120"/>
                </a:cubicBezTo>
                <a:cubicBezTo>
                  <a:pt x="393700" y="1333500"/>
                  <a:pt x="390827" y="1325983"/>
                  <a:pt x="388620" y="1318260"/>
                </a:cubicBezTo>
                <a:cubicBezTo>
                  <a:pt x="383899" y="1301736"/>
                  <a:pt x="382332" y="1276520"/>
                  <a:pt x="365760" y="1264920"/>
                </a:cubicBezTo>
                <a:cubicBezTo>
                  <a:pt x="347148" y="1251892"/>
                  <a:pt x="304800" y="1234440"/>
                  <a:pt x="304800" y="1234440"/>
                </a:cubicBezTo>
                <a:cubicBezTo>
                  <a:pt x="291394" y="1100377"/>
                  <a:pt x="322966" y="1165860"/>
                  <a:pt x="274320" y="1165860"/>
                </a:cubicBezTo>
                <a:cubicBezTo>
                  <a:pt x="256359" y="1165860"/>
                  <a:pt x="238760" y="1160780"/>
                  <a:pt x="220980" y="1158240"/>
                </a:cubicBezTo>
                <a:cubicBezTo>
                  <a:pt x="248097" y="1117565"/>
                  <a:pt x="261147" y="1122423"/>
                  <a:pt x="243840" y="1082040"/>
                </a:cubicBezTo>
                <a:cubicBezTo>
                  <a:pt x="240232" y="1073622"/>
                  <a:pt x="236791" y="1063276"/>
                  <a:pt x="228600" y="1059180"/>
                </a:cubicBezTo>
                <a:cubicBezTo>
                  <a:pt x="214781" y="1052270"/>
                  <a:pt x="198120" y="1054100"/>
                  <a:pt x="182880" y="1051560"/>
                </a:cubicBezTo>
                <a:cubicBezTo>
                  <a:pt x="180340" y="1021080"/>
                  <a:pt x="181258" y="990112"/>
                  <a:pt x="175260" y="960120"/>
                </a:cubicBezTo>
                <a:cubicBezTo>
                  <a:pt x="173464" y="951140"/>
                  <a:pt x="160020" y="946418"/>
                  <a:pt x="160020" y="937260"/>
                </a:cubicBezTo>
                <a:cubicBezTo>
                  <a:pt x="160020" y="925901"/>
                  <a:pt x="170785" y="917221"/>
                  <a:pt x="175260" y="906780"/>
                </a:cubicBezTo>
                <a:cubicBezTo>
                  <a:pt x="178424" y="899397"/>
                  <a:pt x="180340" y="891540"/>
                  <a:pt x="182880" y="883920"/>
                </a:cubicBezTo>
                <a:cubicBezTo>
                  <a:pt x="180340" y="876300"/>
                  <a:pt x="179161" y="868081"/>
                  <a:pt x="175260" y="861060"/>
                </a:cubicBezTo>
                <a:cubicBezTo>
                  <a:pt x="166365" y="845049"/>
                  <a:pt x="150572" y="832716"/>
                  <a:pt x="144780" y="815340"/>
                </a:cubicBezTo>
                <a:cubicBezTo>
                  <a:pt x="142240" y="807720"/>
                  <a:pt x="142178" y="798752"/>
                  <a:pt x="137160" y="792480"/>
                </a:cubicBezTo>
                <a:cubicBezTo>
                  <a:pt x="122601" y="774282"/>
                  <a:pt x="109846" y="778823"/>
                  <a:pt x="91440" y="769620"/>
                </a:cubicBezTo>
                <a:cubicBezTo>
                  <a:pt x="83249" y="765524"/>
                  <a:pt x="76200" y="759460"/>
                  <a:pt x="68580" y="754380"/>
                </a:cubicBezTo>
                <a:cubicBezTo>
                  <a:pt x="70600" y="732164"/>
                  <a:pt x="85121" y="638547"/>
                  <a:pt x="68580" y="609600"/>
                </a:cubicBezTo>
                <a:cubicBezTo>
                  <a:pt x="64595" y="602626"/>
                  <a:pt x="53340" y="614680"/>
                  <a:pt x="45720" y="617220"/>
                </a:cubicBezTo>
                <a:cubicBezTo>
                  <a:pt x="33020" y="614680"/>
                  <a:pt x="18396" y="616784"/>
                  <a:pt x="7620" y="609600"/>
                </a:cubicBezTo>
                <a:cubicBezTo>
                  <a:pt x="937" y="605145"/>
                  <a:pt x="0" y="594772"/>
                  <a:pt x="0" y="586740"/>
                </a:cubicBezTo>
                <a:cubicBezTo>
                  <a:pt x="0" y="535877"/>
                  <a:pt x="2872" y="484981"/>
                  <a:pt x="7620" y="434340"/>
                </a:cubicBezTo>
                <a:cubicBezTo>
                  <a:pt x="16702" y="337470"/>
                  <a:pt x="-4511" y="352024"/>
                  <a:pt x="45720" y="335280"/>
                </a:cubicBezTo>
                <a:cubicBezTo>
                  <a:pt x="48260" y="327660"/>
                  <a:pt x="51944" y="320330"/>
                  <a:pt x="53340" y="312420"/>
                </a:cubicBezTo>
                <a:cubicBezTo>
                  <a:pt x="59583" y="277046"/>
                  <a:pt x="60353" y="240706"/>
                  <a:pt x="68580" y="205740"/>
                </a:cubicBezTo>
                <a:cubicBezTo>
                  <a:pt x="70678" y="196825"/>
                  <a:pt x="78740" y="190500"/>
                  <a:pt x="83820" y="182880"/>
                </a:cubicBezTo>
                <a:cubicBezTo>
                  <a:pt x="73790" y="152791"/>
                  <a:pt x="77470" y="109220"/>
                  <a:pt x="83820" y="9906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5" name="Полилиния 61">
            <a:extLst>
              <a:ext uri="{FF2B5EF4-FFF2-40B4-BE49-F238E27FC236}">
                <a16:creationId xmlns:a16="http://schemas.microsoft.com/office/drawing/2014/main" id="{A5CDC0B8-B204-4CF0-9A14-E1EAD5C4081E}"/>
              </a:ext>
            </a:extLst>
          </p:cNvPr>
          <p:cNvSpPr/>
          <p:nvPr/>
        </p:nvSpPr>
        <p:spPr>
          <a:xfrm>
            <a:off x="6025060" y="2770359"/>
            <a:ext cx="1228112" cy="1125034"/>
          </a:xfrm>
          <a:custGeom>
            <a:avLst/>
            <a:gdLst>
              <a:gd name="connsiteX0" fmla="*/ 1275629 w 1353766"/>
              <a:gd name="connsiteY0" fmla="*/ 592442 h 1240142"/>
              <a:gd name="connsiteX1" fmla="*/ 1306109 w 1353766"/>
              <a:gd name="connsiteY1" fmla="*/ 554342 h 1240142"/>
              <a:gd name="connsiteX2" fmla="*/ 1351829 w 1353766"/>
              <a:gd name="connsiteY2" fmla="*/ 546722 h 1240142"/>
              <a:gd name="connsiteX3" fmla="*/ 1336589 w 1353766"/>
              <a:gd name="connsiteY3" fmla="*/ 470522 h 1240142"/>
              <a:gd name="connsiteX4" fmla="*/ 1336589 w 1353766"/>
              <a:gd name="connsiteY4" fmla="*/ 340982 h 1240142"/>
              <a:gd name="connsiteX5" fmla="*/ 1313729 w 1353766"/>
              <a:gd name="connsiteY5" fmla="*/ 333362 h 1240142"/>
              <a:gd name="connsiteX6" fmla="*/ 1290869 w 1353766"/>
              <a:gd name="connsiteY6" fmla="*/ 318122 h 1240142"/>
              <a:gd name="connsiteX7" fmla="*/ 1283249 w 1353766"/>
              <a:gd name="connsiteY7" fmla="*/ 257162 h 1240142"/>
              <a:gd name="connsiteX8" fmla="*/ 1252769 w 1353766"/>
              <a:gd name="connsiteY8" fmla="*/ 249542 h 1240142"/>
              <a:gd name="connsiteX9" fmla="*/ 1214669 w 1353766"/>
              <a:gd name="connsiteY9" fmla="*/ 241922 h 1240142"/>
              <a:gd name="connsiteX10" fmla="*/ 1191809 w 1353766"/>
              <a:gd name="connsiteY10" fmla="*/ 211442 h 1240142"/>
              <a:gd name="connsiteX11" fmla="*/ 1161329 w 1353766"/>
              <a:gd name="connsiteY11" fmla="*/ 165722 h 1240142"/>
              <a:gd name="connsiteX12" fmla="*/ 1153709 w 1353766"/>
              <a:gd name="connsiteY12" fmla="*/ 81902 h 1240142"/>
              <a:gd name="connsiteX13" fmla="*/ 1107989 w 1353766"/>
              <a:gd name="connsiteY13" fmla="*/ 66662 h 1240142"/>
              <a:gd name="connsiteX14" fmla="*/ 1100369 w 1353766"/>
              <a:gd name="connsiteY14" fmla="*/ 5702 h 1240142"/>
              <a:gd name="connsiteX15" fmla="*/ 1016549 w 1353766"/>
              <a:gd name="connsiteY15" fmla="*/ 13322 h 1240142"/>
              <a:gd name="connsiteX16" fmla="*/ 993689 w 1353766"/>
              <a:gd name="connsiteY16" fmla="*/ 28562 h 1240142"/>
              <a:gd name="connsiteX17" fmla="*/ 963209 w 1353766"/>
              <a:gd name="connsiteY17" fmla="*/ 43802 h 1240142"/>
              <a:gd name="connsiteX18" fmla="*/ 940349 w 1353766"/>
              <a:gd name="connsiteY18" fmla="*/ 59042 h 1240142"/>
              <a:gd name="connsiteX19" fmla="*/ 887009 w 1353766"/>
              <a:gd name="connsiteY19" fmla="*/ 66662 h 1240142"/>
              <a:gd name="connsiteX20" fmla="*/ 795569 w 1353766"/>
              <a:gd name="connsiteY20" fmla="*/ 81902 h 1240142"/>
              <a:gd name="connsiteX21" fmla="*/ 772709 w 1353766"/>
              <a:gd name="connsiteY21" fmla="*/ 127622 h 1240142"/>
              <a:gd name="connsiteX22" fmla="*/ 765089 w 1353766"/>
              <a:gd name="connsiteY22" fmla="*/ 150482 h 1240142"/>
              <a:gd name="connsiteX23" fmla="*/ 711749 w 1353766"/>
              <a:gd name="connsiteY23" fmla="*/ 142862 h 1240142"/>
              <a:gd name="connsiteX24" fmla="*/ 688889 w 1353766"/>
              <a:gd name="connsiteY24" fmla="*/ 112382 h 1240142"/>
              <a:gd name="connsiteX25" fmla="*/ 666029 w 1353766"/>
              <a:gd name="connsiteY25" fmla="*/ 97142 h 1240142"/>
              <a:gd name="connsiteX26" fmla="*/ 589829 w 1353766"/>
              <a:gd name="connsiteY26" fmla="*/ 97142 h 1240142"/>
              <a:gd name="connsiteX27" fmla="*/ 582209 w 1353766"/>
              <a:gd name="connsiteY27" fmla="*/ 74282 h 1240142"/>
              <a:gd name="connsiteX28" fmla="*/ 528869 w 1353766"/>
              <a:gd name="connsiteY28" fmla="*/ 13322 h 1240142"/>
              <a:gd name="connsiteX29" fmla="*/ 506009 w 1353766"/>
              <a:gd name="connsiteY29" fmla="*/ 5702 h 1240142"/>
              <a:gd name="connsiteX30" fmla="*/ 399329 w 1353766"/>
              <a:gd name="connsiteY30" fmla="*/ 13322 h 1240142"/>
              <a:gd name="connsiteX31" fmla="*/ 376469 w 1353766"/>
              <a:gd name="connsiteY31" fmla="*/ 20942 h 1240142"/>
              <a:gd name="connsiteX32" fmla="*/ 353609 w 1353766"/>
              <a:gd name="connsiteY32" fmla="*/ 74282 h 1240142"/>
              <a:gd name="connsiteX33" fmla="*/ 330749 w 1353766"/>
              <a:gd name="connsiteY33" fmla="*/ 89522 h 1240142"/>
              <a:gd name="connsiteX34" fmla="*/ 285029 w 1353766"/>
              <a:gd name="connsiteY34" fmla="*/ 97142 h 1240142"/>
              <a:gd name="connsiteX35" fmla="*/ 231689 w 1353766"/>
              <a:gd name="connsiteY35" fmla="*/ 89522 h 1240142"/>
              <a:gd name="connsiteX36" fmla="*/ 224069 w 1353766"/>
              <a:gd name="connsiteY36" fmla="*/ 66662 h 1240142"/>
              <a:gd name="connsiteX37" fmla="*/ 201209 w 1353766"/>
              <a:gd name="connsiteY37" fmla="*/ 59042 h 1240142"/>
              <a:gd name="connsiteX38" fmla="*/ 178349 w 1353766"/>
              <a:gd name="connsiteY38" fmla="*/ 66662 h 1240142"/>
              <a:gd name="connsiteX39" fmla="*/ 170729 w 1353766"/>
              <a:gd name="connsiteY39" fmla="*/ 97142 h 1240142"/>
              <a:gd name="connsiteX40" fmla="*/ 147869 w 1353766"/>
              <a:gd name="connsiteY40" fmla="*/ 142862 h 1240142"/>
              <a:gd name="connsiteX41" fmla="*/ 94529 w 1353766"/>
              <a:gd name="connsiteY41" fmla="*/ 142862 h 1240142"/>
              <a:gd name="connsiteX42" fmla="*/ 64049 w 1353766"/>
              <a:gd name="connsiteY42" fmla="*/ 188582 h 1240142"/>
              <a:gd name="connsiteX43" fmla="*/ 18329 w 1353766"/>
              <a:gd name="connsiteY43" fmla="*/ 203822 h 1240142"/>
              <a:gd name="connsiteX44" fmla="*/ 10709 w 1353766"/>
              <a:gd name="connsiteY44" fmla="*/ 333362 h 1240142"/>
              <a:gd name="connsiteX45" fmla="*/ 109769 w 1353766"/>
              <a:gd name="connsiteY45" fmla="*/ 371462 h 1240142"/>
              <a:gd name="connsiteX46" fmla="*/ 140249 w 1353766"/>
              <a:gd name="connsiteY46" fmla="*/ 432422 h 1240142"/>
              <a:gd name="connsiteX47" fmla="*/ 163109 w 1353766"/>
              <a:gd name="connsiteY47" fmla="*/ 455282 h 1240142"/>
              <a:gd name="connsiteX48" fmla="*/ 208829 w 1353766"/>
              <a:gd name="connsiteY48" fmla="*/ 485762 h 1240142"/>
              <a:gd name="connsiteX49" fmla="*/ 216449 w 1353766"/>
              <a:gd name="connsiteY49" fmla="*/ 508622 h 1240142"/>
              <a:gd name="connsiteX50" fmla="*/ 262169 w 1353766"/>
              <a:gd name="connsiteY50" fmla="*/ 523862 h 1240142"/>
              <a:gd name="connsiteX51" fmla="*/ 254549 w 1353766"/>
              <a:gd name="connsiteY51" fmla="*/ 630542 h 1240142"/>
              <a:gd name="connsiteX52" fmla="*/ 193589 w 1353766"/>
              <a:gd name="connsiteY52" fmla="*/ 638162 h 1240142"/>
              <a:gd name="connsiteX53" fmla="*/ 163109 w 1353766"/>
              <a:gd name="connsiteY53" fmla="*/ 760082 h 1240142"/>
              <a:gd name="connsiteX54" fmla="*/ 132629 w 1353766"/>
              <a:gd name="connsiteY54" fmla="*/ 752462 h 1240142"/>
              <a:gd name="connsiteX55" fmla="*/ 56429 w 1353766"/>
              <a:gd name="connsiteY55" fmla="*/ 721982 h 1240142"/>
              <a:gd name="connsiteX56" fmla="*/ 41189 w 1353766"/>
              <a:gd name="connsiteY56" fmla="*/ 752462 h 1240142"/>
              <a:gd name="connsiteX57" fmla="*/ 33569 w 1353766"/>
              <a:gd name="connsiteY57" fmla="*/ 798182 h 1240142"/>
              <a:gd name="connsiteX58" fmla="*/ 48809 w 1353766"/>
              <a:gd name="connsiteY58" fmla="*/ 836282 h 1240142"/>
              <a:gd name="connsiteX59" fmla="*/ 71669 w 1353766"/>
              <a:gd name="connsiteY59" fmla="*/ 843902 h 1240142"/>
              <a:gd name="connsiteX60" fmla="*/ 178349 w 1353766"/>
              <a:gd name="connsiteY60" fmla="*/ 859142 h 1240142"/>
              <a:gd name="connsiteX61" fmla="*/ 201209 w 1353766"/>
              <a:gd name="connsiteY61" fmla="*/ 927722 h 1240142"/>
              <a:gd name="connsiteX62" fmla="*/ 254549 w 1353766"/>
              <a:gd name="connsiteY62" fmla="*/ 935342 h 1240142"/>
              <a:gd name="connsiteX63" fmla="*/ 277409 w 1353766"/>
              <a:gd name="connsiteY63" fmla="*/ 942962 h 1240142"/>
              <a:gd name="connsiteX64" fmla="*/ 292649 w 1353766"/>
              <a:gd name="connsiteY64" fmla="*/ 965822 h 1240142"/>
              <a:gd name="connsiteX65" fmla="*/ 483149 w 1353766"/>
              <a:gd name="connsiteY65" fmla="*/ 958202 h 1240142"/>
              <a:gd name="connsiteX66" fmla="*/ 490769 w 1353766"/>
              <a:gd name="connsiteY66" fmla="*/ 1011542 h 1240142"/>
              <a:gd name="connsiteX67" fmla="*/ 513629 w 1353766"/>
              <a:gd name="connsiteY67" fmla="*/ 1019162 h 1240142"/>
              <a:gd name="connsiteX68" fmla="*/ 536489 w 1353766"/>
              <a:gd name="connsiteY68" fmla="*/ 1042022 h 1240142"/>
              <a:gd name="connsiteX69" fmla="*/ 544109 w 1353766"/>
              <a:gd name="connsiteY69" fmla="*/ 1064882 h 1240142"/>
              <a:gd name="connsiteX70" fmla="*/ 544109 w 1353766"/>
              <a:gd name="connsiteY70" fmla="*/ 1125842 h 1240142"/>
              <a:gd name="connsiteX71" fmla="*/ 589829 w 1353766"/>
              <a:gd name="connsiteY71" fmla="*/ 1141082 h 1240142"/>
              <a:gd name="connsiteX72" fmla="*/ 597449 w 1353766"/>
              <a:gd name="connsiteY72" fmla="*/ 1171562 h 1240142"/>
              <a:gd name="connsiteX73" fmla="*/ 620309 w 1353766"/>
              <a:gd name="connsiteY73" fmla="*/ 1240142 h 1240142"/>
              <a:gd name="connsiteX74" fmla="*/ 658409 w 1353766"/>
              <a:gd name="connsiteY74" fmla="*/ 1186802 h 1240142"/>
              <a:gd name="connsiteX75" fmla="*/ 666029 w 1353766"/>
              <a:gd name="connsiteY75" fmla="*/ 1163942 h 1240142"/>
              <a:gd name="connsiteX76" fmla="*/ 711749 w 1353766"/>
              <a:gd name="connsiteY76" fmla="*/ 1171562 h 1240142"/>
              <a:gd name="connsiteX77" fmla="*/ 757469 w 1353766"/>
              <a:gd name="connsiteY77" fmla="*/ 1186802 h 1240142"/>
              <a:gd name="connsiteX78" fmla="*/ 787949 w 1353766"/>
              <a:gd name="connsiteY78" fmla="*/ 1125842 h 1240142"/>
              <a:gd name="connsiteX79" fmla="*/ 803189 w 1353766"/>
              <a:gd name="connsiteY79" fmla="*/ 1080122 h 1240142"/>
              <a:gd name="connsiteX80" fmla="*/ 902249 w 1353766"/>
              <a:gd name="connsiteY80" fmla="*/ 1087742 h 1240142"/>
              <a:gd name="connsiteX81" fmla="*/ 925109 w 1353766"/>
              <a:gd name="connsiteY81" fmla="*/ 1080122 h 1240142"/>
              <a:gd name="connsiteX82" fmla="*/ 940349 w 1353766"/>
              <a:gd name="connsiteY82" fmla="*/ 1057262 h 1240142"/>
              <a:gd name="connsiteX83" fmla="*/ 947969 w 1353766"/>
              <a:gd name="connsiteY83" fmla="*/ 1034402 h 1240142"/>
              <a:gd name="connsiteX84" fmla="*/ 1031789 w 1353766"/>
              <a:gd name="connsiteY84" fmla="*/ 1042022 h 1240142"/>
              <a:gd name="connsiteX85" fmla="*/ 1047029 w 1353766"/>
              <a:gd name="connsiteY85" fmla="*/ 981062 h 1240142"/>
              <a:gd name="connsiteX86" fmla="*/ 1054649 w 1353766"/>
              <a:gd name="connsiteY86" fmla="*/ 950582 h 1240142"/>
              <a:gd name="connsiteX87" fmla="*/ 1077509 w 1353766"/>
              <a:gd name="connsiteY87" fmla="*/ 942962 h 1240142"/>
              <a:gd name="connsiteX88" fmla="*/ 1123229 w 1353766"/>
              <a:gd name="connsiteY88" fmla="*/ 920102 h 1240142"/>
              <a:gd name="connsiteX89" fmla="*/ 1138469 w 1353766"/>
              <a:gd name="connsiteY89" fmla="*/ 897242 h 1240142"/>
              <a:gd name="connsiteX90" fmla="*/ 1153709 w 1353766"/>
              <a:gd name="connsiteY90" fmla="*/ 866762 h 1240142"/>
              <a:gd name="connsiteX91" fmla="*/ 1146089 w 1353766"/>
              <a:gd name="connsiteY91" fmla="*/ 828662 h 1240142"/>
              <a:gd name="connsiteX92" fmla="*/ 1130849 w 1353766"/>
              <a:gd name="connsiteY92" fmla="*/ 805802 h 1240142"/>
              <a:gd name="connsiteX93" fmla="*/ 1153709 w 1353766"/>
              <a:gd name="connsiteY93" fmla="*/ 798182 h 1240142"/>
              <a:gd name="connsiteX94" fmla="*/ 1184189 w 1353766"/>
              <a:gd name="connsiteY94" fmla="*/ 805802 h 1240142"/>
              <a:gd name="connsiteX95" fmla="*/ 1229909 w 1353766"/>
              <a:gd name="connsiteY95" fmla="*/ 821042 h 1240142"/>
              <a:gd name="connsiteX96" fmla="*/ 1268009 w 1353766"/>
              <a:gd name="connsiteY96" fmla="*/ 813422 h 1240142"/>
              <a:gd name="connsiteX97" fmla="*/ 1275629 w 1353766"/>
              <a:gd name="connsiteY97" fmla="*/ 790562 h 1240142"/>
              <a:gd name="connsiteX98" fmla="*/ 1290869 w 1353766"/>
              <a:gd name="connsiteY98" fmla="*/ 683882 h 1240142"/>
              <a:gd name="connsiteX99" fmla="*/ 1275629 w 1353766"/>
              <a:gd name="connsiteY99" fmla="*/ 592442 h 1240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353766" h="1240142">
                <a:moveTo>
                  <a:pt x="1275629" y="592442"/>
                </a:moveTo>
                <a:cubicBezTo>
                  <a:pt x="1285789" y="579742"/>
                  <a:pt x="1292163" y="562710"/>
                  <a:pt x="1306109" y="554342"/>
                </a:cubicBezTo>
                <a:cubicBezTo>
                  <a:pt x="1319357" y="546393"/>
                  <a:pt x="1343640" y="559824"/>
                  <a:pt x="1351829" y="546722"/>
                </a:cubicBezTo>
                <a:cubicBezTo>
                  <a:pt x="1359443" y="534540"/>
                  <a:pt x="1342568" y="488458"/>
                  <a:pt x="1336589" y="470522"/>
                </a:cubicBezTo>
                <a:cubicBezTo>
                  <a:pt x="1342897" y="426364"/>
                  <a:pt x="1352991" y="386088"/>
                  <a:pt x="1336589" y="340982"/>
                </a:cubicBezTo>
                <a:cubicBezTo>
                  <a:pt x="1333844" y="333433"/>
                  <a:pt x="1320913" y="336954"/>
                  <a:pt x="1313729" y="333362"/>
                </a:cubicBezTo>
                <a:cubicBezTo>
                  <a:pt x="1305538" y="329266"/>
                  <a:pt x="1298489" y="323202"/>
                  <a:pt x="1290869" y="318122"/>
                </a:cubicBezTo>
                <a:cubicBezTo>
                  <a:pt x="1288329" y="297802"/>
                  <a:pt x="1293194" y="275063"/>
                  <a:pt x="1283249" y="257162"/>
                </a:cubicBezTo>
                <a:cubicBezTo>
                  <a:pt x="1278163" y="248007"/>
                  <a:pt x="1262992" y="251814"/>
                  <a:pt x="1252769" y="249542"/>
                </a:cubicBezTo>
                <a:cubicBezTo>
                  <a:pt x="1240126" y="246732"/>
                  <a:pt x="1227369" y="244462"/>
                  <a:pt x="1214669" y="241922"/>
                </a:cubicBezTo>
                <a:cubicBezTo>
                  <a:pt x="1207049" y="231762"/>
                  <a:pt x="1199092" y="221846"/>
                  <a:pt x="1191809" y="211442"/>
                </a:cubicBezTo>
                <a:cubicBezTo>
                  <a:pt x="1181305" y="196437"/>
                  <a:pt x="1161329" y="165722"/>
                  <a:pt x="1161329" y="165722"/>
                </a:cubicBezTo>
                <a:cubicBezTo>
                  <a:pt x="1158789" y="137782"/>
                  <a:pt x="1167010" y="106604"/>
                  <a:pt x="1153709" y="81902"/>
                </a:cubicBezTo>
                <a:cubicBezTo>
                  <a:pt x="1146093" y="67758"/>
                  <a:pt x="1107989" y="66662"/>
                  <a:pt x="1107989" y="66662"/>
                </a:cubicBezTo>
                <a:cubicBezTo>
                  <a:pt x="1105449" y="46342"/>
                  <a:pt x="1118058" y="16020"/>
                  <a:pt x="1100369" y="5702"/>
                </a:cubicBezTo>
                <a:cubicBezTo>
                  <a:pt x="1076135" y="-8434"/>
                  <a:pt x="1043981" y="7444"/>
                  <a:pt x="1016549" y="13322"/>
                </a:cubicBezTo>
                <a:cubicBezTo>
                  <a:pt x="1007594" y="15241"/>
                  <a:pt x="1001640" y="24018"/>
                  <a:pt x="993689" y="28562"/>
                </a:cubicBezTo>
                <a:cubicBezTo>
                  <a:pt x="983826" y="34198"/>
                  <a:pt x="973072" y="38166"/>
                  <a:pt x="963209" y="43802"/>
                </a:cubicBezTo>
                <a:cubicBezTo>
                  <a:pt x="955258" y="48346"/>
                  <a:pt x="949121" y="56410"/>
                  <a:pt x="940349" y="59042"/>
                </a:cubicBezTo>
                <a:cubicBezTo>
                  <a:pt x="923146" y="64203"/>
                  <a:pt x="904750" y="63861"/>
                  <a:pt x="887009" y="66662"/>
                </a:cubicBezTo>
                <a:lnTo>
                  <a:pt x="795569" y="81902"/>
                </a:lnTo>
                <a:cubicBezTo>
                  <a:pt x="776416" y="139361"/>
                  <a:pt x="802252" y="68536"/>
                  <a:pt x="772709" y="127622"/>
                </a:cubicBezTo>
                <a:cubicBezTo>
                  <a:pt x="769117" y="134806"/>
                  <a:pt x="767629" y="142862"/>
                  <a:pt x="765089" y="150482"/>
                </a:cubicBezTo>
                <a:cubicBezTo>
                  <a:pt x="747309" y="147942"/>
                  <a:pt x="727813" y="150894"/>
                  <a:pt x="711749" y="142862"/>
                </a:cubicBezTo>
                <a:cubicBezTo>
                  <a:pt x="700390" y="137182"/>
                  <a:pt x="697869" y="121362"/>
                  <a:pt x="688889" y="112382"/>
                </a:cubicBezTo>
                <a:cubicBezTo>
                  <a:pt x="682413" y="105906"/>
                  <a:pt x="673649" y="102222"/>
                  <a:pt x="666029" y="97142"/>
                </a:cubicBezTo>
                <a:cubicBezTo>
                  <a:pt x="642583" y="101831"/>
                  <a:pt x="613275" y="112773"/>
                  <a:pt x="589829" y="97142"/>
                </a:cubicBezTo>
                <a:cubicBezTo>
                  <a:pt x="583146" y="92687"/>
                  <a:pt x="586110" y="81303"/>
                  <a:pt x="582209" y="74282"/>
                </a:cubicBezTo>
                <a:cubicBezTo>
                  <a:pt x="564624" y="42630"/>
                  <a:pt x="557981" y="27878"/>
                  <a:pt x="528869" y="13322"/>
                </a:cubicBezTo>
                <a:cubicBezTo>
                  <a:pt x="521685" y="9730"/>
                  <a:pt x="513629" y="8242"/>
                  <a:pt x="506009" y="5702"/>
                </a:cubicBezTo>
                <a:cubicBezTo>
                  <a:pt x="470449" y="8242"/>
                  <a:pt x="434735" y="9157"/>
                  <a:pt x="399329" y="13322"/>
                </a:cubicBezTo>
                <a:cubicBezTo>
                  <a:pt x="391352" y="14260"/>
                  <a:pt x="382149" y="15262"/>
                  <a:pt x="376469" y="20942"/>
                </a:cubicBezTo>
                <a:cubicBezTo>
                  <a:pt x="321971" y="75440"/>
                  <a:pt x="390041" y="28743"/>
                  <a:pt x="353609" y="74282"/>
                </a:cubicBezTo>
                <a:cubicBezTo>
                  <a:pt x="347888" y="81433"/>
                  <a:pt x="339437" y="86626"/>
                  <a:pt x="330749" y="89522"/>
                </a:cubicBezTo>
                <a:cubicBezTo>
                  <a:pt x="316092" y="94408"/>
                  <a:pt x="300269" y="94602"/>
                  <a:pt x="285029" y="97142"/>
                </a:cubicBezTo>
                <a:cubicBezTo>
                  <a:pt x="267249" y="94602"/>
                  <a:pt x="247753" y="97554"/>
                  <a:pt x="231689" y="89522"/>
                </a:cubicBezTo>
                <a:cubicBezTo>
                  <a:pt x="224505" y="85930"/>
                  <a:pt x="229749" y="72342"/>
                  <a:pt x="224069" y="66662"/>
                </a:cubicBezTo>
                <a:cubicBezTo>
                  <a:pt x="218389" y="60982"/>
                  <a:pt x="208829" y="61582"/>
                  <a:pt x="201209" y="59042"/>
                </a:cubicBezTo>
                <a:cubicBezTo>
                  <a:pt x="193589" y="61582"/>
                  <a:pt x="183367" y="60390"/>
                  <a:pt x="178349" y="66662"/>
                </a:cubicBezTo>
                <a:cubicBezTo>
                  <a:pt x="171807" y="74840"/>
                  <a:pt x="173606" y="87072"/>
                  <a:pt x="170729" y="97142"/>
                </a:cubicBezTo>
                <a:cubicBezTo>
                  <a:pt x="162842" y="124747"/>
                  <a:pt x="164567" y="117815"/>
                  <a:pt x="147869" y="142862"/>
                </a:cubicBezTo>
                <a:cubicBezTo>
                  <a:pt x="132402" y="138995"/>
                  <a:pt x="109833" y="127558"/>
                  <a:pt x="94529" y="142862"/>
                </a:cubicBezTo>
                <a:cubicBezTo>
                  <a:pt x="81577" y="155814"/>
                  <a:pt x="81425" y="182790"/>
                  <a:pt x="64049" y="188582"/>
                </a:cubicBezTo>
                <a:lnTo>
                  <a:pt x="18329" y="203822"/>
                </a:lnTo>
                <a:cubicBezTo>
                  <a:pt x="4708" y="244684"/>
                  <a:pt x="-10928" y="290088"/>
                  <a:pt x="10709" y="333362"/>
                </a:cubicBezTo>
                <a:cubicBezTo>
                  <a:pt x="27819" y="367583"/>
                  <a:pt x="81005" y="367353"/>
                  <a:pt x="109769" y="371462"/>
                </a:cubicBezTo>
                <a:cubicBezTo>
                  <a:pt x="158296" y="403813"/>
                  <a:pt x="109510" y="363260"/>
                  <a:pt x="140249" y="432422"/>
                </a:cubicBezTo>
                <a:cubicBezTo>
                  <a:pt x="144626" y="442270"/>
                  <a:pt x="154603" y="448666"/>
                  <a:pt x="163109" y="455282"/>
                </a:cubicBezTo>
                <a:cubicBezTo>
                  <a:pt x="177567" y="466527"/>
                  <a:pt x="208829" y="485762"/>
                  <a:pt x="208829" y="485762"/>
                </a:cubicBezTo>
                <a:cubicBezTo>
                  <a:pt x="211369" y="493382"/>
                  <a:pt x="209913" y="503953"/>
                  <a:pt x="216449" y="508622"/>
                </a:cubicBezTo>
                <a:cubicBezTo>
                  <a:pt x="229521" y="517959"/>
                  <a:pt x="262169" y="523862"/>
                  <a:pt x="262169" y="523862"/>
                </a:cubicBezTo>
                <a:cubicBezTo>
                  <a:pt x="259629" y="559422"/>
                  <a:pt x="272891" y="599972"/>
                  <a:pt x="254549" y="630542"/>
                </a:cubicBezTo>
                <a:cubicBezTo>
                  <a:pt x="244013" y="648102"/>
                  <a:pt x="204125" y="620602"/>
                  <a:pt x="193589" y="638162"/>
                </a:cubicBezTo>
                <a:cubicBezTo>
                  <a:pt x="83289" y="821995"/>
                  <a:pt x="241841" y="707594"/>
                  <a:pt x="163109" y="760082"/>
                </a:cubicBezTo>
                <a:cubicBezTo>
                  <a:pt x="152949" y="757542"/>
                  <a:pt x="142353" y="756351"/>
                  <a:pt x="132629" y="752462"/>
                </a:cubicBezTo>
                <a:cubicBezTo>
                  <a:pt x="40817" y="715737"/>
                  <a:pt x="126011" y="739378"/>
                  <a:pt x="56429" y="721982"/>
                </a:cubicBezTo>
                <a:cubicBezTo>
                  <a:pt x="51349" y="732142"/>
                  <a:pt x="44453" y="741582"/>
                  <a:pt x="41189" y="752462"/>
                </a:cubicBezTo>
                <a:cubicBezTo>
                  <a:pt x="36749" y="767261"/>
                  <a:pt x="32170" y="782795"/>
                  <a:pt x="33569" y="798182"/>
                </a:cubicBezTo>
                <a:cubicBezTo>
                  <a:pt x="34807" y="811804"/>
                  <a:pt x="40052" y="825774"/>
                  <a:pt x="48809" y="836282"/>
                </a:cubicBezTo>
                <a:cubicBezTo>
                  <a:pt x="53951" y="842452"/>
                  <a:pt x="63759" y="842506"/>
                  <a:pt x="71669" y="843902"/>
                </a:cubicBezTo>
                <a:cubicBezTo>
                  <a:pt x="107043" y="850145"/>
                  <a:pt x="142789" y="854062"/>
                  <a:pt x="178349" y="859142"/>
                </a:cubicBezTo>
                <a:cubicBezTo>
                  <a:pt x="179842" y="868103"/>
                  <a:pt x="181923" y="919150"/>
                  <a:pt x="201209" y="927722"/>
                </a:cubicBezTo>
                <a:cubicBezTo>
                  <a:pt x="217622" y="935016"/>
                  <a:pt x="236769" y="932802"/>
                  <a:pt x="254549" y="935342"/>
                </a:cubicBezTo>
                <a:cubicBezTo>
                  <a:pt x="262169" y="937882"/>
                  <a:pt x="271137" y="937944"/>
                  <a:pt x="277409" y="942962"/>
                </a:cubicBezTo>
                <a:cubicBezTo>
                  <a:pt x="284560" y="948683"/>
                  <a:pt x="283516" y="965145"/>
                  <a:pt x="292649" y="965822"/>
                </a:cubicBezTo>
                <a:cubicBezTo>
                  <a:pt x="356026" y="970517"/>
                  <a:pt x="419649" y="960742"/>
                  <a:pt x="483149" y="958202"/>
                </a:cubicBezTo>
                <a:cubicBezTo>
                  <a:pt x="485689" y="975982"/>
                  <a:pt x="482737" y="995478"/>
                  <a:pt x="490769" y="1011542"/>
                </a:cubicBezTo>
                <a:cubicBezTo>
                  <a:pt x="494361" y="1018726"/>
                  <a:pt x="506946" y="1014707"/>
                  <a:pt x="513629" y="1019162"/>
                </a:cubicBezTo>
                <a:cubicBezTo>
                  <a:pt x="522595" y="1025140"/>
                  <a:pt x="528869" y="1034402"/>
                  <a:pt x="536489" y="1042022"/>
                </a:cubicBezTo>
                <a:cubicBezTo>
                  <a:pt x="539029" y="1049642"/>
                  <a:pt x="544109" y="1056850"/>
                  <a:pt x="544109" y="1064882"/>
                </a:cubicBezTo>
                <a:cubicBezTo>
                  <a:pt x="544109" y="1082299"/>
                  <a:pt x="523789" y="1108425"/>
                  <a:pt x="544109" y="1125842"/>
                </a:cubicBezTo>
                <a:cubicBezTo>
                  <a:pt x="556306" y="1136297"/>
                  <a:pt x="574589" y="1136002"/>
                  <a:pt x="589829" y="1141082"/>
                </a:cubicBezTo>
                <a:cubicBezTo>
                  <a:pt x="592369" y="1151242"/>
                  <a:pt x="594369" y="1161552"/>
                  <a:pt x="597449" y="1171562"/>
                </a:cubicBezTo>
                <a:cubicBezTo>
                  <a:pt x="604535" y="1194593"/>
                  <a:pt x="620309" y="1240142"/>
                  <a:pt x="620309" y="1240142"/>
                </a:cubicBezTo>
                <a:cubicBezTo>
                  <a:pt x="658409" y="1227442"/>
                  <a:pt x="640629" y="1240142"/>
                  <a:pt x="658409" y="1186802"/>
                </a:cubicBezTo>
                <a:lnTo>
                  <a:pt x="666029" y="1163942"/>
                </a:lnTo>
                <a:cubicBezTo>
                  <a:pt x="681269" y="1166482"/>
                  <a:pt x="696760" y="1167815"/>
                  <a:pt x="711749" y="1171562"/>
                </a:cubicBezTo>
                <a:cubicBezTo>
                  <a:pt x="727334" y="1175458"/>
                  <a:pt x="757469" y="1186802"/>
                  <a:pt x="757469" y="1186802"/>
                </a:cubicBezTo>
                <a:cubicBezTo>
                  <a:pt x="777800" y="1156305"/>
                  <a:pt x="773036" y="1166853"/>
                  <a:pt x="787949" y="1125842"/>
                </a:cubicBezTo>
                <a:cubicBezTo>
                  <a:pt x="793439" y="1110745"/>
                  <a:pt x="803189" y="1080122"/>
                  <a:pt x="803189" y="1080122"/>
                </a:cubicBezTo>
                <a:cubicBezTo>
                  <a:pt x="836209" y="1082662"/>
                  <a:pt x="869131" y="1087742"/>
                  <a:pt x="902249" y="1087742"/>
                </a:cubicBezTo>
                <a:cubicBezTo>
                  <a:pt x="910281" y="1087742"/>
                  <a:pt x="918837" y="1085140"/>
                  <a:pt x="925109" y="1080122"/>
                </a:cubicBezTo>
                <a:cubicBezTo>
                  <a:pt x="932260" y="1074401"/>
                  <a:pt x="936253" y="1065453"/>
                  <a:pt x="940349" y="1057262"/>
                </a:cubicBezTo>
                <a:cubicBezTo>
                  <a:pt x="943941" y="1050078"/>
                  <a:pt x="945429" y="1042022"/>
                  <a:pt x="947969" y="1034402"/>
                </a:cubicBezTo>
                <a:cubicBezTo>
                  <a:pt x="1016721" y="1051590"/>
                  <a:pt x="989058" y="1056266"/>
                  <a:pt x="1031789" y="1042022"/>
                </a:cubicBezTo>
                <a:cubicBezTo>
                  <a:pt x="1045406" y="1001172"/>
                  <a:pt x="1034769" y="1036233"/>
                  <a:pt x="1047029" y="981062"/>
                </a:cubicBezTo>
                <a:cubicBezTo>
                  <a:pt x="1049301" y="970839"/>
                  <a:pt x="1048107" y="958760"/>
                  <a:pt x="1054649" y="950582"/>
                </a:cubicBezTo>
                <a:cubicBezTo>
                  <a:pt x="1059667" y="944310"/>
                  <a:pt x="1070325" y="946554"/>
                  <a:pt x="1077509" y="942962"/>
                </a:cubicBezTo>
                <a:cubicBezTo>
                  <a:pt x="1136595" y="913419"/>
                  <a:pt x="1065770" y="939255"/>
                  <a:pt x="1123229" y="920102"/>
                </a:cubicBezTo>
                <a:cubicBezTo>
                  <a:pt x="1128309" y="912482"/>
                  <a:pt x="1136963" y="906275"/>
                  <a:pt x="1138469" y="897242"/>
                </a:cubicBezTo>
                <a:cubicBezTo>
                  <a:pt x="1144445" y="861383"/>
                  <a:pt x="1107093" y="882301"/>
                  <a:pt x="1153709" y="866762"/>
                </a:cubicBezTo>
                <a:cubicBezTo>
                  <a:pt x="1151169" y="854062"/>
                  <a:pt x="1150637" y="840789"/>
                  <a:pt x="1146089" y="828662"/>
                </a:cubicBezTo>
                <a:cubicBezTo>
                  <a:pt x="1142873" y="820087"/>
                  <a:pt x="1128628" y="814687"/>
                  <a:pt x="1130849" y="805802"/>
                </a:cubicBezTo>
                <a:cubicBezTo>
                  <a:pt x="1132797" y="798010"/>
                  <a:pt x="1146089" y="800722"/>
                  <a:pt x="1153709" y="798182"/>
                </a:cubicBezTo>
                <a:cubicBezTo>
                  <a:pt x="1163869" y="800722"/>
                  <a:pt x="1174158" y="802793"/>
                  <a:pt x="1184189" y="805802"/>
                </a:cubicBezTo>
                <a:cubicBezTo>
                  <a:pt x="1199576" y="810418"/>
                  <a:pt x="1229909" y="821042"/>
                  <a:pt x="1229909" y="821042"/>
                </a:cubicBezTo>
                <a:cubicBezTo>
                  <a:pt x="1242609" y="818502"/>
                  <a:pt x="1257233" y="820606"/>
                  <a:pt x="1268009" y="813422"/>
                </a:cubicBezTo>
                <a:cubicBezTo>
                  <a:pt x="1274692" y="808967"/>
                  <a:pt x="1274493" y="798513"/>
                  <a:pt x="1275629" y="790562"/>
                </a:cubicBezTo>
                <a:cubicBezTo>
                  <a:pt x="1292323" y="673701"/>
                  <a:pt x="1271987" y="740527"/>
                  <a:pt x="1290869" y="683882"/>
                </a:cubicBezTo>
                <a:lnTo>
                  <a:pt x="1275629" y="59244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6" name="Полилиния 62">
            <a:extLst>
              <a:ext uri="{FF2B5EF4-FFF2-40B4-BE49-F238E27FC236}">
                <a16:creationId xmlns:a16="http://schemas.microsoft.com/office/drawing/2014/main" id="{01B9D7B7-7FD5-4FC6-951C-30BC9CD655B9}"/>
              </a:ext>
            </a:extLst>
          </p:cNvPr>
          <p:cNvSpPr/>
          <p:nvPr/>
        </p:nvSpPr>
        <p:spPr>
          <a:xfrm>
            <a:off x="6670258" y="3501367"/>
            <a:ext cx="955006" cy="1321993"/>
          </a:xfrm>
          <a:custGeom>
            <a:avLst/>
            <a:gdLst>
              <a:gd name="connsiteX0" fmla="*/ 1036858 w 1052717"/>
              <a:gd name="connsiteY0" fmla="*/ 853440 h 1457252"/>
              <a:gd name="connsiteX1" fmla="*/ 1044478 w 1052717"/>
              <a:gd name="connsiteY1" fmla="*/ 815340 h 1457252"/>
              <a:gd name="connsiteX2" fmla="*/ 1052098 w 1052717"/>
              <a:gd name="connsiteY2" fmla="*/ 792480 h 1457252"/>
              <a:gd name="connsiteX3" fmla="*/ 1029238 w 1052717"/>
              <a:gd name="connsiteY3" fmla="*/ 777240 h 1457252"/>
              <a:gd name="connsiteX4" fmla="*/ 945418 w 1052717"/>
              <a:gd name="connsiteY4" fmla="*/ 762000 h 1457252"/>
              <a:gd name="connsiteX5" fmla="*/ 937798 w 1052717"/>
              <a:gd name="connsiteY5" fmla="*/ 723900 h 1457252"/>
              <a:gd name="connsiteX6" fmla="*/ 914938 w 1052717"/>
              <a:gd name="connsiteY6" fmla="*/ 716280 h 1457252"/>
              <a:gd name="connsiteX7" fmla="*/ 907318 w 1052717"/>
              <a:gd name="connsiteY7" fmla="*/ 693420 h 1457252"/>
              <a:gd name="connsiteX8" fmla="*/ 861598 w 1052717"/>
              <a:gd name="connsiteY8" fmla="*/ 662940 h 1457252"/>
              <a:gd name="connsiteX9" fmla="*/ 853978 w 1052717"/>
              <a:gd name="connsiteY9" fmla="*/ 571500 h 1457252"/>
              <a:gd name="connsiteX10" fmla="*/ 831118 w 1052717"/>
              <a:gd name="connsiteY10" fmla="*/ 586740 h 1457252"/>
              <a:gd name="connsiteX11" fmla="*/ 785398 w 1052717"/>
              <a:gd name="connsiteY11" fmla="*/ 579120 h 1457252"/>
              <a:gd name="connsiteX12" fmla="*/ 793018 w 1052717"/>
              <a:gd name="connsiteY12" fmla="*/ 541020 h 1457252"/>
              <a:gd name="connsiteX13" fmla="*/ 800638 w 1052717"/>
              <a:gd name="connsiteY13" fmla="*/ 518160 h 1457252"/>
              <a:gd name="connsiteX14" fmla="*/ 793018 w 1052717"/>
              <a:gd name="connsiteY14" fmla="*/ 495300 h 1457252"/>
              <a:gd name="connsiteX15" fmla="*/ 747298 w 1052717"/>
              <a:gd name="connsiteY15" fmla="*/ 480060 h 1457252"/>
              <a:gd name="connsiteX16" fmla="*/ 732058 w 1052717"/>
              <a:gd name="connsiteY16" fmla="*/ 426720 h 1457252"/>
              <a:gd name="connsiteX17" fmla="*/ 716818 w 1052717"/>
              <a:gd name="connsiteY17" fmla="*/ 365760 h 1457252"/>
              <a:gd name="connsiteX18" fmla="*/ 747298 w 1052717"/>
              <a:gd name="connsiteY18" fmla="*/ 320040 h 1457252"/>
              <a:gd name="connsiteX19" fmla="*/ 739678 w 1052717"/>
              <a:gd name="connsiteY19" fmla="*/ 297180 h 1457252"/>
              <a:gd name="connsiteX20" fmla="*/ 709198 w 1052717"/>
              <a:gd name="connsiteY20" fmla="*/ 251460 h 1457252"/>
              <a:gd name="connsiteX21" fmla="*/ 701578 w 1052717"/>
              <a:gd name="connsiteY21" fmla="*/ 213360 h 1457252"/>
              <a:gd name="connsiteX22" fmla="*/ 678718 w 1052717"/>
              <a:gd name="connsiteY22" fmla="*/ 205740 h 1457252"/>
              <a:gd name="connsiteX23" fmla="*/ 632998 w 1052717"/>
              <a:gd name="connsiteY23" fmla="*/ 175260 h 1457252"/>
              <a:gd name="connsiteX24" fmla="*/ 640618 w 1052717"/>
              <a:gd name="connsiteY24" fmla="*/ 60960 h 1457252"/>
              <a:gd name="connsiteX25" fmla="*/ 632998 w 1052717"/>
              <a:gd name="connsiteY25" fmla="*/ 30480 h 1457252"/>
              <a:gd name="connsiteX26" fmla="*/ 587278 w 1052717"/>
              <a:gd name="connsiteY26" fmla="*/ 38100 h 1457252"/>
              <a:gd name="connsiteX27" fmla="*/ 564418 w 1052717"/>
              <a:gd name="connsiteY27" fmla="*/ 45720 h 1457252"/>
              <a:gd name="connsiteX28" fmla="*/ 549178 w 1052717"/>
              <a:gd name="connsiteY28" fmla="*/ 22860 h 1457252"/>
              <a:gd name="connsiteX29" fmla="*/ 526318 w 1052717"/>
              <a:gd name="connsiteY29" fmla="*/ 15240 h 1457252"/>
              <a:gd name="connsiteX30" fmla="*/ 465358 w 1052717"/>
              <a:gd name="connsiteY30" fmla="*/ 0 h 1457252"/>
              <a:gd name="connsiteX31" fmla="*/ 419638 w 1052717"/>
              <a:gd name="connsiteY31" fmla="*/ 15240 h 1457252"/>
              <a:gd name="connsiteX32" fmla="*/ 434878 w 1052717"/>
              <a:gd name="connsiteY32" fmla="*/ 68580 h 1457252"/>
              <a:gd name="connsiteX33" fmla="*/ 404398 w 1052717"/>
              <a:gd name="connsiteY33" fmla="*/ 137160 h 1457252"/>
              <a:gd name="connsiteX34" fmla="*/ 381538 w 1052717"/>
              <a:gd name="connsiteY34" fmla="*/ 152400 h 1457252"/>
              <a:gd name="connsiteX35" fmla="*/ 343438 w 1052717"/>
              <a:gd name="connsiteY35" fmla="*/ 160020 h 1457252"/>
              <a:gd name="connsiteX36" fmla="*/ 320578 w 1052717"/>
              <a:gd name="connsiteY36" fmla="*/ 205740 h 1457252"/>
              <a:gd name="connsiteX37" fmla="*/ 312958 w 1052717"/>
              <a:gd name="connsiteY37" fmla="*/ 236220 h 1457252"/>
              <a:gd name="connsiteX38" fmla="*/ 282478 w 1052717"/>
              <a:gd name="connsiteY38" fmla="*/ 243840 h 1457252"/>
              <a:gd name="connsiteX39" fmla="*/ 244378 w 1052717"/>
              <a:gd name="connsiteY39" fmla="*/ 251460 h 1457252"/>
              <a:gd name="connsiteX40" fmla="*/ 221518 w 1052717"/>
              <a:gd name="connsiteY40" fmla="*/ 274320 h 1457252"/>
              <a:gd name="connsiteX41" fmla="*/ 76738 w 1052717"/>
              <a:gd name="connsiteY41" fmla="*/ 297180 h 1457252"/>
              <a:gd name="connsiteX42" fmla="*/ 61498 w 1052717"/>
              <a:gd name="connsiteY42" fmla="*/ 381000 h 1457252"/>
              <a:gd name="connsiteX43" fmla="*/ 91978 w 1052717"/>
              <a:gd name="connsiteY43" fmla="*/ 388620 h 1457252"/>
              <a:gd name="connsiteX44" fmla="*/ 107218 w 1052717"/>
              <a:gd name="connsiteY44" fmla="*/ 411480 h 1457252"/>
              <a:gd name="connsiteX45" fmla="*/ 122458 w 1052717"/>
              <a:gd name="connsiteY45" fmla="*/ 457200 h 1457252"/>
              <a:gd name="connsiteX46" fmla="*/ 91978 w 1052717"/>
              <a:gd name="connsiteY46" fmla="*/ 495300 h 1457252"/>
              <a:gd name="connsiteX47" fmla="*/ 84358 w 1052717"/>
              <a:gd name="connsiteY47" fmla="*/ 518160 h 1457252"/>
              <a:gd name="connsiteX48" fmla="*/ 122458 w 1052717"/>
              <a:gd name="connsiteY48" fmla="*/ 563880 h 1457252"/>
              <a:gd name="connsiteX49" fmla="*/ 137698 w 1052717"/>
              <a:gd name="connsiteY49" fmla="*/ 586740 h 1457252"/>
              <a:gd name="connsiteX50" fmla="*/ 175798 w 1052717"/>
              <a:gd name="connsiteY50" fmla="*/ 632460 h 1457252"/>
              <a:gd name="connsiteX51" fmla="*/ 168178 w 1052717"/>
              <a:gd name="connsiteY51" fmla="*/ 670560 h 1457252"/>
              <a:gd name="connsiteX52" fmla="*/ 137698 w 1052717"/>
              <a:gd name="connsiteY52" fmla="*/ 716280 h 1457252"/>
              <a:gd name="connsiteX53" fmla="*/ 130078 w 1052717"/>
              <a:gd name="connsiteY53" fmla="*/ 746760 h 1457252"/>
              <a:gd name="connsiteX54" fmla="*/ 84358 w 1052717"/>
              <a:gd name="connsiteY54" fmla="*/ 762000 h 1457252"/>
              <a:gd name="connsiteX55" fmla="*/ 46258 w 1052717"/>
              <a:gd name="connsiteY55" fmla="*/ 723900 h 1457252"/>
              <a:gd name="connsiteX56" fmla="*/ 23398 w 1052717"/>
              <a:gd name="connsiteY56" fmla="*/ 739140 h 1457252"/>
              <a:gd name="connsiteX57" fmla="*/ 15778 w 1052717"/>
              <a:gd name="connsiteY57" fmla="*/ 762000 h 1457252"/>
              <a:gd name="connsiteX58" fmla="*/ 31018 w 1052717"/>
              <a:gd name="connsiteY58" fmla="*/ 822960 h 1457252"/>
              <a:gd name="connsiteX59" fmla="*/ 538 w 1052717"/>
              <a:gd name="connsiteY59" fmla="*/ 830580 h 1457252"/>
              <a:gd name="connsiteX60" fmla="*/ 15778 w 1052717"/>
              <a:gd name="connsiteY60" fmla="*/ 906780 h 1457252"/>
              <a:gd name="connsiteX61" fmla="*/ 31018 w 1052717"/>
              <a:gd name="connsiteY61" fmla="*/ 929640 h 1457252"/>
              <a:gd name="connsiteX62" fmla="*/ 38638 w 1052717"/>
              <a:gd name="connsiteY62" fmla="*/ 952500 h 1457252"/>
              <a:gd name="connsiteX63" fmla="*/ 107218 w 1052717"/>
              <a:gd name="connsiteY63" fmla="*/ 975360 h 1457252"/>
              <a:gd name="connsiteX64" fmla="*/ 91978 w 1052717"/>
              <a:gd name="connsiteY64" fmla="*/ 998220 h 1457252"/>
              <a:gd name="connsiteX65" fmla="*/ 69118 w 1052717"/>
              <a:gd name="connsiteY65" fmla="*/ 1005840 h 1457252"/>
              <a:gd name="connsiteX66" fmla="*/ 91978 w 1052717"/>
              <a:gd name="connsiteY66" fmla="*/ 1021080 h 1457252"/>
              <a:gd name="connsiteX67" fmla="*/ 122458 w 1052717"/>
              <a:gd name="connsiteY67" fmla="*/ 1028700 h 1457252"/>
              <a:gd name="connsiteX68" fmla="*/ 145318 w 1052717"/>
              <a:gd name="connsiteY68" fmla="*/ 1036320 h 1457252"/>
              <a:gd name="connsiteX69" fmla="*/ 221518 w 1052717"/>
              <a:gd name="connsiteY69" fmla="*/ 1066800 h 1457252"/>
              <a:gd name="connsiteX70" fmla="*/ 229138 w 1052717"/>
              <a:gd name="connsiteY70" fmla="*/ 1089660 h 1457252"/>
              <a:gd name="connsiteX71" fmla="*/ 274858 w 1052717"/>
              <a:gd name="connsiteY71" fmla="*/ 1135380 h 1457252"/>
              <a:gd name="connsiteX72" fmla="*/ 335818 w 1052717"/>
              <a:gd name="connsiteY72" fmla="*/ 1165860 h 1457252"/>
              <a:gd name="connsiteX73" fmla="*/ 305338 w 1052717"/>
              <a:gd name="connsiteY73" fmla="*/ 1173480 h 1457252"/>
              <a:gd name="connsiteX74" fmla="*/ 259618 w 1052717"/>
              <a:gd name="connsiteY74" fmla="*/ 1196340 h 1457252"/>
              <a:gd name="connsiteX75" fmla="*/ 221518 w 1052717"/>
              <a:gd name="connsiteY75" fmla="*/ 1203960 h 1457252"/>
              <a:gd name="connsiteX76" fmla="*/ 213898 w 1052717"/>
              <a:gd name="connsiteY76" fmla="*/ 1234440 h 1457252"/>
              <a:gd name="connsiteX77" fmla="*/ 160558 w 1052717"/>
              <a:gd name="connsiteY77" fmla="*/ 1242060 h 1457252"/>
              <a:gd name="connsiteX78" fmla="*/ 229138 w 1052717"/>
              <a:gd name="connsiteY78" fmla="*/ 1325880 h 1457252"/>
              <a:gd name="connsiteX79" fmla="*/ 244378 w 1052717"/>
              <a:gd name="connsiteY79" fmla="*/ 1394460 h 1457252"/>
              <a:gd name="connsiteX80" fmla="*/ 251998 w 1052717"/>
              <a:gd name="connsiteY80" fmla="*/ 1417320 h 1457252"/>
              <a:gd name="connsiteX81" fmla="*/ 229138 w 1052717"/>
              <a:gd name="connsiteY81" fmla="*/ 1432560 h 1457252"/>
              <a:gd name="connsiteX82" fmla="*/ 213898 w 1052717"/>
              <a:gd name="connsiteY82" fmla="*/ 1455420 h 1457252"/>
              <a:gd name="connsiteX83" fmla="*/ 290098 w 1052717"/>
              <a:gd name="connsiteY83" fmla="*/ 1447800 h 1457252"/>
              <a:gd name="connsiteX84" fmla="*/ 312958 w 1052717"/>
              <a:gd name="connsiteY84" fmla="*/ 1432560 h 1457252"/>
              <a:gd name="connsiteX85" fmla="*/ 335818 w 1052717"/>
              <a:gd name="connsiteY85" fmla="*/ 1424940 h 1457252"/>
              <a:gd name="connsiteX86" fmla="*/ 373918 w 1052717"/>
              <a:gd name="connsiteY86" fmla="*/ 1379220 h 1457252"/>
              <a:gd name="connsiteX87" fmla="*/ 389158 w 1052717"/>
              <a:gd name="connsiteY87" fmla="*/ 1356360 h 1457252"/>
              <a:gd name="connsiteX88" fmla="*/ 427258 w 1052717"/>
              <a:gd name="connsiteY88" fmla="*/ 1341120 h 1457252"/>
              <a:gd name="connsiteX89" fmla="*/ 632998 w 1052717"/>
              <a:gd name="connsiteY89" fmla="*/ 1325880 h 1457252"/>
              <a:gd name="connsiteX90" fmla="*/ 678718 w 1052717"/>
              <a:gd name="connsiteY90" fmla="*/ 1333500 h 1457252"/>
              <a:gd name="connsiteX91" fmla="*/ 709198 w 1052717"/>
              <a:gd name="connsiteY91" fmla="*/ 1333500 h 1457252"/>
              <a:gd name="connsiteX92" fmla="*/ 716818 w 1052717"/>
              <a:gd name="connsiteY92" fmla="*/ 1310640 h 1457252"/>
              <a:gd name="connsiteX93" fmla="*/ 724438 w 1052717"/>
              <a:gd name="connsiteY93" fmla="*/ 1264920 h 1457252"/>
              <a:gd name="connsiteX94" fmla="*/ 770158 w 1052717"/>
              <a:gd name="connsiteY94" fmla="*/ 1242060 h 1457252"/>
              <a:gd name="connsiteX95" fmla="*/ 777778 w 1052717"/>
              <a:gd name="connsiteY95" fmla="*/ 1219200 h 1457252"/>
              <a:gd name="connsiteX96" fmla="*/ 747298 w 1052717"/>
              <a:gd name="connsiteY96" fmla="*/ 1211580 h 1457252"/>
              <a:gd name="connsiteX97" fmla="*/ 701578 w 1052717"/>
              <a:gd name="connsiteY97" fmla="*/ 1203960 h 1457252"/>
              <a:gd name="connsiteX98" fmla="*/ 709198 w 1052717"/>
              <a:gd name="connsiteY98" fmla="*/ 1158240 h 1457252"/>
              <a:gd name="connsiteX99" fmla="*/ 732058 w 1052717"/>
              <a:gd name="connsiteY99" fmla="*/ 1112520 h 1457252"/>
              <a:gd name="connsiteX100" fmla="*/ 739678 w 1052717"/>
              <a:gd name="connsiteY100" fmla="*/ 1066800 h 1457252"/>
              <a:gd name="connsiteX101" fmla="*/ 754918 w 1052717"/>
              <a:gd name="connsiteY101" fmla="*/ 1043940 h 1457252"/>
              <a:gd name="connsiteX102" fmla="*/ 800638 w 1052717"/>
              <a:gd name="connsiteY102" fmla="*/ 1028700 h 1457252"/>
              <a:gd name="connsiteX103" fmla="*/ 808258 w 1052717"/>
              <a:gd name="connsiteY103" fmla="*/ 990600 h 1457252"/>
              <a:gd name="connsiteX104" fmla="*/ 831118 w 1052717"/>
              <a:gd name="connsiteY104" fmla="*/ 982980 h 1457252"/>
              <a:gd name="connsiteX105" fmla="*/ 907318 w 1052717"/>
              <a:gd name="connsiteY105" fmla="*/ 975360 h 1457252"/>
              <a:gd name="connsiteX106" fmla="*/ 937798 w 1052717"/>
              <a:gd name="connsiteY106" fmla="*/ 975360 h 1457252"/>
              <a:gd name="connsiteX107" fmla="*/ 945418 w 1052717"/>
              <a:gd name="connsiteY107" fmla="*/ 952500 h 1457252"/>
              <a:gd name="connsiteX108" fmla="*/ 960658 w 1052717"/>
              <a:gd name="connsiteY108" fmla="*/ 914400 h 1457252"/>
              <a:gd name="connsiteX109" fmla="*/ 983518 w 1052717"/>
              <a:gd name="connsiteY109" fmla="*/ 868680 h 1457252"/>
              <a:gd name="connsiteX110" fmla="*/ 991138 w 1052717"/>
              <a:gd name="connsiteY110" fmla="*/ 845820 h 1457252"/>
              <a:gd name="connsiteX111" fmla="*/ 1036858 w 1052717"/>
              <a:gd name="connsiteY111" fmla="*/ 853440 h 1457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052717" h="1457252">
                <a:moveTo>
                  <a:pt x="1036858" y="853440"/>
                </a:moveTo>
                <a:cubicBezTo>
                  <a:pt x="1045748" y="848360"/>
                  <a:pt x="1041337" y="827905"/>
                  <a:pt x="1044478" y="815340"/>
                </a:cubicBezTo>
                <a:cubicBezTo>
                  <a:pt x="1046426" y="807548"/>
                  <a:pt x="1055081" y="799938"/>
                  <a:pt x="1052098" y="792480"/>
                </a:cubicBezTo>
                <a:cubicBezTo>
                  <a:pt x="1048697" y="783977"/>
                  <a:pt x="1037429" y="781336"/>
                  <a:pt x="1029238" y="777240"/>
                </a:cubicBezTo>
                <a:cubicBezTo>
                  <a:pt x="1005745" y="765494"/>
                  <a:pt x="966432" y="764627"/>
                  <a:pt x="945418" y="762000"/>
                </a:cubicBezTo>
                <a:cubicBezTo>
                  <a:pt x="942878" y="749300"/>
                  <a:pt x="944982" y="734676"/>
                  <a:pt x="937798" y="723900"/>
                </a:cubicBezTo>
                <a:cubicBezTo>
                  <a:pt x="933343" y="717217"/>
                  <a:pt x="920618" y="721960"/>
                  <a:pt x="914938" y="716280"/>
                </a:cubicBezTo>
                <a:cubicBezTo>
                  <a:pt x="909258" y="710600"/>
                  <a:pt x="912998" y="699100"/>
                  <a:pt x="907318" y="693420"/>
                </a:cubicBezTo>
                <a:cubicBezTo>
                  <a:pt x="894366" y="680468"/>
                  <a:pt x="861598" y="662940"/>
                  <a:pt x="861598" y="662940"/>
                </a:cubicBezTo>
                <a:cubicBezTo>
                  <a:pt x="859058" y="632460"/>
                  <a:pt x="865337" y="599898"/>
                  <a:pt x="853978" y="571500"/>
                </a:cubicBezTo>
                <a:cubicBezTo>
                  <a:pt x="850577" y="562997"/>
                  <a:pt x="840220" y="585729"/>
                  <a:pt x="831118" y="586740"/>
                </a:cubicBezTo>
                <a:cubicBezTo>
                  <a:pt x="815762" y="588446"/>
                  <a:pt x="800638" y="581660"/>
                  <a:pt x="785398" y="579120"/>
                </a:cubicBezTo>
                <a:cubicBezTo>
                  <a:pt x="787938" y="566420"/>
                  <a:pt x="789877" y="553585"/>
                  <a:pt x="793018" y="541020"/>
                </a:cubicBezTo>
                <a:cubicBezTo>
                  <a:pt x="794966" y="533228"/>
                  <a:pt x="800638" y="526192"/>
                  <a:pt x="800638" y="518160"/>
                </a:cubicBezTo>
                <a:cubicBezTo>
                  <a:pt x="800638" y="510128"/>
                  <a:pt x="799554" y="499969"/>
                  <a:pt x="793018" y="495300"/>
                </a:cubicBezTo>
                <a:cubicBezTo>
                  <a:pt x="779946" y="485963"/>
                  <a:pt x="747298" y="480060"/>
                  <a:pt x="747298" y="480060"/>
                </a:cubicBezTo>
                <a:cubicBezTo>
                  <a:pt x="729028" y="425250"/>
                  <a:pt x="751194" y="493697"/>
                  <a:pt x="732058" y="426720"/>
                </a:cubicBezTo>
                <a:cubicBezTo>
                  <a:pt x="716437" y="372047"/>
                  <a:pt x="732310" y="443221"/>
                  <a:pt x="716818" y="365760"/>
                </a:cubicBezTo>
                <a:cubicBezTo>
                  <a:pt x="726978" y="350520"/>
                  <a:pt x="753090" y="337416"/>
                  <a:pt x="747298" y="320040"/>
                </a:cubicBezTo>
                <a:cubicBezTo>
                  <a:pt x="744758" y="312420"/>
                  <a:pt x="743579" y="304201"/>
                  <a:pt x="739678" y="297180"/>
                </a:cubicBezTo>
                <a:cubicBezTo>
                  <a:pt x="730783" y="281169"/>
                  <a:pt x="709198" y="251460"/>
                  <a:pt x="709198" y="251460"/>
                </a:cubicBezTo>
                <a:cubicBezTo>
                  <a:pt x="706658" y="238760"/>
                  <a:pt x="708762" y="224136"/>
                  <a:pt x="701578" y="213360"/>
                </a:cubicBezTo>
                <a:cubicBezTo>
                  <a:pt x="697123" y="206677"/>
                  <a:pt x="685401" y="210195"/>
                  <a:pt x="678718" y="205740"/>
                </a:cubicBezTo>
                <a:cubicBezTo>
                  <a:pt x="621639" y="167687"/>
                  <a:pt x="687353" y="193378"/>
                  <a:pt x="632998" y="175260"/>
                </a:cubicBezTo>
                <a:cubicBezTo>
                  <a:pt x="613341" y="116288"/>
                  <a:pt x="632774" y="186471"/>
                  <a:pt x="640618" y="60960"/>
                </a:cubicBezTo>
                <a:cubicBezTo>
                  <a:pt x="641271" y="50508"/>
                  <a:pt x="635538" y="40640"/>
                  <a:pt x="632998" y="30480"/>
                </a:cubicBezTo>
                <a:cubicBezTo>
                  <a:pt x="617758" y="33020"/>
                  <a:pt x="602360" y="34748"/>
                  <a:pt x="587278" y="38100"/>
                </a:cubicBezTo>
                <a:cubicBezTo>
                  <a:pt x="579437" y="39842"/>
                  <a:pt x="571876" y="48703"/>
                  <a:pt x="564418" y="45720"/>
                </a:cubicBezTo>
                <a:cubicBezTo>
                  <a:pt x="555915" y="42319"/>
                  <a:pt x="556329" y="28581"/>
                  <a:pt x="549178" y="22860"/>
                </a:cubicBezTo>
                <a:cubicBezTo>
                  <a:pt x="542906" y="17842"/>
                  <a:pt x="534110" y="17188"/>
                  <a:pt x="526318" y="15240"/>
                </a:cubicBezTo>
                <a:lnTo>
                  <a:pt x="465358" y="0"/>
                </a:lnTo>
                <a:cubicBezTo>
                  <a:pt x="450118" y="5080"/>
                  <a:pt x="429922" y="2899"/>
                  <a:pt x="419638" y="15240"/>
                </a:cubicBezTo>
                <a:cubicBezTo>
                  <a:pt x="417360" y="17974"/>
                  <a:pt x="433032" y="63042"/>
                  <a:pt x="434878" y="68580"/>
                </a:cubicBezTo>
                <a:cubicBezTo>
                  <a:pt x="427333" y="91216"/>
                  <a:pt x="422511" y="119047"/>
                  <a:pt x="404398" y="137160"/>
                </a:cubicBezTo>
                <a:cubicBezTo>
                  <a:pt x="397922" y="143636"/>
                  <a:pt x="390113" y="149184"/>
                  <a:pt x="381538" y="152400"/>
                </a:cubicBezTo>
                <a:cubicBezTo>
                  <a:pt x="369411" y="156948"/>
                  <a:pt x="356138" y="157480"/>
                  <a:pt x="343438" y="160020"/>
                </a:cubicBezTo>
                <a:cubicBezTo>
                  <a:pt x="326740" y="185067"/>
                  <a:pt x="328465" y="178135"/>
                  <a:pt x="320578" y="205740"/>
                </a:cubicBezTo>
                <a:cubicBezTo>
                  <a:pt x="317701" y="215810"/>
                  <a:pt x="320363" y="228815"/>
                  <a:pt x="312958" y="236220"/>
                </a:cubicBezTo>
                <a:cubicBezTo>
                  <a:pt x="305553" y="243625"/>
                  <a:pt x="292701" y="241568"/>
                  <a:pt x="282478" y="243840"/>
                </a:cubicBezTo>
                <a:cubicBezTo>
                  <a:pt x="269835" y="246650"/>
                  <a:pt x="257078" y="248920"/>
                  <a:pt x="244378" y="251460"/>
                </a:cubicBezTo>
                <a:cubicBezTo>
                  <a:pt x="236758" y="259080"/>
                  <a:pt x="229797" y="267421"/>
                  <a:pt x="221518" y="274320"/>
                </a:cubicBezTo>
                <a:cubicBezTo>
                  <a:pt x="177046" y="311380"/>
                  <a:pt x="153251" y="292398"/>
                  <a:pt x="76738" y="297180"/>
                </a:cubicBezTo>
                <a:cubicBezTo>
                  <a:pt x="68838" y="320880"/>
                  <a:pt x="54318" y="359459"/>
                  <a:pt x="61498" y="381000"/>
                </a:cubicBezTo>
                <a:cubicBezTo>
                  <a:pt x="64810" y="390935"/>
                  <a:pt x="81818" y="386080"/>
                  <a:pt x="91978" y="388620"/>
                </a:cubicBezTo>
                <a:cubicBezTo>
                  <a:pt x="97058" y="396240"/>
                  <a:pt x="103499" y="403111"/>
                  <a:pt x="107218" y="411480"/>
                </a:cubicBezTo>
                <a:cubicBezTo>
                  <a:pt x="113742" y="426160"/>
                  <a:pt x="122458" y="457200"/>
                  <a:pt x="122458" y="457200"/>
                </a:cubicBezTo>
                <a:cubicBezTo>
                  <a:pt x="103305" y="514659"/>
                  <a:pt x="131369" y="446061"/>
                  <a:pt x="91978" y="495300"/>
                </a:cubicBezTo>
                <a:cubicBezTo>
                  <a:pt x="86960" y="501572"/>
                  <a:pt x="86898" y="510540"/>
                  <a:pt x="84358" y="518160"/>
                </a:cubicBezTo>
                <a:cubicBezTo>
                  <a:pt x="122196" y="574917"/>
                  <a:pt x="73565" y="505208"/>
                  <a:pt x="122458" y="563880"/>
                </a:cubicBezTo>
                <a:cubicBezTo>
                  <a:pt x="128321" y="570915"/>
                  <a:pt x="131835" y="579705"/>
                  <a:pt x="137698" y="586740"/>
                </a:cubicBezTo>
                <a:cubicBezTo>
                  <a:pt x="186591" y="645412"/>
                  <a:pt x="137960" y="575703"/>
                  <a:pt x="175798" y="632460"/>
                </a:cubicBezTo>
                <a:cubicBezTo>
                  <a:pt x="173258" y="645160"/>
                  <a:pt x="173970" y="658976"/>
                  <a:pt x="168178" y="670560"/>
                </a:cubicBezTo>
                <a:cubicBezTo>
                  <a:pt x="125544" y="755829"/>
                  <a:pt x="159231" y="640913"/>
                  <a:pt x="137698" y="716280"/>
                </a:cubicBezTo>
                <a:cubicBezTo>
                  <a:pt x="134821" y="726350"/>
                  <a:pt x="138029" y="739944"/>
                  <a:pt x="130078" y="746760"/>
                </a:cubicBezTo>
                <a:cubicBezTo>
                  <a:pt x="117881" y="757215"/>
                  <a:pt x="84358" y="762000"/>
                  <a:pt x="84358" y="762000"/>
                </a:cubicBezTo>
                <a:cubicBezTo>
                  <a:pt x="77585" y="751840"/>
                  <a:pt x="63191" y="723900"/>
                  <a:pt x="46258" y="723900"/>
                </a:cubicBezTo>
                <a:cubicBezTo>
                  <a:pt x="37100" y="723900"/>
                  <a:pt x="31018" y="734060"/>
                  <a:pt x="23398" y="739140"/>
                </a:cubicBezTo>
                <a:cubicBezTo>
                  <a:pt x="20858" y="746760"/>
                  <a:pt x="15778" y="753968"/>
                  <a:pt x="15778" y="762000"/>
                </a:cubicBezTo>
                <a:cubicBezTo>
                  <a:pt x="15778" y="780390"/>
                  <a:pt x="25005" y="804921"/>
                  <a:pt x="31018" y="822960"/>
                </a:cubicBezTo>
                <a:cubicBezTo>
                  <a:pt x="20858" y="825500"/>
                  <a:pt x="4215" y="820774"/>
                  <a:pt x="538" y="830580"/>
                </a:cubicBezTo>
                <a:cubicBezTo>
                  <a:pt x="-2471" y="838603"/>
                  <a:pt x="7740" y="890703"/>
                  <a:pt x="15778" y="906780"/>
                </a:cubicBezTo>
                <a:cubicBezTo>
                  <a:pt x="19874" y="914971"/>
                  <a:pt x="26922" y="921449"/>
                  <a:pt x="31018" y="929640"/>
                </a:cubicBezTo>
                <a:cubicBezTo>
                  <a:pt x="34610" y="936824"/>
                  <a:pt x="33620" y="946228"/>
                  <a:pt x="38638" y="952500"/>
                </a:cubicBezTo>
                <a:cubicBezTo>
                  <a:pt x="55122" y="973105"/>
                  <a:pt x="84909" y="971642"/>
                  <a:pt x="107218" y="975360"/>
                </a:cubicBezTo>
                <a:cubicBezTo>
                  <a:pt x="102138" y="982980"/>
                  <a:pt x="99129" y="992499"/>
                  <a:pt x="91978" y="998220"/>
                </a:cubicBezTo>
                <a:cubicBezTo>
                  <a:pt x="85706" y="1003238"/>
                  <a:pt x="69118" y="997808"/>
                  <a:pt x="69118" y="1005840"/>
                </a:cubicBezTo>
                <a:cubicBezTo>
                  <a:pt x="69118" y="1014998"/>
                  <a:pt x="83560" y="1017472"/>
                  <a:pt x="91978" y="1021080"/>
                </a:cubicBezTo>
                <a:cubicBezTo>
                  <a:pt x="101604" y="1025205"/>
                  <a:pt x="112388" y="1025823"/>
                  <a:pt x="122458" y="1028700"/>
                </a:cubicBezTo>
                <a:cubicBezTo>
                  <a:pt x="130181" y="1030907"/>
                  <a:pt x="137698" y="1033780"/>
                  <a:pt x="145318" y="1036320"/>
                </a:cubicBezTo>
                <a:cubicBezTo>
                  <a:pt x="181398" y="1090439"/>
                  <a:pt x="130272" y="1026246"/>
                  <a:pt x="221518" y="1066800"/>
                </a:cubicBezTo>
                <a:cubicBezTo>
                  <a:pt x="228858" y="1070062"/>
                  <a:pt x="224207" y="1083320"/>
                  <a:pt x="229138" y="1089660"/>
                </a:cubicBezTo>
                <a:cubicBezTo>
                  <a:pt x="242370" y="1106673"/>
                  <a:pt x="274858" y="1135380"/>
                  <a:pt x="274858" y="1135380"/>
                </a:cubicBezTo>
                <a:cubicBezTo>
                  <a:pt x="257693" y="1186876"/>
                  <a:pt x="265760" y="1137837"/>
                  <a:pt x="335818" y="1165860"/>
                </a:cubicBezTo>
                <a:cubicBezTo>
                  <a:pt x="345542" y="1169749"/>
                  <a:pt x="315408" y="1170603"/>
                  <a:pt x="305338" y="1173480"/>
                </a:cubicBezTo>
                <a:cubicBezTo>
                  <a:pt x="205973" y="1201870"/>
                  <a:pt x="366485" y="1156265"/>
                  <a:pt x="259618" y="1196340"/>
                </a:cubicBezTo>
                <a:cubicBezTo>
                  <a:pt x="247491" y="1200888"/>
                  <a:pt x="234218" y="1201420"/>
                  <a:pt x="221518" y="1203960"/>
                </a:cubicBezTo>
                <a:cubicBezTo>
                  <a:pt x="218978" y="1214120"/>
                  <a:pt x="222779" y="1228889"/>
                  <a:pt x="213898" y="1234440"/>
                </a:cubicBezTo>
                <a:cubicBezTo>
                  <a:pt x="198668" y="1243959"/>
                  <a:pt x="169158" y="1226293"/>
                  <a:pt x="160558" y="1242060"/>
                </a:cubicBezTo>
                <a:cubicBezTo>
                  <a:pt x="111859" y="1331342"/>
                  <a:pt x="189664" y="1320946"/>
                  <a:pt x="229138" y="1325880"/>
                </a:cubicBezTo>
                <a:cubicBezTo>
                  <a:pt x="234376" y="1352069"/>
                  <a:pt x="237204" y="1369351"/>
                  <a:pt x="244378" y="1394460"/>
                </a:cubicBezTo>
                <a:cubicBezTo>
                  <a:pt x="246585" y="1402183"/>
                  <a:pt x="249458" y="1409700"/>
                  <a:pt x="251998" y="1417320"/>
                </a:cubicBezTo>
                <a:cubicBezTo>
                  <a:pt x="244378" y="1422400"/>
                  <a:pt x="235614" y="1426084"/>
                  <a:pt x="229138" y="1432560"/>
                </a:cubicBezTo>
                <a:cubicBezTo>
                  <a:pt x="222662" y="1439036"/>
                  <a:pt x="205013" y="1453199"/>
                  <a:pt x="213898" y="1455420"/>
                </a:cubicBezTo>
                <a:cubicBezTo>
                  <a:pt x="238663" y="1461611"/>
                  <a:pt x="264698" y="1450340"/>
                  <a:pt x="290098" y="1447800"/>
                </a:cubicBezTo>
                <a:cubicBezTo>
                  <a:pt x="297718" y="1442720"/>
                  <a:pt x="304767" y="1436656"/>
                  <a:pt x="312958" y="1432560"/>
                </a:cubicBezTo>
                <a:cubicBezTo>
                  <a:pt x="320142" y="1428968"/>
                  <a:pt x="330676" y="1431110"/>
                  <a:pt x="335818" y="1424940"/>
                </a:cubicBezTo>
                <a:cubicBezTo>
                  <a:pt x="381376" y="1370271"/>
                  <a:pt x="322030" y="1396516"/>
                  <a:pt x="373918" y="1379220"/>
                </a:cubicBezTo>
                <a:cubicBezTo>
                  <a:pt x="378998" y="1371600"/>
                  <a:pt x="381706" y="1361683"/>
                  <a:pt x="389158" y="1356360"/>
                </a:cubicBezTo>
                <a:cubicBezTo>
                  <a:pt x="400289" y="1348410"/>
                  <a:pt x="414282" y="1345445"/>
                  <a:pt x="427258" y="1341120"/>
                </a:cubicBezTo>
                <a:cubicBezTo>
                  <a:pt x="489395" y="1320408"/>
                  <a:pt x="587271" y="1327868"/>
                  <a:pt x="632998" y="1325880"/>
                </a:cubicBezTo>
                <a:cubicBezTo>
                  <a:pt x="648238" y="1328420"/>
                  <a:pt x="665303" y="1325835"/>
                  <a:pt x="678718" y="1333500"/>
                </a:cubicBezTo>
                <a:cubicBezTo>
                  <a:pt x="706789" y="1349540"/>
                  <a:pt x="657793" y="1384905"/>
                  <a:pt x="709198" y="1333500"/>
                </a:cubicBezTo>
                <a:cubicBezTo>
                  <a:pt x="711738" y="1325880"/>
                  <a:pt x="715076" y="1318481"/>
                  <a:pt x="716818" y="1310640"/>
                </a:cubicBezTo>
                <a:cubicBezTo>
                  <a:pt x="720170" y="1295558"/>
                  <a:pt x="717528" y="1278739"/>
                  <a:pt x="724438" y="1264920"/>
                </a:cubicBezTo>
                <a:cubicBezTo>
                  <a:pt x="730347" y="1253103"/>
                  <a:pt x="759339" y="1245666"/>
                  <a:pt x="770158" y="1242060"/>
                </a:cubicBezTo>
                <a:cubicBezTo>
                  <a:pt x="772698" y="1234440"/>
                  <a:pt x="782597" y="1225626"/>
                  <a:pt x="777778" y="1219200"/>
                </a:cubicBezTo>
                <a:cubicBezTo>
                  <a:pt x="771494" y="1210822"/>
                  <a:pt x="757567" y="1213634"/>
                  <a:pt x="747298" y="1211580"/>
                </a:cubicBezTo>
                <a:cubicBezTo>
                  <a:pt x="732148" y="1208550"/>
                  <a:pt x="716818" y="1206500"/>
                  <a:pt x="701578" y="1203960"/>
                </a:cubicBezTo>
                <a:cubicBezTo>
                  <a:pt x="704118" y="1188720"/>
                  <a:pt x="704312" y="1172897"/>
                  <a:pt x="709198" y="1158240"/>
                </a:cubicBezTo>
                <a:cubicBezTo>
                  <a:pt x="736599" y="1076038"/>
                  <a:pt x="714784" y="1190253"/>
                  <a:pt x="732058" y="1112520"/>
                </a:cubicBezTo>
                <a:cubicBezTo>
                  <a:pt x="735410" y="1097438"/>
                  <a:pt x="734792" y="1081457"/>
                  <a:pt x="739678" y="1066800"/>
                </a:cubicBezTo>
                <a:cubicBezTo>
                  <a:pt x="742574" y="1058112"/>
                  <a:pt x="747152" y="1048794"/>
                  <a:pt x="754918" y="1043940"/>
                </a:cubicBezTo>
                <a:cubicBezTo>
                  <a:pt x="768541" y="1035426"/>
                  <a:pt x="800638" y="1028700"/>
                  <a:pt x="800638" y="1028700"/>
                </a:cubicBezTo>
                <a:cubicBezTo>
                  <a:pt x="803178" y="1016000"/>
                  <a:pt x="801074" y="1001376"/>
                  <a:pt x="808258" y="990600"/>
                </a:cubicBezTo>
                <a:cubicBezTo>
                  <a:pt x="812713" y="983917"/>
                  <a:pt x="823179" y="984201"/>
                  <a:pt x="831118" y="982980"/>
                </a:cubicBezTo>
                <a:cubicBezTo>
                  <a:pt x="856348" y="979098"/>
                  <a:pt x="881918" y="977900"/>
                  <a:pt x="907318" y="975360"/>
                </a:cubicBezTo>
                <a:cubicBezTo>
                  <a:pt x="947958" y="914400"/>
                  <a:pt x="897158" y="975360"/>
                  <a:pt x="937798" y="975360"/>
                </a:cubicBezTo>
                <a:cubicBezTo>
                  <a:pt x="945830" y="975360"/>
                  <a:pt x="942598" y="960021"/>
                  <a:pt x="945418" y="952500"/>
                </a:cubicBezTo>
                <a:cubicBezTo>
                  <a:pt x="950221" y="939693"/>
                  <a:pt x="955855" y="927207"/>
                  <a:pt x="960658" y="914400"/>
                </a:cubicBezTo>
                <a:cubicBezTo>
                  <a:pt x="989388" y="837788"/>
                  <a:pt x="943056" y="949604"/>
                  <a:pt x="983518" y="868680"/>
                </a:cubicBezTo>
                <a:cubicBezTo>
                  <a:pt x="987110" y="861496"/>
                  <a:pt x="986469" y="852356"/>
                  <a:pt x="991138" y="845820"/>
                </a:cubicBezTo>
                <a:cubicBezTo>
                  <a:pt x="1014192" y="813544"/>
                  <a:pt x="1027968" y="858520"/>
                  <a:pt x="1036858" y="85344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7" name="Полилиния 63">
            <a:extLst>
              <a:ext uri="{FF2B5EF4-FFF2-40B4-BE49-F238E27FC236}">
                <a16:creationId xmlns:a16="http://schemas.microsoft.com/office/drawing/2014/main" id="{08573C10-199C-4A2D-ACCF-39C775738CAA}"/>
              </a:ext>
            </a:extLst>
          </p:cNvPr>
          <p:cNvSpPr/>
          <p:nvPr/>
        </p:nvSpPr>
        <p:spPr>
          <a:xfrm>
            <a:off x="5260550" y="1579512"/>
            <a:ext cx="1057647" cy="1396489"/>
          </a:xfrm>
          <a:custGeom>
            <a:avLst/>
            <a:gdLst>
              <a:gd name="connsiteX0" fmla="*/ 906780 w 1165860"/>
              <a:gd name="connsiteY0" fmla="*/ 1486031 h 1539371"/>
              <a:gd name="connsiteX1" fmla="*/ 929640 w 1165860"/>
              <a:gd name="connsiteY1" fmla="*/ 1447931 h 1539371"/>
              <a:gd name="connsiteX2" fmla="*/ 952500 w 1165860"/>
              <a:gd name="connsiteY2" fmla="*/ 1455551 h 1539371"/>
              <a:gd name="connsiteX3" fmla="*/ 998220 w 1165860"/>
              <a:gd name="connsiteY3" fmla="*/ 1447931 h 1539371"/>
              <a:gd name="connsiteX4" fmla="*/ 1005840 w 1165860"/>
              <a:gd name="connsiteY4" fmla="*/ 1402211 h 1539371"/>
              <a:gd name="connsiteX5" fmla="*/ 1059180 w 1165860"/>
              <a:gd name="connsiteY5" fmla="*/ 1394591 h 1539371"/>
              <a:gd name="connsiteX6" fmla="*/ 1165860 w 1165860"/>
              <a:gd name="connsiteY6" fmla="*/ 1371731 h 1539371"/>
              <a:gd name="connsiteX7" fmla="*/ 1150620 w 1165860"/>
              <a:gd name="connsiteY7" fmla="*/ 1348871 h 1539371"/>
              <a:gd name="connsiteX8" fmla="*/ 1143000 w 1165860"/>
              <a:gd name="connsiteY8" fmla="*/ 1326011 h 1539371"/>
              <a:gd name="connsiteX9" fmla="*/ 1097280 w 1165860"/>
              <a:gd name="connsiteY9" fmla="*/ 1295531 h 1539371"/>
              <a:gd name="connsiteX10" fmla="*/ 1074420 w 1165860"/>
              <a:gd name="connsiteY10" fmla="*/ 1272671 h 1539371"/>
              <a:gd name="connsiteX11" fmla="*/ 1043940 w 1165860"/>
              <a:gd name="connsiteY11" fmla="*/ 1204091 h 1539371"/>
              <a:gd name="connsiteX12" fmla="*/ 1051560 w 1165860"/>
              <a:gd name="connsiteY12" fmla="*/ 1158371 h 1539371"/>
              <a:gd name="connsiteX13" fmla="*/ 1097280 w 1165860"/>
              <a:gd name="connsiteY13" fmla="*/ 1135511 h 1539371"/>
              <a:gd name="connsiteX14" fmla="*/ 1104900 w 1165860"/>
              <a:gd name="connsiteY14" fmla="*/ 1089791 h 1539371"/>
              <a:gd name="connsiteX15" fmla="*/ 1074420 w 1165860"/>
              <a:gd name="connsiteY15" fmla="*/ 1044071 h 1539371"/>
              <a:gd name="connsiteX16" fmla="*/ 1066800 w 1165860"/>
              <a:gd name="connsiteY16" fmla="*/ 1005971 h 1539371"/>
              <a:gd name="connsiteX17" fmla="*/ 1059180 w 1165860"/>
              <a:gd name="connsiteY17" fmla="*/ 983111 h 1539371"/>
              <a:gd name="connsiteX18" fmla="*/ 1013460 w 1165860"/>
              <a:gd name="connsiteY18" fmla="*/ 952631 h 1539371"/>
              <a:gd name="connsiteX19" fmla="*/ 1021080 w 1165860"/>
              <a:gd name="connsiteY19" fmla="*/ 922151 h 1539371"/>
              <a:gd name="connsiteX20" fmla="*/ 1036320 w 1165860"/>
              <a:gd name="connsiteY20" fmla="*/ 891671 h 1539371"/>
              <a:gd name="connsiteX21" fmla="*/ 952500 w 1165860"/>
              <a:gd name="connsiteY21" fmla="*/ 891671 h 1539371"/>
              <a:gd name="connsiteX22" fmla="*/ 944880 w 1165860"/>
              <a:gd name="connsiteY22" fmla="*/ 861191 h 1539371"/>
              <a:gd name="connsiteX23" fmla="*/ 960120 w 1165860"/>
              <a:gd name="connsiteY23" fmla="*/ 838331 h 1539371"/>
              <a:gd name="connsiteX24" fmla="*/ 922020 w 1165860"/>
              <a:gd name="connsiteY24" fmla="*/ 784991 h 1539371"/>
              <a:gd name="connsiteX25" fmla="*/ 853440 w 1165860"/>
              <a:gd name="connsiteY25" fmla="*/ 807851 h 1539371"/>
              <a:gd name="connsiteX26" fmla="*/ 822960 w 1165860"/>
              <a:gd name="connsiteY26" fmla="*/ 815471 h 1539371"/>
              <a:gd name="connsiteX27" fmla="*/ 800100 w 1165860"/>
              <a:gd name="connsiteY27" fmla="*/ 823091 h 1539371"/>
              <a:gd name="connsiteX28" fmla="*/ 769620 w 1165860"/>
              <a:gd name="connsiteY28" fmla="*/ 815471 h 1539371"/>
              <a:gd name="connsiteX29" fmla="*/ 754380 w 1165860"/>
              <a:gd name="connsiteY29" fmla="*/ 769751 h 1539371"/>
              <a:gd name="connsiteX30" fmla="*/ 731520 w 1165860"/>
              <a:gd name="connsiteY30" fmla="*/ 754511 h 1539371"/>
              <a:gd name="connsiteX31" fmla="*/ 624840 w 1165860"/>
              <a:gd name="connsiteY31" fmla="*/ 769751 h 1539371"/>
              <a:gd name="connsiteX32" fmla="*/ 594360 w 1165860"/>
              <a:gd name="connsiteY32" fmla="*/ 777371 h 1539371"/>
              <a:gd name="connsiteX33" fmla="*/ 571500 w 1165860"/>
              <a:gd name="connsiteY33" fmla="*/ 731651 h 1539371"/>
              <a:gd name="connsiteX34" fmla="*/ 594360 w 1165860"/>
              <a:gd name="connsiteY34" fmla="*/ 708791 h 1539371"/>
              <a:gd name="connsiteX35" fmla="*/ 579120 w 1165860"/>
              <a:gd name="connsiteY35" fmla="*/ 663071 h 1539371"/>
              <a:gd name="connsiteX36" fmla="*/ 571500 w 1165860"/>
              <a:gd name="connsiteY36" fmla="*/ 640211 h 1539371"/>
              <a:gd name="connsiteX37" fmla="*/ 563880 w 1165860"/>
              <a:gd name="connsiteY37" fmla="*/ 525911 h 1539371"/>
              <a:gd name="connsiteX38" fmla="*/ 518160 w 1165860"/>
              <a:gd name="connsiteY38" fmla="*/ 510671 h 1539371"/>
              <a:gd name="connsiteX39" fmla="*/ 510540 w 1165860"/>
              <a:gd name="connsiteY39" fmla="*/ 487811 h 1539371"/>
              <a:gd name="connsiteX40" fmla="*/ 601980 w 1165860"/>
              <a:gd name="connsiteY40" fmla="*/ 457331 h 1539371"/>
              <a:gd name="connsiteX41" fmla="*/ 655320 w 1165860"/>
              <a:gd name="connsiteY41" fmla="*/ 449711 h 1539371"/>
              <a:gd name="connsiteX42" fmla="*/ 640080 w 1165860"/>
              <a:gd name="connsiteY42" fmla="*/ 388751 h 1539371"/>
              <a:gd name="connsiteX43" fmla="*/ 617220 w 1165860"/>
              <a:gd name="connsiteY43" fmla="*/ 365891 h 1539371"/>
              <a:gd name="connsiteX44" fmla="*/ 586740 w 1165860"/>
              <a:gd name="connsiteY44" fmla="*/ 358271 h 1539371"/>
              <a:gd name="connsiteX45" fmla="*/ 563880 w 1165860"/>
              <a:gd name="connsiteY45" fmla="*/ 343031 h 1539371"/>
              <a:gd name="connsiteX46" fmla="*/ 556260 w 1165860"/>
              <a:gd name="connsiteY46" fmla="*/ 320171 h 1539371"/>
              <a:gd name="connsiteX47" fmla="*/ 525780 w 1165860"/>
              <a:gd name="connsiteY47" fmla="*/ 274451 h 1539371"/>
              <a:gd name="connsiteX48" fmla="*/ 510540 w 1165860"/>
              <a:gd name="connsiteY48" fmla="*/ 251591 h 1539371"/>
              <a:gd name="connsiteX49" fmla="*/ 510540 w 1165860"/>
              <a:gd name="connsiteY49" fmla="*/ 129671 h 1539371"/>
              <a:gd name="connsiteX50" fmla="*/ 449580 w 1165860"/>
              <a:gd name="connsiteY50" fmla="*/ 106811 h 1539371"/>
              <a:gd name="connsiteX51" fmla="*/ 419100 w 1165860"/>
              <a:gd name="connsiteY51" fmla="*/ 68711 h 1539371"/>
              <a:gd name="connsiteX52" fmla="*/ 411480 w 1165860"/>
              <a:gd name="connsiteY52" fmla="*/ 45851 h 1539371"/>
              <a:gd name="connsiteX53" fmla="*/ 373380 w 1165860"/>
              <a:gd name="connsiteY53" fmla="*/ 7751 h 1539371"/>
              <a:gd name="connsiteX54" fmla="*/ 312420 w 1165860"/>
              <a:gd name="connsiteY54" fmla="*/ 15371 h 1539371"/>
              <a:gd name="connsiteX55" fmla="*/ 297180 w 1165860"/>
              <a:gd name="connsiteY55" fmla="*/ 38231 h 1539371"/>
              <a:gd name="connsiteX56" fmla="*/ 251460 w 1165860"/>
              <a:gd name="connsiteY56" fmla="*/ 22991 h 1539371"/>
              <a:gd name="connsiteX57" fmla="*/ 236220 w 1165860"/>
              <a:gd name="connsiteY57" fmla="*/ 131 h 1539371"/>
              <a:gd name="connsiteX58" fmla="*/ 213360 w 1165860"/>
              <a:gd name="connsiteY58" fmla="*/ 30611 h 1539371"/>
              <a:gd name="connsiteX59" fmla="*/ 205740 w 1165860"/>
              <a:gd name="connsiteY59" fmla="*/ 53471 h 1539371"/>
              <a:gd name="connsiteX60" fmla="*/ 175260 w 1165860"/>
              <a:gd name="connsiteY60" fmla="*/ 106811 h 1539371"/>
              <a:gd name="connsiteX61" fmla="*/ 167640 w 1165860"/>
              <a:gd name="connsiteY61" fmla="*/ 129671 h 1539371"/>
              <a:gd name="connsiteX62" fmla="*/ 175260 w 1165860"/>
              <a:gd name="connsiteY62" fmla="*/ 152531 h 1539371"/>
              <a:gd name="connsiteX63" fmla="*/ 198120 w 1165860"/>
              <a:gd name="connsiteY63" fmla="*/ 160151 h 1539371"/>
              <a:gd name="connsiteX64" fmla="*/ 220980 w 1165860"/>
              <a:gd name="connsiteY64" fmla="*/ 175391 h 1539371"/>
              <a:gd name="connsiteX65" fmla="*/ 228600 w 1165860"/>
              <a:gd name="connsiteY65" fmla="*/ 198251 h 1539371"/>
              <a:gd name="connsiteX66" fmla="*/ 243840 w 1165860"/>
              <a:gd name="connsiteY66" fmla="*/ 221111 h 1539371"/>
              <a:gd name="connsiteX67" fmla="*/ 220980 w 1165860"/>
              <a:gd name="connsiteY67" fmla="*/ 228731 h 1539371"/>
              <a:gd name="connsiteX68" fmla="*/ 198120 w 1165860"/>
              <a:gd name="connsiteY68" fmla="*/ 243971 h 1539371"/>
              <a:gd name="connsiteX69" fmla="*/ 190500 w 1165860"/>
              <a:gd name="connsiteY69" fmla="*/ 266831 h 1539371"/>
              <a:gd name="connsiteX70" fmla="*/ 182880 w 1165860"/>
              <a:gd name="connsiteY70" fmla="*/ 320171 h 1539371"/>
              <a:gd name="connsiteX71" fmla="*/ 152400 w 1165860"/>
              <a:gd name="connsiteY71" fmla="*/ 327791 h 1539371"/>
              <a:gd name="connsiteX72" fmla="*/ 106680 w 1165860"/>
              <a:gd name="connsiteY72" fmla="*/ 343031 h 1539371"/>
              <a:gd name="connsiteX73" fmla="*/ 99060 w 1165860"/>
              <a:gd name="connsiteY73" fmla="*/ 373511 h 1539371"/>
              <a:gd name="connsiteX74" fmla="*/ 91440 w 1165860"/>
              <a:gd name="connsiteY74" fmla="*/ 396371 h 1539371"/>
              <a:gd name="connsiteX75" fmla="*/ 99060 w 1165860"/>
              <a:gd name="connsiteY75" fmla="*/ 503051 h 1539371"/>
              <a:gd name="connsiteX76" fmla="*/ 129540 w 1165860"/>
              <a:gd name="connsiteY76" fmla="*/ 548771 h 1539371"/>
              <a:gd name="connsiteX77" fmla="*/ 121920 w 1165860"/>
              <a:gd name="connsiteY77" fmla="*/ 586871 h 1539371"/>
              <a:gd name="connsiteX78" fmla="*/ 106680 w 1165860"/>
              <a:gd name="connsiteY78" fmla="*/ 609731 h 1539371"/>
              <a:gd name="connsiteX79" fmla="*/ 114300 w 1165860"/>
              <a:gd name="connsiteY79" fmla="*/ 647831 h 1539371"/>
              <a:gd name="connsiteX80" fmla="*/ 106680 w 1165860"/>
              <a:gd name="connsiteY80" fmla="*/ 685931 h 1539371"/>
              <a:gd name="connsiteX81" fmla="*/ 60960 w 1165860"/>
              <a:gd name="connsiteY81" fmla="*/ 701171 h 1539371"/>
              <a:gd name="connsiteX82" fmla="*/ 22860 w 1165860"/>
              <a:gd name="connsiteY82" fmla="*/ 838331 h 1539371"/>
              <a:gd name="connsiteX83" fmla="*/ 0 w 1165860"/>
              <a:gd name="connsiteY83" fmla="*/ 861191 h 1539371"/>
              <a:gd name="connsiteX84" fmla="*/ 45720 w 1165860"/>
              <a:gd name="connsiteY84" fmla="*/ 884051 h 1539371"/>
              <a:gd name="connsiteX85" fmla="*/ 60960 w 1165860"/>
              <a:gd name="connsiteY85" fmla="*/ 906911 h 1539371"/>
              <a:gd name="connsiteX86" fmla="*/ 76200 w 1165860"/>
              <a:gd name="connsiteY86" fmla="*/ 945011 h 1539371"/>
              <a:gd name="connsiteX87" fmla="*/ 121920 w 1165860"/>
              <a:gd name="connsiteY87" fmla="*/ 960251 h 1539371"/>
              <a:gd name="connsiteX88" fmla="*/ 137160 w 1165860"/>
              <a:gd name="connsiteY88" fmla="*/ 983111 h 1539371"/>
              <a:gd name="connsiteX89" fmla="*/ 121920 w 1165860"/>
              <a:gd name="connsiteY89" fmla="*/ 1105031 h 1539371"/>
              <a:gd name="connsiteX90" fmla="*/ 137160 w 1165860"/>
              <a:gd name="connsiteY90" fmla="*/ 1127891 h 1539371"/>
              <a:gd name="connsiteX91" fmla="*/ 106680 w 1165860"/>
              <a:gd name="connsiteY91" fmla="*/ 1165991 h 1539371"/>
              <a:gd name="connsiteX92" fmla="*/ 99060 w 1165860"/>
              <a:gd name="connsiteY92" fmla="*/ 1188851 h 1539371"/>
              <a:gd name="connsiteX93" fmla="*/ 91440 w 1165860"/>
              <a:gd name="connsiteY93" fmla="*/ 1234571 h 1539371"/>
              <a:gd name="connsiteX94" fmla="*/ 76200 w 1165860"/>
              <a:gd name="connsiteY94" fmla="*/ 1257431 h 1539371"/>
              <a:gd name="connsiteX95" fmla="*/ 106680 w 1165860"/>
              <a:gd name="connsiteY95" fmla="*/ 1265051 h 1539371"/>
              <a:gd name="connsiteX96" fmla="*/ 175260 w 1165860"/>
              <a:gd name="connsiteY96" fmla="*/ 1249811 h 1539371"/>
              <a:gd name="connsiteX97" fmla="*/ 220980 w 1165860"/>
              <a:gd name="connsiteY97" fmla="*/ 1280291 h 1539371"/>
              <a:gd name="connsiteX98" fmla="*/ 251460 w 1165860"/>
              <a:gd name="connsiteY98" fmla="*/ 1287911 h 1539371"/>
              <a:gd name="connsiteX99" fmla="*/ 350520 w 1165860"/>
              <a:gd name="connsiteY99" fmla="*/ 1280291 h 1539371"/>
              <a:gd name="connsiteX100" fmla="*/ 373380 w 1165860"/>
              <a:gd name="connsiteY100" fmla="*/ 1287911 h 1539371"/>
              <a:gd name="connsiteX101" fmla="*/ 419100 w 1165860"/>
              <a:gd name="connsiteY101" fmla="*/ 1280291 h 1539371"/>
              <a:gd name="connsiteX102" fmla="*/ 434340 w 1165860"/>
              <a:gd name="connsiteY102" fmla="*/ 1257431 h 1539371"/>
              <a:gd name="connsiteX103" fmla="*/ 487680 w 1165860"/>
              <a:gd name="connsiteY103" fmla="*/ 1257431 h 1539371"/>
              <a:gd name="connsiteX104" fmla="*/ 510540 w 1165860"/>
              <a:gd name="connsiteY104" fmla="*/ 1280291 h 1539371"/>
              <a:gd name="connsiteX105" fmla="*/ 556260 w 1165860"/>
              <a:gd name="connsiteY105" fmla="*/ 1272671 h 1539371"/>
              <a:gd name="connsiteX106" fmla="*/ 586740 w 1165860"/>
              <a:gd name="connsiteY106" fmla="*/ 1287911 h 1539371"/>
              <a:gd name="connsiteX107" fmla="*/ 617220 w 1165860"/>
              <a:gd name="connsiteY107" fmla="*/ 1348871 h 1539371"/>
              <a:gd name="connsiteX108" fmla="*/ 647700 w 1165860"/>
              <a:gd name="connsiteY108" fmla="*/ 1394591 h 1539371"/>
              <a:gd name="connsiteX109" fmla="*/ 662940 w 1165860"/>
              <a:gd name="connsiteY109" fmla="*/ 1417451 h 1539371"/>
              <a:gd name="connsiteX110" fmla="*/ 685800 w 1165860"/>
              <a:gd name="connsiteY110" fmla="*/ 1440311 h 1539371"/>
              <a:gd name="connsiteX111" fmla="*/ 693420 w 1165860"/>
              <a:gd name="connsiteY111" fmla="*/ 1463171 h 1539371"/>
              <a:gd name="connsiteX112" fmla="*/ 701040 w 1165860"/>
              <a:gd name="connsiteY112" fmla="*/ 1524131 h 1539371"/>
              <a:gd name="connsiteX113" fmla="*/ 723900 w 1165860"/>
              <a:gd name="connsiteY113" fmla="*/ 1539371 h 1539371"/>
              <a:gd name="connsiteX114" fmla="*/ 769620 w 1165860"/>
              <a:gd name="connsiteY114" fmla="*/ 1516511 h 1539371"/>
              <a:gd name="connsiteX115" fmla="*/ 777240 w 1165860"/>
              <a:gd name="connsiteY115" fmla="*/ 1493651 h 1539371"/>
              <a:gd name="connsiteX116" fmla="*/ 906780 w 1165860"/>
              <a:gd name="connsiteY116" fmla="*/ 1486031 h 1539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165860" h="1539371">
                <a:moveTo>
                  <a:pt x="906780" y="1486031"/>
                </a:moveTo>
                <a:cubicBezTo>
                  <a:pt x="932180" y="1478411"/>
                  <a:pt x="917317" y="1456146"/>
                  <a:pt x="929640" y="1447931"/>
                </a:cubicBezTo>
                <a:cubicBezTo>
                  <a:pt x="936323" y="1443476"/>
                  <a:pt x="944468" y="1455551"/>
                  <a:pt x="952500" y="1455551"/>
                </a:cubicBezTo>
                <a:cubicBezTo>
                  <a:pt x="967950" y="1455551"/>
                  <a:pt x="982980" y="1450471"/>
                  <a:pt x="998220" y="1447931"/>
                </a:cubicBezTo>
                <a:cubicBezTo>
                  <a:pt x="1000760" y="1432691"/>
                  <a:pt x="994213" y="1412385"/>
                  <a:pt x="1005840" y="1402211"/>
                </a:cubicBezTo>
                <a:cubicBezTo>
                  <a:pt x="1019357" y="1390384"/>
                  <a:pt x="1041568" y="1398113"/>
                  <a:pt x="1059180" y="1394591"/>
                </a:cubicBezTo>
                <a:cubicBezTo>
                  <a:pt x="1249052" y="1356617"/>
                  <a:pt x="1015445" y="1396800"/>
                  <a:pt x="1165860" y="1371731"/>
                </a:cubicBezTo>
                <a:cubicBezTo>
                  <a:pt x="1160780" y="1364111"/>
                  <a:pt x="1154716" y="1357062"/>
                  <a:pt x="1150620" y="1348871"/>
                </a:cubicBezTo>
                <a:cubicBezTo>
                  <a:pt x="1147028" y="1341687"/>
                  <a:pt x="1148680" y="1331691"/>
                  <a:pt x="1143000" y="1326011"/>
                </a:cubicBezTo>
                <a:cubicBezTo>
                  <a:pt x="1130048" y="1313059"/>
                  <a:pt x="1110232" y="1308483"/>
                  <a:pt x="1097280" y="1295531"/>
                </a:cubicBezTo>
                <a:lnTo>
                  <a:pt x="1074420" y="1272671"/>
                </a:lnTo>
                <a:cubicBezTo>
                  <a:pt x="1056284" y="1218263"/>
                  <a:pt x="1068091" y="1240317"/>
                  <a:pt x="1043940" y="1204091"/>
                </a:cubicBezTo>
                <a:cubicBezTo>
                  <a:pt x="1046480" y="1188851"/>
                  <a:pt x="1044650" y="1172190"/>
                  <a:pt x="1051560" y="1158371"/>
                </a:cubicBezTo>
                <a:cubicBezTo>
                  <a:pt x="1057469" y="1146554"/>
                  <a:pt x="1086461" y="1139117"/>
                  <a:pt x="1097280" y="1135511"/>
                </a:cubicBezTo>
                <a:cubicBezTo>
                  <a:pt x="1112615" y="1112508"/>
                  <a:pt x="1119240" y="1115603"/>
                  <a:pt x="1104900" y="1089791"/>
                </a:cubicBezTo>
                <a:cubicBezTo>
                  <a:pt x="1096005" y="1073780"/>
                  <a:pt x="1074420" y="1044071"/>
                  <a:pt x="1074420" y="1044071"/>
                </a:cubicBezTo>
                <a:cubicBezTo>
                  <a:pt x="1071880" y="1031371"/>
                  <a:pt x="1069941" y="1018536"/>
                  <a:pt x="1066800" y="1005971"/>
                </a:cubicBezTo>
                <a:cubicBezTo>
                  <a:pt x="1064852" y="998179"/>
                  <a:pt x="1064860" y="988791"/>
                  <a:pt x="1059180" y="983111"/>
                </a:cubicBezTo>
                <a:cubicBezTo>
                  <a:pt x="1046228" y="970159"/>
                  <a:pt x="1013460" y="952631"/>
                  <a:pt x="1013460" y="952631"/>
                </a:cubicBezTo>
                <a:cubicBezTo>
                  <a:pt x="1016000" y="942471"/>
                  <a:pt x="1014538" y="930329"/>
                  <a:pt x="1021080" y="922151"/>
                </a:cubicBezTo>
                <a:cubicBezTo>
                  <a:pt x="1044986" y="892269"/>
                  <a:pt x="1053054" y="941873"/>
                  <a:pt x="1036320" y="891671"/>
                </a:cubicBezTo>
                <a:cubicBezTo>
                  <a:pt x="1026527" y="893070"/>
                  <a:pt x="968967" y="908138"/>
                  <a:pt x="952500" y="891671"/>
                </a:cubicBezTo>
                <a:cubicBezTo>
                  <a:pt x="945095" y="884266"/>
                  <a:pt x="947420" y="871351"/>
                  <a:pt x="944880" y="861191"/>
                </a:cubicBezTo>
                <a:cubicBezTo>
                  <a:pt x="949960" y="853571"/>
                  <a:pt x="960120" y="847489"/>
                  <a:pt x="960120" y="838331"/>
                </a:cubicBezTo>
                <a:cubicBezTo>
                  <a:pt x="960120" y="804155"/>
                  <a:pt x="943780" y="799498"/>
                  <a:pt x="922020" y="784991"/>
                </a:cubicBezTo>
                <a:cubicBezTo>
                  <a:pt x="812490" y="803246"/>
                  <a:pt x="921624" y="778629"/>
                  <a:pt x="853440" y="807851"/>
                </a:cubicBezTo>
                <a:cubicBezTo>
                  <a:pt x="843814" y="811976"/>
                  <a:pt x="833030" y="812594"/>
                  <a:pt x="822960" y="815471"/>
                </a:cubicBezTo>
                <a:cubicBezTo>
                  <a:pt x="815237" y="817678"/>
                  <a:pt x="807720" y="820551"/>
                  <a:pt x="800100" y="823091"/>
                </a:cubicBezTo>
                <a:cubicBezTo>
                  <a:pt x="789940" y="820551"/>
                  <a:pt x="776436" y="823422"/>
                  <a:pt x="769620" y="815471"/>
                </a:cubicBezTo>
                <a:cubicBezTo>
                  <a:pt x="759165" y="803274"/>
                  <a:pt x="767746" y="778662"/>
                  <a:pt x="754380" y="769751"/>
                </a:cubicBezTo>
                <a:lnTo>
                  <a:pt x="731520" y="754511"/>
                </a:lnTo>
                <a:cubicBezTo>
                  <a:pt x="676468" y="772862"/>
                  <a:pt x="736136" y="754912"/>
                  <a:pt x="624840" y="769751"/>
                </a:cubicBezTo>
                <a:cubicBezTo>
                  <a:pt x="614459" y="771135"/>
                  <a:pt x="604520" y="774831"/>
                  <a:pt x="594360" y="777371"/>
                </a:cubicBezTo>
                <a:cubicBezTo>
                  <a:pt x="590651" y="771808"/>
                  <a:pt x="567995" y="742167"/>
                  <a:pt x="571500" y="731651"/>
                </a:cubicBezTo>
                <a:cubicBezTo>
                  <a:pt x="574908" y="721428"/>
                  <a:pt x="586740" y="716411"/>
                  <a:pt x="594360" y="708791"/>
                </a:cubicBezTo>
                <a:lnTo>
                  <a:pt x="579120" y="663071"/>
                </a:lnTo>
                <a:lnTo>
                  <a:pt x="571500" y="640211"/>
                </a:lnTo>
                <a:cubicBezTo>
                  <a:pt x="568960" y="602111"/>
                  <a:pt x="578419" y="561219"/>
                  <a:pt x="563880" y="525911"/>
                </a:cubicBezTo>
                <a:cubicBezTo>
                  <a:pt x="557763" y="511057"/>
                  <a:pt x="518160" y="510671"/>
                  <a:pt x="518160" y="510671"/>
                </a:cubicBezTo>
                <a:cubicBezTo>
                  <a:pt x="515620" y="503051"/>
                  <a:pt x="510540" y="495843"/>
                  <a:pt x="510540" y="487811"/>
                </a:cubicBezTo>
                <a:cubicBezTo>
                  <a:pt x="510540" y="439637"/>
                  <a:pt x="567764" y="461133"/>
                  <a:pt x="601980" y="457331"/>
                </a:cubicBezTo>
                <a:cubicBezTo>
                  <a:pt x="619831" y="455348"/>
                  <a:pt x="637540" y="452251"/>
                  <a:pt x="655320" y="449711"/>
                </a:cubicBezTo>
                <a:cubicBezTo>
                  <a:pt x="654221" y="444215"/>
                  <a:pt x="646775" y="398793"/>
                  <a:pt x="640080" y="388751"/>
                </a:cubicBezTo>
                <a:cubicBezTo>
                  <a:pt x="634102" y="379785"/>
                  <a:pt x="626576" y="371238"/>
                  <a:pt x="617220" y="365891"/>
                </a:cubicBezTo>
                <a:cubicBezTo>
                  <a:pt x="608127" y="360695"/>
                  <a:pt x="596900" y="360811"/>
                  <a:pt x="586740" y="358271"/>
                </a:cubicBezTo>
                <a:cubicBezTo>
                  <a:pt x="579120" y="353191"/>
                  <a:pt x="569601" y="350182"/>
                  <a:pt x="563880" y="343031"/>
                </a:cubicBezTo>
                <a:cubicBezTo>
                  <a:pt x="558862" y="336759"/>
                  <a:pt x="560161" y="327192"/>
                  <a:pt x="556260" y="320171"/>
                </a:cubicBezTo>
                <a:cubicBezTo>
                  <a:pt x="547365" y="304160"/>
                  <a:pt x="535940" y="289691"/>
                  <a:pt x="525780" y="274451"/>
                </a:cubicBezTo>
                <a:lnTo>
                  <a:pt x="510540" y="251591"/>
                </a:lnTo>
                <a:cubicBezTo>
                  <a:pt x="518046" y="206557"/>
                  <a:pt x="526820" y="178510"/>
                  <a:pt x="510540" y="129671"/>
                </a:cubicBezTo>
                <a:cubicBezTo>
                  <a:pt x="504934" y="112853"/>
                  <a:pt x="457019" y="108299"/>
                  <a:pt x="449580" y="106811"/>
                </a:cubicBezTo>
                <a:cubicBezTo>
                  <a:pt x="430427" y="49352"/>
                  <a:pt x="458491" y="117950"/>
                  <a:pt x="419100" y="68711"/>
                </a:cubicBezTo>
                <a:cubicBezTo>
                  <a:pt x="414082" y="62439"/>
                  <a:pt x="415072" y="53035"/>
                  <a:pt x="411480" y="45851"/>
                </a:cubicBezTo>
                <a:cubicBezTo>
                  <a:pt x="398780" y="20451"/>
                  <a:pt x="396240" y="22991"/>
                  <a:pt x="373380" y="7751"/>
                </a:cubicBezTo>
                <a:cubicBezTo>
                  <a:pt x="353060" y="10291"/>
                  <a:pt x="331433" y="7766"/>
                  <a:pt x="312420" y="15371"/>
                </a:cubicBezTo>
                <a:cubicBezTo>
                  <a:pt x="303917" y="18772"/>
                  <a:pt x="306267" y="37095"/>
                  <a:pt x="297180" y="38231"/>
                </a:cubicBezTo>
                <a:cubicBezTo>
                  <a:pt x="281240" y="40224"/>
                  <a:pt x="251460" y="22991"/>
                  <a:pt x="251460" y="22991"/>
                </a:cubicBezTo>
                <a:cubicBezTo>
                  <a:pt x="246380" y="15371"/>
                  <a:pt x="245200" y="-1665"/>
                  <a:pt x="236220" y="131"/>
                </a:cubicBezTo>
                <a:cubicBezTo>
                  <a:pt x="223767" y="2622"/>
                  <a:pt x="219661" y="19584"/>
                  <a:pt x="213360" y="30611"/>
                </a:cubicBezTo>
                <a:cubicBezTo>
                  <a:pt x="209375" y="37585"/>
                  <a:pt x="208904" y="46088"/>
                  <a:pt x="205740" y="53471"/>
                </a:cubicBezTo>
                <a:cubicBezTo>
                  <a:pt x="165663" y="146985"/>
                  <a:pt x="213524" y="30284"/>
                  <a:pt x="175260" y="106811"/>
                </a:cubicBezTo>
                <a:cubicBezTo>
                  <a:pt x="171668" y="113995"/>
                  <a:pt x="170180" y="122051"/>
                  <a:pt x="167640" y="129671"/>
                </a:cubicBezTo>
                <a:cubicBezTo>
                  <a:pt x="170180" y="137291"/>
                  <a:pt x="169580" y="146851"/>
                  <a:pt x="175260" y="152531"/>
                </a:cubicBezTo>
                <a:cubicBezTo>
                  <a:pt x="180940" y="158211"/>
                  <a:pt x="190936" y="156559"/>
                  <a:pt x="198120" y="160151"/>
                </a:cubicBezTo>
                <a:cubicBezTo>
                  <a:pt x="206311" y="164247"/>
                  <a:pt x="213360" y="170311"/>
                  <a:pt x="220980" y="175391"/>
                </a:cubicBezTo>
                <a:cubicBezTo>
                  <a:pt x="223520" y="183011"/>
                  <a:pt x="225008" y="191067"/>
                  <a:pt x="228600" y="198251"/>
                </a:cubicBezTo>
                <a:cubicBezTo>
                  <a:pt x="232696" y="206442"/>
                  <a:pt x="246061" y="212226"/>
                  <a:pt x="243840" y="221111"/>
                </a:cubicBezTo>
                <a:cubicBezTo>
                  <a:pt x="241892" y="228903"/>
                  <a:pt x="228164" y="225139"/>
                  <a:pt x="220980" y="228731"/>
                </a:cubicBezTo>
                <a:cubicBezTo>
                  <a:pt x="212789" y="232827"/>
                  <a:pt x="205740" y="238891"/>
                  <a:pt x="198120" y="243971"/>
                </a:cubicBezTo>
                <a:cubicBezTo>
                  <a:pt x="195580" y="251591"/>
                  <a:pt x="192075" y="258955"/>
                  <a:pt x="190500" y="266831"/>
                </a:cubicBezTo>
                <a:cubicBezTo>
                  <a:pt x="186978" y="284443"/>
                  <a:pt x="192399" y="304941"/>
                  <a:pt x="182880" y="320171"/>
                </a:cubicBezTo>
                <a:cubicBezTo>
                  <a:pt x="177329" y="329052"/>
                  <a:pt x="162431" y="324782"/>
                  <a:pt x="152400" y="327791"/>
                </a:cubicBezTo>
                <a:cubicBezTo>
                  <a:pt x="137013" y="332407"/>
                  <a:pt x="121920" y="337951"/>
                  <a:pt x="106680" y="343031"/>
                </a:cubicBezTo>
                <a:cubicBezTo>
                  <a:pt x="104140" y="353191"/>
                  <a:pt x="101937" y="363441"/>
                  <a:pt x="99060" y="373511"/>
                </a:cubicBezTo>
                <a:cubicBezTo>
                  <a:pt x="96853" y="381234"/>
                  <a:pt x="91440" y="388339"/>
                  <a:pt x="91440" y="396371"/>
                </a:cubicBezTo>
                <a:cubicBezTo>
                  <a:pt x="91440" y="432022"/>
                  <a:pt x="90413" y="468465"/>
                  <a:pt x="99060" y="503051"/>
                </a:cubicBezTo>
                <a:cubicBezTo>
                  <a:pt x="103502" y="520820"/>
                  <a:pt x="129540" y="548771"/>
                  <a:pt x="129540" y="548771"/>
                </a:cubicBezTo>
                <a:cubicBezTo>
                  <a:pt x="127000" y="561471"/>
                  <a:pt x="126468" y="574744"/>
                  <a:pt x="121920" y="586871"/>
                </a:cubicBezTo>
                <a:cubicBezTo>
                  <a:pt x="118704" y="595446"/>
                  <a:pt x="107816" y="600644"/>
                  <a:pt x="106680" y="609731"/>
                </a:cubicBezTo>
                <a:cubicBezTo>
                  <a:pt x="105074" y="622582"/>
                  <a:pt x="111760" y="635131"/>
                  <a:pt x="114300" y="647831"/>
                </a:cubicBezTo>
                <a:cubicBezTo>
                  <a:pt x="111760" y="660531"/>
                  <a:pt x="115838" y="676773"/>
                  <a:pt x="106680" y="685931"/>
                </a:cubicBezTo>
                <a:cubicBezTo>
                  <a:pt x="95321" y="697290"/>
                  <a:pt x="60960" y="701171"/>
                  <a:pt x="60960" y="701171"/>
                </a:cubicBezTo>
                <a:cubicBezTo>
                  <a:pt x="16419" y="767983"/>
                  <a:pt x="80391" y="665739"/>
                  <a:pt x="22860" y="838331"/>
                </a:cubicBezTo>
                <a:cubicBezTo>
                  <a:pt x="19452" y="848554"/>
                  <a:pt x="7620" y="853571"/>
                  <a:pt x="0" y="861191"/>
                </a:cubicBezTo>
                <a:cubicBezTo>
                  <a:pt x="18593" y="867389"/>
                  <a:pt x="30948" y="869279"/>
                  <a:pt x="45720" y="884051"/>
                </a:cubicBezTo>
                <a:cubicBezTo>
                  <a:pt x="52196" y="890527"/>
                  <a:pt x="56864" y="898720"/>
                  <a:pt x="60960" y="906911"/>
                </a:cubicBezTo>
                <a:cubicBezTo>
                  <a:pt x="67077" y="919145"/>
                  <a:pt x="65906" y="936004"/>
                  <a:pt x="76200" y="945011"/>
                </a:cubicBezTo>
                <a:cubicBezTo>
                  <a:pt x="88290" y="955589"/>
                  <a:pt x="121920" y="960251"/>
                  <a:pt x="121920" y="960251"/>
                </a:cubicBezTo>
                <a:cubicBezTo>
                  <a:pt x="127000" y="967871"/>
                  <a:pt x="136589" y="973971"/>
                  <a:pt x="137160" y="983111"/>
                </a:cubicBezTo>
                <a:cubicBezTo>
                  <a:pt x="141495" y="1052467"/>
                  <a:pt x="136964" y="1059900"/>
                  <a:pt x="121920" y="1105031"/>
                </a:cubicBezTo>
                <a:cubicBezTo>
                  <a:pt x="127000" y="1112651"/>
                  <a:pt x="135654" y="1118858"/>
                  <a:pt x="137160" y="1127891"/>
                </a:cubicBezTo>
                <a:cubicBezTo>
                  <a:pt x="140841" y="1149975"/>
                  <a:pt x="120036" y="1157087"/>
                  <a:pt x="106680" y="1165991"/>
                </a:cubicBezTo>
                <a:cubicBezTo>
                  <a:pt x="104140" y="1173611"/>
                  <a:pt x="100802" y="1181010"/>
                  <a:pt x="99060" y="1188851"/>
                </a:cubicBezTo>
                <a:cubicBezTo>
                  <a:pt x="95708" y="1203933"/>
                  <a:pt x="96326" y="1219914"/>
                  <a:pt x="91440" y="1234571"/>
                </a:cubicBezTo>
                <a:cubicBezTo>
                  <a:pt x="88544" y="1243259"/>
                  <a:pt x="81280" y="1249811"/>
                  <a:pt x="76200" y="1257431"/>
                </a:cubicBezTo>
                <a:cubicBezTo>
                  <a:pt x="86360" y="1259971"/>
                  <a:pt x="96207" y="1265051"/>
                  <a:pt x="106680" y="1265051"/>
                </a:cubicBezTo>
                <a:cubicBezTo>
                  <a:pt x="133501" y="1265051"/>
                  <a:pt x="151686" y="1257669"/>
                  <a:pt x="175260" y="1249811"/>
                </a:cubicBezTo>
                <a:cubicBezTo>
                  <a:pt x="262766" y="1271688"/>
                  <a:pt x="157832" y="1238193"/>
                  <a:pt x="220980" y="1280291"/>
                </a:cubicBezTo>
                <a:cubicBezTo>
                  <a:pt x="229694" y="1286100"/>
                  <a:pt x="241300" y="1285371"/>
                  <a:pt x="251460" y="1287911"/>
                </a:cubicBezTo>
                <a:cubicBezTo>
                  <a:pt x="284480" y="1285371"/>
                  <a:pt x="317402" y="1280291"/>
                  <a:pt x="350520" y="1280291"/>
                </a:cubicBezTo>
                <a:cubicBezTo>
                  <a:pt x="358552" y="1280291"/>
                  <a:pt x="365348" y="1287911"/>
                  <a:pt x="373380" y="1287911"/>
                </a:cubicBezTo>
                <a:cubicBezTo>
                  <a:pt x="388830" y="1287911"/>
                  <a:pt x="403860" y="1282831"/>
                  <a:pt x="419100" y="1280291"/>
                </a:cubicBezTo>
                <a:cubicBezTo>
                  <a:pt x="424180" y="1272671"/>
                  <a:pt x="427189" y="1263152"/>
                  <a:pt x="434340" y="1257431"/>
                </a:cubicBezTo>
                <a:cubicBezTo>
                  <a:pt x="452560" y="1242855"/>
                  <a:pt x="468412" y="1252614"/>
                  <a:pt x="487680" y="1257431"/>
                </a:cubicBezTo>
                <a:cubicBezTo>
                  <a:pt x="495300" y="1265051"/>
                  <a:pt x="500020" y="1277953"/>
                  <a:pt x="510540" y="1280291"/>
                </a:cubicBezTo>
                <a:cubicBezTo>
                  <a:pt x="525622" y="1283643"/>
                  <a:pt x="540886" y="1271134"/>
                  <a:pt x="556260" y="1272671"/>
                </a:cubicBezTo>
                <a:cubicBezTo>
                  <a:pt x="567563" y="1273801"/>
                  <a:pt x="576580" y="1282831"/>
                  <a:pt x="586740" y="1287911"/>
                </a:cubicBezTo>
                <a:cubicBezTo>
                  <a:pt x="599433" y="1351378"/>
                  <a:pt x="582739" y="1304538"/>
                  <a:pt x="617220" y="1348871"/>
                </a:cubicBezTo>
                <a:cubicBezTo>
                  <a:pt x="628465" y="1363329"/>
                  <a:pt x="637540" y="1379351"/>
                  <a:pt x="647700" y="1394591"/>
                </a:cubicBezTo>
                <a:cubicBezTo>
                  <a:pt x="652780" y="1402211"/>
                  <a:pt x="656464" y="1410975"/>
                  <a:pt x="662940" y="1417451"/>
                </a:cubicBezTo>
                <a:lnTo>
                  <a:pt x="685800" y="1440311"/>
                </a:lnTo>
                <a:cubicBezTo>
                  <a:pt x="688340" y="1447931"/>
                  <a:pt x="691983" y="1455268"/>
                  <a:pt x="693420" y="1463171"/>
                </a:cubicBezTo>
                <a:cubicBezTo>
                  <a:pt x="697083" y="1483319"/>
                  <a:pt x="693435" y="1505118"/>
                  <a:pt x="701040" y="1524131"/>
                </a:cubicBezTo>
                <a:cubicBezTo>
                  <a:pt x="704441" y="1532634"/>
                  <a:pt x="716280" y="1534291"/>
                  <a:pt x="723900" y="1539371"/>
                </a:cubicBezTo>
                <a:cubicBezTo>
                  <a:pt x="738959" y="1534351"/>
                  <a:pt x="758877" y="1529940"/>
                  <a:pt x="769620" y="1516511"/>
                </a:cubicBezTo>
                <a:cubicBezTo>
                  <a:pt x="774638" y="1510239"/>
                  <a:pt x="769386" y="1495334"/>
                  <a:pt x="777240" y="1493651"/>
                </a:cubicBezTo>
                <a:cubicBezTo>
                  <a:pt x="809527" y="1486732"/>
                  <a:pt x="881380" y="1493651"/>
                  <a:pt x="906780" y="148603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8" name="Полилиния 64">
            <a:extLst>
              <a:ext uri="{FF2B5EF4-FFF2-40B4-BE49-F238E27FC236}">
                <a16:creationId xmlns:a16="http://schemas.microsoft.com/office/drawing/2014/main" id="{860F74C9-BE8E-4FDA-BF7F-59DCF6213475}"/>
              </a:ext>
            </a:extLst>
          </p:cNvPr>
          <p:cNvSpPr/>
          <p:nvPr/>
        </p:nvSpPr>
        <p:spPr>
          <a:xfrm>
            <a:off x="4333974" y="1571165"/>
            <a:ext cx="1154696" cy="1268667"/>
          </a:xfrm>
          <a:custGeom>
            <a:avLst/>
            <a:gdLst>
              <a:gd name="connsiteX0" fmla="*/ 1105199 w 1272839"/>
              <a:gd name="connsiteY0" fmla="*/ 1274251 h 1398470"/>
              <a:gd name="connsiteX1" fmla="*/ 1120439 w 1272839"/>
              <a:gd name="connsiteY1" fmla="*/ 1213291 h 1398470"/>
              <a:gd name="connsiteX2" fmla="*/ 1135679 w 1272839"/>
              <a:gd name="connsiteY2" fmla="*/ 1190431 h 1398470"/>
              <a:gd name="connsiteX3" fmla="*/ 1166159 w 1272839"/>
              <a:gd name="connsiteY3" fmla="*/ 1182811 h 1398470"/>
              <a:gd name="connsiteX4" fmla="*/ 1189019 w 1272839"/>
              <a:gd name="connsiteY4" fmla="*/ 1159951 h 1398470"/>
              <a:gd name="connsiteX5" fmla="*/ 1173779 w 1272839"/>
              <a:gd name="connsiteY5" fmla="*/ 1137091 h 1398470"/>
              <a:gd name="connsiteX6" fmla="*/ 1158539 w 1272839"/>
              <a:gd name="connsiteY6" fmla="*/ 1091371 h 1398470"/>
              <a:gd name="connsiteX7" fmla="*/ 1143299 w 1272839"/>
              <a:gd name="connsiteY7" fmla="*/ 977071 h 1398470"/>
              <a:gd name="connsiteX8" fmla="*/ 1097579 w 1272839"/>
              <a:gd name="connsiteY8" fmla="*/ 946591 h 1398470"/>
              <a:gd name="connsiteX9" fmla="*/ 1044239 w 1272839"/>
              <a:gd name="connsiteY9" fmla="*/ 893251 h 1398470"/>
              <a:gd name="connsiteX10" fmla="*/ 1036619 w 1272839"/>
              <a:gd name="connsiteY10" fmla="*/ 870391 h 1398470"/>
              <a:gd name="connsiteX11" fmla="*/ 1074719 w 1272839"/>
              <a:gd name="connsiteY11" fmla="*/ 778951 h 1398470"/>
              <a:gd name="connsiteX12" fmla="*/ 1089959 w 1272839"/>
              <a:gd name="connsiteY12" fmla="*/ 756091 h 1398470"/>
              <a:gd name="connsiteX13" fmla="*/ 1112819 w 1272839"/>
              <a:gd name="connsiteY13" fmla="*/ 702751 h 1398470"/>
              <a:gd name="connsiteX14" fmla="*/ 1135679 w 1272839"/>
              <a:gd name="connsiteY14" fmla="*/ 687511 h 1398470"/>
              <a:gd name="connsiteX15" fmla="*/ 1143299 w 1272839"/>
              <a:gd name="connsiteY15" fmla="*/ 664651 h 1398470"/>
              <a:gd name="connsiteX16" fmla="*/ 1158539 w 1272839"/>
              <a:gd name="connsiteY16" fmla="*/ 580831 h 1398470"/>
              <a:gd name="connsiteX17" fmla="*/ 1150919 w 1272839"/>
              <a:gd name="connsiteY17" fmla="*/ 527491 h 1398470"/>
              <a:gd name="connsiteX18" fmla="*/ 1128059 w 1272839"/>
              <a:gd name="connsiteY18" fmla="*/ 512251 h 1398470"/>
              <a:gd name="connsiteX19" fmla="*/ 1120439 w 1272839"/>
              <a:gd name="connsiteY19" fmla="*/ 481771 h 1398470"/>
              <a:gd name="connsiteX20" fmla="*/ 1135679 w 1272839"/>
              <a:gd name="connsiteY20" fmla="*/ 405571 h 1398470"/>
              <a:gd name="connsiteX21" fmla="*/ 1143299 w 1272839"/>
              <a:gd name="connsiteY21" fmla="*/ 352231 h 1398470"/>
              <a:gd name="connsiteX22" fmla="*/ 1219499 w 1272839"/>
              <a:gd name="connsiteY22" fmla="*/ 329371 h 1398470"/>
              <a:gd name="connsiteX23" fmla="*/ 1227119 w 1272839"/>
              <a:gd name="connsiteY23" fmla="*/ 283651 h 1398470"/>
              <a:gd name="connsiteX24" fmla="*/ 1234739 w 1272839"/>
              <a:gd name="connsiteY24" fmla="*/ 253171 h 1398470"/>
              <a:gd name="connsiteX25" fmla="*/ 1257599 w 1272839"/>
              <a:gd name="connsiteY25" fmla="*/ 245551 h 1398470"/>
              <a:gd name="connsiteX26" fmla="*/ 1272839 w 1272839"/>
              <a:gd name="connsiteY26" fmla="*/ 222691 h 1398470"/>
              <a:gd name="connsiteX27" fmla="*/ 1227119 w 1272839"/>
              <a:gd name="connsiteY27" fmla="*/ 192211 h 1398470"/>
              <a:gd name="connsiteX28" fmla="*/ 1204259 w 1272839"/>
              <a:gd name="connsiteY28" fmla="*/ 184591 h 1398470"/>
              <a:gd name="connsiteX29" fmla="*/ 1219499 w 1272839"/>
              <a:gd name="connsiteY29" fmla="*/ 116011 h 1398470"/>
              <a:gd name="connsiteX30" fmla="*/ 1227119 w 1272839"/>
              <a:gd name="connsiteY30" fmla="*/ 85531 h 1398470"/>
              <a:gd name="connsiteX31" fmla="*/ 1249979 w 1272839"/>
              <a:gd name="connsiteY31" fmla="*/ 70291 h 1398470"/>
              <a:gd name="connsiteX32" fmla="*/ 1234739 w 1272839"/>
              <a:gd name="connsiteY32" fmla="*/ 1711 h 1398470"/>
              <a:gd name="connsiteX33" fmla="*/ 1211879 w 1272839"/>
              <a:gd name="connsiteY33" fmla="*/ 16951 h 1398470"/>
              <a:gd name="connsiteX34" fmla="*/ 1128059 w 1272839"/>
              <a:gd name="connsiteY34" fmla="*/ 32191 h 1398470"/>
              <a:gd name="connsiteX35" fmla="*/ 1105199 w 1272839"/>
              <a:gd name="connsiteY35" fmla="*/ 47431 h 1398470"/>
              <a:gd name="connsiteX36" fmla="*/ 1082339 w 1272839"/>
              <a:gd name="connsiteY36" fmla="*/ 70291 h 1398470"/>
              <a:gd name="connsiteX37" fmla="*/ 1044239 w 1272839"/>
              <a:gd name="connsiteY37" fmla="*/ 77911 h 1398470"/>
              <a:gd name="connsiteX38" fmla="*/ 1021379 w 1272839"/>
              <a:gd name="connsiteY38" fmla="*/ 85531 h 1398470"/>
              <a:gd name="connsiteX39" fmla="*/ 945179 w 1272839"/>
              <a:gd name="connsiteY39" fmla="*/ 77911 h 1398470"/>
              <a:gd name="connsiteX40" fmla="*/ 922319 w 1272839"/>
              <a:gd name="connsiteY40" fmla="*/ 70291 h 1398470"/>
              <a:gd name="connsiteX41" fmla="*/ 899459 w 1272839"/>
              <a:gd name="connsiteY41" fmla="*/ 55051 h 1398470"/>
              <a:gd name="connsiteX42" fmla="*/ 815639 w 1272839"/>
              <a:gd name="connsiteY42" fmla="*/ 47431 h 1398470"/>
              <a:gd name="connsiteX43" fmla="*/ 785159 w 1272839"/>
              <a:gd name="connsiteY43" fmla="*/ 55051 h 1398470"/>
              <a:gd name="connsiteX44" fmla="*/ 800399 w 1272839"/>
              <a:gd name="connsiteY44" fmla="*/ 146491 h 1398470"/>
              <a:gd name="connsiteX45" fmla="*/ 731819 w 1272839"/>
              <a:gd name="connsiteY45" fmla="*/ 199831 h 1398470"/>
              <a:gd name="connsiteX46" fmla="*/ 708959 w 1272839"/>
              <a:gd name="connsiteY46" fmla="*/ 222691 h 1398470"/>
              <a:gd name="connsiteX47" fmla="*/ 678479 w 1272839"/>
              <a:gd name="connsiteY47" fmla="*/ 230311 h 1398470"/>
              <a:gd name="connsiteX48" fmla="*/ 632759 w 1272839"/>
              <a:gd name="connsiteY48" fmla="*/ 245551 h 1398470"/>
              <a:gd name="connsiteX49" fmla="*/ 602279 w 1272839"/>
              <a:gd name="connsiteY49" fmla="*/ 184591 h 1398470"/>
              <a:gd name="connsiteX50" fmla="*/ 571799 w 1272839"/>
              <a:gd name="connsiteY50" fmla="*/ 176971 h 1398470"/>
              <a:gd name="connsiteX51" fmla="*/ 404159 w 1272839"/>
              <a:gd name="connsiteY51" fmla="*/ 184591 h 1398470"/>
              <a:gd name="connsiteX52" fmla="*/ 381299 w 1272839"/>
              <a:gd name="connsiteY52" fmla="*/ 199831 h 1398470"/>
              <a:gd name="connsiteX53" fmla="*/ 358439 w 1272839"/>
              <a:gd name="connsiteY53" fmla="*/ 207451 h 1398470"/>
              <a:gd name="connsiteX54" fmla="*/ 335579 w 1272839"/>
              <a:gd name="connsiteY54" fmla="*/ 230311 h 1398470"/>
              <a:gd name="connsiteX55" fmla="*/ 312719 w 1272839"/>
              <a:gd name="connsiteY55" fmla="*/ 237931 h 1398470"/>
              <a:gd name="connsiteX56" fmla="*/ 266999 w 1272839"/>
              <a:gd name="connsiteY56" fmla="*/ 215071 h 1398470"/>
              <a:gd name="connsiteX57" fmla="*/ 221279 w 1272839"/>
              <a:gd name="connsiteY57" fmla="*/ 222691 h 1398470"/>
              <a:gd name="connsiteX58" fmla="*/ 198419 w 1272839"/>
              <a:gd name="connsiteY58" fmla="*/ 230311 h 1398470"/>
              <a:gd name="connsiteX59" fmla="*/ 167939 w 1272839"/>
              <a:gd name="connsiteY59" fmla="*/ 306511 h 1398470"/>
              <a:gd name="connsiteX60" fmla="*/ 122219 w 1272839"/>
              <a:gd name="connsiteY60" fmla="*/ 321751 h 1398470"/>
              <a:gd name="connsiteX61" fmla="*/ 99359 w 1272839"/>
              <a:gd name="connsiteY61" fmla="*/ 336991 h 1398470"/>
              <a:gd name="connsiteX62" fmla="*/ 76499 w 1272839"/>
              <a:gd name="connsiteY62" fmla="*/ 405571 h 1398470"/>
              <a:gd name="connsiteX63" fmla="*/ 68879 w 1272839"/>
              <a:gd name="connsiteY63" fmla="*/ 428431 h 1398470"/>
              <a:gd name="connsiteX64" fmla="*/ 53639 w 1272839"/>
              <a:gd name="connsiteY64" fmla="*/ 451291 h 1398470"/>
              <a:gd name="connsiteX65" fmla="*/ 46019 w 1272839"/>
              <a:gd name="connsiteY65" fmla="*/ 489391 h 1398470"/>
              <a:gd name="connsiteX66" fmla="*/ 23159 w 1272839"/>
              <a:gd name="connsiteY66" fmla="*/ 504631 h 1398470"/>
              <a:gd name="connsiteX67" fmla="*/ 7919 w 1272839"/>
              <a:gd name="connsiteY67" fmla="*/ 550351 h 1398470"/>
              <a:gd name="connsiteX68" fmla="*/ 15539 w 1272839"/>
              <a:gd name="connsiteY68" fmla="*/ 573211 h 1398470"/>
              <a:gd name="connsiteX69" fmla="*/ 23159 w 1272839"/>
              <a:gd name="connsiteY69" fmla="*/ 603691 h 1398470"/>
              <a:gd name="connsiteX70" fmla="*/ 53639 w 1272839"/>
              <a:gd name="connsiteY70" fmla="*/ 649411 h 1398470"/>
              <a:gd name="connsiteX71" fmla="*/ 76499 w 1272839"/>
              <a:gd name="connsiteY71" fmla="*/ 725611 h 1398470"/>
              <a:gd name="connsiteX72" fmla="*/ 53639 w 1272839"/>
              <a:gd name="connsiteY72" fmla="*/ 771331 h 1398470"/>
              <a:gd name="connsiteX73" fmla="*/ 46019 w 1272839"/>
              <a:gd name="connsiteY73" fmla="*/ 794191 h 1398470"/>
              <a:gd name="connsiteX74" fmla="*/ 30779 w 1272839"/>
              <a:gd name="connsiteY74" fmla="*/ 832291 h 1398470"/>
              <a:gd name="connsiteX75" fmla="*/ 15539 w 1272839"/>
              <a:gd name="connsiteY75" fmla="*/ 855151 h 1398470"/>
              <a:gd name="connsiteX76" fmla="*/ 7919 w 1272839"/>
              <a:gd name="connsiteY76" fmla="*/ 885631 h 1398470"/>
              <a:gd name="connsiteX77" fmla="*/ 15539 w 1272839"/>
              <a:gd name="connsiteY77" fmla="*/ 931351 h 1398470"/>
              <a:gd name="connsiteX78" fmla="*/ 61259 w 1272839"/>
              <a:gd name="connsiteY78" fmla="*/ 938971 h 1398470"/>
              <a:gd name="connsiteX79" fmla="*/ 84119 w 1272839"/>
              <a:gd name="connsiteY79" fmla="*/ 984691 h 1398470"/>
              <a:gd name="connsiteX80" fmla="*/ 106979 w 1272839"/>
              <a:gd name="connsiteY80" fmla="*/ 999931 h 1398470"/>
              <a:gd name="connsiteX81" fmla="*/ 129839 w 1272839"/>
              <a:gd name="connsiteY81" fmla="*/ 1022791 h 1398470"/>
              <a:gd name="connsiteX82" fmla="*/ 137459 w 1272839"/>
              <a:gd name="connsiteY82" fmla="*/ 1053271 h 1398470"/>
              <a:gd name="connsiteX83" fmla="*/ 137459 w 1272839"/>
              <a:gd name="connsiteY83" fmla="*/ 1114231 h 1398470"/>
              <a:gd name="connsiteX84" fmla="*/ 160319 w 1272839"/>
              <a:gd name="connsiteY84" fmla="*/ 1121851 h 1398470"/>
              <a:gd name="connsiteX85" fmla="*/ 228899 w 1272839"/>
              <a:gd name="connsiteY85" fmla="*/ 1106611 h 1398470"/>
              <a:gd name="connsiteX86" fmla="*/ 282239 w 1272839"/>
              <a:gd name="connsiteY86" fmla="*/ 1114231 h 1398470"/>
              <a:gd name="connsiteX87" fmla="*/ 297479 w 1272839"/>
              <a:gd name="connsiteY87" fmla="*/ 1167571 h 1398470"/>
              <a:gd name="connsiteX88" fmla="*/ 305099 w 1272839"/>
              <a:gd name="connsiteY88" fmla="*/ 1190431 h 1398470"/>
              <a:gd name="connsiteX89" fmla="*/ 312719 w 1272839"/>
              <a:gd name="connsiteY89" fmla="*/ 1251391 h 1398470"/>
              <a:gd name="connsiteX90" fmla="*/ 343199 w 1272839"/>
              <a:gd name="connsiteY90" fmla="*/ 1259011 h 1398470"/>
              <a:gd name="connsiteX91" fmla="*/ 366059 w 1272839"/>
              <a:gd name="connsiteY91" fmla="*/ 1266631 h 1398470"/>
              <a:gd name="connsiteX92" fmla="*/ 411779 w 1272839"/>
              <a:gd name="connsiteY92" fmla="*/ 1297111 h 1398470"/>
              <a:gd name="connsiteX93" fmla="*/ 449879 w 1272839"/>
              <a:gd name="connsiteY93" fmla="*/ 1289491 h 1398470"/>
              <a:gd name="connsiteX94" fmla="*/ 487979 w 1272839"/>
              <a:gd name="connsiteY94" fmla="*/ 1243771 h 1398470"/>
              <a:gd name="connsiteX95" fmla="*/ 533699 w 1272839"/>
              <a:gd name="connsiteY95" fmla="*/ 1220911 h 1398470"/>
              <a:gd name="connsiteX96" fmla="*/ 548939 w 1272839"/>
              <a:gd name="connsiteY96" fmla="*/ 1198051 h 1398470"/>
              <a:gd name="connsiteX97" fmla="*/ 587039 w 1272839"/>
              <a:gd name="connsiteY97" fmla="*/ 1205671 h 1398470"/>
              <a:gd name="connsiteX98" fmla="*/ 640379 w 1272839"/>
              <a:gd name="connsiteY98" fmla="*/ 1243771 h 1398470"/>
              <a:gd name="connsiteX99" fmla="*/ 647999 w 1272839"/>
              <a:gd name="connsiteY99" fmla="*/ 1266631 h 1398470"/>
              <a:gd name="connsiteX100" fmla="*/ 678479 w 1272839"/>
              <a:gd name="connsiteY100" fmla="*/ 1289491 h 1398470"/>
              <a:gd name="connsiteX101" fmla="*/ 686099 w 1272839"/>
              <a:gd name="connsiteY101" fmla="*/ 1335211 h 1398470"/>
              <a:gd name="connsiteX102" fmla="*/ 701339 w 1272839"/>
              <a:gd name="connsiteY102" fmla="*/ 1358071 h 1398470"/>
              <a:gd name="connsiteX103" fmla="*/ 708959 w 1272839"/>
              <a:gd name="connsiteY103" fmla="*/ 1396171 h 1398470"/>
              <a:gd name="connsiteX104" fmla="*/ 739439 w 1272839"/>
              <a:gd name="connsiteY104" fmla="*/ 1388551 h 1398470"/>
              <a:gd name="connsiteX105" fmla="*/ 777539 w 1272839"/>
              <a:gd name="connsiteY105" fmla="*/ 1335211 h 1398470"/>
              <a:gd name="connsiteX106" fmla="*/ 846119 w 1272839"/>
              <a:gd name="connsiteY106" fmla="*/ 1342831 h 1398470"/>
              <a:gd name="connsiteX107" fmla="*/ 853739 w 1272839"/>
              <a:gd name="connsiteY107" fmla="*/ 1365691 h 1398470"/>
              <a:gd name="connsiteX108" fmla="*/ 899459 w 1272839"/>
              <a:gd name="connsiteY108" fmla="*/ 1380931 h 1398470"/>
              <a:gd name="connsiteX109" fmla="*/ 990899 w 1272839"/>
              <a:gd name="connsiteY109" fmla="*/ 1373311 h 1398470"/>
              <a:gd name="connsiteX110" fmla="*/ 1006139 w 1272839"/>
              <a:gd name="connsiteY110" fmla="*/ 1350451 h 1398470"/>
              <a:gd name="connsiteX111" fmla="*/ 1028999 w 1272839"/>
              <a:gd name="connsiteY111" fmla="*/ 1304731 h 1398470"/>
              <a:gd name="connsiteX112" fmla="*/ 1097579 w 1272839"/>
              <a:gd name="connsiteY112" fmla="*/ 1289491 h 1398470"/>
              <a:gd name="connsiteX113" fmla="*/ 1105199 w 1272839"/>
              <a:gd name="connsiteY113" fmla="*/ 1274251 h 139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1272839" h="1398470">
                <a:moveTo>
                  <a:pt x="1105199" y="1274251"/>
                </a:moveTo>
                <a:cubicBezTo>
                  <a:pt x="1109009" y="1261551"/>
                  <a:pt x="1112629" y="1228912"/>
                  <a:pt x="1120439" y="1213291"/>
                </a:cubicBezTo>
                <a:cubicBezTo>
                  <a:pt x="1124535" y="1205100"/>
                  <a:pt x="1128059" y="1195511"/>
                  <a:pt x="1135679" y="1190431"/>
                </a:cubicBezTo>
                <a:cubicBezTo>
                  <a:pt x="1144393" y="1184622"/>
                  <a:pt x="1155999" y="1185351"/>
                  <a:pt x="1166159" y="1182811"/>
                </a:cubicBezTo>
                <a:cubicBezTo>
                  <a:pt x="1173779" y="1175191"/>
                  <a:pt x="1187247" y="1170581"/>
                  <a:pt x="1189019" y="1159951"/>
                </a:cubicBezTo>
                <a:cubicBezTo>
                  <a:pt x="1190525" y="1150918"/>
                  <a:pt x="1177498" y="1145460"/>
                  <a:pt x="1173779" y="1137091"/>
                </a:cubicBezTo>
                <a:cubicBezTo>
                  <a:pt x="1167255" y="1122411"/>
                  <a:pt x="1158539" y="1091371"/>
                  <a:pt x="1158539" y="1091371"/>
                </a:cubicBezTo>
                <a:cubicBezTo>
                  <a:pt x="1153459" y="1053271"/>
                  <a:pt x="1158215" y="1012496"/>
                  <a:pt x="1143299" y="977071"/>
                </a:cubicBezTo>
                <a:cubicBezTo>
                  <a:pt x="1136191" y="960190"/>
                  <a:pt x="1110531" y="959543"/>
                  <a:pt x="1097579" y="946591"/>
                </a:cubicBezTo>
                <a:lnTo>
                  <a:pt x="1044239" y="893251"/>
                </a:lnTo>
                <a:cubicBezTo>
                  <a:pt x="1041699" y="885631"/>
                  <a:pt x="1036619" y="878423"/>
                  <a:pt x="1036619" y="870391"/>
                </a:cubicBezTo>
                <a:cubicBezTo>
                  <a:pt x="1036619" y="822551"/>
                  <a:pt x="1048272" y="818622"/>
                  <a:pt x="1074719" y="778951"/>
                </a:cubicBezTo>
                <a:lnTo>
                  <a:pt x="1089959" y="756091"/>
                </a:lnTo>
                <a:cubicBezTo>
                  <a:pt x="1095788" y="732773"/>
                  <a:pt x="1095278" y="720292"/>
                  <a:pt x="1112819" y="702751"/>
                </a:cubicBezTo>
                <a:cubicBezTo>
                  <a:pt x="1119295" y="696275"/>
                  <a:pt x="1128059" y="692591"/>
                  <a:pt x="1135679" y="687511"/>
                </a:cubicBezTo>
                <a:cubicBezTo>
                  <a:pt x="1138219" y="679891"/>
                  <a:pt x="1141862" y="672554"/>
                  <a:pt x="1143299" y="664651"/>
                </a:cubicBezTo>
                <a:cubicBezTo>
                  <a:pt x="1160532" y="569872"/>
                  <a:pt x="1141064" y="633257"/>
                  <a:pt x="1158539" y="580831"/>
                </a:cubicBezTo>
                <a:cubicBezTo>
                  <a:pt x="1155999" y="563051"/>
                  <a:pt x="1158213" y="543904"/>
                  <a:pt x="1150919" y="527491"/>
                </a:cubicBezTo>
                <a:cubicBezTo>
                  <a:pt x="1147200" y="519122"/>
                  <a:pt x="1133139" y="519871"/>
                  <a:pt x="1128059" y="512251"/>
                </a:cubicBezTo>
                <a:cubicBezTo>
                  <a:pt x="1122250" y="503537"/>
                  <a:pt x="1122979" y="491931"/>
                  <a:pt x="1120439" y="481771"/>
                </a:cubicBezTo>
                <a:cubicBezTo>
                  <a:pt x="1130540" y="441368"/>
                  <a:pt x="1128206" y="454148"/>
                  <a:pt x="1135679" y="405571"/>
                </a:cubicBezTo>
                <a:cubicBezTo>
                  <a:pt x="1138410" y="387819"/>
                  <a:pt x="1136005" y="368644"/>
                  <a:pt x="1143299" y="352231"/>
                </a:cubicBezTo>
                <a:cubicBezTo>
                  <a:pt x="1152697" y="331086"/>
                  <a:pt x="1212803" y="330328"/>
                  <a:pt x="1219499" y="329371"/>
                </a:cubicBezTo>
                <a:cubicBezTo>
                  <a:pt x="1222039" y="314131"/>
                  <a:pt x="1224089" y="298801"/>
                  <a:pt x="1227119" y="283651"/>
                </a:cubicBezTo>
                <a:cubicBezTo>
                  <a:pt x="1229173" y="273382"/>
                  <a:pt x="1228197" y="261349"/>
                  <a:pt x="1234739" y="253171"/>
                </a:cubicBezTo>
                <a:cubicBezTo>
                  <a:pt x="1239757" y="246899"/>
                  <a:pt x="1249979" y="248091"/>
                  <a:pt x="1257599" y="245551"/>
                </a:cubicBezTo>
                <a:cubicBezTo>
                  <a:pt x="1262679" y="237931"/>
                  <a:pt x="1272839" y="231849"/>
                  <a:pt x="1272839" y="222691"/>
                </a:cubicBezTo>
                <a:cubicBezTo>
                  <a:pt x="1272839" y="195902"/>
                  <a:pt x="1242413" y="196581"/>
                  <a:pt x="1227119" y="192211"/>
                </a:cubicBezTo>
                <a:cubicBezTo>
                  <a:pt x="1219396" y="190004"/>
                  <a:pt x="1211879" y="187131"/>
                  <a:pt x="1204259" y="184591"/>
                </a:cubicBezTo>
                <a:cubicBezTo>
                  <a:pt x="1218011" y="102082"/>
                  <a:pt x="1204492" y="168535"/>
                  <a:pt x="1219499" y="116011"/>
                </a:cubicBezTo>
                <a:cubicBezTo>
                  <a:pt x="1222376" y="105941"/>
                  <a:pt x="1221310" y="94245"/>
                  <a:pt x="1227119" y="85531"/>
                </a:cubicBezTo>
                <a:cubicBezTo>
                  <a:pt x="1232199" y="77911"/>
                  <a:pt x="1242359" y="75371"/>
                  <a:pt x="1249979" y="70291"/>
                </a:cubicBezTo>
                <a:cubicBezTo>
                  <a:pt x="1244899" y="47431"/>
                  <a:pt x="1248350" y="20767"/>
                  <a:pt x="1234739" y="1711"/>
                </a:cubicBezTo>
                <a:cubicBezTo>
                  <a:pt x="1229416" y="-5741"/>
                  <a:pt x="1220297" y="13343"/>
                  <a:pt x="1211879" y="16951"/>
                </a:cubicBezTo>
                <a:cubicBezTo>
                  <a:pt x="1193915" y="24650"/>
                  <a:pt x="1140419" y="30425"/>
                  <a:pt x="1128059" y="32191"/>
                </a:cubicBezTo>
                <a:cubicBezTo>
                  <a:pt x="1120439" y="37271"/>
                  <a:pt x="1112234" y="41568"/>
                  <a:pt x="1105199" y="47431"/>
                </a:cubicBezTo>
                <a:cubicBezTo>
                  <a:pt x="1096920" y="54330"/>
                  <a:pt x="1091978" y="65472"/>
                  <a:pt x="1082339" y="70291"/>
                </a:cubicBezTo>
                <a:cubicBezTo>
                  <a:pt x="1070755" y="76083"/>
                  <a:pt x="1056804" y="74770"/>
                  <a:pt x="1044239" y="77911"/>
                </a:cubicBezTo>
                <a:cubicBezTo>
                  <a:pt x="1036447" y="79859"/>
                  <a:pt x="1028999" y="82991"/>
                  <a:pt x="1021379" y="85531"/>
                </a:cubicBezTo>
                <a:cubicBezTo>
                  <a:pt x="995979" y="82991"/>
                  <a:pt x="970409" y="81793"/>
                  <a:pt x="945179" y="77911"/>
                </a:cubicBezTo>
                <a:cubicBezTo>
                  <a:pt x="937240" y="76690"/>
                  <a:pt x="929503" y="73883"/>
                  <a:pt x="922319" y="70291"/>
                </a:cubicBezTo>
                <a:cubicBezTo>
                  <a:pt x="914128" y="66195"/>
                  <a:pt x="908414" y="56970"/>
                  <a:pt x="899459" y="55051"/>
                </a:cubicBezTo>
                <a:cubicBezTo>
                  <a:pt x="872027" y="49173"/>
                  <a:pt x="843579" y="49971"/>
                  <a:pt x="815639" y="47431"/>
                </a:cubicBezTo>
                <a:cubicBezTo>
                  <a:pt x="805479" y="49971"/>
                  <a:pt x="788836" y="45245"/>
                  <a:pt x="785159" y="55051"/>
                </a:cubicBezTo>
                <a:cubicBezTo>
                  <a:pt x="782693" y="61626"/>
                  <a:pt x="797850" y="133748"/>
                  <a:pt x="800399" y="146491"/>
                </a:cubicBezTo>
                <a:cubicBezTo>
                  <a:pt x="786975" y="227032"/>
                  <a:pt x="811340" y="170914"/>
                  <a:pt x="731819" y="199831"/>
                </a:cubicBezTo>
                <a:cubicBezTo>
                  <a:pt x="721691" y="203514"/>
                  <a:pt x="718315" y="217344"/>
                  <a:pt x="708959" y="222691"/>
                </a:cubicBezTo>
                <a:cubicBezTo>
                  <a:pt x="699866" y="227887"/>
                  <a:pt x="688510" y="227302"/>
                  <a:pt x="678479" y="230311"/>
                </a:cubicBezTo>
                <a:cubicBezTo>
                  <a:pt x="663092" y="234927"/>
                  <a:pt x="632759" y="245551"/>
                  <a:pt x="632759" y="245551"/>
                </a:cubicBezTo>
                <a:cubicBezTo>
                  <a:pt x="563113" y="199121"/>
                  <a:pt x="668647" y="277506"/>
                  <a:pt x="602279" y="184591"/>
                </a:cubicBezTo>
                <a:cubicBezTo>
                  <a:pt x="596192" y="176069"/>
                  <a:pt x="581959" y="179511"/>
                  <a:pt x="571799" y="176971"/>
                </a:cubicBezTo>
                <a:cubicBezTo>
                  <a:pt x="515919" y="179511"/>
                  <a:pt x="459698" y="177926"/>
                  <a:pt x="404159" y="184591"/>
                </a:cubicBezTo>
                <a:cubicBezTo>
                  <a:pt x="395066" y="185682"/>
                  <a:pt x="389490" y="195735"/>
                  <a:pt x="381299" y="199831"/>
                </a:cubicBezTo>
                <a:cubicBezTo>
                  <a:pt x="374115" y="203423"/>
                  <a:pt x="366059" y="204911"/>
                  <a:pt x="358439" y="207451"/>
                </a:cubicBezTo>
                <a:cubicBezTo>
                  <a:pt x="350819" y="215071"/>
                  <a:pt x="344545" y="224333"/>
                  <a:pt x="335579" y="230311"/>
                </a:cubicBezTo>
                <a:cubicBezTo>
                  <a:pt x="328896" y="234766"/>
                  <a:pt x="320751" y="237931"/>
                  <a:pt x="312719" y="237931"/>
                </a:cubicBezTo>
                <a:cubicBezTo>
                  <a:pt x="296945" y="237931"/>
                  <a:pt x="278557" y="222776"/>
                  <a:pt x="266999" y="215071"/>
                </a:cubicBezTo>
                <a:cubicBezTo>
                  <a:pt x="251759" y="217611"/>
                  <a:pt x="236361" y="219339"/>
                  <a:pt x="221279" y="222691"/>
                </a:cubicBezTo>
                <a:cubicBezTo>
                  <a:pt x="213438" y="224433"/>
                  <a:pt x="202011" y="223127"/>
                  <a:pt x="198419" y="230311"/>
                </a:cubicBezTo>
                <a:cubicBezTo>
                  <a:pt x="175859" y="275432"/>
                  <a:pt x="211549" y="282283"/>
                  <a:pt x="167939" y="306511"/>
                </a:cubicBezTo>
                <a:cubicBezTo>
                  <a:pt x="153896" y="314313"/>
                  <a:pt x="135585" y="312840"/>
                  <a:pt x="122219" y="321751"/>
                </a:cubicBezTo>
                <a:lnTo>
                  <a:pt x="99359" y="336991"/>
                </a:lnTo>
                <a:lnTo>
                  <a:pt x="76499" y="405571"/>
                </a:lnTo>
                <a:cubicBezTo>
                  <a:pt x="73959" y="413191"/>
                  <a:pt x="73334" y="421748"/>
                  <a:pt x="68879" y="428431"/>
                </a:cubicBezTo>
                <a:lnTo>
                  <a:pt x="53639" y="451291"/>
                </a:lnTo>
                <a:cubicBezTo>
                  <a:pt x="51099" y="463991"/>
                  <a:pt x="52445" y="478146"/>
                  <a:pt x="46019" y="489391"/>
                </a:cubicBezTo>
                <a:cubicBezTo>
                  <a:pt x="41475" y="497342"/>
                  <a:pt x="28013" y="496865"/>
                  <a:pt x="23159" y="504631"/>
                </a:cubicBezTo>
                <a:cubicBezTo>
                  <a:pt x="14645" y="518254"/>
                  <a:pt x="7919" y="550351"/>
                  <a:pt x="7919" y="550351"/>
                </a:cubicBezTo>
                <a:cubicBezTo>
                  <a:pt x="10459" y="557971"/>
                  <a:pt x="13332" y="565488"/>
                  <a:pt x="15539" y="573211"/>
                </a:cubicBezTo>
                <a:cubicBezTo>
                  <a:pt x="18416" y="583281"/>
                  <a:pt x="18475" y="594324"/>
                  <a:pt x="23159" y="603691"/>
                </a:cubicBezTo>
                <a:cubicBezTo>
                  <a:pt x="31350" y="620074"/>
                  <a:pt x="47847" y="632035"/>
                  <a:pt x="53639" y="649411"/>
                </a:cubicBezTo>
                <a:cubicBezTo>
                  <a:pt x="72191" y="705066"/>
                  <a:pt x="64983" y="679546"/>
                  <a:pt x="76499" y="725611"/>
                </a:cubicBezTo>
                <a:cubicBezTo>
                  <a:pt x="57346" y="783070"/>
                  <a:pt x="83182" y="712245"/>
                  <a:pt x="53639" y="771331"/>
                </a:cubicBezTo>
                <a:cubicBezTo>
                  <a:pt x="50047" y="778515"/>
                  <a:pt x="48839" y="786670"/>
                  <a:pt x="46019" y="794191"/>
                </a:cubicBezTo>
                <a:cubicBezTo>
                  <a:pt x="41216" y="806998"/>
                  <a:pt x="36896" y="820057"/>
                  <a:pt x="30779" y="832291"/>
                </a:cubicBezTo>
                <a:cubicBezTo>
                  <a:pt x="26683" y="840482"/>
                  <a:pt x="20619" y="847531"/>
                  <a:pt x="15539" y="855151"/>
                </a:cubicBezTo>
                <a:cubicBezTo>
                  <a:pt x="12999" y="865311"/>
                  <a:pt x="10796" y="875561"/>
                  <a:pt x="7919" y="885631"/>
                </a:cubicBezTo>
                <a:cubicBezTo>
                  <a:pt x="3036" y="902722"/>
                  <a:pt x="-10579" y="918292"/>
                  <a:pt x="15539" y="931351"/>
                </a:cubicBezTo>
                <a:cubicBezTo>
                  <a:pt x="29358" y="938261"/>
                  <a:pt x="46019" y="936431"/>
                  <a:pt x="61259" y="938971"/>
                </a:cubicBezTo>
                <a:cubicBezTo>
                  <a:pt x="67457" y="957564"/>
                  <a:pt x="69347" y="969919"/>
                  <a:pt x="84119" y="984691"/>
                </a:cubicBezTo>
                <a:cubicBezTo>
                  <a:pt x="90595" y="991167"/>
                  <a:pt x="99944" y="994068"/>
                  <a:pt x="106979" y="999931"/>
                </a:cubicBezTo>
                <a:cubicBezTo>
                  <a:pt x="115258" y="1006830"/>
                  <a:pt x="122219" y="1015171"/>
                  <a:pt x="129839" y="1022791"/>
                </a:cubicBezTo>
                <a:cubicBezTo>
                  <a:pt x="132379" y="1032951"/>
                  <a:pt x="137459" y="1042798"/>
                  <a:pt x="137459" y="1053271"/>
                </a:cubicBezTo>
                <a:cubicBezTo>
                  <a:pt x="137459" y="1086032"/>
                  <a:pt x="109373" y="1072102"/>
                  <a:pt x="137459" y="1114231"/>
                </a:cubicBezTo>
                <a:cubicBezTo>
                  <a:pt x="141914" y="1120914"/>
                  <a:pt x="152699" y="1119311"/>
                  <a:pt x="160319" y="1121851"/>
                </a:cubicBezTo>
                <a:cubicBezTo>
                  <a:pt x="183893" y="1113993"/>
                  <a:pt x="202078" y="1106611"/>
                  <a:pt x="228899" y="1106611"/>
                </a:cubicBezTo>
                <a:cubicBezTo>
                  <a:pt x="246860" y="1106611"/>
                  <a:pt x="264459" y="1111691"/>
                  <a:pt x="282239" y="1114231"/>
                </a:cubicBezTo>
                <a:cubicBezTo>
                  <a:pt x="300509" y="1169041"/>
                  <a:pt x="278343" y="1100594"/>
                  <a:pt x="297479" y="1167571"/>
                </a:cubicBezTo>
                <a:cubicBezTo>
                  <a:pt x="299686" y="1175294"/>
                  <a:pt x="302559" y="1182811"/>
                  <a:pt x="305099" y="1190431"/>
                </a:cubicBezTo>
                <a:cubicBezTo>
                  <a:pt x="307639" y="1210751"/>
                  <a:pt x="302774" y="1233490"/>
                  <a:pt x="312719" y="1251391"/>
                </a:cubicBezTo>
                <a:cubicBezTo>
                  <a:pt x="317805" y="1260546"/>
                  <a:pt x="333129" y="1256134"/>
                  <a:pt x="343199" y="1259011"/>
                </a:cubicBezTo>
                <a:cubicBezTo>
                  <a:pt x="350922" y="1261218"/>
                  <a:pt x="359038" y="1262730"/>
                  <a:pt x="366059" y="1266631"/>
                </a:cubicBezTo>
                <a:cubicBezTo>
                  <a:pt x="382070" y="1275526"/>
                  <a:pt x="411779" y="1297111"/>
                  <a:pt x="411779" y="1297111"/>
                </a:cubicBezTo>
                <a:cubicBezTo>
                  <a:pt x="424479" y="1294571"/>
                  <a:pt x="438295" y="1295283"/>
                  <a:pt x="449879" y="1289491"/>
                </a:cubicBezTo>
                <a:cubicBezTo>
                  <a:pt x="474846" y="1277008"/>
                  <a:pt x="470474" y="1261276"/>
                  <a:pt x="487979" y="1243771"/>
                </a:cubicBezTo>
                <a:cubicBezTo>
                  <a:pt x="502751" y="1228999"/>
                  <a:pt x="515106" y="1227109"/>
                  <a:pt x="533699" y="1220911"/>
                </a:cubicBezTo>
                <a:cubicBezTo>
                  <a:pt x="538779" y="1213291"/>
                  <a:pt x="540133" y="1200567"/>
                  <a:pt x="548939" y="1198051"/>
                </a:cubicBezTo>
                <a:cubicBezTo>
                  <a:pt x="561392" y="1194493"/>
                  <a:pt x="574912" y="1201123"/>
                  <a:pt x="587039" y="1205671"/>
                </a:cubicBezTo>
                <a:cubicBezTo>
                  <a:pt x="594467" y="1208457"/>
                  <a:pt x="638626" y="1242457"/>
                  <a:pt x="640379" y="1243771"/>
                </a:cubicBezTo>
                <a:cubicBezTo>
                  <a:pt x="642919" y="1251391"/>
                  <a:pt x="642857" y="1260461"/>
                  <a:pt x="647999" y="1266631"/>
                </a:cubicBezTo>
                <a:cubicBezTo>
                  <a:pt x="656129" y="1276387"/>
                  <a:pt x="672311" y="1278389"/>
                  <a:pt x="678479" y="1289491"/>
                </a:cubicBezTo>
                <a:cubicBezTo>
                  <a:pt x="685982" y="1302997"/>
                  <a:pt x="681213" y="1320554"/>
                  <a:pt x="686099" y="1335211"/>
                </a:cubicBezTo>
                <a:cubicBezTo>
                  <a:pt x="688995" y="1343899"/>
                  <a:pt x="696259" y="1350451"/>
                  <a:pt x="701339" y="1358071"/>
                </a:cubicBezTo>
                <a:cubicBezTo>
                  <a:pt x="703879" y="1370771"/>
                  <a:pt x="698846" y="1388080"/>
                  <a:pt x="708959" y="1396171"/>
                </a:cubicBezTo>
                <a:cubicBezTo>
                  <a:pt x="717137" y="1402713"/>
                  <a:pt x="730346" y="1393747"/>
                  <a:pt x="739439" y="1388551"/>
                </a:cubicBezTo>
                <a:cubicBezTo>
                  <a:pt x="761064" y="1376194"/>
                  <a:pt x="767249" y="1355792"/>
                  <a:pt x="777539" y="1335211"/>
                </a:cubicBezTo>
                <a:cubicBezTo>
                  <a:pt x="800399" y="1337751"/>
                  <a:pt x="824763" y="1334289"/>
                  <a:pt x="846119" y="1342831"/>
                </a:cubicBezTo>
                <a:cubicBezTo>
                  <a:pt x="853577" y="1345814"/>
                  <a:pt x="847203" y="1361022"/>
                  <a:pt x="853739" y="1365691"/>
                </a:cubicBezTo>
                <a:cubicBezTo>
                  <a:pt x="866811" y="1375028"/>
                  <a:pt x="899459" y="1380931"/>
                  <a:pt x="899459" y="1380931"/>
                </a:cubicBezTo>
                <a:cubicBezTo>
                  <a:pt x="929939" y="1378391"/>
                  <a:pt x="961490" y="1381714"/>
                  <a:pt x="990899" y="1373311"/>
                </a:cubicBezTo>
                <a:cubicBezTo>
                  <a:pt x="999705" y="1370795"/>
                  <a:pt x="1002043" y="1358642"/>
                  <a:pt x="1006139" y="1350451"/>
                </a:cubicBezTo>
                <a:cubicBezTo>
                  <a:pt x="1012150" y="1338430"/>
                  <a:pt x="1014440" y="1312010"/>
                  <a:pt x="1028999" y="1304731"/>
                </a:cubicBezTo>
                <a:cubicBezTo>
                  <a:pt x="1045596" y="1296433"/>
                  <a:pt x="1079321" y="1301663"/>
                  <a:pt x="1097579" y="1289491"/>
                </a:cubicBezTo>
                <a:cubicBezTo>
                  <a:pt x="1099692" y="1288082"/>
                  <a:pt x="1101389" y="1286951"/>
                  <a:pt x="1105199" y="1274251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9" name="Полилиния 65">
            <a:extLst>
              <a:ext uri="{FF2B5EF4-FFF2-40B4-BE49-F238E27FC236}">
                <a16:creationId xmlns:a16="http://schemas.microsoft.com/office/drawing/2014/main" id="{52616D7F-09E8-454B-AB5E-A56FBA1996D4}"/>
              </a:ext>
            </a:extLst>
          </p:cNvPr>
          <p:cNvSpPr/>
          <p:nvPr/>
        </p:nvSpPr>
        <p:spPr>
          <a:xfrm>
            <a:off x="5751353" y="4116600"/>
            <a:ext cx="1209727" cy="1036909"/>
          </a:xfrm>
          <a:custGeom>
            <a:avLst/>
            <a:gdLst>
              <a:gd name="connsiteX0" fmla="*/ 1181100 w 1333500"/>
              <a:gd name="connsiteY0" fmla="*/ 815340 h 1143000"/>
              <a:gd name="connsiteX1" fmla="*/ 1219200 w 1333500"/>
              <a:gd name="connsiteY1" fmla="*/ 807720 h 1143000"/>
              <a:gd name="connsiteX2" fmla="*/ 1264920 w 1333500"/>
              <a:gd name="connsiteY2" fmla="*/ 754380 h 1143000"/>
              <a:gd name="connsiteX3" fmla="*/ 1264920 w 1333500"/>
              <a:gd name="connsiteY3" fmla="*/ 685800 h 1143000"/>
              <a:gd name="connsiteX4" fmla="*/ 1257300 w 1333500"/>
              <a:gd name="connsiteY4" fmla="*/ 655320 h 1143000"/>
              <a:gd name="connsiteX5" fmla="*/ 1211580 w 1333500"/>
              <a:gd name="connsiteY5" fmla="*/ 640080 h 1143000"/>
              <a:gd name="connsiteX6" fmla="*/ 1165860 w 1333500"/>
              <a:gd name="connsiteY6" fmla="*/ 617220 h 1143000"/>
              <a:gd name="connsiteX7" fmla="*/ 1158240 w 1333500"/>
              <a:gd name="connsiteY7" fmla="*/ 586740 h 1143000"/>
              <a:gd name="connsiteX8" fmla="*/ 1196340 w 1333500"/>
              <a:gd name="connsiteY8" fmla="*/ 556260 h 1143000"/>
              <a:gd name="connsiteX9" fmla="*/ 1226820 w 1333500"/>
              <a:gd name="connsiteY9" fmla="*/ 563880 h 1143000"/>
              <a:gd name="connsiteX10" fmla="*/ 1264920 w 1333500"/>
              <a:gd name="connsiteY10" fmla="*/ 525780 h 1143000"/>
              <a:gd name="connsiteX11" fmla="*/ 1310640 w 1333500"/>
              <a:gd name="connsiteY11" fmla="*/ 510540 h 1143000"/>
              <a:gd name="connsiteX12" fmla="*/ 1333500 w 1333500"/>
              <a:gd name="connsiteY12" fmla="*/ 502920 h 1143000"/>
              <a:gd name="connsiteX13" fmla="*/ 1303020 w 1333500"/>
              <a:gd name="connsiteY13" fmla="*/ 472440 h 1143000"/>
              <a:gd name="connsiteX14" fmla="*/ 1272540 w 1333500"/>
              <a:gd name="connsiteY14" fmla="*/ 426720 h 1143000"/>
              <a:gd name="connsiteX15" fmla="*/ 1264920 w 1333500"/>
              <a:gd name="connsiteY15" fmla="*/ 403860 h 1143000"/>
              <a:gd name="connsiteX16" fmla="*/ 1211580 w 1333500"/>
              <a:gd name="connsiteY16" fmla="*/ 381000 h 1143000"/>
              <a:gd name="connsiteX17" fmla="*/ 1188720 w 1333500"/>
              <a:gd name="connsiteY17" fmla="*/ 365760 h 1143000"/>
              <a:gd name="connsiteX18" fmla="*/ 1158240 w 1333500"/>
              <a:gd name="connsiteY18" fmla="*/ 358140 h 1143000"/>
              <a:gd name="connsiteX19" fmla="*/ 1104900 w 1333500"/>
              <a:gd name="connsiteY19" fmla="*/ 342900 h 1143000"/>
              <a:gd name="connsiteX20" fmla="*/ 1120140 w 1333500"/>
              <a:gd name="connsiteY20" fmla="*/ 320040 h 1143000"/>
              <a:gd name="connsiteX21" fmla="*/ 1104900 w 1333500"/>
              <a:gd name="connsiteY21" fmla="*/ 297180 h 1143000"/>
              <a:gd name="connsiteX22" fmla="*/ 1051560 w 1333500"/>
              <a:gd name="connsiteY22" fmla="*/ 281940 h 1143000"/>
              <a:gd name="connsiteX23" fmla="*/ 1036320 w 1333500"/>
              <a:gd name="connsiteY23" fmla="*/ 236220 h 1143000"/>
              <a:gd name="connsiteX24" fmla="*/ 1005840 w 1333500"/>
              <a:gd name="connsiteY24" fmla="*/ 205740 h 1143000"/>
              <a:gd name="connsiteX25" fmla="*/ 891540 w 1333500"/>
              <a:gd name="connsiteY25" fmla="*/ 198120 h 1143000"/>
              <a:gd name="connsiteX26" fmla="*/ 845820 w 1333500"/>
              <a:gd name="connsiteY26" fmla="*/ 198120 h 1143000"/>
              <a:gd name="connsiteX27" fmla="*/ 800100 w 1333500"/>
              <a:gd name="connsiteY27" fmla="*/ 182880 h 1143000"/>
              <a:gd name="connsiteX28" fmla="*/ 792480 w 1333500"/>
              <a:gd name="connsiteY28" fmla="*/ 106680 h 1143000"/>
              <a:gd name="connsiteX29" fmla="*/ 784860 w 1333500"/>
              <a:gd name="connsiteY29" fmla="*/ 68580 h 1143000"/>
              <a:gd name="connsiteX30" fmla="*/ 731520 w 1333500"/>
              <a:gd name="connsiteY30" fmla="*/ 60960 h 1143000"/>
              <a:gd name="connsiteX31" fmla="*/ 662940 w 1333500"/>
              <a:gd name="connsiteY31" fmla="*/ 38100 h 1143000"/>
              <a:gd name="connsiteX32" fmla="*/ 624840 w 1333500"/>
              <a:gd name="connsiteY32" fmla="*/ 30480 h 1143000"/>
              <a:gd name="connsiteX33" fmla="*/ 579120 w 1333500"/>
              <a:gd name="connsiteY33" fmla="*/ 53340 h 1143000"/>
              <a:gd name="connsiteX34" fmla="*/ 518160 w 1333500"/>
              <a:gd name="connsiteY34" fmla="*/ 30480 h 1143000"/>
              <a:gd name="connsiteX35" fmla="*/ 495300 w 1333500"/>
              <a:gd name="connsiteY35" fmla="*/ 22860 h 1143000"/>
              <a:gd name="connsiteX36" fmla="*/ 441960 w 1333500"/>
              <a:gd name="connsiteY36" fmla="*/ 15240 h 1143000"/>
              <a:gd name="connsiteX37" fmla="*/ 388620 w 1333500"/>
              <a:gd name="connsiteY37" fmla="*/ 0 h 1143000"/>
              <a:gd name="connsiteX38" fmla="*/ 304800 w 1333500"/>
              <a:gd name="connsiteY38" fmla="*/ 30480 h 1143000"/>
              <a:gd name="connsiteX39" fmla="*/ 259080 w 1333500"/>
              <a:gd name="connsiteY39" fmla="*/ 38100 h 1143000"/>
              <a:gd name="connsiteX40" fmla="*/ 266700 w 1333500"/>
              <a:gd name="connsiteY40" fmla="*/ 60960 h 1143000"/>
              <a:gd name="connsiteX41" fmla="*/ 289560 w 1333500"/>
              <a:gd name="connsiteY41" fmla="*/ 76200 h 1143000"/>
              <a:gd name="connsiteX42" fmla="*/ 297180 w 1333500"/>
              <a:gd name="connsiteY42" fmla="*/ 144780 h 1143000"/>
              <a:gd name="connsiteX43" fmla="*/ 274320 w 1333500"/>
              <a:gd name="connsiteY43" fmla="*/ 160020 h 1143000"/>
              <a:gd name="connsiteX44" fmla="*/ 281940 w 1333500"/>
              <a:gd name="connsiteY44" fmla="*/ 236220 h 1143000"/>
              <a:gd name="connsiteX45" fmla="*/ 320040 w 1333500"/>
              <a:gd name="connsiteY45" fmla="*/ 251460 h 1143000"/>
              <a:gd name="connsiteX46" fmla="*/ 327660 w 1333500"/>
              <a:gd name="connsiteY46" fmla="*/ 274320 h 1143000"/>
              <a:gd name="connsiteX47" fmla="*/ 320040 w 1333500"/>
              <a:gd name="connsiteY47" fmla="*/ 350520 h 1143000"/>
              <a:gd name="connsiteX48" fmla="*/ 312420 w 1333500"/>
              <a:gd name="connsiteY48" fmla="*/ 373380 h 1143000"/>
              <a:gd name="connsiteX49" fmla="*/ 289560 w 1333500"/>
              <a:gd name="connsiteY49" fmla="*/ 396240 h 1143000"/>
              <a:gd name="connsiteX50" fmla="*/ 205740 w 1333500"/>
              <a:gd name="connsiteY50" fmla="*/ 373380 h 1143000"/>
              <a:gd name="connsiteX51" fmla="*/ 68580 w 1333500"/>
              <a:gd name="connsiteY51" fmla="*/ 388620 h 1143000"/>
              <a:gd name="connsiteX52" fmla="*/ 45720 w 1333500"/>
              <a:gd name="connsiteY52" fmla="*/ 396240 h 1143000"/>
              <a:gd name="connsiteX53" fmla="*/ 0 w 1333500"/>
              <a:gd name="connsiteY53" fmla="*/ 426720 h 1143000"/>
              <a:gd name="connsiteX54" fmla="*/ 15240 w 1333500"/>
              <a:gd name="connsiteY54" fmla="*/ 487680 h 1143000"/>
              <a:gd name="connsiteX55" fmla="*/ 45720 w 1333500"/>
              <a:gd name="connsiteY55" fmla="*/ 556260 h 1143000"/>
              <a:gd name="connsiteX56" fmla="*/ 68580 w 1333500"/>
              <a:gd name="connsiteY56" fmla="*/ 571500 h 1143000"/>
              <a:gd name="connsiteX57" fmla="*/ 106680 w 1333500"/>
              <a:gd name="connsiteY57" fmla="*/ 533400 h 1143000"/>
              <a:gd name="connsiteX58" fmla="*/ 129540 w 1333500"/>
              <a:gd name="connsiteY58" fmla="*/ 541020 h 1143000"/>
              <a:gd name="connsiteX59" fmla="*/ 137160 w 1333500"/>
              <a:gd name="connsiteY59" fmla="*/ 601980 h 1143000"/>
              <a:gd name="connsiteX60" fmla="*/ 160020 w 1333500"/>
              <a:gd name="connsiteY60" fmla="*/ 624840 h 1143000"/>
              <a:gd name="connsiteX61" fmla="*/ 167640 w 1333500"/>
              <a:gd name="connsiteY61" fmla="*/ 647700 h 1143000"/>
              <a:gd name="connsiteX62" fmla="*/ 175260 w 1333500"/>
              <a:gd name="connsiteY62" fmla="*/ 701040 h 1143000"/>
              <a:gd name="connsiteX63" fmla="*/ 198120 w 1333500"/>
              <a:gd name="connsiteY63" fmla="*/ 716280 h 1143000"/>
              <a:gd name="connsiteX64" fmla="*/ 213360 w 1333500"/>
              <a:gd name="connsiteY64" fmla="*/ 739140 h 1143000"/>
              <a:gd name="connsiteX65" fmla="*/ 220980 w 1333500"/>
              <a:gd name="connsiteY65" fmla="*/ 784860 h 1143000"/>
              <a:gd name="connsiteX66" fmla="*/ 274320 w 1333500"/>
              <a:gd name="connsiteY66" fmla="*/ 815340 h 1143000"/>
              <a:gd name="connsiteX67" fmla="*/ 281940 w 1333500"/>
              <a:gd name="connsiteY67" fmla="*/ 838200 h 1143000"/>
              <a:gd name="connsiteX68" fmla="*/ 236220 w 1333500"/>
              <a:gd name="connsiteY68" fmla="*/ 868680 h 1143000"/>
              <a:gd name="connsiteX69" fmla="*/ 220980 w 1333500"/>
              <a:gd name="connsiteY69" fmla="*/ 891540 h 1143000"/>
              <a:gd name="connsiteX70" fmla="*/ 266700 w 1333500"/>
              <a:gd name="connsiteY70" fmla="*/ 914400 h 1143000"/>
              <a:gd name="connsiteX71" fmla="*/ 259080 w 1333500"/>
              <a:gd name="connsiteY71" fmla="*/ 990600 h 1143000"/>
              <a:gd name="connsiteX72" fmla="*/ 320040 w 1333500"/>
              <a:gd name="connsiteY72" fmla="*/ 1005840 h 1143000"/>
              <a:gd name="connsiteX73" fmla="*/ 358140 w 1333500"/>
              <a:gd name="connsiteY73" fmla="*/ 1043940 h 1143000"/>
              <a:gd name="connsiteX74" fmla="*/ 381000 w 1333500"/>
              <a:gd name="connsiteY74" fmla="*/ 1135380 h 1143000"/>
              <a:gd name="connsiteX75" fmla="*/ 403860 w 1333500"/>
              <a:gd name="connsiteY75" fmla="*/ 1143000 h 1143000"/>
              <a:gd name="connsiteX76" fmla="*/ 411480 w 1333500"/>
              <a:gd name="connsiteY76" fmla="*/ 1120140 h 1143000"/>
              <a:gd name="connsiteX77" fmla="*/ 419100 w 1333500"/>
              <a:gd name="connsiteY77" fmla="*/ 1089660 h 1143000"/>
              <a:gd name="connsiteX78" fmla="*/ 434340 w 1333500"/>
              <a:gd name="connsiteY78" fmla="*/ 1059180 h 1143000"/>
              <a:gd name="connsiteX79" fmla="*/ 441960 w 1333500"/>
              <a:gd name="connsiteY79" fmla="*/ 1036320 h 1143000"/>
              <a:gd name="connsiteX80" fmla="*/ 426720 w 1333500"/>
              <a:gd name="connsiteY80" fmla="*/ 1051560 h 1143000"/>
              <a:gd name="connsiteX81" fmla="*/ 480060 w 1333500"/>
              <a:gd name="connsiteY81" fmla="*/ 1074420 h 1143000"/>
              <a:gd name="connsiteX82" fmla="*/ 472440 w 1333500"/>
              <a:gd name="connsiteY82" fmla="*/ 1112520 h 1143000"/>
              <a:gd name="connsiteX83" fmla="*/ 495300 w 1333500"/>
              <a:gd name="connsiteY83" fmla="*/ 1104900 h 1143000"/>
              <a:gd name="connsiteX84" fmla="*/ 502920 w 1333500"/>
              <a:gd name="connsiteY84" fmla="*/ 1082040 h 1143000"/>
              <a:gd name="connsiteX85" fmla="*/ 525780 w 1333500"/>
              <a:gd name="connsiteY85" fmla="*/ 1066800 h 1143000"/>
              <a:gd name="connsiteX86" fmla="*/ 571500 w 1333500"/>
              <a:gd name="connsiteY86" fmla="*/ 1051560 h 1143000"/>
              <a:gd name="connsiteX87" fmla="*/ 609600 w 1333500"/>
              <a:gd name="connsiteY87" fmla="*/ 1036320 h 1143000"/>
              <a:gd name="connsiteX88" fmla="*/ 670560 w 1333500"/>
              <a:gd name="connsiteY88" fmla="*/ 998220 h 1143000"/>
              <a:gd name="connsiteX89" fmla="*/ 701040 w 1333500"/>
              <a:gd name="connsiteY89" fmla="*/ 952500 h 1143000"/>
              <a:gd name="connsiteX90" fmla="*/ 746760 w 1333500"/>
              <a:gd name="connsiteY90" fmla="*/ 914400 h 1143000"/>
              <a:gd name="connsiteX91" fmla="*/ 838200 w 1333500"/>
              <a:gd name="connsiteY91" fmla="*/ 929640 h 1143000"/>
              <a:gd name="connsiteX92" fmla="*/ 883920 w 1333500"/>
              <a:gd name="connsiteY92" fmla="*/ 952500 h 1143000"/>
              <a:gd name="connsiteX93" fmla="*/ 876300 w 1333500"/>
              <a:gd name="connsiteY93" fmla="*/ 998220 h 1143000"/>
              <a:gd name="connsiteX94" fmla="*/ 861060 w 1333500"/>
              <a:gd name="connsiteY94" fmla="*/ 1021080 h 1143000"/>
              <a:gd name="connsiteX95" fmla="*/ 853440 w 1333500"/>
              <a:gd name="connsiteY95" fmla="*/ 998220 h 1143000"/>
              <a:gd name="connsiteX96" fmla="*/ 891540 w 1333500"/>
              <a:gd name="connsiteY96" fmla="*/ 952500 h 1143000"/>
              <a:gd name="connsiteX97" fmla="*/ 914400 w 1333500"/>
              <a:gd name="connsiteY97" fmla="*/ 929640 h 1143000"/>
              <a:gd name="connsiteX98" fmla="*/ 960120 w 1333500"/>
              <a:gd name="connsiteY98" fmla="*/ 883920 h 1143000"/>
              <a:gd name="connsiteX99" fmla="*/ 1005840 w 1333500"/>
              <a:gd name="connsiteY99" fmla="*/ 868680 h 1143000"/>
              <a:gd name="connsiteX100" fmla="*/ 1059180 w 1333500"/>
              <a:gd name="connsiteY100" fmla="*/ 853440 h 1143000"/>
              <a:gd name="connsiteX101" fmla="*/ 1112520 w 1333500"/>
              <a:gd name="connsiteY101" fmla="*/ 845820 h 1143000"/>
              <a:gd name="connsiteX102" fmla="*/ 1143000 w 1333500"/>
              <a:gd name="connsiteY102" fmla="*/ 891540 h 1143000"/>
              <a:gd name="connsiteX103" fmla="*/ 1135380 w 1333500"/>
              <a:gd name="connsiteY103" fmla="*/ 914400 h 1143000"/>
              <a:gd name="connsiteX104" fmla="*/ 1127760 w 1333500"/>
              <a:gd name="connsiteY104" fmla="*/ 891540 h 1143000"/>
              <a:gd name="connsiteX105" fmla="*/ 1135380 w 1333500"/>
              <a:gd name="connsiteY105" fmla="*/ 838200 h 1143000"/>
              <a:gd name="connsiteX106" fmla="*/ 1181100 w 1333500"/>
              <a:gd name="connsiteY106" fmla="*/ 81534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333500" h="1143000">
                <a:moveTo>
                  <a:pt x="1181100" y="815340"/>
                </a:moveTo>
                <a:cubicBezTo>
                  <a:pt x="1195070" y="810260"/>
                  <a:pt x="1210042" y="816878"/>
                  <a:pt x="1219200" y="807720"/>
                </a:cubicBezTo>
                <a:cubicBezTo>
                  <a:pt x="1287223" y="739697"/>
                  <a:pt x="1186604" y="773959"/>
                  <a:pt x="1264920" y="754380"/>
                </a:cubicBezTo>
                <a:cubicBezTo>
                  <a:pt x="1276845" y="718606"/>
                  <a:pt x="1274978" y="736090"/>
                  <a:pt x="1264920" y="685800"/>
                </a:cubicBezTo>
                <a:cubicBezTo>
                  <a:pt x="1262866" y="675531"/>
                  <a:pt x="1265251" y="662136"/>
                  <a:pt x="1257300" y="655320"/>
                </a:cubicBezTo>
                <a:cubicBezTo>
                  <a:pt x="1245103" y="644865"/>
                  <a:pt x="1226820" y="645160"/>
                  <a:pt x="1211580" y="640080"/>
                </a:cubicBezTo>
                <a:cubicBezTo>
                  <a:pt x="1180032" y="629564"/>
                  <a:pt x="1195403" y="636915"/>
                  <a:pt x="1165860" y="617220"/>
                </a:cubicBezTo>
                <a:cubicBezTo>
                  <a:pt x="1163320" y="607060"/>
                  <a:pt x="1156759" y="597107"/>
                  <a:pt x="1158240" y="586740"/>
                </a:cubicBezTo>
                <a:cubicBezTo>
                  <a:pt x="1161687" y="562613"/>
                  <a:pt x="1179043" y="562026"/>
                  <a:pt x="1196340" y="556260"/>
                </a:cubicBezTo>
                <a:cubicBezTo>
                  <a:pt x="1206500" y="558800"/>
                  <a:pt x="1216453" y="565361"/>
                  <a:pt x="1226820" y="563880"/>
                </a:cubicBezTo>
                <a:cubicBezTo>
                  <a:pt x="1261063" y="558988"/>
                  <a:pt x="1240837" y="540832"/>
                  <a:pt x="1264920" y="525780"/>
                </a:cubicBezTo>
                <a:cubicBezTo>
                  <a:pt x="1278543" y="517266"/>
                  <a:pt x="1295400" y="515620"/>
                  <a:pt x="1310640" y="510540"/>
                </a:cubicBezTo>
                <a:lnTo>
                  <a:pt x="1333500" y="502920"/>
                </a:lnTo>
                <a:cubicBezTo>
                  <a:pt x="1313180" y="441960"/>
                  <a:pt x="1343660" y="513080"/>
                  <a:pt x="1303020" y="472440"/>
                </a:cubicBezTo>
                <a:cubicBezTo>
                  <a:pt x="1290068" y="459488"/>
                  <a:pt x="1278332" y="444096"/>
                  <a:pt x="1272540" y="426720"/>
                </a:cubicBezTo>
                <a:cubicBezTo>
                  <a:pt x="1270000" y="419100"/>
                  <a:pt x="1269938" y="410132"/>
                  <a:pt x="1264920" y="403860"/>
                </a:cubicBezTo>
                <a:cubicBezTo>
                  <a:pt x="1251764" y="387415"/>
                  <a:pt x="1229883" y="385576"/>
                  <a:pt x="1211580" y="381000"/>
                </a:cubicBezTo>
                <a:cubicBezTo>
                  <a:pt x="1203960" y="375920"/>
                  <a:pt x="1197138" y="369368"/>
                  <a:pt x="1188720" y="365760"/>
                </a:cubicBezTo>
                <a:cubicBezTo>
                  <a:pt x="1179094" y="361635"/>
                  <a:pt x="1168310" y="361017"/>
                  <a:pt x="1158240" y="358140"/>
                </a:cubicBezTo>
                <a:cubicBezTo>
                  <a:pt x="1081718" y="336276"/>
                  <a:pt x="1200185" y="366721"/>
                  <a:pt x="1104900" y="342900"/>
                </a:cubicBezTo>
                <a:cubicBezTo>
                  <a:pt x="1109980" y="335280"/>
                  <a:pt x="1120140" y="329198"/>
                  <a:pt x="1120140" y="320040"/>
                </a:cubicBezTo>
                <a:cubicBezTo>
                  <a:pt x="1120140" y="310882"/>
                  <a:pt x="1112051" y="302901"/>
                  <a:pt x="1104900" y="297180"/>
                </a:cubicBezTo>
                <a:cubicBezTo>
                  <a:pt x="1099931" y="293205"/>
                  <a:pt x="1053551" y="282438"/>
                  <a:pt x="1051560" y="281940"/>
                </a:cubicBezTo>
                <a:lnTo>
                  <a:pt x="1036320" y="236220"/>
                </a:lnTo>
                <a:cubicBezTo>
                  <a:pt x="1028505" y="212774"/>
                  <a:pt x="1033975" y="208866"/>
                  <a:pt x="1005840" y="205740"/>
                </a:cubicBezTo>
                <a:cubicBezTo>
                  <a:pt x="967889" y="201523"/>
                  <a:pt x="929640" y="200660"/>
                  <a:pt x="891540" y="198120"/>
                </a:cubicBezTo>
                <a:cubicBezTo>
                  <a:pt x="800100" y="167640"/>
                  <a:pt x="937260" y="208280"/>
                  <a:pt x="845820" y="198120"/>
                </a:cubicBezTo>
                <a:cubicBezTo>
                  <a:pt x="829854" y="196346"/>
                  <a:pt x="815340" y="187960"/>
                  <a:pt x="800100" y="182880"/>
                </a:cubicBezTo>
                <a:cubicBezTo>
                  <a:pt x="797560" y="157480"/>
                  <a:pt x="795854" y="131983"/>
                  <a:pt x="792480" y="106680"/>
                </a:cubicBezTo>
                <a:cubicBezTo>
                  <a:pt x="790768" y="93842"/>
                  <a:pt x="795221" y="76351"/>
                  <a:pt x="784860" y="68580"/>
                </a:cubicBezTo>
                <a:cubicBezTo>
                  <a:pt x="770492" y="57804"/>
                  <a:pt x="749300" y="63500"/>
                  <a:pt x="731520" y="60960"/>
                </a:cubicBezTo>
                <a:cubicBezTo>
                  <a:pt x="679117" y="26025"/>
                  <a:pt x="703176" y="24688"/>
                  <a:pt x="662940" y="38100"/>
                </a:cubicBezTo>
                <a:cubicBezTo>
                  <a:pt x="650240" y="35560"/>
                  <a:pt x="637792" y="30480"/>
                  <a:pt x="624840" y="30480"/>
                </a:cubicBezTo>
                <a:cubicBezTo>
                  <a:pt x="609066" y="30480"/>
                  <a:pt x="590678" y="45635"/>
                  <a:pt x="579120" y="53340"/>
                </a:cubicBezTo>
                <a:cubicBezTo>
                  <a:pt x="541489" y="28253"/>
                  <a:pt x="570890" y="43662"/>
                  <a:pt x="518160" y="30480"/>
                </a:cubicBezTo>
                <a:cubicBezTo>
                  <a:pt x="510368" y="28532"/>
                  <a:pt x="503176" y="24435"/>
                  <a:pt x="495300" y="22860"/>
                </a:cubicBezTo>
                <a:cubicBezTo>
                  <a:pt x="477688" y="19338"/>
                  <a:pt x="459631" y="18453"/>
                  <a:pt x="441960" y="15240"/>
                </a:cubicBezTo>
                <a:cubicBezTo>
                  <a:pt x="420910" y="11413"/>
                  <a:pt x="408206" y="6529"/>
                  <a:pt x="388620" y="0"/>
                </a:cubicBezTo>
                <a:cubicBezTo>
                  <a:pt x="320849" y="42357"/>
                  <a:pt x="350393" y="45678"/>
                  <a:pt x="304800" y="30480"/>
                </a:cubicBezTo>
                <a:cubicBezTo>
                  <a:pt x="289560" y="33020"/>
                  <a:pt x="271145" y="28448"/>
                  <a:pt x="259080" y="38100"/>
                </a:cubicBezTo>
                <a:cubicBezTo>
                  <a:pt x="252808" y="43118"/>
                  <a:pt x="261682" y="54688"/>
                  <a:pt x="266700" y="60960"/>
                </a:cubicBezTo>
                <a:cubicBezTo>
                  <a:pt x="272421" y="68111"/>
                  <a:pt x="281940" y="71120"/>
                  <a:pt x="289560" y="76200"/>
                </a:cubicBezTo>
                <a:cubicBezTo>
                  <a:pt x="307188" y="102642"/>
                  <a:pt x="316735" y="105670"/>
                  <a:pt x="297180" y="144780"/>
                </a:cubicBezTo>
                <a:cubicBezTo>
                  <a:pt x="293084" y="152971"/>
                  <a:pt x="281940" y="154940"/>
                  <a:pt x="274320" y="160020"/>
                </a:cubicBezTo>
                <a:cubicBezTo>
                  <a:pt x="276860" y="185420"/>
                  <a:pt x="270524" y="213388"/>
                  <a:pt x="281940" y="236220"/>
                </a:cubicBezTo>
                <a:cubicBezTo>
                  <a:pt x="288057" y="248454"/>
                  <a:pt x="309532" y="242703"/>
                  <a:pt x="320040" y="251460"/>
                </a:cubicBezTo>
                <a:cubicBezTo>
                  <a:pt x="326210" y="256602"/>
                  <a:pt x="325120" y="266700"/>
                  <a:pt x="327660" y="274320"/>
                </a:cubicBezTo>
                <a:cubicBezTo>
                  <a:pt x="325120" y="299720"/>
                  <a:pt x="323922" y="325290"/>
                  <a:pt x="320040" y="350520"/>
                </a:cubicBezTo>
                <a:cubicBezTo>
                  <a:pt x="318819" y="358459"/>
                  <a:pt x="316875" y="366697"/>
                  <a:pt x="312420" y="373380"/>
                </a:cubicBezTo>
                <a:cubicBezTo>
                  <a:pt x="306442" y="382346"/>
                  <a:pt x="297180" y="388620"/>
                  <a:pt x="289560" y="396240"/>
                </a:cubicBezTo>
                <a:cubicBezTo>
                  <a:pt x="231553" y="376904"/>
                  <a:pt x="259592" y="384150"/>
                  <a:pt x="205740" y="373380"/>
                </a:cubicBezTo>
                <a:cubicBezTo>
                  <a:pt x="145900" y="377983"/>
                  <a:pt x="118766" y="376073"/>
                  <a:pt x="68580" y="388620"/>
                </a:cubicBezTo>
                <a:cubicBezTo>
                  <a:pt x="60788" y="390568"/>
                  <a:pt x="52741" y="392339"/>
                  <a:pt x="45720" y="396240"/>
                </a:cubicBezTo>
                <a:cubicBezTo>
                  <a:pt x="29709" y="405135"/>
                  <a:pt x="0" y="426720"/>
                  <a:pt x="0" y="426720"/>
                </a:cubicBezTo>
                <a:cubicBezTo>
                  <a:pt x="5080" y="447040"/>
                  <a:pt x="9486" y="467541"/>
                  <a:pt x="15240" y="487680"/>
                </a:cubicBezTo>
                <a:cubicBezTo>
                  <a:pt x="21276" y="508806"/>
                  <a:pt x="28467" y="539007"/>
                  <a:pt x="45720" y="556260"/>
                </a:cubicBezTo>
                <a:cubicBezTo>
                  <a:pt x="52196" y="562736"/>
                  <a:pt x="60960" y="566420"/>
                  <a:pt x="68580" y="571500"/>
                </a:cubicBezTo>
                <a:cubicBezTo>
                  <a:pt x="79484" y="549692"/>
                  <a:pt x="78650" y="533400"/>
                  <a:pt x="106680" y="533400"/>
                </a:cubicBezTo>
                <a:cubicBezTo>
                  <a:pt x="114712" y="533400"/>
                  <a:pt x="121920" y="538480"/>
                  <a:pt x="129540" y="541020"/>
                </a:cubicBezTo>
                <a:cubicBezTo>
                  <a:pt x="132080" y="561340"/>
                  <a:pt x="130162" y="582735"/>
                  <a:pt x="137160" y="601980"/>
                </a:cubicBezTo>
                <a:cubicBezTo>
                  <a:pt x="140843" y="612108"/>
                  <a:pt x="154042" y="615874"/>
                  <a:pt x="160020" y="624840"/>
                </a:cubicBezTo>
                <a:cubicBezTo>
                  <a:pt x="164475" y="631523"/>
                  <a:pt x="165100" y="640080"/>
                  <a:pt x="167640" y="647700"/>
                </a:cubicBezTo>
                <a:cubicBezTo>
                  <a:pt x="170180" y="665480"/>
                  <a:pt x="167966" y="684627"/>
                  <a:pt x="175260" y="701040"/>
                </a:cubicBezTo>
                <a:cubicBezTo>
                  <a:pt x="178979" y="709409"/>
                  <a:pt x="191644" y="709804"/>
                  <a:pt x="198120" y="716280"/>
                </a:cubicBezTo>
                <a:cubicBezTo>
                  <a:pt x="204596" y="722756"/>
                  <a:pt x="208280" y="731520"/>
                  <a:pt x="213360" y="739140"/>
                </a:cubicBezTo>
                <a:cubicBezTo>
                  <a:pt x="215900" y="754380"/>
                  <a:pt x="214070" y="771041"/>
                  <a:pt x="220980" y="784860"/>
                </a:cubicBezTo>
                <a:cubicBezTo>
                  <a:pt x="224570" y="792040"/>
                  <a:pt x="271273" y="813817"/>
                  <a:pt x="274320" y="815340"/>
                </a:cubicBezTo>
                <a:cubicBezTo>
                  <a:pt x="276860" y="822960"/>
                  <a:pt x="284480" y="830580"/>
                  <a:pt x="281940" y="838200"/>
                </a:cubicBezTo>
                <a:cubicBezTo>
                  <a:pt x="274805" y="859605"/>
                  <a:pt x="253349" y="862970"/>
                  <a:pt x="236220" y="868680"/>
                </a:cubicBezTo>
                <a:cubicBezTo>
                  <a:pt x="231140" y="876300"/>
                  <a:pt x="219184" y="882560"/>
                  <a:pt x="220980" y="891540"/>
                </a:cubicBezTo>
                <a:cubicBezTo>
                  <a:pt x="223090" y="902091"/>
                  <a:pt x="259212" y="911904"/>
                  <a:pt x="266700" y="914400"/>
                </a:cubicBezTo>
                <a:cubicBezTo>
                  <a:pt x="264160" y="939800"/>
                  <a:pt x="246218" y="968551"/>
                  <a:pt x="259080" y="990600"/>
                </a:cubicBezTo>
                <a:cubicBezTo>
                  <a:pt x="269634" y="1008692"/>
                  <a:pt x="320040" y="1005840"/>
                  <a:pt x="320040" y="1005840"/>
                </a:cubicBezTo>
                <a:cubicBezTo>
                  <a:pt x="335280" y="1016000"/>
                  <a:pt x="353060" y="1023620"/>
                  <a:pt x="358140" y="1043940"/>
                </a:cubicBezTo>
                <a:cubicBezTo>
                  <a:pt x="364876" y="1070883"/>
                  <a:pt x="353756" y="1113585"/>
                  <a:pt x="381000" y="1135380"/>
                </a:cubicBezTo>
                <a:cubicBezTo>
                  <a:pt x="387272" y="1140398"/>
                  <a:pt x="396240" y="1140460"/>
                  <a:pt x="403860" y="1143000"/>
                </a:cubicBezTo>
                <a:cubicBezTo>
                  <a:pt x="406400" y="1135380"/>
                  <a:pt x="409273" y="1127863"/>
                  <a:pt x="411480" y="1120140"/>
                </a:cubicBezTo>
                <a:cubicBezTo>
                  <a:pt x="414357" y="1110070"/>
                  <a:pt x="415423" y="1099466"/>
                  <a:pt x="419100" y="1089660"/>
                </a:cubicBezTo>
                <a:cubicBezTo>
                  <a:pt x="423088" y="1079024"/>
                  <a:pt x="429865" y="1069621"/>
                  <a:pt x="434340" y="1059180"/>
                </a:cubicBezTo>
                <a:cubicBezTo>
                  <a:pt x="437504" y="1051797"/>
                  <a:pt x="439420" y="1043940"/>
                  <a:pt x="441960" y="1036320"/>
                </a:cubicBezTo>
                <a:cubicBezTo>
                  <a:pt x="436204" y="1032482"/>
                  <a:pt x="387355" y="992513"/>
                  <a:pt x="426720" y="1051560"/>
                </a:cubicBezTo>
                <a:cubicBezTo>
                  <a:pt x="437245" y="1067347"/>
                  <a:pt x="464766" y="1070597"/>
                  <a:pt x="480060" y="1074420"/>
                </a:cubicBezTo>
                <a:cubicBezTo>
                  <a:pt x="477520" y="1087120"/>
                  <a:pt x="466648" y="1100936"/>
                  <a:pt x="472440" y="1112520"/>
                </a:cubicBezTo>
                <a:cubicBezTo>
                  <a:pt x="476032" y="1119704"/>
                  <a:pt x="489620" y="1110580"/>
                  <a:pt x="495300" y="1104900"/>
                </a:cubicBezTo>
                <a:cubicBezTo>
                  <a:pt x="500980" y="1099220"/>
                  <a:pt x="497902" y="1088312"/>
                  <a:pt x="502920" y="1082040"/>
                </a:cubicBezTo>
                <a:cubicBezTo>
                  <a:pt x="508641" y="1074889"/>
                  <a:pt x="517411" y="1070519"/>
                  <a:pt x="525780" y="1066800"/>
                </a:cubicBezTo>
                <a:cubicBezTo>
                  <a:pt x="540460" y="1060276"/>
                  <a:pt x="556585" y="1057526"/>
                  <a:pt x="571500" y="1051560"/>
                </a:cubicBezTo>
                <a:lnTo>
                  <a:pt x="609600" y="1036320"/>
                </a:lnTo>
                <a:cubicBezTo>
                  <a:pt x="648920" y="957681"/>
                  <a:pt x="590282" y="1054415"/>
                  <a:pt x="670560" y="998220"/>
                </a:cubicBezTo>
                <a:cubicBezTo>
                  <a:pt x="685565" y="987716"/>
                  <a:pt x="688088" y="965452"/>
                  <a:pt x="701040" y="952500"/>
                </a:cubicBezTo>
                <a:cubicBezTo>
                  <a:pt x="730376" y="923164"/>
                  <a:pt x="714934" y="935618"/>
                  <a:pt x="746760" y="914400"/>
                </a:cubicBezTo>
                <a:cubicBezTo>
                  <a:pt x="777240" y="919480"/>
                  <a:pt x="812489" y="912500"/>
                  <a:pt x="838200" y="929640"/>
                </a:cubicBezTo>
                <a:cubicBezTo>
                  <a:pt x="867743" y="949335"/>
                  <a:pt x="852372" y="941984"/>
                  <a:pt x="883920" y="952500"/>
                </a:cubicBezTo>
                <a:cubicBezTo>
                  <a:pt x="881380" y="967740"/>
                  <a:pt x="881186" y="983563"/>
                  <a:pt x="876300" y="998220"/>
                </a:cubicBezTo>
                <a:cubicBezTo>
                  <a:pt x="873404" y="1006908"/>
                  <a:pt x="870218" y="1021080"/>
                  <a:pt x="861060" y="1021080"/>
                </a:cubicBezTo>
                <a:cubicBezTo>
                  <a:pt x="853028" y="1021080"/>
                  <a:pt x="855980" y="1005840"/>
                  <a:pt x="853440" y="998220"/>
                </a:cubicBezTo>
                <a:cubicBezTo>
                  <a:pt x="920226" y="931434"/>
                  <a:pt x="838496" y="1016153"/>
                  <a:pt x="891540" y="952500"/>
                </a:cubicBezTo>
                <a:cubicBezTo>
                  <a:pt x="898439" y="944221"/>
                  <a:pt x="907501" y="937919"/>
                  <a:pt x="914400" y="929640"/>
                </a:cubicBezTo>
                <a:cubicBezTo>
                  <a:pt x="936499" y="903122"/>
                  <a:pt x="922572" y="902694"/>
                  <a:pt x="960120" y="883920"/>
                </a:cubicBezTo>
                <a:cubicBezTo>
                  <a:pt x="974488" y="876736"/>
                  <a:pt x="990600" y="873760"/>
                  <a:pt x="1005840" y="868680"/>
                </a:cubicBezTo>
                <a:cubicBezTo>
                  <a:pt x="1038635" y="857748"/>
                  <a:pt x="1020908" y="863008"/>
                  <a:pt x="1059180" y="853440"/>
                </a:cubicBezTo>
                <a:cubicBezTo>
                  <a:pt x="1076798" y="841694"/>
                  <a:pt x="1089114" y="825340"/>
                  <a:pt x="1112520" y="845820"/>
                </a:cubicBezTo>
                <a:cubicBezTo>
                  <a:pt x="1126304" y="857881"/>
                  <a:pt x="1143000" y="891540"/>
                  <a:pt x="1143000" y="891540"/>
                </a:cubicBezTo>
                <a:cubicBezTo>
                  <a:pt x="1140460" y="899160"/>
                  <a:pt x="1143412" y="914400"/>
                  <a:pt x="1135380" y="914400"/>
                </a:cubicBezTo>
                <a:cubicBezTo>
                  <a:pt x="1127348" y="914400"/>
                  <a:pt x="1127760" y="899572"/>
                  <a:pt x="1127760" y="891540"/>
                </a:cubicBezTo>
                <a:cubicBezTo>
                  <a:pt x="1127760" y="873579"/>
                  <a:pt x="1127348" y="854264"/>
                  <a:pt x="1135380" y="838200"/>
                </a:cubicBezTo>
                <a:cubicBezTo>
                  <a:pt x="1139993" y="828974"/>
                  <a:pt x="1167130" y="820420"/>
                  <a:pt x="1181100" y="815340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0" name="Полилиния 66">
            <a:extLst>
              <a:ext uri="{FF2B5EF4-FFF2-40B4-BE49-F238E27FC236}">
                <a16:creationId xmlns:a16="http://schemas.microsoft.com/office/drawing/2014/main" id="{AE30B021-29C2-45C0-9817-746D23411FE6}"/>
              </a:ext>
            </a:extLst>
          </p:cNvPr>
          <p:cNvSpPr/>
          <p:nvPr/>
        </p:nvSpPr>
        <p:spPr>
          <a:xfrm>
            <a:off x="5273822" y="3515193"/>
            <a:ext cx="1562829" cy="1002637"/>
          </a:xfrm>
          <a:custGeom>
            <a:avLst/>
            <a:gdLst>
              <a:gd name="connsiteX0" fmla="*/ 526390 w 1722730"/>
              <a:gd name="connsiteY0" fmla="*/ 1104900 h 1105222"/>
              <a:gd name="connsiteX1" fmla="*/ 564490 w 1722730"/>
              <a:gd name="connsiteY1" fmla="*/ 1089660 h 1105222"/>
              <a:gd name="connsiteX2" fmla="*/ 633070 w 1722730"/>
              <a:gd name="connsiteY2" fmla="*/ 1066800 h 1105222"/>
              <a:gd name="connsiteX3" fmla="*/ 655930 w 1722730"/>
              <a:gd name="connsiteY3" fmla="*/ 1051560 h 1105222"/>
              <a:gd name="connsiteX4" fmla="*/ 846430 w 1722730"/>
              <a:gd name="connsiteY4" fmla="*/ 1051560 h 1105222"/>
              <a:gd name="connsiteX5" fmla="*/ 869290 w 1722730"/>
              <a:gd name="connsiteY5" fmla="*/ 1036320 h 1105222"/>
              <a:gd name="connsiteX6" fmla="*/ 838810 w 1722730"/>
              <a:gd name="connsiteY6" fmla="*/ 891540 h 1105222"/>
              <a:gd name="connsiteX7" fmla="*/ 808330 w 1722730"/>
              <a:gd name="connsiteY7" fmla="*/ 883920 h 1105222"/>
              <a:gd name="connsiteX8" fmla="*/ 815950 w 1722730"/>
              <a:gd name="connsiteY8" fmla="*/ 784860 h 1105222"/>
              <a:gd name="connsiteX9" fmla="*/ 846430 w 1722730"/>
              <a:gd name="connsiteY9" fmla="*/ 777240 h 1105222"/>
              <a:gd name="connsiteX10" fmla="*/ 838810 w 1722730"/>
              <a:gd name="connsiteY10" fmla="*/ 746760 h 1105222"/>
              <a:gd name="connsiteX11" fmla="*/ 846430 w 1722730"/>
              <a:gd name="connsiteY11" fmla="*/ 708660 h 1105222"/>
              <a:gd name="connsiteX12" fmla="*/ 869290 w 1722730"/>
              <a:gd name="connsiteY12" fmla="*/ 723900 h 1105222"/>
              <a:gd name="connsiteX13" fmla="*/ 892150 w 1722730"/>
              <a:gd name="connsiteY13" fmla="*/ 708660 h 1105222"/>
              <a:gd name="connsiteX14" fmla="*/ 922630 w 1722730"/>
              <a:gd name="connsiteY14" fmla="*/ 701040 h 1105222"/>
              <a:gd name="connsiteX15" fmla="*/ 1029310 w 1722730"/>
              <a:gd name="connsiteY15" fmla="*/ 708660 h 1105222"/>
              <a:gd name="connsiteX16" fmla="*/ 1052170 w 1722730"/>
              <a:gd name="connsiteY16" fmla="*/ 716280 h 1105222"/>
              <a:gd name="connsiteX17" fmla="*/ 1120750 w 1722730"/>
              <a:gd name="connsiteY17" fmla="*/ 723900 h 1105222"/>
              <a:gd name="connsiteX18" fmla="*/ 1166470 w 1722730"/>
              <a:gd name="connsiteY18" fmla="*/ 723900 h 1105222"/>
              <a:gd name="connsiteX19" fmla="*/ 1273150 w 1722730"/>
              <a:gd name="connsiteY19" fmla="*/ 731520 h 1105222"/>
              <a:gd name="connsiteX20" fmla="*/ 1296010 w 1722730"/>
              <a:gd name="connsiteY20" fmla="*/ 739140 h 1105222"/>
              <a:gd name="connsiteX21" fmla="*/ 1311250 w 1722730"/>
              <a:gd name="connsiteY21" fmla="*/ 769620 h 1105222"/>
              <a:gd name="connsiteX22" fmla="*/ 1326490 w 1722730"/>
              <a:gd name="connsiteY22" fmla="*/ 845820 h 1105222"/>
              <a:gd name="connsiteX23" fmla="*/ 1341730 w 1722730"/>
              <a:gd name="connsiteY23" fmla="*/ 868680 h 1105222"/>
              <a:gd name="connsiteX24" fmla="*/ 1364590 w 1722730"/>
              <a:gd name="connsiteY24" fmla="*/ 876300 h 1105222"/>
              <a:gd name="connsiteX25" fmla="*/ 1532230 w 1722730"/>
              <a:gd name="connsiteY25" fmla="*/ 868680 h 1105222"/>
              <a:gd name="connsiteX26" fmla="*/ 1562710 w 1722730"/>
              <a:gd name="connsiteY26" fmla="*/ 838200 h 1105222"/>
              <a:gd name="connsiteX27" fmla="*/ 1593190 w 1722730"/>
              <a:gd name="connsiteY27" fmla="*/ 762000 h 1105222"/>
              <a:gd name="connsiteX28" fmla="*/ 1654150 w 1722730"/>
              <a:gd name="connsiteY28" fmla="*/ 754380 h 1105222"/>
              <a:gd name="connsiteX29" fmla="*/ 1669390 w 1722730"/>
              <a:gd name="connsiteY29" fmla="*/ 731520 h 1105222"/>
              <a:gd name="connsiteX30" fmla="*/ 1692250 w 1722730"/>
              <a:gd name="connsiteY30" fmla="*/ 716280 h 1105222"/>
              <a:gd name="connsiteX31" fmla="*/ 1699870 w 1722730"/>
              <a:gd name="connsiteY31" fmla="*/ 685800 h 1105222"/>
              <a:gd name="connsiteX32" fmla="*/ 1722730 w 1722730"/>
              <a:gd name="connsiteY32" fmla="*/ 640080 h 1105222"/>
              <a:gd name="connsiteX33" fmla="*/ 1715110 w 1722730"/>
              <a:gd name="connsiteY33" fmla="*/ 609600 h 1105222"/>
              <a:gd name="connsiteX34" fmla="*/ 1692250 w 1722730"/>
              <a:gd name="connsiteY34" fmla="*/ 594360 h 1105222"/>
              <a:gd name="connsiteX35" fmla="*/ 1669390 w 1722730"/>
              <a:gd name="connsiteY35" fmla="*/ 571500 h 1105222"/>
              <a:gd name="connsiteX36" fmla="*/ 1638910 w 1722730"/>
              <a:gd name="connsiteY36" fmla="*/ 518160 h 1105222"/>
              <a:gd name="connsiteX37" fmla="*/ 1646530 w 1722730"/>
              <a:gd name="connsiteY37" fmla="*/ 472440 h 1105222"/>
              <a:gd name="connsiteX38" fmla="*/ 1661770 w 1722730"/>
              <a:gd name="connsiteY38" fmla="*/ 449580 h 1105222"/>
              <a:gd name="connsiteX39" fmla="*/ 1654150 w 1722730"/>
              <a:gd name="connsiteY39" fmla="*/ 419100 h 1105222"/>
              <a:gd name="connsiteX40" fmla="*/ 1631290 w 1722730"/>
              <a:gd name="connsiteY40" fmla="*/ 373380 h 1105222"/>
              <a:gd name="connsiteX41" fmla="*/ 1608430 w 1722730"/>
              <a:gd name="connsiteY41" fmla="*/ 358140 h 1105222"/>
              <a:gd name="connsiteX42" fmla="*/ 1486510 w 1722730"/>
              <a:gd name="connsiteY42" fmla="*/ 365760 h 1105222"/>
              <a:gd name="connsiteX43" fmla="*/ 1471270 w 1722730"/>
              <a:gd name="connsiteY43" fmla="*/ 403860 h 1105222"/>
              <a:gd name="connsiteX44" fmla="*/ 1448410 w 1722730"/>
              <a:gd name="connsiteY44" fmla="*/ 419100 h 1105222"/>
              <a:gd name="connsiteX45" fmla="*/ 1440790 w 1722730"/>
              <a:gd name="connsiteY45" fmla="*/ 365760 h 1105222"/>
              <a:gd name="connsiteX46" fmla="*/ 1417930 w 1722730"/>
              <a:gd name="connsiteY46" fmla="*/ 358140 h 1105222"/>
              <a:gd name="connsiteX47" fmla="*/ 1387450 w 1722730"/>
              <a:gd name="connsiteY47" fmla="*/ 312420 h 1105222"/>
              <a:gd name="connsiteX48" fmla="*/ 1372210 w 1722730"/>
              <a:gd name="connsiteY48" fmla="*/ 289560 h 1105222"/>
              <a:gd name="connsiteX49" fmla="*/ 1364590 w 1722730"/>
              <a:gd name="connsiteY49" fmla="*/ 220980 h 1105222"/>
              <a:gd name="connsiteX50" fmla="*/ 1341730 w 1722730"/>
              <a:gd name="connsiteY50" fmla="*/ 213360 h 1105222"/>
              <a:gd name="connsiteX51" fmla="*/ 1326490 w 1722730"/>
              <a:gd name="connsiteY51" fmla="*/ 182880 h 1105222"/>
              <a:gd name="connsiteX52" fmla="*/ 1318870 w 1722730"/>
              <a:gd name="connsiteY52" fmla="*/ 144780 h 1105222"/>
              <a:gd name="connsiteX53" fmla="*/ 1257910 w 1722730"/>
              <a:gd name="connsiteY53" fmla="*/ 152400 h 1105222"/>
              <a:gd name="connsiteX54" fmla="*/ 1151230 w 1722730"/>
              <a:gd name="connsiteY54" fmla="*/ 144780 h 1105222"/>
              <a:gd name="connsiteX55" fmla="*/ 1105510 w 1722730"/>
              <a:gd name="connsiteY55" fmla="*/ 114300 h 1105222"/>
              <a:gd name="connsiteX56" fmla="*/ 1036930 w 1722730"/>
              <a:gd name="connsiteY56" fmla="*/ 99060 h 1105222"/>
              <a:gd name="connsiteX57" fmla="*/ 1014070 w 1722730"/>
              <a:gd name="connsiteY57" fmla="*/ 53340 h 1105222"/>
              <a:gd name="connsiteX58" fmla="*/ 998830 w 1722730"/>
              <a:gd name="connsiteY58" fmla="*/ 30480 h 1105222"/>
              <a:gd name="connsiteX59" fmla="*/ 915010 w 1722730"/>
              <a:gd name="connsiteY59" fmla="*/ 22860 h 1105222"/>
              <a:gd name="connsiteX60" fmla="*/ 869290 w 1722730"/>
              <a:gd name="connsiteY60" fmla="*/ 15240 h 1105222"/>
              <a:gd name="connsiteX61" fmla="*/ 846430 w 1722730"/>
              <a:gd name="connsiteY61" fmla="*/ 0 h 1105222"/>
              <a:gd name="connsiteX62" fmla="*/ 823570 w 1722730"/>
              <a:gd name="connsiteY62" fmla="*/ 15240 h 1105222"/>
              <a:gd name="connsiteX63" fmla="*/ 762610 w 1722730"/>
              <a:gd name="connsiteY63" fmla="*/ 22860 h 1105222"/>
              <a:gd name="connsiteX64" fmla="*/ 739750 w 1722730"/>
              <a:gd name="connsiteY64" fmla="*/ 45720 h 1105222"/>
              <a:gd name="connsiteX65" fmla="*/ 716890 w 1722730"/>
              <a:gd name="connsiteY65" fmla="*/ 76200 h 1105222"/>
              <a:gd name="connsiteX66" fmla="*/ 694030 w 1722730"/>
              <a:gd name="connsiteY66" fmla="*/ 83820 h 1105222"/>
              <a:gd name="connsiteX67" fmla="*/ 648310 w 1722730"/>
              <a:gd name="connsiteY67" fmla="*/ 60960 h 1105222"/>
              <a:gd name="connsiteX68" fmla="*/ 625450 w 1722730"/>
              <a:gd name="connsiteY68" fmla="*/ 76200 h 1105222"/>
              <a:gd name="connsiteX69" fmla="*/ 617830 w 1722730"/>
              <a:gd name="connsiteY69" fmla="*/ 121920 h 1105222"/>
              <a:gd name="connsiteX70" fmla="*/ 587350 w 1722730"/>
              <a:gd name="connsiteY70" fmla="*/ 137160 h 1105222"/>
              <a:gd name="connsiteX71" fmla="*/ 564490 w 1722730"/>
              <a:gd name="connsiteY71" fmla="*/ 182880 h 1105222"/>
              <a:gd name="connsiteX72" fmla="*/ 579730 w 1722730"/>
              <a:gd name="connsiteY72" fmla="*/ 205740 h 1105222"/>
              <a:gd name="connsiteX73" fmla="*/ 602590 w 1722730"/>
              <a:gd name="connsiteY73" fmla="*/ 220980 h 1105222"/>
              <a:gd name="connsiteX74" fmla="*/ 594970 w 1722730"/>
              <a:gd name="connsiteY74" fmla="*/ 289560 h 1105222"/>
              <a:gd name="connsiteX75" fmla="*/ 526390 w 1722730"/>
              <a:gd name="connsiteY75" fmla="*/ 281940 h 1105222"/>
              <a:gd name="connsiteX76" fmla="*/ 495910 w 1722730"/>
              <a:gd name="connsiteY76" fmla="*/ 236220 h 1105222"/>
              <a:gd name="connsiteX77" fmla="*/ 450190 w 1722730"/>
              <a:gd name="connsiteY77" fmla="*/ 213360 h 1105222"/>
              <a:gd name="connsiteX78" fmla="*/ 389230 w 1722730"/>
              <a:gd name="connsiteY78" fmla="*/ 220980 h 1105222"/>
              <a:gd name="connsiteX79" fmla="*/ 381610 w 1722730"/>
              <a:gd name="connsiteY79" fmla="*/ 243840 h 1105222"/>
              <a:gd name="connsiteX80" fmla="*/ 358750 w 1722730"/>
              <a:gd name="connsiteY80" fmla="*/ 259080 h 1105222"/>
              <a:gd name="connsiteX81" fmla="*/ 259690 w 1722730"/>
              <a:gd name="connsiteY81" fmla="*/ 274320 h 1105222"/>
              <a:gd name="connsiteX82" fmla="*/ 282550 w 1722730"/>
              <a:gd name="connsiteY82" fmla="*/ 289560 h 1105222"/>
              <a:gd name="connsiteX83" fmla="*/ 335890 w 1722730"/>
              <a:gd name="connsiteY83" fmla="*/ 304800 h 1105222"/>
              <a:gd name="connsiteX84" fmla="*/ 358750 w 1722730"/>
              <a:gd name="connsiteY84" fmla="*/ 312420 h 1105222"/>
              <a:gd name="connsiteX85" fmla="*/ 366370 w 1722730"/>
              <a:gd name="connsiteY85" fmla="*/ 335280 h 1105222"/>
              <a:gd name="connsiteX86" fmla="*/ 343510 w 1722730"/>
              <a:gd name="connsiteY86" fmla="*/ 396240 h 1105222"/>
              <a:gd name="connsiteX87" fmla="*/ 290170 w 1722730"/>
              <a:gd name="connsiteY87" fmla="*/ 381000 h 1105222"/>
              <a:gd name="connsiteX88" fmla="*/ 252070 w 1722730"/>
              <a:gd name="connsiteY88" fmla="*/ 388620 h 1105222"/>
              <a:gd name="connsiteX89" fmla="*/ 236830 w 1722730"/>
              <a:gd name="connsiteY89" fmla="*/ 411480 h 1105222"/>
              <a:gd name="connsiteX90" fmla="*/ 236830 w 1722730"/>
              <a:gd name="connsiteY90" fmla="*/ 510540 h 1105222"/>
              <a:gd name="connsiteX91" fmla="*/ 244450 w 1722730"/>
              <a:gd name="connsiteY91" fmla="*/ 533400 h 1105222"/>
              <a:gd name="connsiteX92" fmla="*/ 267310 w 1722730"/>
              <a:gd name="connsiteY92" fmla="*/ 579120 h 1105222"/>
              <a:gd name="connsiteX93" fmla="*/ 252070 w 1722730"/>
              <a:gd name="connsiteY93" fmla="*/ 647700 h 1105222"/>
              <a:gd name="connsiteX94" fmla="*/ 198730 w 1722730"/>
              <a:gd name="connsiteY94" fmla="*/ 678180 h 1105222"/>
              <a:gd name="connsiteX95" fmla="*/ 168250 w 1722730"/>
              <a:gd name="connsiteY95" fmla="*/ 670560 h 1105222"/>
              <a:gd name="connsiteX96" fmla="*/ 107290 w 1722730"/>
              <a:gd name="connsiteY96" fmla="*/ 685800 h 1105222"/>
              <a:gd name="connsiteX97" fmla="*/ 84430 w 1722730"/>
              <a:gd name="connsiteY97" fmla="*/ 701040 h 1105222"/>
              <a:gd name="connsiteX98" fmla="*/ 61570 w 1722730"/>
              <a:gd name="connsiteY98" fmla="*/ 746760 h 1105222"/>
              <a:gd name="connsiteX99" fmla="*/ 23470 w 1722730"/>
              <a:gd name="connsiteY99" fmla="*/ 792480 h 1105222"/>
              <a:gd name="connsiteX100" fmla="*/ 69190 w 1722730"/>
              <a:gd name="connsiteY100" fmla="*/ 815340 h 1105222"/>
              <a:gd name="connsiteX101" fmla="*/ 76810 w 1722730"/>
              <a:gd name="connsiteY101" fmla="*/ 838200 h 1105222"/>
              <a:gd name="connsiteX102" fmla="*/ 61570 w 1722730"/>
              <a:gd name="connsiteY102" fmla="*/ 899160 h 1105222"/>
              <a:gd name="connsiteX103" fmla="*/ 38710 w 1722730"/>
              <a:gd name="connsiteY103" fmla="*/ 906780 h 1105222"/>
              <a:gd name="connsiteX104" fmla="*/ 15850 w 1722730"/>
              <a:gd name="connsiteY104" fmla="*/ 922020 h 1105222"/>
              <a:gd name="connsiteX105" fmla="*/ 610 w 1722730"/>
              <a:gd name="connsiteY105" fmla="*/ 944880 h 1105222"/>
              <a:gd name="connsiteX106" fmla="*/ 8230 w 1722730"/>
              <a:gd name="connsiteY106" fmla="*/ 990600 h 1105222"/>
              <a:gd name="connsiteX107" fmla="*/ 31090 w 1722730"/>
              <a:gd name="connsiteY107" fmla="*/ 998220 h 1105222"/>
              <a:gd name="connsiteX108" fmla="*/ 84430 w 1722730"/>
              <a:gd name="connsiteY108" fmla="*/ 1021080 h 1105222"/>
              <a:gd name="connsiteX109" fmla="*/ 153010 w 1722730"/>
              <a:gd name="connsiteY109" fmla="*/ 1028700 h 1105222"/>
              <a:gd name="connsiteX110" fmla="*/ 175870 w 1722730"/>
              <a:gd name="connsiteY110" fmla="*/ 1043940 h 1105222"/>
              <a:gd name="connsiteX111" fmla="*/ 183490 w 1722730"/>
              <a:gd name="connsiteY111" fmla="*/ 1066800 h 1105222"/>
              <a:gd name="connsiteX112" fmla="*/ 198730 w 1722730"/>
              <a:gd name="connsiteY112" fmla="*/ 1089660 h 1105222"/>
              <a:gd name="connsiteX113" fmla="*/ 221590 w 1722730"/>
              <a:gd name="connsiteY113" fmla="*/ 1066800 h 1105222"/>
              <a:gd name="connsiteX114" fmla="*/ 236830 w 1722730"/>
              <a:gd name="connsiteY114" fmla="*/ 1043940 h 1105222"/>
              <a:gd name="connsiteX115" fmla="*/ 259690 w 1722730"/>
              <a:gd name="connsiteY115" fmla="*/ 1036320 h 1105222"/>
              <a:gd name="connsiteX116" fmla="*/ 290170 w 1722730"/>
              <a:gd name="connsiteY116" fmla="*/ 1043940 h 1105222"/>
              <a:gd name="connsiteX117" fmla="*/ 297790 w 1722730"/>
              <a:gd name="connsiteY117" fmla="*/ 1066800 h 1105222"/>
              <a:gd name="connsiteX118" fmla="*/ 313030 w 1722730"/>
              <a:gd name="connsiteY118" fmla="*/ 1089660 h 1105222"/>
              <a:gd name="connsiteX119" fmla="*/ 381610 w 1722730"/>
              <a:gd name="connsiteY119" fmla="*/ 1082040 h 1105222"/>
              <a:gd name="connsiteX120" fmla="*/ 404470 w 1722730"/>
              <a:gd name="connsiteY120" fmla="*/ 1066800 h 1105222"/>
              <a:gd name="connsiteX121" fmla="*/ 427330 w 1722730"/>
              <a:gd name="connsiteY121" fmla="*/ 1059180 h 1105222"/>
              <a:gd name="connsiteX122" fmla="*/ 457810 w 1722730"/>
              <a:gd name="connsiteY122" fmla="*/ 1066800 h 1105222"/>
              <a:gd name="connsiteX123" fmla="*/ 465430 w 1722730"/>
              <a:gd name="connsiteY123" fmla="*/ 1089660 h 1105222"/>
              <a:gd name="connsiteX124" fmla="*/ 442570 w 1722730"/>
              <a:gd name="connsiteY124" fmla="*/ 1082040 h 1105222"/>
              <a:gd name="connsiteX125" fmla="*/ 465430 w 1722730"/>
              <a:gd name="connsiteY125" fmla="*/ 1074420 h 1105222"/>
              <a:gd name="connsiteX126" fmla="*/ 526390 w 1722730"/>
              <a:gd name="connsiteY126" fmla="*/ 1104900 h 110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722730" h="1105222">
                <a:moveTo>
                  <a:pt x="526390" y="1104900"/>
                </a:moveTo>
                <a:cubicBezTo>
                  <a:pt x="542900" y="1107440"/>
                  <a:pt x="551609" y="1094261"/>
                  <a:pt x="564490" y="1089660"/>
                </a:cubicBezTo>
                <a:cubicBezTo>
                  <a:pt x="587183" y="1081555"/>
                  <a:pt x="613020" y="1080166"/>
                  <a:pt x="633070" y="1066800"/>
                </a:cubicBezTo>
                <a:lnTo>
                  <a:pt x="655930" y="1051560"/>
                </a:lnTo>
                <a:cubicBezTo>
                  <a:pt x="736013" y="1063000"/>
                  <a:pt x="738727" y="1066946"/>
                  <a:pt x="846430" y="1051560"/>
                </a:cubicBezTo>
                <a:cubicBezTo>
                  <a:pt x="855496" y="1050265"/>
                  <a:pt x="861670" y="1041400"/>
                  <a:pt x="869290" y="1036320"/>
                </a:cubicBezTo>
                <a:cubicBezTo>
                  <a:pt x="865126" y="965529"/>
                  <a:pt x="896814" y="916399"/>
                  <a:pt x="838810" y="891540"/>
                </a:cubicBezTo>
                <a:cubicBezTo>
                  <a:pt x="829184" y="887415"/>
                  <a:pt x="818490" y="886460"/>
                  <a:pt x="808330" y="883920"/>
                </a:cubicBezTo>
                <a:cubicBezTo>
                  <a:pt x="810870" y="850900"/>
                  <a:pt x="804811" y="816048"/>
                  <a:pt x="815950" y="784860"/>
                </a:cubicBezTo>
                <a:cubicBezTo>
                  <a:pt x="819472" y="774997"/>
                  <a:pt x="841042" y="786220"/>
                  <a:pt x="846430" y="777240"/>
                </a:cubicBezTo>
                <a:cubicBezTo>
                  <a:pt x="851818" y="768260"/>
                  <a:pt x="843494" y="756127"/>
                  <a:pt x="838810" y="746760"/>
                </a:cubicBezTo>
                <a:cubicBezTo>
                  <a:pt x="811608" y="692356"/>
                  <a:pt x="782972" y="695968"/>
                  <a:pt x="846430" y="708660"/>
                </a:cubicBezTo>
                <a:cubicBezTo>
                  <a:pt x="854050" y="713740"/>
                  <a:pt x="860132" y="723900"/>
                  <a:pt x="869290" y="723900"/>
                </a:cubicBezTo>
                <a:cubicBezTo>
                  <a:pt x="878448" y="723900"/>
                  <a:pt x="883732" y="712268"/>
                  <a:pt x="892150" y="708660"/>
                </a:cubicBezTo>
                <a:cubicBezTo>
                  <a:pt x="901776" y="704535"/>
                  <a:pt x="912470" y="703580"/>
                  <a:pt x="922630" y="701040"/>
                </a:cubicBezTo>
                <a:cubicBezTo>
                  <a:pt x="958190" y="703580"/>
                  <a:pt x="993904" y="704495"/>
                  <a:pt x="1029310" y="708660"/>
                </a:cubicBezTo>
                <a:cubicBezTo>
                  <a:pt x="1037287" y="709598"/>
                  <a:pt x="1044247" y="714960"/>
                  <a:pt x="1052170" y="716280"/>
                </a:cubicBezTo>
                <a:cubicBezTo>
                  <a:pt x="1074858" y="720061"/>
                  <a:pt x="1097890" y="721360"/>
                  <a:pt x="1120750" y="723900"/>
                </a:cubicBezTo>
                <a:cubicBezTo>
                  <a:pt x="1176767" y="761245"/>
                  <a:pt x="1110453" y="727195"/>
                  <a:pt x="1166470" y="723900"/>
                </a:cubicBezTo>
                <a:cubicBezTo>
                  <a:pt x="1202059" y="721807"/>
                  <a:pt x="1237590" y="728980"/>
                  <a:pt x="1273150" y="731520"/>
                </a:cubicBezTo>
                <a:cubicBezTo>
                  <a:pt x="1280770" y="734060"/>
                  <a:pt x="1290330" y="733460"/>
                  <a:pt x="1296010" y="739140"/>
                </a:cubicBezTo>
                <a:cubicBezTo>
                  <a:pt x="1304042" y="747172"/>
                  <a:pt x="1307986" y="758740"/>
                  <a:pt x="1311250" y="769620"/>
                </a:cubicBezTo>
                <a:cubicBezTo>
                  <a:pt x="1317553" y="790630"/>
                  <a:pt x="1317182" y="824102"/>
                  <a:pt x="1326490" y="845820"/>
                </a:cubicBezTo>
                <a:cubicBezTo>
                  <a:pt x="1330098" y="854238"/>
                  <a:pt x="1334579" y="862959"/>
                  <a:pt x="1341730" y="868680"/>
                </a:cubicBezTo>
                <a:cubicBezTo>
                  <a:pt x="1348002" y="873698"/>
                  <a:pt x="1356970" y="873760"/>
                  <a:pt x="1364590" y="876300"/>
                </a:cubicBezTo>
                <a:cubicBezTo>
                  <a:pt x="1420470" y="873760"/>
                  <a:pt x="1476445" y="872812"/>
                  <a:pt x="1532230" y="868680"/>
                </a:cubicBezTo>
                <a:cubicBezTo>
                  <a:pt x="1580090" y="865135"/>
                  <a:pt x="1573258" y="869843"/>
                  <a:pt x="1562710" y="838200"/>
                </a:cubicBezTo>
                <a:cubicBezTo>
                  <a:pt x="1576294" y="688777"/>
                  <a:pt x="1542215" y="762000"/>
                  <a:pt x="1593190" y="762000"/>
                </a:cubicBezTo>
                <a:cubicBezTo>
                  <a:pt x="1613668" y="762000"/>
                  <a:pt x="1633830" y="756920"/>
                  <a:pt x="1654150" y="754380"/>
                </a:cubicBezTo>
                <a:cubicBezTo>
                  <a:pt x="1659230" y="746760"/>
                  <a:pt x="1662914" y="737996"/>
                  <a:pt x="1669390" y="731520"/>
                </a:cubicBezTo>
                <a:cubicBezTo>
                  <a:pt x="1675866" y="725044"/>
                  <a:pt x="1687170" y="723900"/>
                  <a:pt x="1692250" y="716280"/>
                </a:cubicBezTo>
                <a:cubicBezTo>
                  <a:pt x="1698059" y="707566"/>
                  <a:pt x="1696993" y="695870"/>
                  <a:pt x="1699870" y="685800"/>
                </a:cubicBezTo>
                <a:cubicBezTo>
                  <a:pt x="1707757" y="658195"/>
                  <a:pt x="1706032" y="665127"/>
                  <a:pt x="1722730" y="640080"/>
                </a:cubicBezTo>
                <a:cubicBezTo>
                  <a:pt x="1720190" y="629920"/>
                  <a:pt x="1720919" y="618314"/>
                  <a:pt x="1715110" y="609600"/>
                </a:cubicBezTo>
                <a:cubicBezTo>
                  <a:pt x="1710030" y="601980"/>
                  <a:pt x="1699285" y="600223"/>
                  <a:pt x="1692250" y="594360"/>
                </a:cubicBezTo>
                <a:cubicBezTo>
                  <a:pt x="1683971" y="587461"/>
                  <a:pt x="1676289" y="579779"/>
                  <a:pt x="1669390" y="571500"/>
                </a:cubicBezTo>
                <a:cubicBezTo>
                  <a:pt x="1655927" y="555344"/>
                  <a:pt x="1648226" y="536793"/>
                  <a:pt x="1638910" y="518160"/>
                </a:cubicBezTo>
                <a:cubicBezTo>
                  <a:pt x="1641450" y="502920"/>
                  <a:pt x="1641644" y="487097"/>
                  <a:pt x="1646530" y="472440"/>
                </a:cubicBezTo>
                <a:cubicBezTo>
                  <a:pt x="1649426" y="463752"/>
                  <a:pt x="1660475" y="458646"/>
                  <a:pt x="1661770" y="449580"/>
                </a:cubicBezTo>
                <a:cubicBezTo>
                  <a:pt x="1663251" y="439213"/>
                  <a:pt x="1657027" y="429170"/>
                  <a:pt x="1654150" y="419100"/>
                </a:cubicBezTo>
                <a:cubicBezTo>
                  <a:pt x="1649192" y="401747"/>
                  <a:pt x="1644648" y="386738"/>
                  <a:pt x="1631290" y="373380"/>
                </a:cubicBezTo>
                <a:cubicBezTo>
                  <a:pt x="1624814" y="366904"/>
                  <a:pt x="1616050" y="363220"/>
                  <a:pt x="1608430" y="358140"/>
                </a:cubicBezTo>
                <a:lnTo>
                  <a:pt x="1486510" y="365760"/>
                </a:lnTo>
                <a:cubicBezTo>
                  <a:pt x="1473534" y="370085"/>
                  <a:pt x="1479220" y="392729"/>
                  <a:pt x="1471270" y="403860"/>
                </a:cubicBezTo>
                <a:cubicBezTo>
                  <a:pt x="1465947" y="411312"/>
                  <a:pt x="1456030" y="414020"/>
                  <a:pt x="1448410" y="419100"/>
                </a:cubicBezTo>
                <a:cubicBezTo>
                  <a:pt x="1445870" y="401320"/>
                  <a:pt x="1448822" y="381824"/>
                  <a:pt x="1440790" y="365760"/>
                </a:cubicBezTo>
                <a:cubicBezTo>
                  <a:pt x="1437198" y="358576"/>
                  <a:pt x="1423610" y="363820"/>
                  <a:pt x="1417930" y="358140"/>
                </a:cubicBezTo>
                <a:cubicBezTo>
                  <a:pt x="1404978" y="345188"/>
                  <a:pt x="1397610" y="327660"/>
                  <a:pt x="1387450" y="312420"/>
                </a:cubicBezTo>
                <a:lnTo>
                  <a:pt x="1372210" y="289560"/>
                </a:lnTo>
                <a:cubicBezTo>
                  <a:pt x="1369670" y="266700"/>
                  <a:pt x="1373132" y="242336"/>
                  <a:pt x="1364590" y="220980"/>
                </a:cubicBezTo>
                <a:cubicBezTo>
                  <a:pt x="1361607" y="213522"/>
                  <a:pt x="1347410" y="219040"/>
                  <a:pt x="1341730" y="213360"/>
                </a:cubicBezTo>
                <a:cubicBezTo>
                  <a:pt x="1333698" y="205328"/>
                  <a:pt x="1331570" y="193040"/>
                  <a:pt x="1326490" y="182880"/>
                </a:cubicBezTo>
                <a:cubicBezTo>
                  <a:pt x="1323950" y="170180"/>
                  <a:pt x="1330705" y="150040"/>
                  <a:pt x="1318870" y="144780"/>
                </a:cubicBezTo>
                <a:cubicBezTo>
                  <a:pt x="1300157" y="136463"/>
                  <a:pt x="1278388" y="152400"/>
                  <a:pt x="1257910" y="152400"/>
                </a:cubicBezTo>
                <a:cubicBezTo>
                  <a:pt x="1222259" y="152400"/>
                  <a:pt x="1186790" y="147320"/>
                  <a:pt x="1151230" y="144780"/>
                </a:cubicBezTo>
                <a:cubicBezTo>
                  <a:pt x="1135990" y="134620"/>
                  <a:pt x="1123279" y="118742"/>
                  <a:pt x="1105510" y="114300"/>
                </a:cubicBezTo>
                <a:cubicBezTo>
                  <a:pt x="1062465" y="103539"/>
                  <a:pt x="1085299" y="108734"/>
                  <a:pt x="1036930" y="99060"/>
                </a:cubicBezTo>
                <a:cubicBezTo>
                  <a:pt x="993254" y="33546"/>
                  <a:pt x="1045618" y="116436"/>
                  <a:pt x="1014070" y="53340"/>
                </a:cubicBezTo>
                <a:cubicBezTo>
                  <a:pt x="1009974" y="45149"/>
                  <a:pt x="1007583" y="33173"/>
                  <a:pt x="998830" y="30480"/>
                </a:cubicBezTo>
                <a:cubicBezTo>
                  <a:pt x="972015" y="22229"/>
                  <a:pt x="942873" y="26138"/>
                  <a:pt x="915010" y="22860"/>
                </a:cubicBezTo>
                <a:cubicBezTo>
                  <a:pt x="899666" y="21055"/>
                  <a:pt x="884530" y="17780"/>
                  <a:pt x="869290" y="15240"/>
                </a:cubicBezTo>
                <a:cubicBezTo>
                  <a:pt x="861670" y="10160"/>
                  <a:pt x="855588" y="0"/>
                  <a:pt x="846430" y="0"/>
                </a:cubicBezTo>
                <a:cubicBezTo>
                  <a:pt x="837272" y="0"/>
                  <a:pt x="832405" y="12830"/>
                  <a:pt x="823570" y="15240"/>
                </a:cubicBezTo>
                <a:cubicBezTo>
                  <a:pt x="803813" y="20628"/>
                  <a:pt x="782930" y="20320"/>
                  <a:pt x="762610" y="22860"/>
                </a:cubicBezTo>
                <a:cubicBezTo>
                  <a:pt x="754990" y="30480"/>
                  <a:pt x="746763" y="37538"/>
                  <a:pt x="739750" y="45720"/>
                </a:cubicBezTo>
                <a:cubicBezTo>
                  <a:pt x="731485" y="55363"/>
                  <a:pt x="726646" y="68070"/>
                  <a:pt x="716890" y="76200"/>
                </a:cubicBezTo>
                <a:cubicBezTo>
                  <a:pt x="710720" y="81342"/>
                  <a:pt x="701650" y="81280"/>
                  <a:pt x="694030" y="83820"/>
                </a:cubicBezTo>
                <a:cubicBezTo>
                  <a:pt x="686069" y="78513"/>
                  <a:pt x="660929" y="58857"/>
                  <a:pt x="648310" y="60960"/>
                </a:cubicBezTo>
                <a:cubicBezTo>
                  <a:pt x="639277" y="62466"/>
                  <a:pt x="633070" y="71120"/>
                  <a:pt x="625450" y="76200"/>
                </a:cubicBezTo>
                <a:cubicBezTo>
                  <a:pt x="622910" y="91440"/>
                  <a:pt x="626019" y="108818"/>
                  <a:pt x="617830" y="121920"/>
                </a:cubicBezTo>
                <a:cubicBezTo>
                  <a:pt x="611810" y="131553"/>
                  <a:pt x="596076" y="129888"/>
                  <a:pt x="587350" y="137160"/>
                </a:cubicBezTo>
                <a:cubicBezTo>
                  <a:pt x="573715" y="148523"/>
                  <a:pt x="569691" y="167277"/>
                  <a:pt x="564490" y="182880"/>
                </a:cubicBezTo>
                <a:cubicBezTo>
                  <a:pt x="569570" y="190500"/>
                  <a:pt x="573254" y="199264"/>
                  <a:pt x="579730" y="205740"/>
                </a:cubicBezTo>
                <a:cubicBezTo>
                  <a:pt x="586206" y="212216"/>
                  <a:pt x="600952" y="211970"/>
                  <a:pt x="602590" y="220980"/>
                </a:cubicBezTo>
                <a:cubicBezTo>
                  <a:pt x="606704" y="243610"/>
                  <a:pt x="597510" y="266700"/>
                  <a:pt x="594970" y="289560"/>
                </a:cubicBezTo>
                <a:cubicBezTo>
                  <a:pt x="572110" y="287020"/>
                  <a:pt x="546641" y="292845"/>
                  <a:pt x="526390" y="281940"/>
                </a:cubicBezTo>
                <a:cubicBezTo>
                  <a:pt x="510263" y="273256"/>
                  <a:pt x="513286" y="242012"/>
                  <a:pt x="495910" y="236220"/>
                </a:cubicBezTo>
                <a:cubicBezTo>
                  <a:pt x="464362" y="225704"/>
                  <a:pt x="479733" y="233055"/>
                  <a:pt x="450190" y="213360"/>
                </a:cubicBezTo>
                <a:cubicBezTo>
                  <a:pt x="429870" y="215900"/>
                  <a:pt x="407943" y="212663"/>
                  <a:pt x="389230" y="220980"/>
                </a:cubicBezTo>
                <a:cubicBezTo>
                  <a:pt x="381890" y="224242"/>
                  <a:pt x="386628" y="237568"/>
                  <a:pt x="381610" y="243840"/>
                </a:cubicBezTo>
                <a:cubicBezTo>
                  <a:pt x="375889" y="250991"/>
                  <a:pt x="367635" y="256859"/>
                  <a:pt x="358750" y="259080"/>
                </a:cubicBezTo>
                <a:cubicBezTo>
                  <a:pt x="326339" y="267183"/>
                  <a:pt x="292710" y="269240"/>
                  <a:pt x="259690" y="274320"/>
                </a:cubicBezTo>
                <a:cubicBezTo>
                  <a:pt x="267310" y="279400"/>
                  <a:pt x="274359" y="285464"/>
                  <a:pt x="282550" y="289560"/>
                </a:cubicBezTo>
                <a:cubicBezTo>
                  <a:pt x="294730" y="295650"/>
                  <a:pt x="324497" y="301545"/>
                  <a:pt x="335890" y="304800"/>
                </a:cubicBezTo>
                <a:cubicBezTo>
                  <a:pt x="343613" y="307007"/>
                  <a:pt x="351130" y="309880"/>
                  <a:pt x="358750" y="312420"/>
                </a:cubicBezTo>
                <a:cubicBezTo>
                  <a:pt x="361290" y="320040"/>
                  <a:pt x="366370" y="327248"/>
                  <a:pt x="366370" y="335280"/>
                </a:cubicBezTo>
                <a:cubicBezTo>
                  <a:pt x="366370" y="368236"/>
                  <a:pt x="359276" y="372591"/>
                  <a:pt x="343510" y="396240"/>
                </a:cubicBezTo>
                <a:cubicBezTo>
                  <a:pt x="332730" y="392647"/>
                  <a:pt x="299738" y="381000"/>
                  <a:pt x="290170" y="381000"/>
                </a:cubicBezTo>
                <a:cubicBezTo>
                  <a:pt x="277218" y="381000"/>
                  <a:pt x="264770" y="386080"/>
                  <a:pt x="252070" y="388620"/>
                </a:cubicBezTo>
                <a:cubicBezTo>
                  <a:pt x="246990" y="396240"/>
                  <a:pt x="240926" y="403289"/>
                  <a:pt x="236830" y="411480"/>
                </a:cubicBezTo>
                <a:cubicBezTo>
                  <a:pt x="220382" y="444375"/>
                  <a:pt x="230811" y="471418"/>
                  <a:pt x="236830" y="510540"/>
                </a:cubicBezTo>
                <a:cubicBezTo>
                  <a:pt x="238051" y="518479"/>
                  <a:pt x="240858" y="526216"/>
                  <a:pt x="244450" y="533400"/>
                </a:cubicBezTo>
                <a:cubicBezTo>
                  <a:pt x="273993" y="592486"/>
                  <a:pt x="248157" y="521661"/>
                  <a:pt x="267310" y="579120"/>
                </a:cubicBezTo>
                <a:cubicBezTo>
                  <a:pt x="267232" y="579588"/>
                  <a:pt x="259968" y="637827"/>
                  <a:pt x="252070" y="647700"/>
                </a:cubicBezTo>
                <a:cubicBezTo>
                  <a:pt x="244890" y="656675"/>
                  <a:pt x="206230" y="674430"/>
                  <a:pt x="198730" y="678180"/>
                </a:cubicBezTo>
                <a:cubicBezTo>
                  <a:pt x="188570" y="675640"/>
                  <a:pt x="178723" y="670560"/>
                  <a:pt x="168250" y="670560"/>
                </a:cubicBezTo>
                <a:cubicBezTo>
                  <a:pt x="159555" y="670560"/>
                  <a:pt x="119316" y="679787"/>
                  <a:pt x="107290" y="685800"/>
                </a:cubicBezTo>
                <a:cubicBezTo>
                  <a:pt x="99099" y="689896"/>
                  <a:pt x="92050" y="695960"/>
                  <a:pt x="84430" y="701040"/>
                </a:cubicBezTo>
                <a:cubicBezTo>
                  <a:pt x="40754" y="766554"/>
                  <a:pt x="93118" y="683664"/>
                  <a:pt x="61570" y="746760"/>
                </a:cubicBezTo>
                <a:cubicBezTo>
                  <a:pt x="50961" y="767978"/>
                  <a:pt x="40322" y="775628"/>
                  <a:pt x="23470" y="792480"/>
                </a:cubicBezTo>
                <a:cubicBezTo>
                  <a:pt x="38529" y="797500"/>
                  <a:pt x="58447" y="801911"/>
                  <a:pt x="69190" y="815340"/>
                </a:cubicBezTo>
                <a:cubicBezTo>
                  <a:pt x="74208" y="821612"/>
                  <a:pt x="74270" y="830580"/>
                  <a:pt x="76810" y="838200"/>
                </a:cubicBezTo>
                <a:cubicBezTo>
                  <a:pt x="71730" y="858520"/>
                  <a:pt x="71742" y="880850"/>
                  <a:pt x="61570" y="899160"/>
                </a:cubicBezTo>
                <a:cubicBezTo>
                  <a:pt x="57669" y="906181"/>
                  <a:pt x="45894" y="903188"/>
                  <a:pt x="38710" y="906780"/>
                </a:cubicBezTo>
                <a:cubicBezTo>
                  <a:pt x="30519" y="910876"/>
                  <a:pt x="23470" y="916940"/>
                  <a:pt x="15850" y="922020"/>
                </a:cubicBezTo>
                <a:cubicBezTo>
                  <a:pt x="10770" y="929640"/>
                  <a:pt x="1621" y="935778"/>
                  <a:pt x="610" y="944880"/>
                </a:cubicBezTo>
                <a:cubicBezTo>
                  <a:pt x="-1096" y="960236"/>
                  <a:pt x="565" y="977185"/>
                  <a:pt x="8230" y="990600"/>
                </a:cubicBezTo>
                <a:cubicBezTo>
                  <a:pt x="12215" y="997574"/>
                  <a:pt x="23707" y="995056"/>
                  <a:pt x="31090" y="998220"/>
                </a:cubicBezTo>
                <a:cubicBezTo>
                  <a:pt x="48755" y="1005791"/>
                  <a:pt x="64935" y="1017831"/>
                  <a:pt x="84430" y="1021080"/>
                </a:cubicBezTo>
                <a:cubicBezTo>
                  <a:pt x="107118" y="1024861"/>
                  <a:pt x="130150" y="1026160"/>
                  <a:pt x="153010" y="1028700"/>
                </a:cubicBezTo>
                <a:cubicBezTo>
                  <a:pt x="160630" y="1033780"/>
                  <a:pt x="170149" y="1036789"/>
                  <a:pt x="175870" y="1043940"/>
                </a:cubicBezTo>
                <a:cubicBezTo>
                  <a:pt x="180888" y="1050212"/>
                  <a:pt x="179898" y="1059616"/>
                  <a:pt x="183490" y="1066800"/>
                </a:cubicBezTo>
                <a:cubicBezTo>
                  <a:pt x="187586" y="1074991"/>
                  <a:pt x="193650" y="1082040"/>
                  <a:pt x="198730" y="1089660"/>
                </a:cubicBezTo>
                <a:cubicBezTo>
                  <a:pt x="206350" y="1082040"/>
                  <a:pt x="214691" y="1075079"/>
                  <a:pt x="221590" y="1066800"/>
                </a:cubicBezTo>
                <a:cubicBezTo>
                  <a:pt x="227453" y="1059765"/>
                  <a:pt x="229679" y="1049661"/>
                  <a:pt x="236830" y="1043940"/>
                </a:cubicBezTo>
                <a:cubicBezTo>
                  <a:pt x="243102" y="1038922"/>
                  <a:pt x="252070" y="1038860"/>
                  <a:pt x="259690" y="1036320"/>
                </a:cubicBezTo>
                <a:cubicBezTo>
                  <a:pt x="269850" y="1038860"/>
                  <a:pt x="281992" y="1037398"/>
                  <a:pt x="290170" y="1043940"/>
                </a:cubicBezTo>
                <a:cubicBezTo>
                  <a:pt x="296442" y="1048958"/>
                  <a:pt x="294198" y="1059616"/>
                  <a:pt x="297790" y="1066800"/>
                </a:cubicBezTo>
                <a:cubicBezTo>
                  <a:pt x="301886" y="1074991"/>
                  <a:pt x="307950" y="1082040"/>
                  <a:pt x="313030" y="1089660"/>
                </a:cubicBezTo>
                <a:cubicBezTo>
                  <a:pt x="335890" y="1087120"/>
                  <a:pt x="359296" y="1087618"/>
                  <a:pt x="381610" y="1082040"/>
                </a:cubicBezTo>
                <a:cubicBezTo>
                  <a:pt x="390495" y="1079819"/>
                  <a:pt x="396279" y="1070896"/>
                  <a:pt x="404470" y="1066800"/>
                </a:cubicBezTo>
                <a:cubicBezTo>
                  <a:pt x="411654" y="1063208"/>
                  <a:pt x="419710" y="1061720"/>
                  <a:pt x="427330" y="1059180"/>
                </a:cubicBezTo>
                <a:cubicBezTo>
                  <a:pt x="437490" y="1061720"/>
                  <a:pt x="449632" y="1060258"/>
                  <a:pt x="457810" y="1066800"/>
                </a:cubicBezTo>
                <a:cubicBezTo>
                  <a:pt x="464082" y="1071818"/>
                  <a:pt x="471110" y="1083980"/>
                  <a:pt x="465430" y="1089660"/>
                </a:cubicBezTo>
                <a:cubicBezTo>
                  <a:pt x="459750" y="1095340"/>
                  <a:pt x="450190" y="1084580"/>
                  <a:pt x="442570" y="1082040"/>
                </a:cubicBezTo>
                <a:cubicBezTo>
                  <a:pt x="450190" y="1079500"/>
                  <a:pt x="457398" y="1074420"/>
                  <a:pt x="465430" y="1074420"/>
                </a:cubicBezTo>
                <a:cubicBezTo>
                  <a:pt x="475903" y="1074420"/>
                  <a:pt x="509880" y="1102360"/>
                  <a:pt x="526390" y="110490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1" name="Полилиния 67">
            <a:extLst>
              <a:ext uri="{FF2B5EF4-FFF2-40B4-BE49-F238E27FC236}">
                <a16:creationId xmlns:a16="http://schemas.microsoft.com/office/drawing/2014/main" id="{07E68C97-C0DD-42B4-9152-AA7E20EFCF45}"/>
              </a:ext>
            </a:extLst>
          </p:cNvPr>
          <p:cNvSpPr/>
          <p:nvPr/>
        </p:nvSpPr>
        <p:spPr>
          <a:xfrm>
            <a:off x="4956229" y="2712261"/>
            <a:ext cx="1334317" cy="1072529"/>
          </a:xfrm>
          <a:custGeom>
            <a:avLst/>
            <a:gdLst>
              <a:gd name="connsiteX0" fmla="*/ 785037 w 1470837"/>
              <a:gd name="connsiteY0" fmla="*/ 1090825 h 1182265"/>
              <a:gd name="connsiteX1" fmla="*/ 845997 w 1470837"/>
              <a:gd name="connsiteY1" fmla="*/ 1121305 h 1182265"/>
              <a:gd name="connsiteX2" fmla="*/ 861237 w 1470837"/>
              <a:gd name="connsiteY2" fmla="*/ 1167025 h 1182265"/>
              <a:gd name="connsiteX3" fmla="*/ 906957 w 1470837"/>
              <a:gd name="connsiteY3" fmla="*/ 1182265 h 1182265"/>
              <a:gd name="connsiteX4" fmla="*/ 960297 w 1470837"/>
              <a:gd name="connsiteY4" fmla="*/ 1174645 h 1182265"/>
              <a:gd name="connsiteX5" fmla="*/ 967917 w 1470837"/>
              <a:gd name="connsiteY5" fmla="*/ 1144165 h 1182265"/>
              <a:gd name="connsiteX6" fmla="*/ 937437 w 1470837"/>
              <a:gd name="connsiteY6" fmla="*/ 1067965 h 1182265"/>
              <a:gd name="connsiteX7" fmla="*/ 922197 w 1470837"/>
              <a:gd name="connsiteY7" fmla="*/ 1045105 h 1182265"/>
              <a:gd name="connsiteX8" fmla="*/ 967917 w 1470837"/>
              <a:gd name="connsiteY8" fmla="*/ 1045105 h 1182265"/>
              <a:gd name="connsiteX9" fmla="*/ 990777 w 1470837"/>
              <a:gd name="connsiteY9" fmla="*/ 991765 h 1182265"/>
              <a:gd name="connsiteX10" fmla="*/ 1013637 w 1470837"/>
              <a:gd name="connsiteY10" fmla="*/ 976525 h 1182265"/>
              <a:gd name="connsiteX11" fmla="*/ 1051737 w 1470837"/>
              <a:gd name="connsiteY11" fmla="*/ 984145 h 1182265"/>
              <a:gd name="connsiteX12" fmla="*/ 1105077 w 1470837"/>
              <a:gd name="connsiteY12" fmla="*/ 961285 h 1182265"/>
              <a:gd name="connsiteX13" fmla="*/ 1097457 w 1470837"/>
              <a:gd name="connsiteY13" fmla="*/ 938425 h 1182265"/>
              <a:gd name="connsiteX14" fmla="*/ 1188897 w 1470837"/>
              <a:gd name="connsiteY14" fmla="*/ 907945 h 1182265"/>
              <a:gd name="connsiteX15" fmla="*/ 1211757 w 1470837"/>
              <a:gd name="connsiteY15" fmla="*/ 892705 h 1182265"/>
              <a:gd name="connsiteX16" fmla="*/ 1249857 w 1470837"/>
              <a:gd name="connsiteY16" fmla="*/ 885085 h 1182265"/>
              <a:gd name="connsiteX17" fmla="*/ 1257477 w 1470837"/>
              <a:gd name="connsiteY17" fmla="*/ 862225 h 1182265"/>
              <a:gd name="connsiteX18" fmla="*/ 1234617 w 1470837"/>
              <a:gd name="connsiteY18" fmla="*/ 839365 h 1182265"/>
              <a:gd name="connsiteX19" fmla="*/ 1280337 w 1470837"/>
              <a:gd name="connsiteY19" fmla="*/ 816505 h 1182265"/>
              <a:gd name="connsiteX20" fmla="*/ 1348917 w 1470837"/>
              <a:gd name="connsiteY20" fmla="*/ 839365 h 1182265"/>
              <a:gd name="connsiteX21" fmla="*/ 1356537 w 1470837"/>
              <a:gd name="connsiteY21" fmla="*/ 808885 h 1182265"/>
              <a:gd name="connsiteX22" fmla="*/ 1364157 w 1470837"/>
              <a:gd name="connsiteY22" fmla="*/ 747925 h 1182265"/>
              <a:gd name="connsiteX23" fmla="*/ 1387017 w 1470837"/>
              <a:gd name="connsiteY23" fmla="*/ 725065 h 1182265"/>
              <a:gd name="connsiteX24" fmla="*/ 1409877 w 1470837"/>
              <a:gd name="connsiteY24" fmla="*/ 709825 h 1182265"/>
              <a:gd name="connsiteX25" fmla="*/ 1463217 w 1470837"/>
              <a:gd name="connsiteY25" fmla="*/ 702205 h 1182265"/>
              <a:gd name="connsiteX26" fmla="*/ 1470837 w 1470837"/>
              <a:gd name="connsiteY26" fmla="*/ 679345 h 1182265"/>
              <a:gd name="connsiteX27" fmla="*/ 1463217 w 1470837"/>
              <a:gd name="connsiteY27" fmla="*/ 656485 h 1182265"/>
              <a:gd name="connsiteX28" fmla="*/ 1455597 w 1470837"/>
              <a:gd name="connsiteY28" fmla="*/ 626005 h 1182265"/>
              <a:gd name="connsiteX29" fmla="*/ 1447977 w 1470837"/>
              <a:gd name="connsiteY29" fmla="*/ 580285 h 1182265"/>
              <a:gd name="connsiteX30" fmla="*/ 1402257 w 1470837"/>
              <a:gd name="connsiteY30" fmla="*/ 572665 h 1182265"/>
              <a:gd name="connsiteX31" fmla="*/ 1364157 w 1470837"/>
              <a:gd name="connsiteY31" fmla="*/ 526945 h 1182265"/>
              <a:gd name="connsiteX32" fmla="*/ 1341297 w 1470837"/>
              <a:gd name="connsiteY32" fmla="*/ 511705 h 1182265"/>
              <a:gd name="connsiteX33" fmla="*/ 1326057 w 1470837"/>
              <a:gd name="connsiteY33" fmla="*/ 488845 h 1182265"/>
              <a:gd name="connsiteX34" fmla="*/ 1318437 w 1470837"/>
              <a:gd name="connsiteY34" fmla="*/ 443125 h 1182265"/>
              <a:gd name="connsiteX35" fmla="*/ 1287957 w 1470837"/>
              <a:gd name="connsiteY35" fmla="*/ 427885 h 1182265"/>
              <a:gd name="connsiteX36" fmla="*/ 1257477 w 1470837"/>
              <a:gd name="connsiteY36" fmla="*/ 420265 h 1182265"/>
              <a:gd name="connsiteX37" fmla="*/ 1204137 w 1470837"/>
              <a:gd name="connsiteY37" fmla="*/ 397405 h 1182265"/>
              <a:gd name="connsiteX38" fmla="*/ 1204137 w 1470837"/>
              <a:gd name="connsiteY38" fmla="*/ 305965 h 1182265"/>
              <a:gd name="connsiteX39" fmla="*/ 1234617 w 1470837"/>
              <a:gd name="connsiteY39" fmla="*/ 290725 h 1182265"/>
              <a:gd name="connsiteX40" fmla="*/ 1242237 w 1470837"/>
              <a:gd name="connsiteY40" fmla="*/ 267865 h 1182265"/>
              <a:gd name="connsiteX41" fmla="*/ 1219377 w 1470837"/>
              <a:gd name="connsiteY41" fmla="*/ 252625 h 1182265"/>
              <a:gd name="connsiteX42" fmla="*/ 1112697 w 1470837"/>
              <a:gd name="connsiteY42" fmla="*/ 260245 h 1182265"/>
              <a:gd name="connsiteX43" fmla="*/ 1089837 w 1470837"/>
              <a:gd name="connsiteY43" fmla="*/ 275485 h 1182265"/>
              <a:gd name="connsiteX44" fmla="*/ 1044117 w 1470837"/>
              <a:gd name="connsiteY44" fmla="*/ 290725 h 1182265"/>
              <a:gd name="connsiteX45" fmla="*/ 1028877 w 1470837"/>
              <a:gd name="connsiteY45" fmla="*/ 214525 h 1182265"/>
              <a:gd name="connsiteX46" fmla="*/ 1013637 w 1470837"/>
              <a:gd name="connsiteY46" fmla="*/ 191665 h 1182265"/>
              <a:gd name="connsiteX47" fmla="*/ 975537 w 1470837"/>
              <a:gd name="connsiteY47" fmla="*/ 184045 h 1182265"/>
              <a:gd name="connsiteX48" fmla="*/ 967917 w 1470837"/>
              <a:gd name="connsiteY48" fmla="*/ 138325 h 1182265"/>
              <a:gd name="connsiteX49" fmla="*/ 937437 w 1470837"/>
              <a:gd name="connsiteY49" fmla="*/ 92605 h 1182265"/>
              <a:gd name="connsiteX50" fmla="*/ 906957 w 1470837"/>
              <a:gd name="connsiteY50" fmla="*/ 31645 h 1182265"/>
              <a:gd name="connsiteX51" fmla="*/ 823137 w 1470837"/>
              <a:gd name="connsiteY51" fmla="*/ 16405 h 1182265"/>
              <a:gd name="connsiteX52" fmla="*/ 800277 w 1470837"/>
              <a:gd name="connsiteY52" fmla="*/ 1165 h 1182265"/>
              <a:gd name="connsiteX53" fmla="*/ 731697 w 1470837"/>
              <a:gd name="connsiteY53" fmla="*/ 24025 h 1182265"/>
              <a:gd name="connsiteX54" fmla="*/ 708837 w 1470837"/>
              <a:gd name="connsiteY54" fmla="*/ 31645 h 1182265"/>
              <a:gd name="connsiteX55" fmla="*/ 564057 w 1470837"/>
              <a:gd name="connsiteY55" fmla="*/ 24025 h 1182265"/>
              <a:gd name="connsiteX56" fmla="*/ 541197 w 1470837"/>
              <a:gd name="connsiteY56" fmla="*/ 8785 h 1182265"/>
              <a:gd name="connsiteX57" fmla="*/ 426897 w 1470837"/>
              <a:gd name="connsiteY57" fmla="*/ 1165 h 1182265"/>
              <a:gd name="connsiteX58" fmla="*/ 343077 w 1470837"/>
              <a:gd name="connsiteY58" fmla="*/ 54505 h 1182265"/>
              <a:gd name="connsiteX59" fmla="*/ 335457 w 1470837"/>
              <a:gd name="connsiteY59" fmla="*/ 77365 h 1182265"/>
              <a:gd name="connsiteX60" fmla="*/ 327837 w 1470837"/>
              <a:gd name="connsiteY60" fmla="*/ 107845 h 1182265"/>
              <a:gd name="connsiteX61" fmla="*/ 304977 w 1470837"/>
              <a:gd name="connsiteY61" fmla="*/ 115465 h 1182265"/>
              <a:gd name="connsiteX62" fmla="*/ 167817 w 1470837"/>
              <a:gd name="connsiteY62" fmla="*/ 107845 h 1182265"/>
              <a:gd name="connsiteX63" fmla="*/ 144957 w 1470837"/>
              <a:gd name="connsiteY63" fmla="*/ 84985 h 1182265"/>
              <a:gd name="connsiteX64" fmla="*/ 122097 w 1470837"/>
              <a:gd name="connsiteY64" fmla="*/ 77365 h 1182265"/>
              <a:gd name="connsiteX65" fmla="*/ 99237 w 1470837"/>
              <a:gd name="connsiteY65" fmla="*/ 92605 h 1182265"/>
              <a:gd name="connsiteX66" fmla="*/ 76377 w 1470837"/>
              <a:gd name="connsiteY66" fmla="*/ 100225 h 1182265"/>
              <a:gd name="connsiteX67" fmla="*/ 30657 w 1470837"/>
              <a:gd name="connsiteY67" fmla="*/ 145945 h 1182265"/>
              <a:gd name="connsiteX68" fmla="*/ 7797 w 1470837"/>
              <a:gd name="connsiteY68" fmla="*/ 161185 h 1182265"/>
              <a:gd name="connsiteX69" fmla="*/ 177 w 1470837"/>
              <a:gd name="connsiteY69" fmla="*/ 184045 h 1182265"/>
              <a:gd name="connsiteX70" fmla="*/ 15417 w 1470837"/>
              <a:gd name="connsiteY70" fmla="*/ 206905 h 1182265"/>
              <a:gd name="connsiteX71" fmla="*/ 38277 w 1470837"/>
              <a:gd name="connsiteY71" fmla="*/ 252625 h 1182265"/>
              <a:gd name="connsiteX72" fmla="*/ 68757 w 1470837"/>
              <a:gd name="connsiteY72" fmla="*/ 260245 h 1182265"/>
              <a:gd name="connsiteX73" fmla="*/ 76377 w 1470837"/>
              <a:gd name="connsiteY73" fmla="*/ 283105 h 1182265"/>
              <a:gd name="connsiteX74" fmla="*/ 83997 w 1470837"/>
              <a:gd name="connsiteY74" fmla="*/ 321205 h 1182265"/>
              <a:gd name="connsiteX75" fmla="*/ 99237 w 1470837"/>
              <a:gd name="connsiteY75" fmla="*/ 344065 h 1182265"/>
              <a:gd name="connsiteX76" fmla="*/ 122097 w 1470837"/>
              <a:gd name="connsiteY76" fmla="*/ 389785 h 1182265"/>
              <a:gd name="connsiteX77" fmla="*/ 129717 w 1470837"/>
              <a:gd name="connsiteY77" fmla="*/ 473605 h 1182265"/>
              <a:gd name="connsiteX78" fmla="*/ 152577 w 1470837"/>
              <a:gd name="connsiteY78" fmla="*/ 481225 h 1182265"/>
              <a:gd name="connsiteX79" fmla="*/ 183057 w 1470837"/>
              <a:gd name="connsiteY79" fmla="*/ 504085 h 1182265"/>
              <a:gd name="connsiteX80" fmla="*/ 205917 w 1470837"/>
              <a:gd name="connsiteY80" fmla="*/ 519325 h 1182265"/>
              <a:gd name="connsiteX81" fmla="*/ 236397 w 1470837"/>
              <a:gd name="connsiteY81" fmla="*/ 565045 h 1182265"/>
              <a:gd name="connsiteX82" fmla="*/ 244017 w 1470837"/>
              <a:gd name="connsiteY82" fmla="*/ 587905 h 1182265"/>
              <a:gd name="connsiteX83" fmla="*/ 266877 w 1470837"/>
              <a:gd name="connsiteY83" fmla="*/ 610765 h 1182265"/>
              <a:gd name="connsiteX84" fmla="*/ 266877 w 1470837"/>
              <a:gd name="connsiteY84" fmla="*/ 686965 h 1182265"/>
              <a:gd name="connsiteX85" fmla="*/ 244017 w 1470837"/>
              <a:gd name="connsiteY85" fmla="*/ 702205 h 1182265"/>
              <a:gd name="connsiteX86" fmla="*/ 251637 w 1470837"/>
              <a:gd name="connsiteY86" fmla="*/ 755545 h 1182265"/>
              <a:gd name="connsiteX87" fmla="*/ 228777 w 1470837"/>
              <a:gd name="connsiteY87" fmla="*/ 763165 h 1182265"/>
              <a:gd name="connsiteX88" fmla="*/ 205917 w 1470837"/>
              <a:gd name="connsiteY88" fmla="*/ 740305 h 1182265"/>
              <a:gd name="connsiteX89" fmla="*/ 160197 w 1470837"/>
              <a:gd name="connsiteY89" fmla="*/ 747925 h 1182265"/>
              <a:gd name="connsiteX90" fmla="*/ 167817 w 1470837"/>
              <a:gd name="connsiteY90" fmla="*/ 793645 h 1182265"/>
              <a:gd name="connsiteX91" fmla="*/ 190677 w 1470837"/>
              <a:gd name="connsiteY91" fmla="*/ 801265 h 1182265"/>
              <a:gd name="connsiteX92" fmla="*/ 266877 w 1470837"/>
              <a:gd name="connsiteY92" fmla="*/ 839365 h 1182265"/>
              <a:gd name="connsiteX93" fmla="*/ 381177 w 1470837"/>
              <a:gd name="connsiteY93" fmla="*/ 862225 h 1182265"/>
              <a:gd name="connsiteX94" fmla="*/ 426897 w 1470837"/>
              <a:gd name="connsiteY94" fmla="*/ 900325 h 1182265"/>
              <a:gd name="connsiteX95" fmla="*/ 457377 w 1470837"/>
              <a:gd name="connsiteY95" fmla="*/ 946045 h 1182265"/>
              <a:gd name="connsiteX96" fmla="*/ 480237 w 1470837"/>
              <a:gd name="connsiteY96" fmla="*/ 953665 h 1182265"/>
              <a:gd name="connsiteX97" fmla="*/ 510717 w 1470837"/>
              <a:gd name="connsiteY97" fmla="*/ 946045 h 1182265"/>
              <a:gd name="connsiteX98" fmla="*/ 525957 w 1470837"/>
              <a:gd name="connsiteY98" fmla="*/ 991765 h 1182265"/>
              <a:gd name="connsiteX99" fmla="*/ 533577 w 1470837"/>
              <a:gd name="connsiteY99" fmla="*/ 1022245 h 1182265"/>
              <a:gd name="connsiteX100" fmla="*/ 564057 w 1470837"/>
              <a:gd name="connsiteY100" fmla="*/ 1029865 h 1182265"/>
              <a:gd name="connsiteX101" fmla="*/ 579297 w 1470837"/>
              <a:gd name="connsiteY101" fmla="*/ 1052725 h 1182265"/>
              <a:gd name="connsiteX102" fmla="*/ 647877 w 1470837"/>
              <a:gd name="connsiteY102" fmla="*/ 1045105 h 1182265"/>
              <a:gd name="connsiteX103" fmla="*/ 655497 w 1470837"/>
              <a:gd name="connsiteY103" fmla="*/ 1022245 h 1182265"/>
              <a:gd name="connsiteX104" fmla="*/ 701217 w 1470837"/>
              <a:gd name="connsiteY104" fmla="*/ 1037485 h 1182265"/>
              <a:gd name="connsiteX105" fmla="*/ 731697 w 1470837"/>
              <a:gd name="connsiteY105" fmla="*/ 1045105 h 1182265"/>
              <a:gd name="connsiteX106" fmla="*/ 754557 w 1470837"/>
              <a:gd name="connsiteY106" fmla="*/ 1060345 h 1182265"/>
              <a:gd name="connsiteX107" fmla="*/ 785037 w 1470837"/>
              <a:gd name="connsiteY107" fmla="*/ 1090825 h 118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1470837" h="1182265">
                <a:moveTo>
                  <a:pt x="785037" y="1090825"/>
                </a:moveTo>
                <a:cubicBezTo>
                  <a:pt x="800277" y="1100985"/>
                  <a:pt x="838388" y="1109130"/>
                  <a:pt x="845997" y="1121305"/>
                </a:cubicBezTo>
                <a:cubicBezTo>
                  <a:pt x="854511" y="1134928"/>
                  <a:pt x="845997" y="1161945"/>
                  <a:pt x="861237" y="1167025"/>
                </a:cubicBezTo>
                <a:lnTo>
                  <a:pt x="906957" y="1182265"/>
                </a:lnTo>
                <a:cubicBezTo>
                  <a:pt x="924737" y="1179725"/>
                  <a:pt x="945067" y="1184164"/>
                  <a:pt x="960297" y="1174645"/>
                </a:cubicBezTo>
                <a:cubicBezTo>
                  <a:pt x="969178" y="1169094"/>
                  <a:pt x="967917" y="1154638"/>
                  <a:pt x="967917" y="1144165"/>
                </a:cubicBezTo>
                <a:cubicBezTo>
                  <a:pt x="967917" y="1079955"/>
                  <a:pt x="973420" y="1091954"/>
                  <a:pt x="937437" y="1067965"/>
                </a:cubicBezTo>
                <a:cubicBezTo>
                  <a:pt x="932357" y="1060345"/>
                  <a:pt x="919976" y="1053990"/>
                  <a:pt x="922197" y="1045105"/>
                </a:cubicBezTo>
                <a:cubicBezTo>
                  <a:pt x="926886" y="1026348"/>
                  <a:pt x="963228" y="1043542"/>
                  <a:pt x="967917" y="1045105"/>
                </a:cubicBezTo>
                <a:cubicBezTo>
                  <a:pt x="973746" y="1021787"/>
                  <a:pt x="973236" y="1009306"/>
                  <a:pt x="990777" y="991765"/>
                </a:cubicBezTo>
                <a:cubicBezTo>
                  <a:pt x="997253" y="985289"/>
                  <a:pt x="1006017" y="981605"/>
                  <a:pt x="1013637" y="976525"/>
                </a:cubicBezTo>
                <a:cubicBezTo>
                  <a:pt x="1026337" y="979065"/>
                  <a:pt x="1038785" y="984145"/>
                  <a:pt x="1051737" y="984145"/>
                </a:cubicBezTo>
                <a:cubicBezTo>
                  <a:pt x="1062949" y="984145"/>
                  <a:pt x="1099125" y="964261"/>
                  <a:pt x="1105077" y="961285"/>
                </a:cubicBezTo>
                <a:cubicBezTo>
                  <a:pt x="1102537" y="953665"/>
                  <a:pt x="1097457" y="946457"/>
                  <a:pt x="1097457" y="938425"/>
                </a:cubicBezTo>
                <a:cubicBezTo>
                  <a:pt x="1097457" y="890449"/>
                  <a:pt x="1154681" y="911056"/>
                  <a:pt x="1188897" y="907945"/>
                </a:cubicBezTo>
                <a:cubicBezTo>
                  <a:pt x="1196517" y="902865"/>
                  <a:pt x="1203182" y="895921"/>
                  <a:pt x="1211757" y="892705"/>
                </a:cubicBezTo>
                <a:cubicBezTo>
                  <a:pt x="1223884" y="888157"/>
                  <a:pt x="1239081" y="892269"/>
                  <a:pt x="1249857" y="885085"/>
                </a:cubicBezTo>
                <a:cubicBezTo>
                  <a:pt x="1256540" y="880630"/>
                  <a:pt x="1254937" y="869845"/>
                  <a:pt x="1257477" y="862225"/>
                </a:cubicBezTo>
                <a:cubicBezTo>
                  <a:pt x="1249857" y="854605"/>
                  <a:pt x="1234617" y="850141"/>
                  <a:pt x="1234617" y="839365"/>
                </a:cubicBezTo>
                <a:cubicBezTo>
                  <a:pt x="1234617" y="829517"/>
                  <a:pt x="1274700" y="818384"/>
                  <a:pt x="1280337" y="816505"/>
                </a:cubicBezTo>
                <a:cubicBezTo>
                  <a:pt x="1332740" y="851440"/>
                  <a:pt x="1308681" y="852777"/>
                  <a:pt x="1348917" y="839365"/>
                </a:cubicBezTo>
                <a:cubicBezTo>
                  <a:pt x="1351457" y="829205"/>
                  <a:pt x="1354815" y="819215"/>
                  <a:pt x="1356537" y="808885"/>
                </a:cubicBezTo>
                <a:cubicBezTo>
                  <a:pt x="1359904" y="788685"/>
                  <a:pt x="1357159" y="767170"/>
                  <a:pt x="1364157" y="747925"/>
                </a:cubicBezTo>
                <a:cubicBezTo>
                  <a:pt x="1367840" y="737797"/>
                  <a:pt x="1378738" y="731964"/>
                  <a:pt x="1387017" y="725065"/>
                </a:cubicBezTo>
                <a:cubicBezTo>
                  <a:pt x="1394052" y="719202"/>
                  <a:pt x="1401105" y="712457"/>
                  <a:pt x="1409877" y="709825"/>
                </a:cubicBezTo>
                <a:cubicBezTo>
                  <a:pt x="1427080" y="704664"/>
                  <a:pt x="1445437" y="704745"/>
                  <a:pt x="1463217" y="702205"/>
                </a:cubicBezTo>
                <a:cubicBezTo>
                  <a:pt x="1465757" y="694585"/>
                  <a:pt x="1470837" y="687377"/>
                  <a:pt x="1470837" y="679345"/>
                </a:cubicBezTo>
                <a:cubicBezTo>
                  <a:pt x="1470837" y="671313"/>
                  <a:pt x="1465424" y="664208"/>
                  <a:pt x="1463217" y="656485"/>
                </a:cubicBezTo>
                <a:cubicBezTo>
                  <a:pt x="1460340" y="646415"/>
                  <a:pt x="1457651" y="636274"/>
                  <a:pt x="1455597" y="626005"/>
                </a:cubicBezTo>
                <a:cubicBezTo>
                  <a:pt x="1452567" y="610855"/>
                  <a:pt x="1458902" y="591210"/>
                  <a:pt x="1447977" y="580285"/>
                </a:cubicBezTo>
                <a:cubicBezTo>
                  <a:pt x="1437052" y="569360"/>
                  <a:pt x="1417497" y="575205"/>
                  <a:pt x="1402257" y="572665"/>
                </a:cubicBezTo>
                <a:cubicBezTo>
                  <a:pt x="1387272" y="550188"/>
                  <a:pt x="1386159" y="545280"/>
                  <a:pt x="1364157" y="526945"/>
                </a:cubicBezTo>
                <a:cubicBezTo>
                  <a:pt x="1357122" y="521082"/>
                  <a:pt x="1348917" y="516785"/>
                  <a:pt x="1341297" y="511705"/>
                </a:cubicBezTo>
                <a:cubicBezTo>
                  <a:pt x="1336217" y="504085"/>
                  <a:pt x="1328953" y="497533"/>
                  <a:pt x="1326057" y="488845"/>
                </a:cubicBezTo>
                <a:cubicBezTo>
                  <a:pt x="1321171" y="474188"/>
                  <a:pt x="1326626" y="456227"/>
                  <a:pt x="1318437" y="443125"/>
                </a:cubicBezTo>
                <a:cubicBezTo>
                  <a:pt x="1312417" y="433492"/>
                  <a:pt x="1298593" y="431873"/>
                  <a:pt x="1287957" y="427885"/>
                </a:cubicBezTo>
                <a:cubicBezTo>
                  <a:pt x="1278151" y="424208"/>
                  <a:pt x="1267547" y="423142"/>
                  <a:pt x="1257477" y="420265"/>
                </a:cubicBezTo>
                <a:cubicBezTo>
                  <a:pt x="1231315" y="412790"/>
                  <a:pt x="1231230" y="410952"/>
                  <a:pt x="1204137" y="397405"/>
                </a:cubicBezTo>
                <a:cubicBezTo>
                  <a:pt x="1193128" y="364379"/>
                  <a:pt x="1184505" y="349154"/>
                  <a:pt x="1204137" y="305965"/>
                </a:cubicBezTo>
                <a:cubicBezTo>
                  <a:pt x="1208837" y="295624"/>
                  <a:pt x="1224457" y="295805"/>
                  <a:pt x="1234617" y="290725"/>
                </a:cubicBezTo>
                <a:cubicBezTo>
                  <a:pt x="1237157" y="283105"/>
                  <a:pt x="1245220" y="275323"/>
                  <a:pt x="1242237" y="267865"/>
                </a:cubicBezTo>
                <a:cubicBezTo>
                  <a:pt x="1238836" y="259362"/>
                  <a:pt x="1228519" y="253163"/>
                  <a:pt x="1219377" y="252625"/>
                </a:cubicBezTo>
                <a:cubicBezTo>
                  <a:pt x="1183788" y="250532"/>
                  <a:pt x="1148257" y="257705"/>
                  <a:pt x="1112697" y="260245"/>
                </a:cubicBezTo>
                <a:cubicBezTo>
                  <a:pt x="1105077" y="265325"/>
                  <a:pt x="1098206" y="271766"/>
                  <a:pt x="1089837" y="275485"/>
                </a:cubicBezTo>
                <a:cubicBezTo>
                  <a:pt x="1075157" y="282009"/>
                  <a:pt x="1044117" y="290725"/>
                  <a:pt x="1044117" y="290725"/>
                </a:cubicBezTo>
                <a:cubicBezTo>
                  <a:pt x="1042398" y="280411"/>
                  <a:pt x="1035077" y="228992"/>
                  <a:pt x="1028877" y="214525"/>
                </a:cubicBezTo>
                <a:cubicBezTo>
                  <a:pt x="1025269" y="206107"/>
                  <a:pt x="1021588" y="196209"/>
                  <a:pt x="1013637" y="191665"/>
                </a:cubicBezTo>
                <a:cubicBezTo>
                  <a:pt x="1002392" y="185239"/>
                  <a:pt x="988237" y="186585"/>
                  <a:pt x="975537" y="184045"/>
                </a:cubicBezTo>
                <a:cubicBezTo>
                  <a:pt x="972997" y="168805"/>
                  <a:pt x="973859" y="152587"/>
                  <a:pt x="967917" y="138325"/>
                </a:cubicBezTo>
                <a:cubicBezTo>
                  <a:pt x="960872" y="121418"/>
                  <a:pt x="945628" y="108988"/>
                  <a:pt x="937437" y="92605"/>
                </a:cubicBezTo>
                <a:cubicBezTo>
                  <a:pt x="927277" y="72285"/>
                  <a:pt x="928510" y="38829"/>
                  <a:pt x="906957" y="31645"/>
                </a:cubicBezTo>
                <a:cubicBezTo>
                  <a:pt x="864670" y="17549"/>
                  <a:pt x="892067" y="25021"/>
                  <a:pt x="823137" y="16405"/>
                </a:cubicBezTo>
                <a:cubicBezTo>
                  <a:pt x="815517" y="11325"/>
                  <a:pt x="809379" y="2176"/>
                  <a:pt x="800277" y="1165"/>
                </a:cubicBezTo>
                <a:cubicBezTo>
                  <a:pt x="753979" y="-3979"/>
                  <a:pt x="762401" y="8673"/>
                  <a:pt x="731697" y="24025"/>
                </a:cubicBezTo>
                <a:cubicBezTo>
                  <a:pt x="724513" y="27617"/>
                  <a:pt x="716457" y="29105"/>
                  <a:pt x="708837" y="31645"/>
                </a:cubicBezTo>
                <a:cubicBezTo>
                  <a:pt x="660577" y="29105"/>
                  <a:pt x="611941" y="30555"/>
                  <a:pt x="564057" y="24025"/>
                </a:cubicBezTo>
                <a:cubicBezTo>
                  <a:pt x="554983" y="22788"/>
                  <a:pt x="550230" y="10291"/>
                  <a:pt x="541197" y="8785"/>
                </a:cubicBezTo>
                <a:cubicBezTo>
                  <a:pt x="503532" y="2507"/>
                  <a:pt x="464997" y="3705"/>
                  <a:pt x="426897" y="1165"/>
                </a:cubicBezTo>
                <a:cubicBezTo>
                  <a:pt x="386454" y="61829"/>
                  <a:pt x="414549" y="44295"/>
                  <a:pt x="343077" y="54505"/>
                </a:cubicBezTo>
                <a:cubicBezTo>
                  <a:pt x="340537" y="62125"/>
                  <a:pt x="337664" y="69642"/>
                  <a:pt x="335457" y="77365"/>
                </a:cubicBezTo>
                <a:cubicBezTo>
                  <a:pt x="332580" y="87435"/>
                  <a:pt x="334379" y="99667"/>
                  <a:pt x="327837" y="107845"/>
                </a:cubicBezTo>
                <a:cubicBezTo>
                  <a:pt x="322819" y="114117"/>
                  <a:pt x="312597" y="112925"/>
                  <a:pt x="304977" y="115465"/>
                </a:cubicBezTo>
                <a:cubicBezTo>
                  <a:pt x="259257" y="112925"/>
                  <a:pt x="212799" y="116413"/>
                  <a:pt x="167817" y="107845"/>
                </a:cubicBezTo>
                <a:cubicBezTo>
                  <a:pt x="157231" y="105829"/>
                  <a:pt x="153923" y="90963"/>
                  <a:pt x="144957" y="84985"/>
                </a:cubicBezTo>
                <a:cubicBezTo>
                  <a:pt x="138274" y="80530"/>
                  <a:pt x="129717" y="79905"/>
                  <a:pt x="122097" y="77365"/>
                </a:cubicBezTo>
                <a:cubicBezTo>
                  <a:pt x="114477" y="82445"/>
                  <a:pt x="107428" y="88509"/>
                  <a:pt x="99237" y="92605"/>
                </a:cubicBezTo>
                <a:cubicBezTo>
                  <a:pt x="92053" y="96197"/>
                  <a:pt x="82717" y="95294"/>
                  <a:pt x="76377" y="100225"/>
                </a:cubicBezTo>
                <a:cubicBezTo>
                  <a:pt x="59364" y="113457"/>
                  <a:pt x="45897" y="130705"/>
                  <a:pt x="30657" y="145945"/>
                </a:cubicBezTo>
                <a:cubicBezTo>
                  <a:pt x="24181" y="152421"/>
                  <a:pt x="15417" y="156105"/>
                  <a:pt x="7797" y="161185"/>
                </a:cubicBezTo>
                <a:cubicBezTo>
                  <a:pt x="5257" y="168805"/>
                  <a:pt x="-1143" y="176122"/>
                  <a:pt x="177" y="184045"/>
                </a:cubicBezTo>
                <a:cubicBezTo>
                  <a:pt x="1683" y="193078"/>
                  <a:pt x="11321" y="198714"/>
                  <a:pt x="15417" y="206905"/>
                </a:cubicBezTo>
                <a:cubicBezTo>
                  <a:pt x="23024" y="222119"/>
                  <a:pt x="21899" y="241706"/>
                  <a:pt x="38277" y="252625"/>
                </a:cubicBezTo>
                <a:cubicBezTo>
                  <a:pt x="46991" y="258434"/>
                  <a:pt x="58597" y="257705"/>
                  <a:pt x="68757" y="260245"/>
                </a:cubicBezTo>
                <a:cubicBezTo>
                  <a:pt x="71297" y="267865"/>
                  <a:pt x="74429" y="275313"/>
                  <a:pt x="76377" y="283105"/>
                </a:cubicBezTo>
                <a:cubicBezTo>
                  <a:pt x="79518" y="295670"/>
                  <a:pt x="79449" y="309078"/>
                  <a:pt x="83997" y="321205"/>
                </a:cubicBezTo>
                <a:cubicBezTo>
                  <a:pt x="87213" y="329780"/>
                  <a:pt x="95141" y="335874"/>
                  <a:pt x="99237" y="344065"/>
                </a:cubicBezTo>
                <a:cubicBezTo>
                  <a:pt x="130785" y="407161"/>
                  <a:pt x="78421" y="324271"/>
                  <a:pt x="122097" y="389785"/>
                </a:cubicBezTo>
                <a:cubicBezTo>
                  <a:pt x="124637" y="417725"/>
                  <a:pt x="120845" y="446989"/>
                  <a:pt x="129717" y="473605"/>
                </a:cubicBezTo>
                <a:cubicBezTo>
                  <a:pt x="132257" y="481225"/>
                  <a:pt x="145603" y="477240"/>
                  <a:pt x="152577" y="481225"/>
                </a:cubicBezTo>
                <a:cubicBezTo>
                  <a:pt x="163604" y="487526"/>
                  <a:pt x="172723" y="496703"/>
                  <a:pt x="183057" y="504085"/>
                </a:cubicBezTo>
                <a:cubicBezTo>
                  <a:pt x="190509" y="509408"/>
                  <a:pt x="198297" y="514245"/>
                  <a:pt x="205917" y="519325"/>
                </a:cubicBezTo>
                <a:cubicBezTo>
                  <a:pt x="216077" y="534565"/>
                  <a:pt x="230605" y="547669"/>
                  <a:pt x="236397" y="565045"/>
                </a:cubicBezTo>
                <a:cubicBezTo>
                  <a:pt x="238937" y="572665"/>
                  <a:pt x="239562" y="581222"/>
                  <a:pt x="244017" y="587905"/>
                </a:cubicBezTo>
                <a:cubicBezTo>
                  <a:pt x="249995" y="596871"/>
                  <a:pt x="259257" y="603145"/>
                  <a:pt x="266877" y="610765"/>
                </a:cubicBezTo>
                <a:cubicBezTo>
                  <a:pt x="274023" y="639348"/>
                  <a:pt x="282446" y="655826"/>
                  <a:pt x="266877" y="686965"/>
                </a:cubicBezTo>
                <a:cubicBezTo>
                  <a:pt x="262781" y="695156"/>
                  <a:pt x="251637" y="697125"/>
                  <a:pt x="244017" y="702205"/>
                </a:cubicBezTo>
                <a:cubicBezTo>
                  <a:pt x="246557" y="719985"/>
                  <a:pt x="255993" y="738121"/>
                  <a:pt x="251637" y="755545"/>
                </a:cubicBezTo>
                <a:cubicBezTo>
                  <a:pt x="249689" y="763337"/>
                  <a:pt x="236397" y="765705"/>
                  <a:pt x="228777" y="763165"/>
                </a:cubicBezTo>
                <a:cubicBezTo>
                  <a:pt x="218554" y="759757"/>
                  <a:pt x="213537" y="747925"/>
                  <a:pt x="205917" y="740305"/>
                </a:cubicBezTo>
                <a:cubicBezTo>
                  <a:pt x="190677" y="742845"/>
                  <a:pt x="173612" y="740260"/>
                  <a:pt x="160197" y="747925"/>
                </a:cubicBezTo>
                <a:cubicBezTo>
                  <a:pt x="139876" y="759537"/>
                  <a:pt x="159301" y="786832"/>
                  <a:pt x="167817" y="793645"/>
                </a:cubicBezTo>
                <a:cubicBezTo>
                  <a:pt x="174089" y="798663"/>
                  <a:pt x="183656" y="797364"/>
                  <a:pt x="190677" y="801265"/>
                </a:cubicBezTo>
                <a:cubicBezTo>
                  <a:pt x="264905" y="842503"/>
                  <a:pt x="207310" y="824473"/>
                  <a:pt x="266877" y="839365"/>
                </a:cubicBezTo>
                <a:cubicBezTo>
                  <a:pt x="322714" y="876590"/>
                  <a:pt x="255469" y="837083"/>
                  <a:pt x="381177" y="862225"/>
                </a:cubicBezTo>
                <a:cubicBezTo>
                  <a:pt x="392763" y="864542"/>
                  <a:pt x="421378" y="893229"/>
                  <a:pt x="426897" y="900325"/>
                </a:cubicBezTo>
                <a:cubicBezTo>
                  <a:pt x="438142" y="914783"/>
                  <a:pt x="440001" y="940253"/>
                  <a:pt x="457377" y="946045"/>
                </a:cubicBezTo>
                <a:lnTo>
                  <a:pt x="480237" y="953665"/>
                </a:lnTo>
                <a:cubicBezTo>
                  <a:pt x="490397" y="951125"/>
                  <a:pt x="502672" y="939341"/>
                  <a:pt x="510717" y="946045"/>
                </a:cubicBezTo>
                <a:cubicBezTo>
                  <a:pt x="523058" y="956329"/>
                  <a:pt x="522061" y="976180"/>
                  <a:pt x="525957" y="991765"/>
                </a:cubicBezTo>
                <a:cubicBezTo>
                  <a:pt x="528497" y="1001925"/>
                  <a:pt x="526172" y="1014840"/>
                  <a:pt x="533577" y="1022245"/>
                </a:cubicBezTo>
                <a:cubicBezTo>
                  <a:pt x="540982" y="1029650"/>
                  <a:pt x="553897" y="1027325"/>
                  <a:pt x="564057" y="1029865"/>
                </a:cubicBezTo>
                <a:cubicBezTo>
                  <a:pt x="569137" y="1037485"/>
                  <a:pt x="572146" y="1047004"/>
                  <a:pt x="579297" y="1052725"/>
                </a:cubicBezTo>
                <a:cubicBezTo>
                  <a:pt x="601709" y="1070654"/>
                  <a:pt x="625913" y="1052426"/>
                  <a:pt x="647877" y="1045105"/>
                </a:cubicBezTo>
                <a:cubicBezTo>
                  <a:pt x="650417" y="1037485"/>
                  <a:pt x="647546" y="1023381"/>
                  <a:pt x="655497" y="1022245"/>
                </a:cubicBezTo>
                <a:cubicBezTo>
                  <a:pt x="671400" y="1019973"/>
                  <a:pt x="685632" y="1033589"/>
                  <a:pt x="701217" y="1037485"/>
                </a:cubicBezTo>
                <a:lnTo>
                  <a:pt x="731697" y="1045105"/>
                </a:lnTo>
                <a:cubicBezTo>
                  <a:pt x="739317" y="1050185"/>
                  <a:pt x="748836" y="1053194"/>
                  <a:pt x="754557" y="1060345"/>
                </a:cubicBezTo>
                <a:cubicBezTo>
                  <a:pt x="774773" y="1085615"/>
                  <a:pt x="769797" y="1080665"/>
                  <a:pt x="785037" y="1090825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2" name="Полилиния 68">
            <a:extLst>
              <a:ext uri="{FF2B5EF4-FFF2-40B4-BE49-F238E27FC236}">
                <a16:creationId xmlns:a16="http://schemas.microsoft.com/office/drawing/2014/main" id="{0809F887-B8BF-4162-B6E3-64B6D731A6A2}"/>
              </a:ext>
            </a:extLst>
          </p:cNvPr>
          <p:cNvSpPr/>
          <p:nvPr/>
        </p:nvSpPr>
        <p:spPr>
          <a:xfrm>
            <a:off x="3836528" y="2094459"/>
            <a:ext cx="1162615" cy="1427647"/>
          </a:xfrm>
          <a:custGeom>
            <a:avLst/>
            <a:gdLst>
              <a:gd name="connsiteX0" fmla="*/ 1242060 w 1281568"/>
              <a:gd name="connsiteY0" fmla="*/ 849816 h 1573716"/>
              <a:gd name="connsiteX1" fmla="*/ 1280160 w 1281568"/>
              <a:gd name="connsiteY1" fmla="*/ 842196 h 1573716"/>
              <a:gd name="connsiteX2" fmla="*/ 1249680 w 1281568"/>
              <a:gd name="connsiteY2" fmla="*/ 773616 h 1573716"/>
              <a:gd name="connsiteX3" fmla="*/ 1234440 w 1281568"/>
              <a:gd name="connsiteY3" fmla="*/ 743136 h 1573716"/>
              <a:gd name="connsiteX4" fmla="*/ 1196340 w 1281568"/>
              <a:gd name="connsiteY4" fmla="*/ 689796 h 1573716"/>
              <a:gd name="connsiteX5" fmla="*/ 1181100 w 1281568"/>
              <a:gd name="connsiteY5" fmla="*/ 659316 h 1573716"/>
              <a:gd name="connsiteX6" fmla="*/ 1165860 w 1281568"/>
              <a:gd name="connsiteY6" fmla="*/ 613596 h 1573716"/>
              <a:gd name="connsiteX7" fmla="*/ 1143000 w 1281568"/>
              <a:gd name="connsiteY7" fmla="*/ 605976 h 1573716"/>
              <a:gd name="connsiteX8" fmla="*/ 1043940 w 1281568"/>
              <a:gd name="connsiteY8" fmla="*/ 628836 h 1573716"/>
              <a:gd name="connsiteX9" fmla="*/ 1021080 w 1281568"/>
              <a:gd name="connsiteY9" fmla="*/ 651696 h 1573716"/>
              <a:gd name="connsiteX10" fmla="*/ 982980 w 1281568"/>
              <a:gd name="connsiteY10" fmla="*/ 705036 h 1573716"/>
              <a:gd name="connsiteX11" fmla="*/ 914400 w 1281568"/>
              <a:gd name="connsiteY11" fmla="*/ 697416 h 1573716"/>
              <a:gd name="connsiteX12" fmla="*/ 891540 w 1281568"/>
              <a:gd name="connsiteY12" fmla="*/ 689796 h 1573716"/>
              <a:gd name="connsiteX13" fmla="*/ 868680 w 1281568"/>
              <a:gd name="connsiteY13" fmla="*/ 666936 h 1573716"/>
              <a:gd name="connsiteX14" fmla="*/ 853440 w 1281568"/>
              <a:gd name="connsiteY14" fmla="*/ 644076 h 1573716"/>
              <a:gd name="connsiteX15" fmla="*/ 845820 w 1281568"/>
              <a:gd name="connsiteY15" fmla="*/ 537396 h 1573716"/>
              <a:gd name="connsiteX16" fmla="*/ 800100 w 1281568"/>
              <a:gd name="connsiteY16" fmla="*/ 522156 h 1573716"/>
              <a:gd name="connsiteX17" fmla="*/ 685800 w 1281568"/>
              <a:gd name="connsiteY17" fmla="*/ 514536 h 1573716"/>
              <a:gd name="connsiteX18" fmla="*/ 693420 w 1281568"/>
              <a:gd name="connsiteY18" fmla="*/ 484056 h 1573716"/>
              <a:gd name="connsiteX19" fmla="*/ 708660 w 1281568"/>
              <a:gd name="connsiteY19" fmla="*/ 461196 h 1573716"/>
              <a:gd name="connsiteX20" fmla="*/ 701040 w 1281568"/>
              <a:gd name="connsiteY20" fmla="*/ 423096 h 1573716"/>
              <a:gd name="connsiteX21" fmla="*/ 685800 w 1281568"/>
              <a:gd name="connsiteY21" fmla="*/ 400236 h 1573716"/>
              <a:gd name="connsiteX22" fmla="*/ 662940 w 1281568"/>
              <a:gd name="connsiteY22" fmla="*/ 384996 h 1573716"/>
              <a:gd name="connsiteX23" fmla="*/ 586740 w 1281568"/>
              <a:gd name="connsiteY23" fmla="*/ 362136 h 1573716"/>
              <a:gd name="connsiteX24" fmla="*/ 563880 w 1281568"/>
              <a:gd name="connsiteY24" fmla="*/ 346896 h 1573716"/>
              <a:gd name="connsiteX25" fmla="*/ 556260 w 1281568"/>
              <a:gd name="connsiteY25" fmla="*/ 270696 h 1573716"/>
              <a:gd name="connsiteX26" fmla="*/ 548640 w 1281568"/>
              <a:gd name="connsiteY26" fmla="*/ 179256 h 1573716"/>
              <a:gd name="connsiteX27" fmla="*/ 518160 w 1281568"/>
              <a:gd name="connsiteY27" fmla="*/ 171636 h 1573716"/>
              <a:gd name="connsiteX28" fmla="*/ 502920 w 1281568"/>
              <a:gd name="connsiteY28" fmla="*/ 141156 h 1573716"/>
              <a:gd name="connsiteX29" fmla="*/ 480060 w 1281568"/>
              <a:gd name="connsiteY29" fmla="*/ 125916 h 1573716"/>
              <a:gd name="connsiteX30" fmla="*/ 464820 w 1281568"/>
              <a:gd name="connsiteY30" fmla="*/ 42096 h 1573716"/>
              <a:gd name="connsiteX31" fmla="*/ 441960 w 1281568"/>
              <a:gd name="connsiteY31" fmla="*/ 26856 h 1573716"/>
              <a:gd name="connsiteX32" fmla="*/ 281940 w 1281568"/>
              <a:gd name="connsiteY32" fmla="*/ 34476 h 1573716"/>
              <a:gd name="connsiteX33" fmla="*/ 274320 w 1281568"/>
              <a:gd name="connsiteY33" fmla="*/ 57336 h 1573716"/>
              <a:gd name="connsiteX34" fmla="*/ 228600 w 1281568"/>
              <a:gd name="connsiteY34" fmla="*/ 49716 h 1573716"/>
              <a:gd name="connsiteX35" fmla="*/ 220980 w 1281568"/>
              <a:gd name="connsiteY35" fmla="*/ 3996 h 1573716"/>
              <a:gd name="connsiteX36" fmla="*/ 175260 w 1281568"/>
              <a:gd name="connsiteY36" fmla="*/ 11616 h 1573716"/>
              <a:gd name="connsiteX37" fmla="*/ 144780 w 1281568"/>
              <a:gd name="connsiteY37" fmla="*/ 57336 h 1573716"/>
              <a:gd name="connsiteX38" fmla="*/ 99060 w 1281568"/>
              <a:gd name="connsiteY38" fmla="*/ 95436 h 1573716"/>
              <a:gd name="connsiteX39" fmla="*/ 83820 w 1281568"/>
              <a:gd name="connsiteY39" fmla="*/ 118296 h 1573716"/>
              <a:gd name="connsiteX40" fmla="*/ 53340 w 1281568"/>
              <a:gd name="connsiteY40" fmla="*/ 186876 h 1573716"/>
              <a:gd name="connsiteX41" fmla="*/ 0 w 1281568"/>
              <a:gd name="connsiteY41" fmla="*/ 263076 h 1573716"/>
              <a:gd name="connsiteX42" fmla="*/ 22860 w 1281568"/>
              <a:gd name="connsiteY42" fmla="*/ 270696 h 1573716"/>
              <a:gd name="connsiteX43" fmla="*/ 53340 w 1281568"/>
              <a:gd name="connsiteY43" fmla="*/ 278316 h 1573716"/>
              <a:gd name="connsiteX44" fmla="*/ 99060 w 1281568"/>
              <a:gd name="connsiteY44" fmla="*/ 293556 h 1573716"/>
              <a:gd name="connsiteX45" fmla="*/ 114300 w 1281568"/>
              <a:gd name="connsiteY45" fmla="*/ 316416 h 1573716"/>
              <a:gd name="connsiteX46" fmla="*/ 91440 w 1281568"/>
              <a:gd name="connsiteY46" fmla="*/ 392616 h 1573716"/>
              <a:gd name="connsiteX47" fmla="*/ 99060 w 1281568"/>
              <a:gd name="connsiteY47" fmla="*/ 438336 h 1573716"/>
              <a:gd name="connsiteX48" fmla="*/ 121920 w 1281568"/>
              <a:gd name="connsiteY48" fmla="*/ 461196 h 1573716"/>
              <a:gd name="connsiteX49" fmla="*/ 129540 w 1281568"/>
              <a:gd name="connsiteY49" fmla="*/ 484056 h 1573716"/>
              <a:gd name="connsiteX50" fmla="*/ 129540 w 1281568"/>
              <a:gd name="connsiteY50" fmla="*/ 590736 h 1573716"/>
              <a:gd name="connsiteX51" fmla="*/ 106680 w 1281568"/>
              <a:gd name="connsiteY51" fmla="*/ 605976 h 1573716"/>
              <a:gd name="connsiteX52" fmla="*/ 99060 w 1281568"/>
              <a:gd name="connsiteY52" fmla="*/ 636456 h 1573716"/>
              <a:gd name="connsiteX53" fmla="*/ 91440 w 1281568"/>
              <a:gd name="connsiteY53" fmla="*/ 659316 h 1573716"/>
              <a:gd name="connsiteX54" fmla="*/ 99060 w 1281568"/>
              <a:gd name="connsiteY54" fmla="*/ 689796 h 1573716"/>
              <a:gd name="connsiteX55" fmla="*/ 106680 w 1281568"/>
              <a:gd name="connsiteY55" fmla="*/ 765996 h 1573716"/>
              <a:gd name="connsiteX56" fmla="*/ 167640 w 1281568"/>
              <a:gd name="connsiteY56" fmla="*/ 773616 h 1573716"/>
              <a:gd name="connsiteX57" fmla="*/ 182880 w 1281568"/>
              <a:gd name="connsiteY57" fmla="*/ 796476 h 1573716"/>
              <a:gd name="connsiteX58" fmla="*/ 190500 w 1281568"/>
              <a:gd name="connsiteY58" fmla="*/ 826956 h 1573716"/>
              <a:gd name="connsiteX59" fmla="*/ 205740 w 1281568"/>
              <a:gd name="connsiteY59" fmla="*/ 872676 h 1573716"/>
              <a:gd name="connsiteX60" fmla="*/ 213360 w 1281568"/>
              <a:gd name="connsiteY60" fmla="*/ 903156 h 1573716"/>
              <a:gd name="connsiteX61" fmla="*/ 205740 w 1281568"/>
              <a:gd name="connsiteY61" fmla="*/ 994596 h 1573716"/>
              <a:gd name="connsiteX62" fmla="*/ 198120 w 1281568"/>
              <a:gd name="connsiteY62" fmla="*/ 1017456 h 1573716"/>
              <a:gd name="connsiteX63" fmla="*/ 228600 w 1281568"/>
              <a:gd name="connsiteY63" fmla="*/ 1063176 h 1573716"/>
              <a:gd name="connsiteX64" fmla="*/ 236220 w 1281568"/>
              <a:gd name="connsiteY64" fmla="*/ 1086036 h 1573716"/>
              <a:gd name="connsiteX65" fmla="*/ 205740 w 1281568"/>
              <a:gd name="connsiteY65" fmla="*/ 1101276 h 1573716"/>
              <a:gd name="connsiteX66" fmla="*/ 160020 w 1281568"/>
              <a:gd name="connsiteY66" fmla="*/ 1116516 h 1573716"/>
              <a:gd name="connsiteX67" fmla="*/ 144780 w 1281568"/>
              <a:gd name="connsiteY67" fmla="*/ 1139376 h 1573716"/>
              <a:gd name="connsiteX68" fmla="*/ 121920 w 1281568"/>
              <a:gd name="connsiteY68" fmla="*/ 1146996 h 1573716"/>
              <a:gd name="connsiteX69" fmla="*/ 114300 w 1281568"/>
              <a:gd name="connsiteY69" fmla="*/ 1169856 h 1573716"/>
              <a:gd name="connsiteX70" fmla="*/ 83820 w 1281568"/>
              <a:gd name="connsiteY70" fmla="*/ 1215576 h 1573716"/>
              <a:gd name="connsiteX71" fmla="*/ 144780 w 1281568"/>
              <a:gd name="connsiteY71" fmla="*/ 1253676 h 1573716"/>
              <a:gd name="connsiteX72" fmla="*/ 152400 w 1281568"/>
              <a:gd name="connsiteY72" fmla="*/ 1284156 h 1573716"/>
              <a:gd name="connsiteX73" fmla="*/ 144780 w 1281568"/>
              <a:gd name="connsiteY73" fmla="*/ 1428936 h 1573716"/>
              <a:gd name="connsiteX74" fmla="*/ 129540 w 1281568"/>
              <a:gd name="connsiteY74" fmla="*/ 1459416 h 1573716"/>
              <a:gd name="connsiteX75" fmla="*/ 175260 w 1281568"/>
              <a:gd name="connsiteY75" fmla="*/ 1474656 h 1573716"/>
              <a:gd name="connsiteX76" fmla="*/ 220980 w 1281568"/>
              <a:gd name="connsiteY76" fmla="*/ 1497516 h 1573716"/>
              <a:gd name="connsiteX77" fmla="*/ 228600 w 1281568"/>
              <a:gd name="connsiteY77" fmla="*/ 1520376 h 1573716"/>
              <a:gd name="connsiteX78" fmla="*/ 236220 w 1281568"/>
              <a:gd name="connsiteY78" fmla="*/ 1558476 h 1573716"/>
              <a:gd name="connsiteX79" fmla="*/ 259080 w 1281568"/>
              <a:gd name="connsiteY79" fmla="*/ 1573716 h 1573716"/>
              <a:gd name="connsiteX80" fmla="*/ 289560 w 1281568"/>
              <a:gd name="connsiteY80" fmla="*/ 1566096 h 1573716"/>
              <a:gd name="connsiteX81" fmla="*/ 297180 w 1281568"/>
              <a:gd name="connsiteY81" fmla="*/ 1543236 h 1573716"/>
              <a:gd name="connsiteX82" fmla="*/ 312420 w 1281568"/>
              <a:gd name="connsiteY82" fmla="*/ 1489896 h 1573716"/>
              <a:gd name="connsiteX83" fmla="*/ 335280 w 1281568"/>
              <a:gd name="connsiteY83" fmla="*/ 1482276 h 1573716"/>
              <a:gd name="connsiteX84" fmla="*/ 411480 w 1281568"/>
              <a:gd name="connsiteY84" fmla="*/ 1489896 h 1573716"/>
              <a:gd name="connsiteX85" fmla="*/ 434340 w 1281568"/>
              <a:gd name="connsiteY85" fmla="*/ 1512756 h 1573716"/>
              <a:gd name="connsiteX86" fmla="*/ 457200 w 1281568"/>
              <a:gd name="connsiteY86" fmla="*/ 1527996 h 1573716"/>
              <a:gd name="connsiteX87" fmla="*/ 518160 w 1281568"/>
              <a:gd name="connsiteY87" fmla="*/ 1520376 h 1573716"/>
              <a:gd name="connsiteX88" fmla="*/ 533400 w 1281568"/>
              <a:gd name="connsiteY88" fmla="*/ 1497516 h 1573716"/>
              <a:gd name="connsiteX89" fmla="*/ 548640 w 1281568"/>
              <a:gd name="connsiteY89" fmla="*/ 1436556 h 1573716"/>
              <a:gd name="connsiteX90" fmla="*/ 678180 w 1281568"/>
              <a:gd name="connsiteY90" fmla="*/ 1444176 h 1573716"/>
              <a:gd name="connsiteX91" fmla="*/ 731520 w 1281568"/>
              <a:gd name="connsiteY91" fmla="*/ 1459416 h 1573716"/>
              <a:gd name="connsiteX92" fmla="*/ 754380 w 1281568"/>
              <a:gd name="connsiteY92" fmla="*/ 1451796 h 1573716"/>
              <a:gd name="connsiteX93" fmla="*/ 777240 w 1281568"/>
              <a:gd name="connsiteY93" fmla="*/ 1428936 h 1573716"/>
              <a:gd name="connsiteX94" fmla="*/ 800100 w 1281568"/>
              <a:gd name="connsiteY94" fmla="*/ 1413696 h 1573716"/>
              <a:gd name="connsiteX95" fmla="*/ 815340 w 1281568"/>
              <a:gd name="connsiteY95" fmla="*/ 1337496 h 1573716"/>
              <a:gd name="connsiteX96" fmla="*/ 822960 w 1281568"/>
              <a:gd name="connsiteY96" fmla="*/ 1314636 h 1573716"/>
              <a:gd name="connsiteX97" fmla="*/ 845820 w 1281568"/>
              <a:gd name="connsiteY97" fmla="*/ 1268916 h 1573716"/>
              <a:gd name="connsiteX98" fmla="*/ 883920 w 1281568"/>
              <a:gd name="connsiteY98" fmla="*/ 1116516 h 1573716"/>
              <a:gd name="connsiteX99" fmla="*/ 914400 w 1281568"/>
              <a:gd name="connsiteY99" fmla="*/ 1108896 h 1573716"/>
              <a:gd name="connsiteX100" fmla="*/ 922020 w 1281568"/>
              <a:gd name="connsiteY100" fmla="*/ 1086036 h 1573716"/>
              <a:gd name="connsiteX101" fmla="*/ 922020 w 1281568"/>
              <a:gd name="connsiteY101" fmla="*/ 1040316 h 1573716"/>
              <a:gd name="connsiteX102" fmla="*/ 967740 w 1281568"/>
              <a:gd name="connsiteY102" fmla="*/ 1070796 h 1573716"/>
              <a:gd name="connsiteX103" fmla="*/ 960120 w 1281568"/>
              <a:gd name="connsiteY103" fmla="*/ 1116516 h 1573716"/>
              <a:gd name="connsiteX104" fmla="*/ 990600 w 1281568"/>
              <a:gd name="connsiteY104" fmla="*/ 1116516 h 1573716"/>
              <a:gd name="connsiteX105" fmla="*/ 1036320 w 1281568"/>
              <a:gd name="connsiteY105" fmla="*/ 1154616 h 1573716"/>
              <a:gd name="connsiteX106" fmla="*/ 1066800 w 1281568"/>
              <a:gd name="connsiteY106" fmla="*/ 1146996 h 1573716"/>
              <a:gd name="connsiteX107" fmla="*/ 1074420 w 1281568"/>
              <a:gd name="connsiteY107" fmla="*/ 1116516 h 1573716"/>
              <a:gd name="connsiteX108" fmla="*/ 1089660 w 1281568"/>
              <a:gd name="connsiteY108" fmla="*/ 1093656 h 1573716"/>
              <a:gd name="connsiteX109" fmla="*/ 1112520 w 1281568"/>
              <a:gd name="connsiteY109" fmla="*/ 1086036 h 1573716"/>
              <a:gd name="connsiteX110" fmla="*/ 1158240 w 1281568"/>
              <a:gd name="connsiteY110" fmla="*/ 1055556 h 1573716"/>
              <a:gd name="connsiteX111" fmla="*/ 1165860 w 1281568"/>
              <a:gd name="connsiteY111" fmla="*/ 1025076 h 1573716"/>
              <a:gd name="connsiteX112" fmla="*/ 1150620 w 1281568"/>
              <a:gd name="connsiteY112" fmla="*/ 964116 h 1573716"/>
              <a:gd name="connsiteX113" fmla="*/ 1165860 w 1281568"/>
              <a:gd name="connsiteY113" fmla="*/ 941256 h 1573716"/>
              <a:gd name="connsiteX114" fmla="*/ 1173480 w 1281568"/>
              <a:gd name="connsiteY114" fmla="*/ 918396 h 1573716"/>
              <a:gd name="connsiteX115" fmla="*/ 1219200 w 1281568"/>
              <a:gd name="connsiteY115" fmla="*/ 895536 h 1573716"/>
              <a:gd name="connsiteX116" fmla="*/ 1242060 w 1281568"/>
              <a:gd name="connsiteY116" fmla="*/ 849816 h 157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</a:cxnLst>
            <a:rect l="l" t="t" r="r" b="b"/>
            <a:pathLst>
              <a:path w="1281568" h="1573716">
                <a:moveTo>
                  <a:pt x="1242060" y="849816"/>
                </a:moveTo>
                <a:cubicBezTo>
                  <a:pt x="1252220" y="840926"/>
                  <a:pt x="1275058" y="854100"/>
                  <a:pt x="1280160" y="842196"/>
                </a:cubicBezTo>
                <a:cubicBezTo>
                  <a:pt x="1288306" y="823190"/>
                  <a:pt x="1258848" y="789660"/>
                  <a:pt x="1249680" y="773616"/>
                </a:cubicBezTo>
                <a:cubicBezTo>
                  <a:pt x="1244044" y="763753"/>
                  <a:pt x="1239520" y="753296"/>
                  <a:pt x="1234440" y="743136"/>
                </a:cubicBezTo>
                <a:cubicBezTo>
                  <a:pt x="1217525" y="641645"/>
                  <a:pt x="1246942" y="731965"/>
                  <a:pt x="1196340" y="689796"/>
                </a:cubicBezTo>
                <a:cubicBezTo>
                  <a:pt x="1187614" y="682524"/>
                  <a:pt x="1185319" y="669863"/>
                  <a:pt x="1181100" y="659316"/>
                </a:cubicBezTo>
                <a:cubicBezTo>
                  <a:pt x="1175134" y="644401"/>
                  <a:pt x="1181100" y="618676"/>
                  <a:pt x="1165860" y="613596"/>
                </a:cubicBezTo>
                <a:lnTo>
                  <a:pt x="1143000" y="605976"/>
                </a:lnTo>
                <a:cubicBezTo>
                  <a:pt x="1085624" y="611714"/>
                  <a:pt x="1078017" y="600439"/>
                  <a:pt x="1043940" y="628836"/>
                </a:cubicBezTo>
                <a:cubicBezTo>
                  <a:pt x="1035661" y="635735"/>
                  <a:pt x="1028700" y="644076"/>
                  <a:pt x="1021080" y="651696"/>
                </a:cubicBezTo>
                <a:cubicBezTo>
                  <a:pt x="1003300" y="705036"/>
                  <a:pt x="1021080" y="692336"/>
                  <a:pt x="982980" y="705036"/>
                </a:cubicBezTo>
                <a:cubicBezTo>
                  <a:pt x="960120" y="702496"/>
                  <a:pt x="937088" y="701197"/>
                  <a:pt x="914400" y="697416"/>
                </a:cubicBezTo>
                <a:cubicBezTo>
                  <a:pt x="906477" y="696096"/>
                  <a:pt x="898223" y="694251"/>
                  <a:pt x="891540" y="689796"/>
                </a:cubicBezTo>
                <a:cubicBezTo>
                  <a:pt x="882574" y="683818"/>
                  <a:pt x="875579" y="675215"/>
                  <a:pt x="868680" y="666936"/>
                </a:cubicBezTo>
                <a:cubicBezTo>
                  <a:pt x="862817" y="659901"/>
                  <a:pt x="858520" y="651696"/>
                  <a:pt x="853440" y="644076"/>
                </a:cubicBezTo>
                <a:cubicBezTo>
                  <a:pt x="850900" y="608516"/>
                  <a:pt x="860109" y="570058"/>
                  <a:pt x="845820" y="537396"/>
                </a:cubicBezTo>
                <a:cubicBezTo>
                  <a:pt x="839381" y="522679"/>
                  <a:pt x="816129" y="523225"/>
                  <a:pt x="800100" y="522156"/>
                </a:cubicBezTo>
                <a:lnTo>
                  <a:pt x="685800" y="514536"/>
                </a:lnTo>
                <a:cubicBezTo>
                  <a:pt x="688340" y="504376"/>
                  <a:pt x="689295" y="493682"/>
                  <a:pt x="693420" y="484056"/>
                </a:cubicBezTo>
                <a:cubicBezTo>
                  <a:pt x="697028" y="475638"/>
                  <a:pt x="707524" y="470283"/>
                  <a:pt x="708660" y="461196"/>
                </a:cubicBezTo>
                <a:cubicBezTo>
                  <a:pt x="710266" y="448345"/>
                  <a:pt x="705588" y="435223"/>
                  <a:pt x="701040" y="423096"/>
                </a:cubicBezTo>
                <a:cubicBezTo>
                  <a:pt x="697824" y="414521"/>
                  <a:pt x="692276" y="406712"/>
                  <a:pt x="685800" y="400236"/>
                </a:cubicBezTo>
                <a:cubicBezTo>
                  <a:pt x="679324" y="393760"/>
                  <a:pt x="671358" y="388604"/>
                  <a:pt x="662940" y="384996"/>
                </a:cubicBezTo>
                <a:cubicBezTo>
                  <a:pt x="633123" y="372217"/>
                  <a:pt x="617473" y="382625"/>
                  <a:pt x="586740" y="362136"/>
                </a:cubicBezTo>
                <a:lnTo>
                  <a:pt x="563880" y="346896"/>
                </a:lnTo>
                <a:cubicBezTo>
                  <a:pt x="561340" y="321496"/>
                  <a:pt x="558571" y="296118"/>
                  <a:pt x="556260" y="270696"/>
                </a:cubicBezTo>
                <a:cubicBezTo>
                  <a:pt x="553491" y="240236"/>
                  <a:pt x="559620" y="207803"/>
                  <a:pt x="548640" y="179256"/>
                </a:cubicBezTo>
                <a:cubicBezTo>
                  <a:pt x="544881" y="169481"/>
                  <a:pt x="528320" y="174176"/>
                  <a:pt x="518160" y="171636"/>
                </a:cubicBezTo>
                <a:cubicBezTo>
                  <a:pt x="513080" y="161476"/>
                  <a:pt x="510192" y="149882"/>
                  <a:pt x="502920" y="141156"/>
                </a:cubicBezTo>
                <a:cubicBezTo>
                  <a:pt x="497057" y="134121"/>
                  <a:pt x="484604" y="133867"/>
                  <a:pt x="480060" y="125916"/>
                </a:cubicBezTo>
                <a:cubicBezTo>
                  <a:pt x="477100" y="120736"/>
                  <a:pt x="465395" y="43246"/>
                  <a:pt x="464820" y="42096"/>
                </a:cubicBezTo>
                <a:cubicBezTo>
                  <a:pt x="460724" y="33905"/>
                  <a:pt x="449580" y="31936"/>
                  <a:pt x="441960" y="26856"/>
                </a:cubicBezTo>
                <a:cubicBezTo>
                  <a:pt x="388620" y="29396"/>
                  <a:pt x="334479" y="24923"/>
                  <a:pt x="281940" y="34476"/>
                </a:cubicBezTo>
                <a:cubicBezTo>
                  <a:pt x="274037" y="35913"/>
                  <a:pt x="282043" y="55129"/>
                  <a:pt x="274320" y="57336"/>
                </a:cubicBezTo>
                <a:cubicBezTo>
                  <a:pt x="259464" y="61581"/>
                  <a:pt x="243840" y="52256"/>
                  <a:pt x="228600" y="49716"/>
                </a:cubicBezTo>
                <a:cubicBezTo>
                  <a:pt x="226060" y="34476"/>
                  <a:pt x="233552" y="12976"/>
                  <a:pt x="220980" y="3996"/>
                </a:cubicBezTo>
                <a:cubicBezTo>
                  <a:pt x="208408" y="-4984"/>
                  <a:pt x="187917" y="2756"/>
                  <a:pt x="175260" y="11616"/>
                </a:cubicBezTo>
                <a:cubicBezTo>
                  <a:pt x="160255" y="22120"/>
                  <a:pt x="157732" y="44384"/>
                  <a:pt x="144780" y="57336"/>
                </a:cubicBezTo>
                <a:cubicBezTo>
                  <a:pt x="115444" y="86672"/>
                  <a:pt x="130886" y="74218"/>
                  <a:pt x="99060" y="95436"/>
                </a:cubicBezTo>
                <a:cubicBezTo>
                  <a:pt x="93980" y="103056"/>
                  <a:pt x="86230" y="109461"/>
                  <a:pt x="83820" y="118296"/>
                </a:cubicBezTo>
                <a:cubicBezTo>
                  <a:pt x="64003" y="190960"/>
                  <a:pt x="100021" y="171316"/>
                  <a:pt x="53340" y="186876"/>
                </a:cubicBezTo>
                <a:cubicBezTo>
                  <a:pt x="15815" y="243163"/>
                  <a:pt x="33850" y="217943"/>
                  <a:pt x="0" y="263076"/>
                </a:cubicBezTo>
                <a:cubicBezTo>
                  <a:pt x="7620" y="265616"/>
                  <a:pt x="15137" y="268489"/>
                  <a:pt x="22860" y="270696"/>
                </a:cubicBezTo>
                <a:cubicBezTo>
                  <a:pt x="32930" y="273573"/>
                  <a:pt x="43309" y="275307"/>
                  <a:pt x="53340" y="278316"/>
                </a:cubicBezTo>
                <a:cubicBezTo>
                  <a:pt x="68727" y="282932"/>
                  <a:pt x="99060" y="293556"/>
                  <a:pt x="99060" y="293556"/>
                </a:cubicBezTo>
                <a:cubicBezTo>
                  <a:pt x="104140" y="301176"/>
                  <a:pt x="113389" y="307303"/>
                  <a:pt x="114300" y="316416"/>
                </a:cubicBezTo>
                <a:cubicBezTo>
                  <a:pt x="118564" y="359054"/>
                  <a:pt x="109923" y="364892"/>
                  <a:pt x="91440" y="392616"/>
                </a:cubicBezTo>
                <a:cubicBezTo>
                  <a:pt x="93980" y="407856"/>
                  <a:pt x="92785" y="424217"/>
                  <a:pt x="99060" y="438336"/>
                </a:cubicBezTo>
                <a:cubicBezTo>
                  <a:pt x="103437" y="448184"/>
                  <a:pt x="115942" y="452230"/>
                  <a:pt x="121920" y="461196"/>
                </a:cubicBezTo>
                <a:cubicBezTo>
                  <a:pt x="126375" y="467879"/>
                  <a:pt x="127000" y="476436"/>
                  <a:pt x="129540" y="484056"/>
                </a:cubicBezTo>
                <a:cubicBezTo>
                  <a:pt x="129658" y="485355"/>
                  <a:pt x="148388" y="567176"/>
                  <a:pt x="129540" y="590736"/>
                </a:cubicBezTo>
                <a:cubicBezTo>
                  <a:pt x="123819" y="597887"/>
                  <a:pt x="114300" y="600896"/>
                  <a:pt x="106680" y="605976"/>
                </a:cubicBezTo>
                <a:cubicBezTo>
                  <a:pt x="104140" y="616136"/>
                  <a:pt x="101937" y="626386"/>
                  <a:pt x="99060" y="636456"/>
                </a:cubicBezTo>
                <a:cubicBezTo>
                  <a:pt x="96853" y="644179"/>
                  <a:pt x="91440" y="651284"/>
                  <a:pt x="91440" y="659316"/>
                </a:cubicBezTo>
                <a:cubicBezTo>
                  <a:pt x="91440" y="669789"/>
                  <a:pt x="96520" y="679636"/>
                  <a:pt x="99060" y="689796"/>
                </a:cubicBezTo>
                <a:cubicBezTo>
                  <a:pt x="101600" y="715196"/>
                  <a:pt x="90516" y="746239"/>
                  <a:pt x="106680" y="765996"/>
                </a:cubicBezTo>
                <a:cubicBezTo>
                  <a:pt x="119648" y="781845"/>
                  <a:pt x="148627" y="766011"/>
                  <a:pt x="167640" y="773616"/>
                </a:cubicBezTo>
                <a:cubicBezTo>
                  <a:pt x="176143" y="777017"/>
                  <a:pt x="177800" y="788856"/>
                  <a:pt x="182880" y="796476"/>
                </a:cubicBezTo>
                <a:cubicBezTo>
                  <a:pt x="185420" y="806636"/>
                  <a:pt x="187491" y="816925"/>
                  <a:pt x="190500" y="826956"/>
                </a:cubicBezTo>
                <a:cubicBezTo>
                  <a:pt x="195116" y="842343"/>
                  <a:pt x="201844" y="857091"/>
                  <a:pt x="205740" y="872676"/>
                </a:cubicBezTo>
                <a:lnTo>
                  <a:pt x="213360" y="903156"/>
                </a:lnTo>
                <a:cubicBezTo>
                  <a:pt x="210820" y="933636"/>
                  <a:pt x="209782" y="964279"/>
                  <a:pt x="205740" y="994596"/>
                </a:cubicBezTo>
                <a:cubicBezTo>
                  <a:pt x="204678" y="1002558"/>
                  <a:pt x="198120" y="1009424"/>
                  <a:pt x="198120" y="1017456"/>
                </a:cubicBezTo>
                <a:cubicBezTo>
                  <a:pt x="198120" y="1039512"/>
                  <a:pt x="214856" y="1049432"/>
                  <a:pt x="228600" y="1063176"/>
                </a:cubicBezTo>
                <a:cubicBezTo>
                  <a:pt x="231140" y="1070796"/>
                  <a:pt x="240353" y="1079148"/>
                  <a:pt x="236220" y="1086036"/>
                </a:cubicBezTo>
                <a:cubicBezTo>
                  <a:pt x="230376" y="1095776"/>
                  <a:pt x="216287" y="1097057"/>
                  <a:pt x="205740" y="1101276"/>
                </a:cubicBezTo>
                <a:cubicBezTo>
                  <a:pt x="190825" y="1107242"/>
                  <a:pt x="160020" y="1116516"/>
                  <a:pt x="160020" y="1116516"/>
                </a:cubicBezTo>
                <a:cubicBezTo>
                  <a:pt x="154940" y="1124136"/>
                  <a:pt x="151931" y="1133655"/>
                  <a:pt x="144780" y="1139376"/>
                </a:cubicBezTo>
                <a:cubicBezTo>
                  <a:pt x="138508" y="1144394"/>
                  <a:pt x="127600" y="1141316"/>
                  <a:pt x="121920" y="1146996"/>
                </a:cubicBezTo>
                <a:cubicBezTo>
                  <a:pt x="116240" y="1152676"/>
                  <a:pt x="118201" y="1162835"/>
                  <a:pt x="114300" y="1169856"/>
                </a:cubicBezTo>
                <a:cubicBezTo>
                  <a:pt x="105405" y="1185867"/>
                  <a:pt x="83820" y="1215576"/>
                  <a:pt x="83820" y="1215576"/>
                </a:cubicBezTo>
                <a:cubicBezTo>
                  <a:pt x="101103" y="1284707"/>
                  <a:pt x="71972" y="1208171"/>
                  <a:pt x="144780" y="1253676"/>
                </a:cubicBezTo>
                <a:cubicBezTo>
                  <a:pt x="153661" y="1259227"/>
                  <a:pt x="149860" y="1273996"/>
                  <a:pt x="152400" y="1284156"/>
                </a:cubicBezTo>
                <a:cubicBezTo>
                  <a:pt x="149860" y="1332416"/>
                  <a:pt x="154258" y="1381548"/>
                  <a:pt x="144780" y="1428936"/>
                </a:cubicBezTo>
                <a:cubicBezTo>
                  <a:pt x="143256" y="1436556"/>
                  <a:pt x="90424" y="1431476"/>
                  <a:pt x="129540" y="1459416"/>
                </a:cubicBezTo>
                <a:cubicBezTo>
                  <a:pt x="142612" y="1468753"/>
                  <a:pt x="160020" y="1469576"/>
                  <a:pt x="175260" y="1474656"/>
                </a:cubicBezTo>
                <a:cubicBezTo>
                  <a:pt x="206808" y="1485172"/>
                  <a:pt x="191437" y="1477821"/>
                  <a:pt x="220980" y="1497516"/>
                </a:cubicBezTo>
                <a:cubicBezTo>
                  <a:pt x="223520" y="1505136"/>
                  <a:pt x="226652" y="1512584"/>
                  <a:pt x="228600" y="1520376"/>
                </a:cubicBezTo>
                <a:cubicBezTo>
                  <a:pt x="231741" y="1532941"/>
                  <a:pt x="229794" y="1547231"/>
                  <a:pt x="236220" y="1558476"/>
                </a:cubicBezTo>
                <a:cubicBezTo>
                  <a:pt x="240764" y="1566427"/>
                  <a:pt x="251460" y="1568636"/>
                  <a:pt x="259080" y="1573716"/>
                </a:cubicBezTo>
                <a:cubicBezTo>
                  <a:pt x="269240" y="1571176"/>
                  <a:pt x="281382" y="1572638"/>
                  <a:pt x="289560" y="1566096"/>
                </a:cubicBezTo>
                <a:cubicBezTo>
                  <a:pt x="295832" y="1561078"/>
                  <a:pt x="294872" y="1550929"/>
                  <a:pt x="297180" y="1543236"/>
                </a:cubicBezTo>
                <a:cubicBezTo>
                  <a:pt x="302493" y="1525524"/>
                  <a:pt x="302620" y="1505577"/>
                  <a:pt x="312420" y="1489896"/>
                </a:cubicBezTo>
                <a:cubicBezTo>
                  <a:pt x="316677" y="1483085"/>
                  <a:pt x="327660" y="1484816"/>
                  <a:pt x="335280" y="1482276"/>
                </a:cubicBezTo>
                <a:cubicBezTo>
                  <a:pt x="360680" y="1484816"/>
                  <a:pt x="387082" y="1482389"/>
                  <a:pt x="411480" y="1489896"/>
                </a:cubicBezTo>
                <a:cubicBezTo>
                  <a:pt x="421780" y="1493065"/>
                  <a:pt x="426061" y="1505857"/>
                  <a:pt x="434340" y="1512756"/>
                </a:cubicBezTo>
                <a:cubicBezTo>
                  <a:pt x="441375" y="1518619"/>
                  <a:pt x="449580" y="1522916"/>
                  <a:pt x="457200" y="1527996"/>
                </a:cubicBezTo>
                <a:cubicBezTo>
                  <a:pt x="477520" y="1525456"/>
                  <a:pt x="499147" y="1527981"/>
                  <a:pt x="518160" y="1520376"/>
                </a:cubicBezTo>
                <a:cubicBezTo>
                  <a:pt x="526663" y="1516975"/>
                  <a:pt x="529304" y="1505707"/>
                  <a:pt x="533400" y="1497516"/>
                </a:cubicBezTo>
                <a:cubicBezTo>
                  <a:pt x="541210" y="1481895"/>
                  <a:pt x="545742" y="1451047"/>
                  <a:pt x="548640" y="1436556"/>
                </a:cubicBezTo>
                <a:cubicBezTo>
                  <a:pt x="591820" y="1439096"/>
                  <a:pt x="635120" y="1440075"/>
                  <a:pt x="678180" y="1444176"/>
                </a:cubicBezTo>
                <a:cubicBezTo>
                  <a:pt x="691575" y="1445452"/>
                  <a:pt x="717805" y="1454844"/>
                  <a:pt x="731520" y="1459416"/>
                </a:cubicBezTo>
                <a:cubicBezTo>
                  <a:pt x="739140" y="1456876"/>
                  <a:pt x="747697" y="1456251"/>
                  <a:pt x="754380" y="1451796"/>
                </a:cubicBezTo>
                <a:cubicBezTo>
                  <a:pt x="763346" y="1445818"/>
                  <a:pt x="768961" y="1435835"/>
                  <a:pt x="777240" y="1428936"/>
                </a:cubicBezTo>
                <a:cubicBezTo>
                  <a:pt x="784275" y="1423073"/>
                  <a:pt x="792480" y="1418776"/>
                  <a:pt x="800100" y="1413696"/>
                </a:cubicBezTo>
                <a:cubicBezTo>
                  <a:pt x="805180" y="1388296"/>
                  <a:pt x="809515" y="1362736"/>
                  <a:pt x="815340" y="1337496"/>
                </a:cubicBezTo>
                <a:cubicBezTo>
                  <a:pt x="817146" y="1329670"/>
                  <a:pt x="819368" y="1321820"/>
                  <a:pt x="822960" y="1314636"/>
                </a:cubicBezTo>
                <a:cubicBezTo>
                  <a:pt x="852503" y="1255550"/>
                  <a:pt x="826667" y="1326375"/>
                  <a:pt x="845820" y="1268916"/>
                </a:cubicBezTo>
                <a:cubicBezTo>
                  <a:pt x="852028" y="1157176"/>
                  <a:pt x="812990" y="1143115"/>
                  <a:pt x="883920" y="1116516"/>
                </a:cubicBezTo>
                <a:cubicBezTo>
                  <a:pt x="893726" y="1112839"/>
                  <a:pt x="904240" y="1111436"/>
                  <a:pt x="914400" y="1108896"/>
                </a:cubicBezTo>
                <a:cubicBezTo>
                  <a:pt x="916940" y="1101276"/>
                  <a:pt x="924227" y="1093759"/>
                  <a:pt x="922020" y="1086036"/>
                </a:cubicBezTo>
                <a:cubicBezTo>
                  <a:pt x="908410" y="1038400"/>
                  <a:pt x="877961" y="1069689"/>
                  <a:pt x="922020" y="1040316"/>
                </a:cubicBezTo>
                <a:cubicBezTo>
                  <a:pt x="937235" y="1045388"/>
                  <a:pt x="963174" y="1050247"/>
                  <a:pt x="967740" y="1070796"/>
                </a:cubicBezTo>
                <a:cubicBezTo>
                  <a:pt x="971092" y="1085878"/>
                  <a:pt x="962660" y="1101276"/>
                  <a:pt x="960120" y="1116516"/>
                </a:cubicBezTo>
                <a:cubicBezTo>
                  <a:pt x="976746" y="1166393"/>
                  <a:pt x="954550" y="1122524"/>
                  <a:pt x="990600" y="1116516"/>
                </a:cubicBezTo>
                <a:cubicBezTo>
                  <a:pt x="999693" y="1115000"/>
                  <a:pt x="1033734" y="1152030"/>
                  <a:pt x="1036320" y="1154616"/>
                </a:cubicBezTo>
                <a:cubicBezTo>
                  <a:pt x="1046480" y="1152076"/>
                  <a:pt x="1059395" y="1154401"/>
                  <a:pt x="1066800" y="1146996"/>
                </a:cubicBezTo>
                <a:cubicBezTo>
                  <a:pt x="1074205" y="1139591"/>
                  <a:pt x="1070295" y="1126142"/>
                  <a:pt x="1074420" y="1116516"/>
                </a:cubicBezTo>
                <a:cubicBezTo>
                  <a:pt x="1078028" y="1108098"/>
                  <a:pt x="1082509" y="1099377"/>
                  <a:pt x="1089660" y="1093656"/>
                </a:cubicBezTo>
                <a:cubicBezTo>
                  <a:pt x="1095932" y="1088638"/>
                  <a:pt x="1105499" y="1089937"/>
                  <a:pt x="1112520" y="1086036"/>
                </a:cubicBezTo>
                <a:cubicBezTo>
                  <a:pt x="1128531" y="1077141"/>
                  <a:pt x="1158240" y="1055556"/>
                  <a:pt x="1158240" y="1055556"/>
                </a:cubicBezTo>
                <a:cubicBezTo>
                  <a:pt x="1160780" y="1045396"/>
                  <a:pt x="1166730" y="1035513"/>
                  <a:pt x="1165860" y="1025076"/>
                </a:cubicBezTo>
                <a:cubicBezTo>
                  <a:pt x="1164121" y="1004203"/>
                  <a:pt x="1150620" y="964116"/>
                  <a:pt x="1150620" y="964116"/>
                </a:cubicBezTo>
                <a:cubicBezTo>
                  <a:pt x="1155700" y="956496"/>
                  <a:pt x="1161764" y="949447"/>
                  <a:pt x="1165860" y="941256"/>
                </a:cubicBezTo>
                <a:cubicBezTo>
                  <a:pt x="1169452" y="934072"/>
                  <a:pt x="1168462" y="924668"/>
                  <a:pt x="1173480" y="918396"/>
                </a:cubicBezTo>
                <a:cubicBezTo>
                  <a:pt x="1188039" y="900198"/>
                  <a:pt x="1200794" y="904739"/>
                  <a:pt x="1219200" y="895536"/>
                </a:cubicBezTo>
                <a:cubicBezTo>
                  <a:pt x="1244173" y="883049"/>
                  <a:pt x="1231900" y="858706"/>
                  <a:pt x="1242060" y="84981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 dirty="0">
              <a:ln>
                <a:noFill/>
              </a:ln>
              <a:solidFill>
                <a:srgbClr val="B8FABA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3" name="Полилиния 69">
            <a:extLst>
              <a:ext uri="{FF2B5EF4-FFF2-40B4-BE49-F238E27FC236}">
                <a16:creationId xmlns:a16="http://schemas.microsoft.com/office/drawing/2014/main" id="{746B36E1-5368-432F-B0C9-42F4C91E6838}"/>
              </a:ext>
            </a:extLst>
          </p:cNvPr>
          <p:cNvSpPr/>
          <p:nvPr/>
        </p:nvSpPr>
        <p:spPr>
          <a:xfrm>
            <a:off x="4036997" y="3493991"/>
            <a:ext cx="1624491" cy="844530"/>
          </a:xfrm>
          <a:custGeom>
            <a:avLst/>
            <a:gdLst>
              <a:gd name="connsiteX0" fmla="*/ 1257300 w 1790700"/>
              <a:gd name="connsiteY0" fmla="*/ 815851 h 930938"/>
              <a:gd name="connsiteX1" fmla="*/ 1318260 w 1790700"/>
              <a:gd name="connsiteY1" fmla="*/ 800611 h 930938"/>
              <a:gd name="connsiteX2" fmla="*/ 1341120 w 1790700"/>
              <a:gd name="connsiteY2" fmla="*/ 785371 h 930938"/>
              <a:gd name="connsiteX3" fmla="*/ 1379220 w 1790700"/>
              <a:gd name="connsiteY3" fmla="*/ 747271 h 930938"/>
              <a:gd name="connsiteX4" fmla="*/ 1402080 w 1790700"/>
              <a:gd name="connsiteY4" fmla="*/ 800611 h 930938"/>
              <a:gd name="connsiteX5" fmla="*/ 1432560 w 1790700"/>
              <a:gd name="connsiteY5" fmla="*/ 754891 h 930938"/>
              <a:gd name="connsiteX6" fmla="*/ 1440180 w 1790700"/>
              <a:gd name="connsiteY6" fmla="*/ 724411 h 930938"/>
              <a:gd name="connsiteX7" fmla="*/ 1463040 w 1790700"/>
              <a:gd name="connsiteY7" fmla="*/ 716791 h 930938"/>
              <a:gd name="connsiteX8" fmla="*/ 1493520 w 1790700"/>
              <a:gd name="connsiteY8" fmla="*/ 709171 h 930938"/>
              <a:gd name="connsiteX9" fmla="*/ 1539240 w 1790700"/>
              <a:gd name="connsiteY9" fmla="*/ 686311 h 930938"/>
              <a:gd name="connsiteX10" fmla="*/ 1600200 w 1790700"/>
              <a:gd name="connsiteY10" fmla="*/ 701551 h 930938"/>
              <a:gd name="connsiteX11" fmla="*/ 1630680 w 1790700"/>
              <a:gd name="connsiteY11" fmla="*/ 655831 h 930938"/>
              <a:gd name="connsiteX12" fmla="*/ 1653540 w 1790700"/>
              <a:gd name="connsiteY12" fmla="*/ 610111 h 930938"/>
              <a:gd name="connsiteX13" fmla="*/ 1638300 w 1790700"/>
              <a:gd name="connsiteY13" fmla="*/ 579631 h 930938"/>
              <a:gd name="connsiteX14" fmla="*/ 1623060 w 1790700"/>
              <a:gd name="connsiteY14" fmla="*/ 556771 h 930938"/>
              <a:gd name="connsiteX15" fmla="*/ 1615440 w 1790700"/>
              <a:gd name="connsiteY15" fmla="*/ 533911 h 930938"/>
              <a:gd name="connsiteX16" fmla="*/ 1607820 w 1790700"/>
              <a:gd name="connsiteY16" fmla="*/ 450091 h 930938"/>
              <a:gd name="connsiteX17" fmla="*/ 1615440 w 1790700"/>
              <a:gd name="connsiteY17" fmla="*/ 419611 h 930938"/>
              <a:gd name="connsiteX18" fmla="*/ 1676400 w 1790700"/>
              <a:gd name="connsiteY18" fmla="*/ 404371 h 930938"/>
              <a:gd name="connsiteX19" fmla="*/ 1699260 w 1790700"/>
              <a:gd name="connsiteY19" fmla="*/ 419611 h 930938"/>
              <a:gd name="connsiteX20" fmla="*/ 1706880 w 1790700"/>
              <a:gd name="connsiteY20" fmla="*/ 343411 h 930938"/>
              <a:gd name="connsiteX21" fmla="*/ 1661160 w 1790700"/>
              <a:gd name="connsiteY21" fmla="*/ 305311 h 930938"/>
              <a:gd name="connsiteX22" fmla="*/ 1676400 w 1790700"/>
              <a:gd name="connsiteY22" fmla="*/ 282451 h 930938"/>
              <a:gd name="connsiteX23" fmla="*/ 1752600 w 1790700"/>
              <a:gd name="connsiteY23" fmla="*/ 297691 h 930938"/>
              <a:gd name="connsiteX24" fmla="*/ 1775460 w 1790700"/>
              <a:gd name="connsiteY24" fmla="*/ 282451 h 930938"/>
              <a:gd name="connsiteX25" fmla="*/ 1790700 w 1790700"/>
              <a:gd name="connsiteY25" fmla="*/ 213871 h 930938"/>
              <a:gd name="connsiteX26" fmla="*/ 1760220 w 1790700"/>
              <a:gd name="connsiteY26" fmla="*/ 160531 h 930938"/>
              <a:gd name="connsiteX27" fmla="*/ 1737360 w 1790700"/>
              <a:gd name="connsiteY27" fmla="*/ 152911 h 930938"/>
              <a:gd name="connsiteX28" fmla="*/ 1653540 w 1790700"/>
              <a:gd name="connsiteY28" fmla="*/ 160531 h 930938"/>
              <a:gd name="connsiteX29" fmla="*/ 1630680 w 1790700"/>
              <a:gd name="connsiteY29" fmla="*/ 175771 h 930938"/>
              <a:gd name="connsiteX30" fmla="*/ 1562100 w 1790700"/>
              <a:gd name="connsiteY30" fmla="*/ 160531 h 930938"/>
              <a:gd name="connsiteX31" fmla="*/ 1554480 w 1790700"/>
              <a:gd name="connsiteY31" fmla="*/ 137671 h 930938"/>
              <a:gd name="connsiteX32" fmla="*/ 1546860 w 1790700"/>
              <a:gd name="connsiteY32" fmla="*/ 99571 h 930938"/>
              <a:gd name="connsiteX33" fmla="*/ 1524000 w 1790700"/>
              <a:gd name="connsiteY33" fmla="*/ 84331 h 930938"/>
              <a:gd name="connsiteX34" fmla="*/ 1501140 w 1790700"/>
              <a:gd name="connsiteY34" fmla="*/ 91951 h 930938"/>
              <a:gd name="connsiteX35" fmla="*/ 1440180 w 1790700"/>
              <a:gd name="connsiteY35" fmla="*/ 76711 h 930938"/>
              <a:gd name="connsiteX36" fmla="*/ 1424940 w 1790700"/>
              <a:gd name="connsiteY36" fmla="*/ 53851 h 930938"/>
              <a:gd name="connsiteX37" fmla="*/ 1417320 w 1790700"/>
              <a:gd name="connsiteY37" fmla="*/ 30991 h 930938"/>
              <a:gd name="connsiteX38" fmla="*/ 1333500 w 1790700"/>
              <a:gd name="connsiteY38" fmla="*/ 8131 h 930938"/>
              <a:gd name="connsiteX39" fmla="*/ 1310640 w 1790700"/>
              <a:gd name="connsiteY39" fmla="*/ 511 h 930938"/>
              <a:gd name="connsiteX40" fmla="*/ 1295400 w 1790700"/>
              <a:gd name="connsiteY40" fmla="*/ 69091 h 930938"/>
              <a:gd name="connsiteX41" fmla="*/ 1318260 w 1790700"/>
              <a:gd name="connsiteY41" fmla="*/ 76711 h 930938"/>
              <a:gd name="connsiteX42" fmla="*/ 1318260 w 1790700"/>
              <a:gd name="connsiteY42" fmla="*/ 152911 h 930938"/>
              <a:gd name="connsiteX43" fmla="*/ 1295400 w 1790700"/>
              <a:gd name="connsiteY43" fmla="*/ 168151 h 930938"/>
              <a:gd name="connsiteX44" fmla="*/ 1173480 w 1790700"/>
              <a:gd name="connsiteY44" fmla="*/ 160531 h 930938"/>
              <a:gd name="connsiteX45" fmla="*/ 1143000 w 1790700"/>
              <a:gd name="connsiteY45" fmla="*/ 152911 h 930938"/>
              <a:gd name="connsiteX46" fmla="*/ 1135380 w 1790700"/>
              <a:gd name="connsiteY46" fmla="*/ 99571 h 930938"/>
              <a:gd name="connsiteX47" fmla="*/ 1089660 w 1790700"/>
              <a:gd name="connsiteY47" fmla="*/ 107191 h 930938"/>
              <a:gd name="connsiteX48" fmla="*/ 1066800 w 1790700"/>
              <a:gd name="connsiteY48" fmla="*/ 130051 h 930938"/>
              <a:gd name="connsiteX49" fmla="*/ 1043940 w 1790700"/>
              <a:gd name="connsiteY49" fmla="*/ 145291 h 930938"/>
              <a:gd name="connsiteX50" fmla="*/ 1036320 w 1790700"/>
              <a:gd name="connsiteY50" fmla="*/ 183391 h 930938"/>
              <a:gd name="connsiteX51" fmla="*/ 914400 w 1790700"/>
              <a:gd name="connsiteY51" fmla="*/ 191011 h 930938"/>
              <a:gd name="connsiteX52" fmla="*/ 822960 w 1790700"/>
              <a:gd name="connsiteY52" fmla="*/ 191011 h 930938"/>
              <a:gd name="connsiteX53" fmla="*/ 807720 w 1790700"/>
              <a:gd name="connsiteY53" fmla="*/ 213871 h 930938"/>
              <a:gd name="connsiteX54" fmla="*/ 754380 w 1790700"/>
              <a:gd name="connsiteY54" fmla="*/ 229111 h 930938"/>
              <a:gd name="connsiteX55" fmla="*/ 723900 w 1790700"/>
              <a:gd name="connsiteY55" fmla="*/ 290071 h 930938"/>
              <a:gd name="connsiteX56" fmla="*/ 701040 w 1790700"/>
              <a:gd name="connsiteY56" fmla="*/ 305311 h 930938"/>
              <a:gd name="connsiteX57" fmla="*/ 533400 w 1790700"/>
              <a:gd name="connsiteY57" fmla="*/ 297691 h 930938"/>
              <a:gd name="connsiteX58" fmla="*/ 518160 w 1790700"/>
              <a:gd name="connsiteY58" fmla="*/ 274831 h 930938"/>
              <a:gd name="connsiteX59" fmla="*/ 480060 w 1790700"/>
              <a:gd name="connsiteY59" fmla="*/ 290071 h 930938"/>
              <a:gd name="connsiteX60" fmla="*/ 457200 w 1790700"/>
              <a:gd name="connsiteY60" fmla="*/ 297691 h 930938"/>
              <a:gd name="connsiteX61" fmla="*/ 381000 w 1790700"/>
              <a:gd name="connsiteY61" fmla="*/ 305311 h 930938"/>
              <a:gd name="connsiteX62" fmla="*/ 358140 w 1790700"/>
              <a:gd name="connsiteY62" fmla="*/ 312931 h 930938"/>
              <a:gd name="connsiteX63" fmla="*/ 335280 w 1790700"/>
              <a:gd name="connsiteY63" fmla="*/ 358651 h 930938"/>
              <a:gd name="connsiteX64" fmla="*/ 327660 w 1790700"/>
              <a:gd name="connsiteY64" fmla="*/ 419611 h 930938"/>
              <a:gd name="connsiteX65" fmla="*/ 312420 w 1790700"/>
              <a:gd name="connsiteY65" fmla="*/ 442471 h 930938"/>
              <a:gd name="connsiteX66" fmla="*/ 266700 w 1790700"/>
              <a:gd name="connsiteY66" fmla="*/ 427231 h 930938"/>
              <a:gd name="connsiteX67" fmla="*/ 243840 w 1790700"/>
              <a:gd name="connsiteY67" fmla="*/ 442471 h 930938"/>
              <a:gd name="connsiteX68" fmla="*/ 213360 w 1790700"/>
              <a:gd name="connsiteY68" fmla="*/ 465331 h 930938"/>
              <a:gd name="connsiteX69" fmla="*/ 60960 w 1790700"/>
              <a:gd name="connsiteY69" fmla="*/ 488191 h 930938"/>
              <a:gd name="connsiteX70" fmla="*/ 7620 w 1790700"/>
              <a:gd name="connsiteY70" fmla="*/ 556771 h 930938"/>
              <a:gd name="connsiteX71" fmla="*/ 0 w 1790700"/>
              <a:gd name="connsiteY71" fmla="*/ 579631 h 930938"/>
              <a:gd name="connsiteX72" fmla="*/ 45720 w 1790700"/>
              <a:gd name="connsiteY72" fmla="*/ 617731 h 930938"/>
              <a:gd name="connsiteX73" fmla="*/ 38100 w 1790700"/>
              <a:gd name="connsiteY73" fmla="*/ 648211 h 930938"/>
              <a:gd name="connsiteX74" fmla="*/ 45720 w 1790700"/>
              <a:gd name="connsiteY74" fmla="*/ 678691 h 930938"/>
              <a:gd name="connsiteX75" fmla="*/ 91440 w 1790700"/>
              <a:gd name="connsiteY75" fmla="*/ 655831 h 930938"/>
              <a:gd name="connsiteX76" fmla="*/ 114300 w 1790700"/>
              <a:gd name="connsiteY76" fmla="*/ 663451 h 930938"/>
              <a:gd name="connsiteX77" fmla="*/ 129540 w 1790700"/>
              <a:gd name="connsiteY77" fmla="*/ 686311 h 930938"/>
              <a:gd name="connsiteX78" fmla="*/ 175260 w 1790700"/>
              <a:gd name="connsiteY78" fmla="*/ 693931 h 930938"/>
              <a:gd name="connsiteX79" fmla="*/ 243840 w 1790700"/>
              <a:gd name="connsiteY79" fmla="*/ 701551 h 930938"/>
              <a:gd name="connsiteX80" fmla="*/ 259080 w 1790700"/>
              <a:gd name="connsiteY80" fmla="*/ 655831 h 930938"/>
              <a:gd name="connsiteX81" fmla="*/ 289560 w 1790700"/>
              <a:gd name="connsiteY81" fmla="*/ 663451 h 930938"/>
              <a:gd name="connsiteX82" fmla="*/ 312420 w 1790700"/>
              <a:gd name="connsiteY82" fmla="*/ 686311 h 930938"/>
              <a:gd name="connsiteX83" fmla="*/ 472440 w 1790700"/>
              <a:gd name="connsiteY83" fmla="*/ 663451 h 930938"/>
              <a:gd name="connsiteX84" fmla="*/ 495300 w 1790700"/>
              <a:gd name="connsiteY84" fmla="*/ 648211 h 930938"/>
              <a:gd name="connsiteX85" fmla="*/ 533400 w 1790700"/>
              <a:gd name="connsiteY85" fmla="*/ 678691 h 930938"/>
              <a:gd name="connsiteX86" fmla="*/ 556260 w 1790700"/>
              <a:gd name="connsiteY86" fmla="*/ 655831 h 930938"/>
              <a:gd name="connsiteX87" fmla="*/ 601980 w 1790700"/>
              <a:gd name="connsiteY87" fmla="*/ 625351 h 930938"/>
              <a:gd name="connsiteX88" fmla="*/ 632460 w 1790700"/>
              <a:gd name="connsiteY88" fmla="*/ 632971 h 930938"/>
              <a:gd name="connsiteX89" fmla="*/ 655320 w 1790700"/>
              <a:gd name="connsiteY89" fmla="*/ 663451 h 930938"/>
              <a:gd name="connsiteX90" fmla="*/ 693420 w 1790700"/>
              <a:gd name="connsiteY90" fmla="*/ 709171 h 930938"/>
              <a:gd name="connsiteX91" fmla="*/ 716280 w 1790700"/>
              <a:gd name="connsiteY91" fmla="*/ 716791 h 930938"/>
              <a:gd name="connsiteX92" fmla="*/ 777240 w 1790700"/>
              <a:gd name="connsiteY92" fmla="*/ 709171 h 930938"/>
              <a:gd name="connsiteX93" fmla="*/ 815340 w 1790700"/>
              <a:gd name="connsiteY93" fmla="*/ 701551 h 930938"/>
              <a:gd name="connsiteX94" fmla="*/ 876300 w 1790700"/>
              <a:gd name="connsiteY94" fmla="*/ 716791 h 930938"/>
              <a:gd name="connsiteX95" fmla="*/ 876300 w 1790700"/>
              <a:gd name="connsiteY95" fmla="*/ 792991 h 930938"/>
              <a:gd name="connsiteX96" fmla="*/ 906780 w 1790700"/>
              <a:gd name="connsiteY96" fmla="*/ 808231 h 930938"/>
              <a:gd name="connsiteX97" fmla="*/ 937260 w 1790700"/>
              <a:gd name="connsiteY97" fmla="*/ 853951 h 930938"/>
              <a:gd name="connsiteX98" fmla="*/ 929640 w 1790700"/>
              <a:gd name="connsiteY98" fmla="*/ 892051 h 930938"/>
              <a:gd name="connsiteX99" fmla="*/ 922020 w 1790700"/>
              <a:gd name="connsiteY99" fmla="*/ 922531 h 930938"/>
              <a:gd name="connsiteX100" fmla="*/ 982980 w 1790700"/>
              <a:gd name="connsiteY100" fmla="*/ 914911 h 930938"/>
              <a:gd name="connsiteX101" fmla="*/ 1043940 w 1790700"/>
              <a:gd name="connsiteY101" fmla="*/ 922531 h 930938"/>
              <a:gd name="connsiteX102" fmla="*/ 1066800 w 1790700"/>
              <a:gd name="connsiteY102" fmla="*/ 930151 h 930938"/>
              <a:gd name="connsiteX103" fmla="*/ 1089660 w 1790700"/>
              <a:gd name="connsiteY103" fmla="*/ 899671 h 930938"/>
              <a:gd name="connsiteX104" fmla="*/ 1112520 w 1790700"/>
              <a:gd name="connsiteY104" fmla="*/ 884431 h 930938"/>
              <a:gd name="connsiteX105" fmla="*/ 1158240 w 1790700"/>
              <a:gd name="connsiteY105" fmla="*/ 914911 h 930938"/>
              <a:gd name="connsiteX106" fmla="*/ 1181100 w 1790700"/>
              <a:gd name="connsiteY106" fmla="*/ 922531 h 930938"/>
              <a:gd name="connsiteX107" fmla="*/ 1203960 w 1790700"/>
              <a:gd name="connsiteY107" fmla="*/ 914911 h 930938"/>
              <a:gd name="connsiteX108" fmla="*/ 1219200 w 1790700"/>
              <a:gd name="connsiteY108" fmla="*/ 892051 h 930938"/>
              <a:gd name="connsiteX109" fmla="*/ 1264920 w 1790700"/>
              <a:gd name="connsiteY109" fmla="*/ 876811 h 930938"/>
              <a:gd name="connsiteX110" fmla="*/ 1257300 w 1790700"/>
              <a:gd name="connsiteY110" fmla="*/ 815851 h 930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790700" h="930938">
                <a:moveTo>
                  <a:pt x="1257300" y="815851"/>
                </a:moveTo>
                <a:cubicBezTo>
                  <a:pt x="1271791" y="812953"/>
                  <a:pt x="1302639" y="808421"/>
                  <a:pt x="1318260" y="800611"/>
                </a:cubicBezTo>
                <a:cubicBezTo>
                  <a:pt x="1326451" y="796515"/>
                  <a:pt x="1333500" y="790451"/>
                  <a:pt x="1341120" y="785371"/>
                </a:cubicBezTo>
                <a:cubicBezTo>
                  <a:pt x="1344328" y="780558"/>
                  <a:pt x="1365852" y="741924"/>
                  <a:pt x="1379220" y="747271"/>
                </a:cubicBezTo>
                <a:cubicBezTo>
                  <a:pt x="1386463" y="750168"/>
                  <a:pt x="1399063" y="791559"/>
                  <a:pt x="1402080" y="800611"/>
                </a:cubicBezTo>
                <a:cubicBezTo>
                  <a:pt x="1412240" y="785371"/>
                  <a:pt x="1428118" y="772660"/>
                  <a:pt x="1432560" y="754891"/>
                </a:cubicBezTo>
                <a:cubicBezTo>
                  <a:pt x="1435100" y="744731"/>
                  <a:pt x="1433638" y="732589"/>
                  <a:pt x="1440180" y="724411"/>
                </a:cubicBezTo>
                <a:cubicBezTo>
                  <a:pt x="1445198" y="718139"/>
                  <a:pt x="1455317" y="718998"/>
                  <a:pt x="1463040" y="716791"/>
                </a:cubicBezTo>
                <a:cubicBezTo>
                  <a:pt x="1473110" y="713914"/>
                  <a:pt x="1483360" y="711711"/>
                  <a:pt x="1493520" y="709171"/>
                </a:cubicBezTo>
                <a:cubicBezTo>
                  <a:pt x="1505078" y="701466"/>
                  <a:pt x="1523466" y="686311"/>
                  <a:pt x="1539240" y="686311"/>
                </a:cubicBezTo>
                <a:cubicBezTo>
                  <a:pt x="1557630" y="686311"/>
                  <a:pt x="1582161" y="695538"/>
                  <a:pt x="1600200" y="701551"/>
                </a:cubicBezTo>
                <a:cubicBezTo>
                  <a:pt x="1613591" y="661377"/>
                  <a:pt x="1598969" y="693884"/>
                  <a:pt x="1630680" y="655831"/>
                </a:cubicBezTo>
                <a:cubicBezTo>
                  <a:pt x="1647093" y="636136"/>
                  <a:pt x="1645903" y="633022"/>
                  <a:pt x="1653540" y="610111"/>
                </a:cubicBezTo>
                <a:cubicBezTo>
                  <a:pt x="1648460" y="599951"/>
                  <a:pt x="1643936" y="589494"/>
                  <a:pt x="1638300" y="579631"/>
                </a:cubicBezTo>
                <a:cubicBezTo>
                  <a:pt x="1633756" y="571680"/>
                  <a:pt x="1627156" y="564962"/>
                  <a:pt x="1623060" y="556771"/>
                </a:cubicBezTo>
                <a:cubicBezTo>
                  <a:pt x="1619468" y="549587"/>
                  <a:pt x="1617980" y="541531"/>
                  <a:pt x="1615440" y="533911"/>
                </a:cubicBezTo>
                <a:cubicBezTo>
                  <a:pt x="1612900" y="505971"/>
                  <a:pt x="1607820" y="478146"/>
                  <a:pt x="1607820" y="450091"/>
                </a:cubicBezTo>
                <a:cubicBezTo>
                  <a:pt x="1607820" y="439618"/>
                  <a:pt x="1606726" y="425420"/>
                  <a:pt x="1615440" y="419611"/>
                </a:cubicBezTo>
                <a:cubicBezTo>
                  <a:pt x="1632868" y="407993"/>
                  <a:pt x="1676400" y="404371"/>
                  <a:pt x="1676400" y="404371"/>
                </a:cubicBezTo>
                <a:cubicBezTo>
                  <a:pt x="1684020" y="409451"/>
                  <a:pt x="1690227" y="418105"/>
                  <a:pt x="1699260" y="419611"/>
                </a:cubicBezTo>
                <a:cubicBezTo>
                  <a:pt x="1748950" y="427893"/>
                  <a:pt x="1710409" y="351881"/>
                  <a:pt x="1706880" y="343411"/>
                </a:cubicBezTo>
                <a:cubicBezTo>
                  <a:pt x="1701239" y="329871"/>
                  <a:pt x="1672850" y="313104"/>
                  <a:pt x="1661160" y="305311"/>
                </a:cubicBezTo>
                <a:cubicBezTo>
                  <a:pt x="1666240" y="297691"/>
                  <a:pt x="1667460" y="284438"/>
                  <a:pt x="1676400" y="282451"/>
                </a:cubicBezTo>
                <a:cubicBezTo>
                  <a:pt x="1697414" y="277781"/>
                  <a:pt x="1730714" y="290396"/>
                  <a:pt x="1752600" y="297691"/>
                </a:cubicBezTo>
                <a:cubicBezTo>
                  <a:pt x="1760220" y="292611"/>
                  <a:pt x="1769739" y="289602"/>
                  <a:pt x="1775460" y="282451"/>
                </a:cubicBezTo>
                <a:cubicBezTo>
                  <a:pt x="1783358" y="272578"/>
                  <a:pt x="1790622" y="214339"/>
                  <a:pt x="1790700" y="213871"/>
                </a:cubicBezTo>
                <a:cubicBezTo>
                  <a:pt x="1783104" y="191082"/>
                  <a:pt x="1781512" y="178274"/>
                  <a:pt x="1760220" y="160531"/>
                </a:cubicBezTo>
                <a:cubicBezTo>
                  <a:pt x="1754050" y="155389"/>
                  <a:pt x="1744980" y="155451"/>
                  <a:pt x="1737360" y="152911"/>
                </a:cubicBezTo>
                <a:cubicBezTo>
                  <a:pt x="1709420" y="155451"/>
                  <a:pt x="1680972" y="154653"/>
                  <a:pt x="1653540" y="160531"/>
                </a:cubicBezTo>
                <a:cubicBezTo>
                  <a:pt x="1644585" y="162450"/>
                  <a:pt x="1639782" y="174760"/>
                  <a:pt x="1630680" y="175771"/>
                </a:cubicBezTo>
                <a:cubicBezTo>
                  <a:pt x="1610564" y="178006"/>
                  <a:pt x="1582188" y="167227"/>
                  <a:pt x="1562100" y="160531"/>
                </a:cubicBezTo>
                <a:cubicBezTo>
                  <a:pt x="1559560" y="152911"/>
                  <a:pt x="1556428" y="145463"/>
                  <a:pt x="1554480" y="137671"/>
                </a:cubicBezTo>
                <a:cubicBezTo>
                  <a:pt x="1551339" y="125106"/>
                  <a:pt x="1553286" y="110816"/>
                  <a:pt x="1546860" y="99571"/>
                </a:cubicBezTo>
                <a:cubicBezTo>
                  <a:pt x="1542316" y="91620"/>
                  <a:pt x="1531620" y="89411"/>
                  <a:pt x="1524000" y="84331"/>
                </a:cubicBezTo>
                <a:cubicBezTo>
                  <a:pt x="1516380" y="86871"/>
                  <a:pt x="1509172" y="91951"/>
                  <a:pt x="1501140" y="91951"/>
                </a:cubicBezTo>
                <a:cubicBezTo>
                  <a:pt x="1482750" y="91951"/>
                  <a:pt x="1458219" y="82724"/>
                  <a:pt x="1440180" y="76711"/>
                </a:cubicBezTo>
                <a:cubicBezTo>
                  <a:pt x="1435100" y="69091"/>
                  <a:pt x="1429036" y="62042"/>
                  <a:pt x="1424940" y="53851"/>
                </a:cubicBezTo>
                <a:cubicBezTo>
                  <a:pt x="1421348" y="46667"/>
                  <a:pt x="1423000" y="36671"/>
                  <a:pt x="1417320" y="30991"/>
                </a:cubicBezTo>
                <a:cubicBezTo>
                  <a:pt x="1397927" y="11598"/>
                  <a:pt x="1355156" y="11225"/>
                  <a:pt x="1333500" y="8131"/>
                </a:cubicBezTo>
                <a:cubicBezTo>
                  <a:pt x="1325880" y="5591"/>
                  <a:pt x="1318260" y="-2029"/>
                  <a:pt x="1310640" y="511"/>
                </a:cubicBezTo>
                <a:cubicBezTo>
                  <a:pt x="1279407" y="10922"/>
                  <a:pt x="1282350" y="46253"/>
                  <a:pt x="1295400" y="69091"/>
                </a:cubicBezTo>
                <a:cubicBezTo>
                  <a:pt x="1299385" y="76065"/>
                  <a:pt x="1310640" y="74171"/>
                  <a:pt x="1318260" y="76711"/>
                </a:cubicBezTo>
                <a:cubicBezTo>
                  <a:pt x="1325406" y="105294"/>
                  <a:pt x="1333829" y="121772"/>
                  <a:pt x="1318260" y="152911"/>
                </a:cubicBezTo>
                <a:cubicBezTo>
                  <a:pt x="1314164" y="161102"/>
                  <a:pt x="1303020" y="163071"/>
                  <a:pt x="1295400" y="168151"/>
                </a:cubicBezTo>
                <a:cubicBezTo>
                  <a:pt x="1254760" y="165611"/>
                  <a:pt x="1213997" y="164583"/>
                  <a:pt x="1173480" y="160531"/>
                </a:cubicBezTo>
                <a:cubicBezTo>
                  <a:pt x="1163059" y="159489"/>
                  <a:pt x="1148551" y="161792"/>
                  <a:pt x="1143000" y="152911"/>
                </a:cubicBezTo>
                <a:cubicBezTo>
                  <a:pt x="1133481" y="137681"/>
                  <a:pt x="1137920" y="117351"/>
                  <a:pt x="1135380" y="99571"/>
                </a:cubicBezTo>
                <a:cubicBezTo>
                  <a:pt x="1120140" y="102111"/>
                  <a:pt x="1103779" y="100916"/>
                  <a:pt x="1089660" y="107191"/>
                </a:cubicBezTo>
                <a:cubicBezTo>
                  <a:pt x="1079812" y="111568"/>
                  <a:pt x="1075079" y="123152"/>
                  <a:pt x="1066800" y="130051"/>
                </a:cubicBezTo>
                <a:cubicBezTo>
                  <a:pt x="1059765" y="135914"/>
                  <a:pt x="1051560" y="140211"/>
                  <a:pt x="1043940" y="145291"/>
                </a:cubicBezTo>
                <a:cubicBezTo>
                  <a:pt x="1041400" y="157991"/>
                  <a:pt x="1042746" y="172146"/>
                  <a:pt x="1036320" y="183391"/>
                </a:cubicBezTo>
                <a:cubicBezTo>
                  <a:pt x="1015800" y="219301"/>
                  <a:pt x="914483" y="191017"/>
                  <a:pt x="914400" y="191011"/>
                </a:cubicBezTo>
                <a:cubicBezTo>
                  <a:pt x="879491" y="182284"/>
                  <a:pt x="864125" y="174545"/>
                  <a:pt x="822960" y="191011"/>
                </a:cubicBezTo>
                <a:cubicBezTo>
                  <a:pt x="814457" y="194412"/>
                  <a:pt x="814871" y="208150"/>
                  <a:pt x="807720" y="213871"/>
                </a:cubicBezTo>
                <a:cubicBezTo>
                  <a:pt x="802751" y="217846"/>
                  <a:pt x="756371" y="228613"/>
                  <a:pt x="754380" y="229111"/>
                </a:cubicBezTo>
                <a:cubicBezTo>
                  <a:pt x="747104" y="247302"/>
                  <a:pt x="739118" y="274853"/>
                  <a:pt x="723900" y="290071"/>
                </a:cubicBezTo>
                <a:cubicBezTo>
                  <a:pt x="717424" y="296547"/>
                  <a:pt x="708660" y="300231"/>
                  <a:pt x="701040" y="305311"/>
                </a:cubicBezTo>
                <a:cubicBezTo>
                  <a:pt x="645160" y="302771"/>
                  <a:pt x="588577" y="306887"/>
                  <a:pt x="533400" y="297691"/>
                </a:cubicBezTo>
                <a:cubicBezTo>
                  <a:pt x="524367" y="296185"/>
                  <a:pt x="527226" y="276126"/>
                  <a:pt x="518160" y="274831"/>
                </a:cubicBezTo>
                <a:cubicBezTo>
                  <a:pt x="504619" y="272897"/>
                  <a:pt x="492867" y="285268"/>
                  <a:pt x="480060" y="290071"/>
                </a:cubicBezTo>
                <a:cubicBezTo>
                  <a:pt x="472539" y="292891"/>
                  <a:pt x="465139" y="296470"/>
                  <a:pt x="457200" y="297691"/>
                </a:cubicBezTo>
                <a:cubicBezTo>
                  <a:pt x="431970" y="301573"/>
                  <a:pt x="406400" y="302771"/>
                  <a:pt x="381000" y="305311"/>
                </a:cubicBezTo>
                <a:cubicBezTo>
                  <a:pt x="373380" y="307851"/>
                  <a:pt x="364412" y="307913"/>
                  <a:pt x="358140" y="312931"/>
                </a:cubicBezTo>
                <a:cubicBezTo>
                  <a:pt x="344711" y="323674"/>
                  <a:pt x="340300" y="343592"/>
                  <a:pt x="335280" y="358651"/>
                </a:cubicBezTo>
                <a:cubicBezTo>
                  <a:pt x="332740" y="378971"/>
                  <a:pt x="333048" y="399854"/>
                  <a:pt x="327660" y="419611"/>
                </a:cubicBezTo>
                <a:cubicBezTo>
                  <a:pt x="325250" y="428446"/>
                  <a:pt x="321507" y="441335"/>
                  <a:pt x="312420" y="442471"/>
                </a:cubicBezTo>
                <a:cubicBezTo>
                  <a:pt x="296480" y="444464"/>
                  <a:pt x="266700" y="427231"/>
                  <a:pt x="266700" y="427231"/>
                </a:cubicBezTo>
                <a:cubicBezTo>
                  <a:pt x="259080" y="432311"/>
                  <a:pt x="251292" y="437148"/>
                  <a:pt x="243840" y="442471"/>
                </a:cubicBezTo>
                <a:cubicBezTo>
                  <a:pt x="233506" y="449853"/>
                  <a:pt x="225083" y="460446"/>
                  <a:pt x="213360" y="465331"/>
                </a:cubicBezTo>
                <a:cubicBezTo>
                  <a:pt x="168044" y="484213"/>
                  <a:pt x="107100" y="484346"/>
                  <a:pt x="60960" y="488191"/>
                </a:cubicBezTo>
                <a:cubicBezTo>
                  <a:pt x="41236" y="507915"/>
                  <a:pt x="16734" y="529428"/>
                  <a:pt x="7620" y="556771"/>
                </a:cubicBezTo>
                <a:lnTo>
                  <a:pt x="0" y="579631"/>
                </a:lnTo>
                <a:cubicBezTo>
                  <a:pt x="9829" y="586184"/>
                  <a:pt x="42269" y="605652"/>
                  <a:pt x="45720" y="617731"/>
                </a:cubicBezTo>
                <a:cubicBezTo>
                  <a:pt x="48597" y="627801"/>
                  <a:pt x="40640" y="638051"/>
                  <a:pt x="38100" y="648211"/>
                </a:cubicBezTo>
                <a:cubicBezTo>
                  <a:pt x="40640" y="658371"/>
                  <a:pt x="37342" y="672407"/>
                  <a:pt x="45720" y="678691"/>
                </a:cubicBezTo>
                <a:cubicBezTo>
                  <a:pt x="53143" y="684258"/>
                  <a:pt x="89404" y="657189"/>
                  <a:pt x="91440" y="655831"/>
                </a:cubicBezTo>
                <a:cubicBezTo>
                  <a:pt x="99060" y="658371"/>
                  <a:pt x="108028" y="658433"/>
                  <a:pt x="114300" y="663451"/>
                </a:cubicBezTo>
                <a:cubicBezTo>
                  <a:pt x="121451" y="669172"/>
                  <a:pt x="121349" y="682215"/>
                  <a:pt x="129540" y="686311"/>
                </a:cubicBezTo>
                <a:cubicBezTo>
                  <a:pt x="143359" y="693221"/>
                  <a:pt x="160020" y="691391"/>
                  <a:pt x="175260" y="693931"/>
                </a:cubicBezTo>
                <a:cubicBezTo>
                  <a:pt x="196064" y="707800"/>
                  <a:pt x="214244" y="727448"/>
                  <a:pt x="243840" y="701551"/>
                </a:cubicBezTo>
                <a:cubicBezTo>
                  <a:pt x="255930" y="690973"/>
                  <a:pt x="254000" y="671071"/>
                  <a:pt x="259080" y="655831"/>
                </a:cubicBezTo>
                <a:cubicBezTo>
                  <a:pt x="269240" y="658371"/>
                  <a:pt x="280467" y="658255"/>
                  <a:pt x="289560" y="663451"/>
                </a:cubicBezTo>
                <a:cubicBezTo>
                  <a:pt x="298916" y="668798"/>
                  <a:pt x="301659" y="685745"/>
                  <a:pt x="312420" y="686311"/>
                </a:cubicBezTo>
                <a:cubicBezTo>
                  <a:pt x="352430" y="688417"/>
                  <a:pt x="424145" y="673110"/>
                  <a:pt x="472440" y="663451"/>
                </a:cubicBezTo>
                <a:cubicBezTo>
                  <a:pt x="480060" y="658371"/>
                  <a:pt x="486267" y="649717"/>
                  <a:pt x="495300" y="648211"/>
                </a:cubicBezTo>
                <a:cubicBezTo>
                  <a:pt x="517384" y="644530"/>
                  <a:pt x="524496" y="665335"/>
                  <a:pt x="533400" y="678691"/>
                </a:cubicBezTo>
                <a:cubicBezTo>
                  <a:pt x="541020" y="671071"/>
                  <a:pt x="547754" y="662447"/>
                  <a:pt x="556260" y="655831"/>
                </a:cubicBezTo>
                <a:cubicBezTo>
                  <a:pt x="570718" y="644586"/>
                  <a:pt x="601980" y="625351"/>
                  <a:pt x="601980" y="625351"/>
                </a:cubicBezTo>
                <a:cubicBezTo>
                  <a:pt x="612140" y="627891"/>
                  <a:pt x="623938" y="626884"/>
                  <a:pt x="632460" y="632971"/>
                </a:cubicBezTo>
                <a:cubicBezTo>
                  <a:pt x="642794" y="640353"/>
                  <a:pt x="647938" y="653117"/>
                  <a:pt x="655320" y="663451"/>
                </a:cubicBezTo>
                <a:cubicBezTo>
                  <a:pt x="668099" y="681341"/>
                  <a:pt x="674014" y="696234"/>
                  <a:pt x="693420" y="709171"/>
                </a:cubicBezTo>
                <a:cubicBezTo>
                  <a:pt x="700103" y="713626"/>
                  <a:pt x="708660" y="714251"/>
                  <a:pt x="716280" y="716791"/>
                </a:cubicBezTo>
                <a:cubicBezTo>
                  <a:pt x="736600" y="714251"/>
                  <a:pt x="757000" y="712285"/>
                  <a:pt x="777240" y="709171"/>
                </a:cubicBezTo>
                <a:cubicBezTo>
                  <a:pt x="790041" y="707202"/>
                  <a:pt x="802388" y="701551"/>
                  <a:pt x="815340" y="701551"/>
                </a:cubicBezTo>
                <a:cubicBezTo>
                  <a:pt x="833730" y="701551"/>
                  <a:pt x="858261" y="710778"/>
                  <a:pt x="876300" y="716791"/>
                </a:cubicBezTo>
                <a:cubicBezTo>
                  <a:pt x="874979" y="726039"/>
                  <a:pt x="859675" y="776366"/>
                  <a:pt x="876300" y="792991"/>
                </a:cubicBezTo>
                <a:cubicBezTo>
                  <a:pt x="884332" y="801023"/>
                  <a:pt x="896620" y="803151"/>
                  <a:pt x="906780" y="808231"/>
                </a:cubicBezTo>
                <a:cubicBezTo>
                  <a:pt x="916940" y="823471"/>
                  <a:pt x="940852" y="835990"/>
                  <a:pt x="937260" y="853951"/>
                </a:cubicBezTo>
                <a:cubicBezTo>
                  <a:pt x="934720" y="866651"/>
                  <a:pt x="932450" y="879408"/>
                  <a:pt x="929640" y="892051"/>
                </a:cubicBezTo>
                <a:cubicBezTo>
                  <a:pt x="927368" y="902274"/>
                  <a:pt x="912394" y="918406"/>
                  <a:pt x="922020" y="922531"/>
                </a:cubicBezTo>
                <a:cubicBezTo>
                  <a:pt x="940842" y="930598"/>
                  <a:pt x="962660" y="917451"/>
                  <a:pt x="982980" y="914911"/>
                </a:cubicBezTo>
                <a:cubicBezTo>
                  <a:pt x="1003300" y="917451"/>
                  <a:pt x="1023792" y="918868"/>
                  <a:pt x="1043940" y="922531"/>
                </a:cubicBezTo>
                <a:cubicBezTo>
                  <a:pt x="1051843" y="923968"/>
                  <a:pt x="1059616" y="933743"/>
                  <a:pt x="1066800" y="930151"/>
                </a:cubicBezTo>
                <a:cubicBezTo>
                  <a:pt x="1078159" y="924471"/>
                  <a:pt x="1080680" y="908651"/>
                  <a:pt x="1089660" y="899671"/>
                </a:cubicBezTo>
                <a:cubicBezTo>
                  <a:pt x="1096136" y="893195"/>
                  <a:pt x="1104900" y="889511"/>
                  <a:pt x="1112520" y="884431"/>
                </a:cubicBezTo>
                <a:cubicBezTo>
                  <a:pt x="1166875" y="902549"/>
                  <a:pt x="1101161" y="876858"/>
                  <a:pt x="1158240" y="914911"/>
                </a:cubicBezTo>
                <a:cubicBezTo>
                  <a:pt x="1164923" y="919366"/>
                  <a:pt x="1173480" y="919991"/>
                  <a:pt x="1181100" y="922531"/>
                </a:cubicBezTo>
                <a:cubicBezTo>
                  <a:pt x="1188720" y="919991"/>
                  <a:pt x="1197688" y="919929"/>
                  <a:pt x="1203960" y="914911"/>
                </a:cubicBezTo>
                <a:cubicBezTo>
                  <a:pt x="1211111" y="909190"/>
                  <a:pt x="1211434" y="896905"/>
                  <a:pt x="1219200" y="892051"/>
                </a:cubicBezTo>
                <a:cubicBezTo>
                  <a:pt x="1232823" y="883537"/>
                  <a:pt x="1264920" y="876811"/>
                  <a:pt x="1264920" y="876811"/>
                </a:cubicBezTo>
                <a:lnTo>
                  <a:pt x="1257300" y="815851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4" name="Полилиния 70">
            <a:extLst>
              <a:ext uri="{FF2B5EF4-FFF2-40B4-BE49-F238E27FC236}">
                <a16:creationId xmlns:a16="http://schemas.microsoft.com/office/drawing/2014/main" id="{43D0B24B-F9CA-4BE2-B6F4-1628F8AC5C69}"/>
              </a:ext>
            </a:extLst>
          </p:cNvPr>
          <p:cNvSpPr/>
          <p:nvPr/>
        </p:nvSpPr>
        <p:spPr>
          <a:xfrm>
            <a:off x="3986066" y="2899961"/>
            <a:ext cx="1258079" cy="1029996"/>
          </a:xfrm>
          <a:custGeom>
            <a:avLst/>
            <a:gdLst>
              <a:gd name="connsiteX0" fmla="*/ 63762 w 1386799"/>
              <a:gd name="connsiteY0" fmla="*/ 655320 h 1135380"/>
              <a:gd name="connsiteX1" fmla="*/ 101862 w 1386799"/>
              <a:gd name="connsiteY1" fmla="*/ 678180 h 1135380"/>
              <a:gd name="connsiteX2" fmla="*/ 139962 w 1386799"/>
              <a:gd name="connsiteY2" fmla="*/ 609600 h 1135380"/>
              <a:gd name="connsiteX3" fmla="*/ 162822 w 1386799"/>
              <a:gd name="connsiteY3" fmla="*/ 594360 h 1135380"/>
              <a:gd name="connsiteX4" fmla="*/ 277122 w 1386799"/>
              <a:gd name="connsiteY4" fmla="*/ 601980 h 1135380"/>
              <a:gd name="connsiteX5" fmla="*/ 284742 w 1386799"/>
              <a:gd name="connsiteY5" fmla="*/ 624840 h 1135380"/>
              <a:gd name="connsiteX6" fmla="*/ 315222 w 1386799"/>
              <a:gd name="connsiteY6" fmla="*/ 647700 h 1135380"/>
              <a:gd name="connsiteX7" fmla="*/ 345702 w 1386799"/>
              <a:gd name="connsiteY7" fmla="*/ 640080 h 1135380"/>
              <a:gd name="connsiteX8" fmla="*/ 360942 w 1386799"/>
              <a:gd name="connsiteY8" fmla="*/ 594360 h 1135380"/>
              <a:gd name="connsiteX9" fmla="*/ 368562 w 1386799"/>
              <a:gd name="connsiteY9" fmla="*/ 563880 h 1135380"/>
              <a:gd name="connsiteX10" fmla="*/ 391422 w 1386799"/>
              <a:gd name="connsiteY10" fmla="*/ 556260 h 1135380"/>
              <a:gd name="connsiteX11" fmla="*/ 437142 w 1386799"/>
              <a:gd name="connsiteY11" fmla="*/ 563880 h 1135380"/>
              <a:gd name="connsiteX12" fmla="*/ 505722 w 1386799"/>
              <a:gd name="connsiteY12" fmla="*/ 548640 h 1135380"/>
              <a:gd name="connsiteX13" fmla="*/ 559062 w 1386799"/>
              <a:gd name="connsiteY13" fmla="*/ 556260 h 1135380"/>
              <a:gd name="connsiteX14" fmla="*/ 589542 w 1386799"/>
              <a:gd name="connsiteY14" fmla="*/ 563880 h 1135380"/>
              <a:gd name="connsiteX15" fmla="*/ 612402 w 1386799"/>
              <a:gd name="connsiteY15" fmla="*/ 556260 h 1135380"/>
              <a:gd name="connsiteX16" fmla="*/ 620022 w 1386799"/>
              <a:gd name="connsiteY16" fmla="*/ 502920 h 1135380"/>
              <a:gd name="connsiteX17" fmla="*/ 635262 w 1386799"/>
              <a:gd name="connsiteY17" fmla="*/ 480060 h 1135380"/>
              <a:gd name="connsiteX18" fmla="*/ 642882 w 1386799"/>
              <a:gd name="connsiteY18" fmla="*/ 457200 h 1135380"/>
              <a:gd name="connsiteX19" fmla="*/ 673362 w 1386799"/>
              <a:gd name="connsiteY19" fmla="*/ 403860 h 1135380"/>
              <a:gd name="connsiteX20" fmla="*/ 680982 w 1386799"/>
              <a:gd name="connsiteY20" fmla="*/ 243840 h 1135380"/>
              <a:gd name="connsiteX21" fmla="*/ 734322 w 1386799"/>
              <a:gd name="connsiteY21" fmla="*/ 236220 h 1135380"/>
              <a:gd name="connsiteX22" fmla="*/ 741942 w 1386799"/>
              <a:gd name="connsiteY22" fmla="*/ 205740 h 1135380"/>
              <a:gd name="connsiteX23" fmla="*/ 749562 w 1386799"/>
              <a:gd name="connsiteY23" fmla="*/ 167640 h 1135380"/>
              <a:gd name="connsiteX24" fmla="*/ 795282 w 1386799"/>
              <a:gd name="connsiteY24" fmla="*/ 175260 h 1135380"/>
              <a:gd name="connsiteX25" fmla="*/ 818142 w 1386799"/>
              <a:gd name="connsiteY25" fmla="*/ 220980 h 1135380"/>
              <a:gd name="connsiteX26" fmla="*/ 863862 w 1386799"/>
              <a:gd name="connsiteY26" fmla="*/ 243840 h 1135380"/>
              <a:gd name="connsiteX27" fmla="*/ 901962 w 1386799"/>
              <a:gd name="connsiteY27" fmla="*/ 259080 h 1135380"/>
              <a:gd name="connsiteX28" fmla="*/ 909582 w 1386799"/>
              <a:gd name="connsiteY28" fmla="*/ 205740 h 1135380"/>
              <a:gd name="connsiteX29" fmla="*/ 932442 w 1386799"/>
              <a:gd name="connsiteY29" fmla="*/ 198120 h 1135380"/>
              <a:gd name="connsiteX30" fmla="*/ 947682 w 1386799"/>
              <a:gd name="connsiteY30" fmla="*/ 175260 h 1135380"/>
              <a:gd name="connsiteX31" fmla="*/ 985782 w 1386799"/>
              <a:gd name="connsiteY31" fmla="*/ 167640 h 1135380"/>
              <a:gd name="connsiteX32" fmla="*/ 993402 w 1386799"/>
              <a:gd name="connsiteY32" fmla="*/ 60960 h 1135380"/>
              <a:gd name="connsiteX33" fmla="*/ 1061982 w 1386799"/>
              <a:gd name="connsiteY33" fmla="*/ 0 h 1135380"/>
              <a:gd name="connsiteX34" fmla="*/ 1107702 w 1386799"/>
              <a:gd name="connsiteY34" fmla="*/ 53340 h 1135380"/>
              <a:gd name="connsiteX35" fmla="*/ 1153422 w 1386799"/>
              <a:gd name="connsiteY35" fmla="*/ 68580 h 1135380"/>
              <a:gd name="connsiteX36" fmla="*/ 1176282 w 1386799"/>
              <a:gd name="connsiteY36" fmla="*/ 114300 h 1135380"/>
              <a:gd name="connsiteX37" fmla="*/ 1168662 w 1386799"/>
              <a:gd name="connsiteY37" fmla="*/ 144780 h 1135380"/>
              <a:gd name="connsiteX38" fmla="*/ 1176282 w 1386799"/>
              <a:gd name="connsiteY38" fmla="*/ 175260 h 1135380"/>
              <a:gd name="connsiteX39" fmla="*/ 1199142 w 1386799"/>
              <a:gd name="connsiteY39" fmla="*/ 190500 h 1135380"/>
              <a:gd name="connsiteX40" fmla="*/ 1229622 w 1386799"/>
              <a:gd name="connsiteY40" fmla="*/ 274320 h 1135380"/>
              <a:gd name="connsiteX41" fmla="*/ 1267722 w 1386799"/>
              <a:gd name="connsiteY41" fmla="*/ 320040 h 1135380"/>
              <a:gd name="connsiteX42" fmla="*/ 1305822 w 1386799"/>
              <a:gd name="connsiteY42" fmla="*/ 358140 h 1135380"/>
              <a:gd name="connsiteX43" fmla="*/ 1336302 w 1386799"/>
              <a:gd name="connsiteY43" fmla="*/ 411480 h 1135380"/>
              <a:gd name="connsiteX44" fmla="*/ 1343922 w 1386799"/>
              <a:gd name="connsiteY44" fmla="*/ 480060 h 1135380"/>
              <a:gd name="connsiteX45" fmla="*/ 1328682 w 1386799"/>
              <a:gd name="connsiteY45" fmla="*/ 502920 h 1135380"/>
              <a:gd name="connsiteX46" fmla="*/ 1321062 w 1386799"/>
              <a:gd name="connsiteY46" fmla="*/ 563880 h 1135380"/>
              <a:gd name="connsiteX47" fmla="*/ 1237242 w 1386799"/>
              <a:gd name="connsiteY47" fmla="*/ 548640 h 1135380"/>
              <a:gd name="connsiteX48" fmla="*/ 1222002 w 1386799"/>
              <a:gd name="connsiteY48" fmla="*/ 586740 h 1135380"/>
              <a:gd name="connsiteX49" fmla="*/ 1267722 w 1386799"/>
              <a:gd name="connsiteY49" fmla="*/ 601980 h 1135380"/>
              <a:gd name="connsiteX50" fmla="*/ 1282962 w 1386799"/>
              <a:gd name="connsiteY50" fmla="*/ 624840 h 1135380"/>
              <a:gd name="connsiteX51" fmla="*/ 1328682 w 1386799"/>
              <a:gd name="connsiteY51" fmla="*/ 647700 h 1135380"/>
              <a:gd name="connsiteX52" fmla="*/ 1351542 w 1386799"/>
              <a:gd name="connsiteY52" fmla="*/ 662940 h 1135380"/>
              <a:gd name="connsiteX53" fmla="*/ 1343922 w 1386799"/>
              <a:gd name="connsiteY53" fmla="*/ 701040 h 1135380"/>
              <a:gd name="connsiteX54" fmla="*/ 1366782 w 1386799"/>
              <a:gd name="connsiteY54" fmla="*/ 708660 h 1135380"/>
              <a:gd name="connsiteX55" fmla="*/ 1382022 w 1386799"/>
              <a:gd name="connsiteY55" fmla="*/ 731520 h 1135380"/>
              <a:gd name="connsiteX56" fmla="*/ 1374402 w 1386799"/>
              <a:gd name="connsiteY56" fmla="*/ 838200 h 1135380"/>
              <a:gd name="connsiteX57" fmla="*/ 1290582 w 1386799"/>
              <a:gd name="connsiteY57" fmla="*/ 830580 h 1135380"/>
              <a:gd name="connsiteX58" fmla="*/ 1260102 w 1386799"/>
              <a:gd name="connsiteY58" fmla="*/ 822960 h 1135380"/>
              <a:gd name="connsiteX59" fmla="*/ 1183902 w 1386799"/>
              <a:gd name="connsiteY59" fmla="*/ 815340 h 1135380"/>
              <a:gd name="connsiteX60" fmla="*/ 1191522 w 1386799"/>
              <a:gd name="connsiteY60" fmla="*/ 746760 h 1135380"/>
              <a:gd name="connsiteX61" fmla="*/ 1138182 w 1386799"/>
              <a:gd name="connsiteY61" fmla="*/ 754380 h 1135380"/>
              <a:gd name="connsiteX62" fmla="*/ 1115322 w 1386799"/>
              <a:gd name="connsiteY62" fmla="*/ 769620 h 1135380"/>
              <a:gd name="connsiteX63" fmla="*/ 1107702 w 1386799"/>
              <a:gd name="connsiteY63" fmla="*/ 800100 h 1135380"/>
              <a:gd name="connsiteX64" fmla="*/ 1084842 w 1386799"/>
              <a:gd name="connsiteY64" fmla="*/ 861060 h 1135380"/>
              <a:gd name="connsiteX65" fmla="*/ 1061982 w 1386799"/>
              <a:gd name="connsiteY65" fmla="*/ 868680 h 1135380"/>
              <a:gd name="connsiteX66" fmla="*/ 993402 w 1386799"/>
              <a:gd name="connsiteY66" fmla="*/ 838200 h 1135380"/>
              <a:gd name="connsiteX67" fmla="*/ 848622 w 1386799"/>
              <a:gd name="connsiteY67" fmla="*/ 876300 h 1135380"/>
              <a:gd name="connsiteX68" fmla="*/ 825762 w 1386799"/>
              <a:gd name="connsiteY68" fmla="*/ 899160 h 1135380"/>
              <a:gd name="connsiteX69" fmla="*/ 780042 w 1386799"/>
              <a:gd name="connsiteY69" fmla="*/ 929640 h 1135380"/>
              <a:gd name="connsiteX70" fmla="*/ 772422 w 1386799"/>
              <a:gd name="connsiteY70" fmla="*/ 952500 h 1135380"/>
              <a:gd name="connsiteX71" fmla="*/ 749562 w 1386799"/>
              <a:gd name="connsiteY71" fmla="*/ 967740 h 1135380"/>
              <a:gd name="connsiteX72" fmla="*/ 612402 w 1386799"/>
              <a:gd name="connsiteY72" fmla="*/ 975360 h 1135380"/>
              <a:gd name="connsiteX73" fmla="*/ 574302 w 1386799"/>
              <a:gd name="connsiteY73" fmla="*/ 967740 h 1135380"/>
              <a:gd name="connsiteX74" fmla="*/ 566682 w 1386799"/>
              <a:gd name="connsiteY74" fmla="*/ 944880 h 1135380"/>
              <a:gd name="connsiteX75" fmla="*/ 536202 w 1386799"/>
              <a:gd name="connsiteY75" fmla="*/ 937260 h 1135380"/>
              <a:gd name="connsiteX76" fmla="*/ 429522 w 1386799"/>
              <a:gd name="connsiteY76" fmla="*/ 960120 h 1135380"/>
              <a:gd name="connsiteX77" fmla="*/ 414282 w 1386799"/>
              <a:gd name="connsiteY77" fmla="*/ 982980 h 1135380"/>
              <a:gd name="connsiteX78" fmla="*/ 391422 w 1386799"/>
              <a:gd name="connsiteY78" fmla="*/ 1005840 h 1135380"/>
              <a:gd name="connsiteX79" fmla="*/ 383802 w 1386799"/>
              <a:gd name="connsiteY79" fmla="*/ 1059180 h 1135380"/>
              <a:gd name="connsiteX80" fmla="*/ 376182 w 1386799"/>
              <a:gd name="connsiteY80" fmla="*/ 1082040 h 1135380"/>
              <a:gd name="connsiteX81" fmla="*/ 368562 w 1386799"/>
              <a:gd name="connsiteY81" fmla="*/ 1112520 h 1135380"/>
              <a:gd name="connsiteX82" fmla="*/ 330462 w 1386799"/>
              <a:gd name="connsiteY82" fmla="*/ 1120140 h 1135380"/>
              <a:gd name="connsiteX83" fmla="*/ 315222 w 1386799"/>
              <a:gd name="connsiteY83" fmla="*/ 1097280 h 1135380"/>
              <a:gd name="connsiteX84" fmla="*/ 239022 w 1386799"/>
              <a:gd name="connsiteY84" fmla="*/ 1120140 h 1135380"/>
              <a:gd name="connsiteX85" fmla="*/ 193302 w 1386799"/>
              <a:gd name="connsiteY85" fmla="*/ 1135380 h 1135380"/>
              <a:gd name="connsiteX86" fmla="*/ 170442 w 1386799"/>
              <a:gd name="connsiteY86" fmla="*/ 1120140 h 1135380"/>
              <a:gd name="connsiteX87" fmla="*/ 162822 w 1386799"/>
              <a:gd name="connsiteY87" fmla="*/ 1059180 h 1135380"/>
              <a:gd name="connsiteX88" fmla="*/ 147582 w 1386799"/>
              <a:gd name="connsiteY88" fmla="*/ 1036320 h 1135380"/>
              <a:gd name="connsiteX89" fmla="*/ 139962 w 1386799"/>
              <a:gd name="connsiteY89" fmla="*/ 990600 h 1135380"/>
              <a:gd name="connsiteX90" fmla="*/ 94242 w 1386799"/>
              <a:gd name="connsiteY90" fmla="*/ 960120 h 1135380"/>
              <a:gd name="connsiteX91" fmla="*/ 86622 w 1386799"/>
              <a:gd name="connsiteY91" fmla="*/ 922020 h 1135380"/>
              <a:gd name="connsiteX92" fmla="*/ 63762 w 1386799"/>
              <a:gd name="connsiteY92" fmla="*/ 906780 h 1135380"/>
              <a:gd name="connsiteX93" fmla="*/ 40902 w 1386799"/>
              <a:gd name="connsiteY93" fmla="*/ 861060 h 1135380"/>
              <a:gd name="connsiteX94" fmla="*/ 33282 w 1386799"/>
              <a:gd name="connsiteY94" fmla="*/ 784860 h 1135380"/>
              <a:gd name="connsiteX95" fmla="*/ 18042 w 1386799"/>
              <a:gd name="connsiteY95" fmla="*/ 716280 h 1135380"/>
              <a:gd name="connsiteX96" fmla="*/ 56142 w 1386799"/>
              <a:gd name="connsiteY96" fmla="*/ 708660 h 1135380"/>
              <a:gd name="connsiteX97" fmla="*/ 63762 w 1386799"/>
              <a:gd name="connsiteY97" fmla="*/ 655320 h 1135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386799" h="1135380">
                <a:moveTo>
                  <a:pt x="63762" y="655320"/>
                </a:moveTo>
                <a:cubicBezTo>
                  <a:pt x="71382" y="650240"/>
                  <a:pt x="87494" y="674588"/>
                  <a:pt x="101862" y="678180"/>
                </a:cubicBezTo>
                <a:cubicBezTo>
                  <a:pt x="139373" y="687558"/>
                  <a:pt x="136384" y="616756"/>
                  <a:pt x="139962" y="609600"/>
                </a:cubicBezTo>
                <a:cubicBezTo>
                  <a:pt x="144058" y="601409"/>
                  <a:pt x="155202" y="599440"/>
                  <a:pt x="162822" y="594360"/>
                </a:cubicBezTo>
                <a:cubicBezTo>
                  <a:pt x="200922" y="596900"/>
                  <a:pt x="240078" y="592719"/>
                  <a:pt x="277122" y="601980"/>
                </a:cubicBezTo>
                <a:cubicBezTo>
                  <a:pt x="284914" y="603928"/>
                  <a:pt x="279600" y="618670"/>
                  <a:pt x="284742" y="624840"/>
                </a:cubicBezTo>
                <a:cubicBezTo>
                  <a:pt x="292872" y="634596"/>
                  <a:pt x="305062" y="640080"/>
                  <a:pt x="315222" y="647700"/>
                </a:cubicBezTo>
                <a:cubicBezTo>
                  <a:pt x="325382" y="645160"/>
                  <a:pt x="338886" y="648031"/>
                  <a:pt x="345702" y="640080"/>
                </a:cubicBezTo>
                <a:cubicBezTo>
                  <a:pt x="356157" y="627883"/>
                  <a:pt x="357046" y="609945"/>
                  <a:pt x="360942" y="594360"/>
                </a:cubicBezTo>
                <a:cubicBezTo>
                  <a:pt x="363482" y="584200"/>
                  <a:pt x="362020" y="572058"/>
                  <a:pt x="368562" y="563880"/>
                </a:cubicBezTo>
                <a:cubicBezTo>
                  <a:pt x="373580" y="557608"/>
                  <a:pt x="383802" y="558800"/>
                  <a:pt x="391422" y="556260"/>
                </a:cubicBezTo>
                <a:cubicBezTo>
                  <a:pt x="406662" y="558800"/>
                  <a:pt x="421692" y="563880"/>
                  <a:pt x="437142" y="563880"/>
                </a:cubicBezTo>
                <a:cubicBezTo>
                  <a:pt x="463963" y="563880"/>
                  <a:pt x="482148" y="556498"/>
                  <a:pt x="505722" y="548640"/>
                </a:cubicBezTo>
                <a:cubicBezTo>
                  <a:pt x="523502" y="551180"/>
                  <a:pt x="541391" y="553047"/>
                  <a:pt x="559062" y="556260"/>
                </a:cubicBezTo>
                <a:cubicBezTo>
                  <a:pt x="569366" y="558133"/>
                  <a:pt x="579069" y="563880"/>
                  <a:pt x="589542" y="563880"/>
                </a:cubicBezTo>
                <a:cubicBezTo>
                  <a:pt x="597574" y="563880"/>
                  <a:pt x="604782" y="558800"/>
                  <a:pt x="612402" y="556260"/>
                </a:cubicBezTo>
                <a:cubicBezTo>
                  <a:pt x="614942" y="538480"/>
                  <a:pt x="614861" y="520123"/>
                  <a:pt x="620022" y="502920"/>
                </a:cubicBezTo>
                <a:cubicBezTo>
                  <a:pt x="622654" y="494148"/>
                  <a:pt x="631166" y="488251"/>
                  <a:pt x="635262" y="480060"/>
                </a:cubicBezTo>
                <a:cubicBezTo>
                  <a:pt x="638854" y="472876"/>
                  <a:pt x="639718" y="464583"/>
                  <a:pt x="642882" y="457200"/>
                </a:cubicBezTo>
                <a:cubicBezTo>
                  <a:pt x="654483" y="430130"/>
                  <a:pt x="658057" y="426818"/>
                  <a:pt x="673362" y="403860"/>
                </a:cubicBezTo>
                <a:cubicBezTo>
                  <a:pt x="675902" y="350520"/>
                  <a:pt x="662733" y="294025"/>
                  <a:pt x="680982" y="243840"/>
                </a:cubicBezTo>
                <a:cubicBezTo>
                  <a:pt x="687120" y="226961"/>
                  <a:pt x="719092" y="245739"/>
                  <a:pt x="734322" y="236220"/>
                </a:cubicBezTo>
                <a:cubicBezTo>
                  <a:pt x="743203" y="230669"/>
                  <a:pt x="739670" y="215963"/>
                  <a:pt x="741942" y="205740"/>
                </a:cubicBezTo>
                <a:cubicBezTo>
                  <a:pt x="744752" y="193097"/>
                  <a:pt x="747022" y="180340"/>
                  <a:pt x="749562" y="167640"/>
                </a:cubicBezTo>
                <a:cubicBezTo>
                  <a:pt x="764802" y="170180"/>
                  <a:pt x="781463" y="168350"/>
                  <a:pt x="795282" y="175260"/>
                </a:cubicBezTo>
                <a:cubicBezTo>
                  <a:pt x="816694" y="185966"/>
                  <a:pt x="806121" y="205953"/>
                  <a:pt x="818142" y="220980"/>
                </a:cubicBezTo>
                <a:cubicBezTo>
                  <a:pt x="828885" y="234409"/>
                  <a:pt x="848803" y="238820"/>
                  <a:pt x="863862" y="243840"/>
                </a:cubicBezTo>
                <a:cubicBezTo>
                  <a:pt x="866179" y="250791"/>
                  <a:pt x="874922" y="302344"/>
                  <a:pt x="901962" y="259080"/>
                </a:cubicBezTo>
                <a:cubicBezTo>
                  <a:pt x="911481" y="243850"/>
                  <a:pt x="901550" y="221804"/>
                  <a:pt x="909582" y="205740"/>
                </a:cubicBezTo>
                <a:cubicBezTo>
                  <a:pt x="913174" y="198556"/>
                  <a:pt x="924822" y="200660"/>
                  <a:pt x="932442" y="198120"/>
                </a:cubicBezTo>
                <a:cubicBezTo>
                  <a:pt x="937522" y="190500"/>
                  <a:pt x="939731" y="179804"/>
                  <a:pt x="947682" y="175260"/>
                </a:cubicBezTo>
                <a:cubicBezTo>
                  <a:pt x="958927" y="168834"/>
                  <a:pt x="980972" y="179665"/>
                  <a:pt x="985782" y="167640"/>
                </a:cubicBezTo>
                <a:cubicBezTo>
                  <a:pt x="999022" y="134539"/>
                  <a:pt x="981625" y="94609"/>
                  <a:pt x="993402" y="60960"/>
                </a:cubicBezTo>
                <a:cubicBezTo>
                  <a:pt x="1001345" y="38266"/>
                  <a:pt x="1039993" y="14659"/>
                  <a:pt x="1061982" y="0"/>
                </a:cubicBezTo>
                <a:cubicBezTo>
                  <a:pt x="1157333" y="19070"/>
                  <a:pt x="1047730" y="-15200"/>
                  <a:pt x="1107702" y="53340"/>
                </a:cubicBezTo>
                <a:cubicBezTo>
                  <a:pt x="1118280" y="65430"/>
                  <a:pt x="1153422" y="68580"/>
                  <a:pt x="1153422" y="68580"/>
                </a:cubicBezTo>
                <a:cubicBezTo>
                  <a:pt x="1161127" y="80138"/>
                  <a:pt x="1176282" y="98526"/>
                  <a:pt x="1176282" y="114300"/>
                </a:cubicBezTo>
                <a:cubicBezTo>
                  <a:pt x="1176282" y="124773"/>
                  <a:pt x="1171202" y="134620"/>
                  <a:pt x="1168662" y="144780"/>
                </a:cubicBezTo>
                <a:cubicBezTo>
                  <a:pt x="1171202" y="154940"/>
                  <a:pt x="1170473" y="166546"/>
                  <a:pt x="1176282" y="175260"/>
                </a:cubicBezTo>
                <a:cubicBezTo>
                  <a:pt x="1181362" y="182880"/>
                  <a:pt x="1196012" y="181893"/>
                  <a:pt x="1199142" y="190500"/>
                </a:cubicBezTo>
                <a:cubicBezTo>
                  <a:pt x="1233667" y="285445"/>
                  <a:pt x="1177314" y="239448"/>
                  <a:pt x="1229622" y="274320"/>
                </a:cubicBezTo>
                <a:cubicBezTo>
                  <a:pt x="1267460" y="331077"/>
                  <a:pt x="1218829" y="261368"/>
                  <a:pt x="1267722" y="320040"/>
                </a:cubicBezTo>
                <a:cubicBezTo>
                  <a:pt x="1299472" y="358140"/>
                  <a:pt x="1263912" y="330200"/>
                  <a:pt x="1305822" y="358140"/>
                </a:cubicBezTo>
                <a:cubicBezTo>
                  <a:pt x="1314525" y="371195"/>
                  <a:pt x="1332890" y="396694"/>
                  <a:pt x="1336302" y="411480"/>
                </a:cubicBezTo>
                <a:cubicBezTo>
                  <a:pt x="1341474" y="433892"/>
                  <a:pt x="1341382" y="457200"/>
                  <a:pt x="1343922" y="480060"/>
                </a:cubicBezTo>
                <a:cubicBezTo>
                  <a:pt x="1338842" y="487680"/>
                  <a:pt x="1331092" y="494085"/>
                  <a:pt x="1328682" y="502920"/>
                </a:cubicBezTo>
                <a:cubicBezTo>
                  <a:pt x="1323294" y="522677"/>
                  <a:pt x="1336473" y="550395"/>
                  <a:pt x="1321062" y="563880"/>
                </a:cubicBezTo>
                <a:cubicBezTo>
                  <a:pt x="1314995" y="569189"/>
                  <a:pt x="1251537" y="552214"/>
                  <a:pt x="1237242" y="548640"/>
                </a:cubicBezTo>
                <a:cubicBezTo>
                  <a:pt x="1227545" y="555105"/>
                  <a:pt x="1194080" y="566796"/>
                  <a:pt x="1222002" y="586740"/>
                </a:cubicBezTo>
                <a:cubicBezTo>
                  <a:pt x="1235074" y="596077"/>
                  <a:pt x="1267722" y="601980"/>
                  <a:pt x="1267722" y="601980"/>
                </a:cubicBezTo>
                <a:cubicBezTo>
                  <a:pt x="1272802" y="609600"/>
                  <a:pt x="1276486" y="618364"/>
                  <a:pt x="1282962" y="624840"/>
                </a:cubicBezTo>
                <a:cubicBezTo>
                  <a:pt x="1304800" y="646678"/>
                  <a:pt x="1303892" y="635305"/>
                  <a:pt x="1328682" y="647700"/>
                </a:cubicBezTo>
                <a:cubicBezTo>
                  <a:pt x="1336873" y="651796"/>
                  <a:pt x="1343922" y="657860"/>
                  <a:pt x="1351542" y="662940"/>
                </a:cubicBezTo>
                <a:cubicBezTo>
                  <a:pt x="1349002" y="675640"/>
                  <a:pt x="1339826" y="688753"/>
                  <a:pt x="1343922" y="701040"/>
                </a:cubicBezTo>
                <a:cubicBezTo>
                  <a:pt x="1346462" y="708660"/>
                  <a:pt x="1360510" y="703642"/>
                  <a:pt x="1366782" y="708660"/>
                </a:cubicBezTo>
                <a:cubicBezTo>
                  <a:pt x="1373933" y="714381"/>
                  <a:pt x="1376942" y="723900"/>
                  <a:pt x="1382022" y="731520"/>
                </a:cubicBezTo>
                <a:cubicBezTo>
                  <a:pt x="1379482" y="767080"/>
                  <a:pt x="1398583" y="812004"/>
                  <a:pt x="1374402" y="838200"/>
                </a:cubicBezTo>
                <a:cubicBezTo>
                  <a:pt x="1355373" y="858815"/>
                  <a:pt x="1318391" y="834288"/>
                  <a:pt x="1290582" y="830580"/>
                </a:cubicBezTo>
                <a:cubicBezTo>
                  <a:pt x="1280201" y="829196"/>
                  <a:pt x="1270469" y="824441"/>
                  <a:pt x="1260102" y="822960"/>
                </a:cubicBezTo>
                <a:cubicBezTo>
                  <a:pt x="1234832" y="819350"/>
                  <a:pt x="1209302" y="817880"/>
                  <a:pt x="1183902" y="815340"/>
                </a:cubicBezTo>
                <a:cubicBezTo>
                  <a:pt x="1194030" y="800148"/>
                  <a:pt x="1223730" y="766890"/>
                  <a:pt x="1191522" y="746760"/>
                </a:cubicBezTo>
                <a:cubicBezTo>
                  <a:pt x="1176292" y="737241"/>
                  <a:pt x="1155962" y="751840"/>
                  <a:pt x="1138182" y="754380"/>
                </a:cubicBezTo>
                <a:cubicBezTo>
                  <a:pt x="1130562" y="759460"/>
                  <a:pt x="1120402" y="762000"/>
                  <a:pt x="1115322" y="769620"/>
                </a:cubicBezTo>
                <a:cubicBezTo>
                  <a:pt x="1109513" y="778334"/>
                  <a:pt x="1109974" y="789877"/>
                  <a:pt x="1107702" y="800100"/>
                </a:cubicBezTo>
                <a:cubicBezTo>
                  <a:pt x="1103013" y="821200"/>
                  <a:pt x="1103924" y="845795"/>
                  <a:pt x="1084842" y="861060"/>
                </a:cubicBezTo>
                <a:cubicBezTo>
                  <a:pt x="1078570" y="866078"/>
                  <a:pt x="1069602" y="866140"/>
                  <a:pt x="1061982" y="868680"/>
                </a:cubicBezTo>
                <a:cubicBezTo>
                  <a:pt x="1007574" y="850544"/>
                  <a:pt x="1029628" y="862351"/>
                  <a:pt x="993402" y="838200"/>
                </a:cubicBezTo>
                <a:cubicBezTo>
                  <a:pt x="923923" y="843545"/>
                  <a:pt x="895437" y="829485"/>
                  <a:pt x="848622" y="876300"/>
                </a:cubicBezTo>
                <a:cubicBezTo>
                  <a:pt x="841002" y="883920"/>
                  <a:pt x="834268" y="892544"/>
                  <a:pt x="825762" y="899160"/>
                </a:cubicBezTo>
                <a:cubicBezTo>
                  <a:pt x="811304" y="910405"/>
                  <a:pt x="780042" y="929640"/>
                  <a:pt x="780042" y="929640"/>
                </a:cubicBezTo>
                <a:cubicBezTo>
                  <a:pt x="777502" y="937260"/>
                  <a:pt x="777440" y="946228"/>
                  <a:pt x="772422" y="952500"/>
                </a:cubicBezTo>
                <a:cubicBezTo>
                  <a:pt x="766701" y="959651"/>
                  <a:pt x="758628" y="966445"/>
                  <a:pt x="749562" y="967740"/>
                </a:cubicBezTo>
                <a:cubicBezTo>
                  <a:pt x="704232" y="974216"/>
                  <a:pt x="658122" y="972820"/>
                  <a:pt x="612402" y="975360"/>
                </a:cubicBezTo>
                <a:cubicBezTo>
                  <a:pt x="599702" y="972820"/>
                  <a:pt x="585078" y="974924"/>
                  <a:pt x="574302" y="967740"/>
                </a:cubicBezTo>
                <a:cubicBezTo>
                  <a:pt x="567619" y="963285"/>
                  <a:pt x="572954" y="949898"/>
                  <a:pt x="566682" y="944880"/>
                </a:cubicBezTo>
                <a:cubicBezTo>
                  <a:pt x="558504" y="938338"/>
                  <a:pt x="546362" y="939800"/>
                  <a:pt x="536202" y="937260"/>
                </a:cubicBezTo>
                <a:cubicBezTo>
                  <a:pt x="471055" y="958976"/>
                  <a:pt x="506422" y="950507"/>
                  <a:pt x="429522" y="960120"/>
                </a:cubicBezTo>
                <a:cubicBezTo>
                  <a:pt x="424442" y="967740"/>
                  <a:pt x="420145" y="975945"/>
                  <a:pt x="414282" y="982980"/>
                </a:cubicBezTo>
                <a:cubicBezTo>
                  <a:pt x="407383" y="991259"/>
                  <a:pt x="395424" y="995834"/>
                  <a:pt x="391422" y="1005840"/>
                </a:cubicBezTo>
                <a:cubicBezTo>
                  <a:pt x="384752" y="1022516"/>
                  <a:pt x="387324" y="1041568"/>
                  <a:pt x="383802" y="1059180"/>
                </a:cubicBezTo>
                <a:cubicBezTo>
                  <a:pt x="382227" y="1067056"/>
                  <a:pt x="378389" y="1074317"/>
                  <a:pt x="376182" y="1082040"/>
                </a:cubicBezTo>
                <a:cubicBezTo>
                  <a:pt x="373305" y="1092110"/>
                  <a:pt x="376607" y="1105816"/>
                  <a:pt x="368562" y="1112520"/>
                </a:cubicBezTo>
                <a:cubicBezTo>
                  <a:pt x="358612" y="1120811"/>
                  <a:pt x="343162" y="1117600"/>
                  <a:pt x="330462" y="1120140"/>
                </a:cubicBezTo>
                <a:cubicBezTo>
                  <a:pt x="325382" y="1112520"/>
                  <a:pt x="324162" y="1099267"/>
                  <a:pt x="315222" y="1097280"/>
                </a:cubicBezTo>
                <a:cubicBezTo>
                  <a:pt x="262277" y="1085515"/>
                  <a:pt x="272002" y="1105482"/>
                  <a:pt x="239022" y="1120140"/>
                </a:cubicBezTo>
                <a:cubicBezTo>
                  <a:pt x="224342" y="1126664"/>
                  <a:pt x="193302" y="1135380"/>
                  <a:pt x="193302" y="1135380"/>
                </a:cubicBezTo>
                <a:cubicBezTo>
                  <a:pt x="185682" y="1130300"/>
                  <a:pt x="173843" y="1128643"/>
                  <a:pt x="170442" y="1120140"/>
                </a:cubicBezTo>
                <a:cubicBezTo>
                  <a:pt x="162837" y="1101127"/>
                  <a:pt x="168210" y="1078937"/>
                  <a:pt x="162822" y="1059180"/>
                </a:cubicBezTo>
                <a:cubicBezTo>
                  <a:pt x="160412" y="1050345"/>
                  <a:pt x="152662" y="1043940"/>
                  <a:pt x="147582" y="1036320"/>
                </a:cubicBezTo>
                <a:cubicBezTo>
                  <a:pt x="145042" y="1021080"/>
                  <a:pt x="148822" y="1003257"/>
                  <a:pt x="139962" y="990600"/>
                </a:cubicBezTo>
                <a:cubicBezTo>
                  <a:pt x="129458" y="975595"/>
                  <a:pt x="94242" y="960120"/>
                  <a:pt x="94242" y="960120"/>
                </a:cubicBezTo>
                <a:cubicBezTo>
                  <a:pt x="91702" y="947420"/>
                  <a:pt x="93048" y="933265"/>
                  <a:pt x="86622" y="922020"/>
                </a:cubicBezTo>
                <a:cubicBezTo>
                  <a:pt x="82078" y="914069"/>
                  <a:pt x="70238" y="913256"/>
                  <a:pt x="63762" y="906780"/>
                </a:cubicBezTo>
                <a:cubicBezTo>
                  <a:pt x="48990" y="892008"/>
                  <a:pt x="47100" y="879653"/>
                  <a:pt x="40902" y="861060"/>
                </a:cubicBezTo>
                <a:cubicBezTo>
                  <a:pt x="38362" y="835660"/>
                  <a:pt x="40789" y="809258"/>
                  <a:pt x="33282" y="784860"/>
                </a:cubicBezTo>
                <a:cubicBezTo>
                  <a:pt x="23877" y="754293"/>
                  <a:pt x="-26303" y="768016"/>
                  <a:pt x="18042" y="716280"/>
                </a:cubicBezTo>
                <a:cubicBezTo>
                  <a:pt x="26471" y="706446"/>
                  <a:pt x="44238" y="713762"/>
                  <a:pt x="56142" y="708660"/>
                </a:cubicBezTo>
                <a:cubicBezTo>
                  <a:pt x="62745" y="705830"/>
                  <a:pt x="56142" y="660400"/>
                  <a:pt x="63762" y="65532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5" name="Полилиния 71">
            <a:extLst>
              <a:ext uri="{FF2B5EF4-FFF2-40B4-BE49-F238E27FC236}">
                <a16:creationId xmlns:a16="http://schemas.microsoft.com/office/drawing/2014/main" id="{D6517BFF-517F-4CAB-9B1E-CA3E318FC77F}"/>
              </a:ext>
            </a:extLst>
          </p:cNvPr>
          <p:cNvSpPr/>
          <p:nvPr/>
        </p:nvSpPr>
        <p:spPr>
          <a:xfrm>
            <a:off x="3138343" y="3100430"/>
            <a:ext cx="1016171" cy="1078385"/>
          </a:xfrm>
          <a:custGeom>
            <a:avLst/>
            <a:gdLst>
              <a:gd name="connsiteX0" fmla="*/ 883920 w 1120140"/>
              <a:gd name="connsiteY0" fmla="*/ 137160 h 1188720"/>
              <a:gd name="connsiteX1" fmla="*/ 922020 w 1120140"/>
              <a:gd name="connsiteY1" fmla="*/ 152400 h 1188720"/>
              <a:gd name="connsiteX2" fmla="*/ 937260 w 1120140"/>
              <a:gd name="connsiteY2" fmla="*/ 175260 h 1188720"/>
              <a:gd name="connsiteX3" fmla="*/ 914400 w 1120140"/>
              <a:gd name="connsiteY3" fmla="*/ 289560 h 1188720"/>
              <a:gd name="connsiteX4" fmla="*/ 906780 w 1120140"/>
              <a:gd name="connsiteY4" fmla="*/ 312420 h 1188720"/>
              <a:gd name="connsiteX5" fmla="*/ 883920 w 1120140"/>
              <a:gd name="connsiteY5" fmla="*/ 327660 h 1188720"/>
              <a:gd name="connsiteX6" fmla="*/ 929640 w 1120140"/>
              <a:gd name="connsiteY6" fmla="*/ 350520 h 1188720"/>
              <a:gd name="connsiteX7" fmla="*/ 982980 w 1120140"/>
              <a:gd name="connsiteY7" fmla="*/ 396240 h 1188720"/>
              <a:gd name="connsiteX8" fmla="*/ 998220 w 1120140"/>
              <a:gd name="connsiteY8" fmla="*/ 419100 h 1188720"/>
              <a:gd name="connsiteX9" fmla="*/ 990600 w 1120140"/>
              <a:gd name="connsiteY9" fmla="*/ 480060 h 1188720"/>
              <a:gd name="connsiteX10" fmla="*/ 967740 w 1120140"/>
              <a:gd name="connsiteY10" fmla="*/ 502920 h 1188720"/>
              <a:gd name="connsiteX11" fmla="*/ 960120 w 1120140"/>
              <a:gd name="connsiteY11" fmla="*/ 525780 h 1188720"/>
              <a:gd name="connsiteX12" fmla="*/ 975360 w 1120140"/>
              <a:gd name="connsiteY12" fmla="*/ 548640 h 1188720"/>
              <a:gd name="connsiteX13" fmla="*/ 982980 w 1120140"/>
              <a:gd name="connsiteY13" fmla="*/ 571500 h 1188720"/>
              <a:gd name="connsiteX14" fmla="*/ 1005840 w 1120140"/>
              <a:gd name="connsiteY14" fmla="*/ 662940 h 1188720"/>
              <a:gd name="connsiteX15" fmla="*/ 1013460 w 1120140"/>
              <a:gd name="connsiteY15" fmla="*/ 685800 h 1188720"/>
              <a:gd name="connsiteX16" fmla="*/ 1021080 w 1120140"/>
              <a:gd name="connsiteY16" fmla="*/ 731520 h 1188720"/>
              <a:gd name="connsiteX17" fmla="*/ 1043940 w 1120140"/>
              <a:gd name="connsiteY17" fmla="*/ 754380 h 1188720"/>
              <a:gd name="connsiteX18" fmla="*/ 1097280 w 1120140"/>
              <a:gd name="connsiteY18" fmla="*/ 777240 h 1188720"/>
              <a:gd name="connsiteX19" fmla="*/ 1112520 w 1120140"/>
              <a:gd name="connsiteY19" fmla="*/ 891540 h 1188720"/>
              <a:gd name="connsiteX20" fmla="*/ 1120140 w 1120140"/>
              <a:gd name="connsiteY20" fmla="*/ 914400 h 1188720"/>
              <a:gd name="connsiteX21" fmla="*/ 1074420 w 1120140"/>
              <a:gd name="connsiteY21" fmla="*/ 922020 h 1188720"/>
              <a:gd name="connsiteX22" fmla="*/ 1043940 w 1120140"/>
              <a:gd name="connsiteY22" fmla="*/ 929640 h 1188720"/>
              <a:gd name="connsiteX23" fmla="*/ 1036320 w 1120140"/>
              <a:gd name="connsiteY23" fmla="*/ 952500 h 1188720"/>
              <a:gd name="connsiteX24" fmla="*/ 1013460 w 1120140"/>
              <a:gd name="connsiteY24" fmla="*/ 998220 h 1188720"/>
              <a:gd name="connsiteX25" fmla="*/ 1021080 w 1120140"/>
              <a:gd name="connsiteY25" fmla="*/ 1036320 h 1188720"/>
              <a:gd name="connsiteX26" fmla="*/ 1028700 w 1120140"/>
              <a:gd name="connsiteY26" fmla="*/ 1066800 h 1188720"/>
              <a:gd name="connsiteX27" fmla="*/ 1021080 w 1120140"/>
              <a:gd name="connsiteY27" fmla="*/ 1089660 h 1188720"/>
              <a:gd name="connsiteX28" fmla="*/ 990600 w 1120140"/>
              <a:gd name="connsiteY28" fmla="*/ 1097280 h 1188720"/>
              <a:gd name="connsiteX29" fmla="*/ 982980 w 1120140"/>
              <a:gd name="connsiteY29" fmla="*/ 1120140 h 1188720"/>
              <a:gd name="connsiteX30" fmla="*/ 975360 w 1120140"/>
              <a:gd name="connsiteY30" fmla="*/ 1158240 h 1188720"/>
              <a:gd name="connsiteX31" fmla="*/ 952500 w 1120140"/>
              <a:gd name="connsiteY31" fmla="*/ 1173480 h 1188720"/>
              <a:gd name="connsiteX32" fmla="*/ 899160 w 1120140"/>
              <a:gd name="connsiteY32" fmla="*/ 1150620 h 1188720"/>
              <a:gd name="connsiteX33" fmla="*/ 815340 w 1120140"/>
              <a:gd name="connsiteY33" fmla="*/ 1158240 h 1188720"/>
              <a:gd name="connsiteX34" fmla="*/ 769620 w 1120140"/>
              <a:gd name="connsiteY34" fmla="*/ 1181100 h 1188720"/>
              <a:gd name="connsiteX35" fmla="*/ 739140 w 1120140"/>
              <a:gd name="connsiteY35" fmla="*/ 1135380 h 1188720"/>
              <a:gd name="connsiteX36" fmla="*/ 716280 w 1120140"/>
              <a:gd name="connsiteY36" fmla="*/ 1120140 h 1188720"/>
              <a:gd name="connsiteX37" fmla="*/ 662940 w 1120140"/>
              <a:gd name="connsiteY37" fmla="*/ 1135380 h 1188720"/>
              <a:gd name="connsiteX38" fmla="*/ 655320 w 1120140"/>
              <a:gd name="connsiteY38" fmla="*/ 1158240 h 1188720"/>
              <a:gd name="connsiteX39" fmla="*/ 594360 w 1120140"/>
              <a:gd name="connsiteY39" fmla="*/ 1150620 h 1188720"/>
              <a:gd name="connsiteX40" fmla="*/ 571500 w 1120140"/>
              <a:gd name="connsiteY40" fmla="*/ 1135380 h 1188720"/>
              <a:gd name="connsiteX41" fmla="*/ 548640 w 1120140"/>
              <a:gd name="connsiteY41" fmla="*/ 1127760 h 1188720"/>
              <a:gd name="connsiteX42" fmla="*/ 495300 w 1120140"/>
              <a:gd name="connsiteY42" fmla="*/ 1104900 h 1188720"/>
              <a:gd name="connsiteX43" fmla="*/ 457200 w 1120140"/>
              <a:gd name="connsiteY43" fmla="*/ 1150620 h 1188720"/>
              <a:gd name="connsiteX44" fmla="*/ 449580 w 1120140"/>
              <a:gd name="connsiteY44" fmla="*/ 1188720 h 1188720"/>
              <a:gd name="connsiteX45" fmla="*/ 441960 w 1120140"/>
              <a:gd name="connsiteY45" fmla="*/ 1120140 h 1188720"/>
              <a:gd name="connsiteX46" fmla="*/ 419100 w 1120140"/>
              <a:gd name="connsiteY46" fmla="*/ 1112520 h 1188720"/>
              <a:gd name="connsiteX47" fmla="*/ 396240 w 1120140"/>
              <a:gd name="connsiteY47" fmla="*/ 1135380 h 1188720"/>
              <a:gd name="connsiteX48" fmla="*/ 403860 w 1120140"/>
              <a:gd name="connsiteY48" fmla="*/ 1104900 h 1188720"/>
              <a:gd name="connsiteX49" fmla="*/ 411480 w 1120140"/>
              <a:gd name="connsiteY49" fmla="*/ 1082040 h 1188720"/>
              <a:gd name="connsiteX50" fmla="*/ 403860 w 1120140"/>
              <a:gd name="connsiteY50" fmla="*/ 1043940 h 1188720"/>
              <a:gd name="connsiteX51" fmla="*/ 342900 w 1120140"/>
              <a:gd name="connsiteY51" fmla="*/ 1051560 h 1188720"/>
              <a:gd name="connsiteX52" fmla="*/ 312420 w 1120140"/>
              <a:gd name="connsiteY52" fmla="*/ 1074420 h 1188720"/>
              <a:gd name="connsiteX53" fmla="*/ 297180 w 1120140"/>
              <a:gd name="connsiteY53" fmla="*/ 1043940 h 1188720"/>
              <a:gd name="connsiteX54" fmla="*/ 289560 w 1120140"/>
              <a:gd name="connsiteY54" fmla="*/ 1021080 h 1188720"/>
              <a:gd name="connsiteX55" fmla="*/ 266700 w 1120140"/>
              <a:gd name="connsiteY55" fmla="*/ 1013460 h 1188720"/>
              <a:gd name="connsiteX56" fmla="*/ 228600 w 1120140"/>
              <a:gd name="connsiteY56" fmla="*/ 1005840 h 1188720"/>
              <a:gd name="connsiteX57" fmla="*/ 198120 w 1120140"/>
              <a:gd name="connsiteY57" fmla="*/ 960120 h 1188720"/>
              <a:gd name="connsiteX58" fmla="*/ 121920 w 1120140"/>
              <a:gd name="connsiteY58" fmla="*/ 929640 h 1188720"/>
              <a:gd name="connsiteX59" fmla="*/ 83820 w 1120140"/>
              <a:gd name="connsiteY59" fmla="*/ 922020 h 1188720"/>
              <a:gd name="connsiteX60" fmla="*/ 30480 w 1120140"/>
              <a:gd name="connsiteY60" fmla="*/ 883920 h 1188720"/>
              <a:gd name="connsiteX61" fmla="*/ 15240 w 1120140"/>
              <a:gd name="connsiteY61" fmla="*/ 861060 h 1188720"/>
              <a:gd name="connsiteX62" fmla="*/ 0 w 1120140"/>
              <a:gd name="connsiteY62" fmla="*/ 800100 h 1188720"/>
              <a:gd name="connsiteX63" fmla="*/ 15240 w 1120140"/>
              <a:gd name="connsiteY63" fmla="*/ 701040 h 1188720"/>
              <a:gd name="connsiteX64" fmla="*/ 30480 w 1120140"/>
              <a:gd name="connsiteY64" fmla="*/ 678180 h 1188720"/>
              <a:gd name="connsiteX65" fmla="*/ 22860 w 1120140"/>
              <a:gd name="connsiteY65" fmla="*/ 624840 h 1188720"/>
              <a:gd name="connsiteX66" fmla="*/ 22860 w 1120140"/>
              <a:gd name="connsiteY66" fmla="*/ 533400 h 1188720"/>
              <a:gd name="connsiteX67" fmla="*/ 68580 w 1120140"/>
              <a:gd name="connsiteY67" fmla="*/ 525780 h 1188720"/>
              <a:gd name="connsiteX68" fmla="*/ 91440 w 1120140"/>
              <a:gd name="connsiteY68" fmla="*/ 518160 h 1188720"/>
              <a:gd name="connsiteX69" fmla="*/ 144780 w 1120140"/>
              <a:gd name="connsiteY69" fmla="*/ 510540 h 1188720"/>
              <a:gd name="connsiteX70" fmla="*/ 175260 w 1120140"/>
              <a:gd name="connsiteY70" fmla="*/ 480060 h 1188720"/>
              <a:gd name="connsiteX71" fmla="*/ 198120 w 1120140"/>
              <a:gd name="connsiteY71" fmla="*/ 464820 h 1188720"/>
              <a:gd name="connsiteX72" fmla="*/ 213360 w 1120140"/>
              <a:gd name="connsiteY72" fmla="*/ 441960 h 1188720"/>
              <a:gd name="connsiteX73" fmla="*/ 198120 w 1120140"/>
              <a:gd name="connsiteY73" fmla="*/ 365760 h 1188720"/>
              <a:gd name="connsiteX74" fmla="*/ 167640 w 1120140"/>
              <a:gd name="connsiteY74" fmla="*/ 220980 h 1188720"/>
              <a:gd name="connsiteX75" fmla="*/ 175260 w 1120140"/>
              <a:gd name="connsiteY75" fmla="*/ 114300 h 1188720"/>
              <a:gd name="connsiteX76" fmla="*/ 243840 w 1120140"/>
              <a:gd name="connsiteY76" fmla="*/ 91440 h 1188720"/>
              <a:gd name="connsiteX77" fmla="*/ 358140 w 1120140"/>
              <a:gd name="connsiteY77" fmla="*/ 83820 h 1188720"/>
              <a:gd name="connsiteX78" fmla="*/ 480060 w 1120140"/>
              <a:gd name="connsiteY78" fmla="*/ 60960 h 1188720"/>
              <a:gd name="connsiteX79" fmla="*/ 525780 w 1120140"/>
              <a:gd name="connsiteY79" fmla="*/ 53340 h 1188720"/>
              <a:gd name="connsiteX80" fmla="*/ 594360 w 1120140"/>
              <a:gd name="connsiteY80" fmla="*/ 45720 h 1188720"/>
              <a:gd name="connsiteX81" fmla="*/ 624840 w 1120140"/>
              <a:gd name="connsiteY81" fmla="*/ 0 h 1188720"/>
              <a:gd name="connsiteX82" fmla="*/ 662940 w 1120140"/>
              <a:gd name="connsiteY82" fmla="*/ 7620 h 1188720"/>
              <a:gd name="connsiteX83" fmla="*/ 678180 w 1120140"/>
              <a:gd name="connsiteY83" fmla="*/ 30480 h 1188720"/>
              <a:gd name="connsiteX84" fmla="*/ 685800 w 1120140"/>
              <a:gd name="connsiteY84" fmla="*/ 182880 h 1188720"/>
              <a:gd name="connsiteX85" fmla="*/ 739140 w 1120140"/>
              <a:gd name="connsiteY85" fmla="*/ 205740 h 1188720"/>
              <a:gd name="connsiteX86" fmla="*/ 822960 w 1120140"/>
              <a:gd name="connsiteY86" fmla="*/ 198120 h 1188720"/>
              <a:gd name="connsiteX87" fmla="*/ 861060 w 1120140"/>
              <a:gd name="connsiteY87" fmla="*/ 152400 h 1188720"/>
              <a:gd name="connsiteX88" fmla="*/ 883920 w 1120140"/>
              <a:gd name="connsiteY88" fmla="*/ 137160 h 118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120140" h="1188720">
                <a:moveTo>
                  <a:pt x="883920" y="137160"/>
                </a:moveTo>
                <a:cubicBezTo>
                  <a:pt x="894080" y="137160"/>
                  <a:pt x="910889" y="144450"/>
                  <a:pt x="922020" y="152400"/>
                </a:cubicBezTo>
                <a:cubicBezTo>
                  <a:pt x="929472" y="157723"/>
                  <a:pt x="936608" y="166125"/>
                  <a:pt x="937260" y="175260"/>
                </a:cubicBezTo>
                <a:cubicBezTo>
                  <a:pt x="943250" y="259113"/>
                  <a:pt x="936260" y="238553"/>
                  <a:pt x="914400" y="289560"/>
                </a:cubicBezTo>
                <a:cubicBezTo>
                  <a:pt x="911236" y="296943"/>
                  <a:pt x="911798" y="306148"/>
                  <a:pt x="906780" y="312420"/>
                </a:cubicBezTo>
                <a:cubicBezTo>
                  <a:pt x="901059" y="319571"/>
                  <a:pt x="891540" y="322580"/>
                  <a:pt x="883920" y="327660"/>
                </a:cubicBezTo>
                <a:cubicBezTo>
                  <a:pt x="949434" y="371336"/>
                  <a:pt x="866544" y="318972"/>
                  <a:pt x="929640" y="350520"/>
                </a:cubicBezTo>
                <a:cubicBezTo>
                  <a:pt x="949863" y="360631"/>
                  <a:pt x="968919" y="379835"/>
                  <a:pt x="982980" y="396240"/>
                </a:cubicBezTo>
                <a:cubicBezTo>
                  <a:pt x="988940" y="403193"/>
                  <a:pt x="993140" y="411480"/>
                  <a:pt x="998220" y="419100"/>
                </a:cubicBezTo>
                <a:cubicBezTo>
                  <a:pt x="995680" y="439420"/>
                  <a:pt x="997598" y="460815"/>
                  <a:pt x="990600" y="480060"/>
                </a:cubicBezTo>
                <a:cubicBezTo>
                  <a:pt x="986917" y="490188"/>
                  <a:pt x="973718" y="493954"/>
                  <a:pt x="967740" y="502920"/>
                </a:cubicBezTo>
                <a:cubicBezTo>
                  <a:pt x="963285" y="509603"/>
                  <a:pt x="962660" y="518160"/>
                  <a:pt x="960120" y="525780"/>
                </a:cubicBezTo>
                <a:cubicBezTo>
                  <a:pt x="965200" y="533400"/>
                  <a:pt x="971264" y="540449"/>
                  <a:pt x="975360" y="548640"/>
                </a:cubicBezTo>
                <a:cubicBezTo>
                  <a:pt x="978952" y="555824"/>
                  <a:pt x="980910" y="563739"/>
                  <a:pt x="982980" y="571500"/>
                </a:cubicBezTo>
                <a:cubicBezTo>
                  <a:pt x="991075" y="601857"/>
                  <a:pt x="995905" y="633134"/>
                  <a:pt x="1005840" y="662940"/>
                </a:cubicBezTo>
                <a:cubicBezTo>
                  <a:pt x="1008380" y="670560"/>
                  <a:pt x="1011718" y="677959"/>
                  <a:pt x="1013460" y="685800"/>
                </a:cubicBezTo>
                <a:cubicBezTo>
                  <a:pt x="1016812" y="700882"/>
                  <a:pt x="1014805" y="717401"/>
                  <a:pt x="1021080" y="731520"/>
                </a:cubicBezTo>
                <a:cubicBezTo>
                  <a:pt x="1025457" y="741368"/>
                  <a:pt x="1035171" y="748116"/>
                  <a:pt x="1043940" y="754380"/>
                </a:cubicBezTo>
                <a:cubicBezTo>
                  <a:pt x="1060418" y="766150"/>
                  <a:pt x="1078625" y="771022"/>
                  <a:pt x="1097280" y="777240"/>
                </a:cubicBezTo>
                <a:cubicBezTo>
                  <a:pt x="1100949" y="810257"/>
                  <a:pt x="1104919" y="857336"/>
                  <a:pt x="1112520" y="891540"/>
                </a:cubicBezTo>
                <a:cubicBezTo>
                  <a:pt x="1114262" y="899381"/>
                  <a:pt x="1117600" y="906780"/>
                  <a:pt x="1120140" y="914400"/>
                </a:cubicBezTo>
                <a:cubicBezTo>
                  <a:pt x="1105710" y="957689"/>
                  <a:pt x="1124208" y="927552"/>
                  <a:pt x="1074420" y="922020"/>
                </a:cubicBezTo>
                <a:cubicBezTo>
                  <a:pt x="1064011" y="920863"/>
                  <a:pt x="1054100" y="927100"/>
                  <a:pt x="1043940" y="929640"/>
                </a:cubicBezTo>
                <a:cubicBezTo>
                  <a:pt x="1041400" y="937260"/>
                  <a:pt x="1039912" y="945316"/>
                  <a:pt x="1036320" y="952500"/>
                </a:cubicBezTo>
                <a:cubicBezTo>
                  <a:pt x="1006777" y="1011586"/>
                  <a:pt x="1032613" y="940761"/>
                  <a:pt x="1013460" y="998220"/>
                </a:cubicBezTo>
                <a:cubicBezTo>
                  <a:pt x="1016000" y="1010920"/>
                  <a:pt x="1018270" y="1023677"/>
                  <a:pt x="1021080" y="1036320"/>
                </a:cubicBezTo>
                <a:cubicBezTo>
                  <a:pt x="1023352" y="1046543"/>
                  <a:pt x="1028700" y="1056327"/>
                  <a:pt x="1028700" y="1066800"/>
                </a:cubicBezTo>
                <a:cubicBezTo>
                  <a:pt x="1028700" y="1074832"/>
                  <a:pt x="1027352" y="1084642"/>
                  <a:pt x="1021080" y="1089660"/>
                </a:cubicBezTo>
                <a:cubicBezTo>
                  <a:pt x="1012902" y="1096202"/>
                  <a:pt x="1000760" y="1094740"/>
                  <a:pt x="990600" y="1097280"/>
                </a:cubicBezTo>
                <a:cubicBezTo>
                  <a:pt x="988060" y="1104900"/>
                  <a:pt x="984928" y="1112348"/>
                  <a:pt x="982980" y="1120140"/>
                </a:cubicBezTo>
                <a:cubicBezTo>
                  <a:pt x="979839" y="1132705"/>
                  <a:pt x="981786" y="1146995"/>
                  <a:pt x="975360" y="1158240"/>
                </a:cubicBezTo>
                <a:cubicBezTo>
                  <a:pt x="970816" y="1166191"/>
                  <a:pt x="960120" y="1168400"/>
                  <a:pt x="952500" y="1173480"/>
                </a:cubicBezTo>
                <a:cubicBezTo>
                  <a:pt x="946548" y="1170504"/>
                  <a:pt x="910372" y="1150620"/>
                  <a:pt x="899160" y="1150620"/>
                </a:cubicBezTo>
                <a:cubicBezTo>
                  <a:pt x="871105" y="1150620"/>
                  <a:pt x="843280" y="1155700"/>
                  <a:pt x="815340" y="1158240"/>
                </a:cubicBezTo>
                <a:cubicBezTo>
                  <a:pt x="813085" y="1159744"/>
                  <a:pt x="777235" y="1186539"/>
                  <a:pt x="769620" y="1181100"/>
                </a:cubicBezTo>
                <a:cubicBezTo>
                  <a:pt x="754715" y="1170454"/>
                  <a:pt x="749300" y="1150620"/>
                  <a:pt x="739140" y="1135380"/>
                </a:cubicBezTo>
                <a:cubicBezTo>
                  <a:pt x="734060" y="1127760"/>
                  <a:pt x="723900" y="1125220"/>
                  <a:pt x="716280" y="1120140"/>
                </a:cubicBezTo>
                <a:cubicBezTo>
                  <a:pt x="716016" y="1120206"/>
                  <a:pt x="666584" y="1131736"/>
                  <a:pt x="662940" y="1135380"/>
                </a:cubicBezTo>
                <a:cubicBezTo>
                  <a:pt x="657260" y="1141060"/>
                  <a:pt x="657860" y="1150620"/>
                  <a:pt x="655320" y="1158240"/>
                </a:cubicBezTo>
                <a:cubicBezTo>
                  <a:pt x="635000" y="1155700"/>
                  <a:pt x="614117" y="1156008"/>
                  <a:pt x="594360" y="1150620"/>
                </a:cubicBezTo>
                <a:cubicBezTo>
                  <a:pt x="585525" y="1148210"/>
                  <a:pt x="579691" y="1139476"/>
                  <a:pt x="571500" y="1135380"/>
                </a:cubicBezTo>
                <a:cubicBezTo>
                  <a:pt x="564316" y="1131788"/>
                  <a:pt x="556023" y="1130924"/>
                  <a:pt x="548640" y="1127760"/>
                </a:cubicBezTo>
                <a:cubicBezTo>
                  <a:pt x="482728" y="1099512"/>
                  <a:pt x="548911" y="1122770"/>
                  <a:pt x="495300" y="1104900"/>
                </a:cubicBezTo>
                <a:cubicBezTo>
                  <a:pt x="483441" y="1116759"/>
                  <a:pt x="463565" y="1133646"/>
                  <a:pt x="457200" y="1150620"/>
                </a:cubicBezTo>
                <a:cubicBezTo>
                  <a:pt x="452652" y="1162747"/>
                  <a:pt x="452120" y="1176020"/>
                  <a:pt x="449580" y="1188720"/>
                </a:cubicBezTo>
                <a:cubicBezTo>
                  <a:pt x="447040" y="1165860"/>
                  <a:pt x="450502" y="1141496"/>
                  <a:pt x="441960" y="1120140"/>
                </a:cubicBezTo>
                <a:cubicBezTo>
                  <a:pt x="438977" y="1112682"/>
                  <a:pt x="426720" y="1109980"/>
                  <a:pt x="419100" y="1112520"/>
                </a:cubicBezTo>
                <a:cubicBezTo>
                  <a:pt x="408877" y="1115928"/>
                  <a:pt x="403860" y="1127760"/>
                  <a:pt x="396240" y="1135380"/>
                </a:cubicBezTo>
                <a:cubicBezTo>
                  <a:pt x="398780" y="1125220"/>
                  <a:pt x="400983" y="1114970"/>
                  <a:pt x="403860" y="1104900"/>
                </a:cubicBezTo>
                <a:cubicBezTo>
                  <a:pt x="406067" y="1097177"/>
                  <a:pt x="411480" y="1090072"/>
                  <a:pt x="411480" y="1082040"/>
                </a:cubicBezTo>
                <a:cubicBezTo>
                  <a:pt x="411480" y="1069088"/>
                  <a:pt x="406400" y="1056640"/>
                  <a:pt x="403860" y="1043940"/>
                </a:cubicBezTo>
                <a:cubicBezTo>
                  <a:pt x="383540" y="1046480"/>
                  <a:pt x="363294" y="1053414"/>
                  <a:pt x="342900" y="1051560"/>
                </a:cubicBezTo>
                <a:cubicBezTo>
                  <a:pt x="305460" y="1048156"/>
                  <a:pt x="327216" y="1000441"/>
                  <a:pt x="312420" y="1074420"/>
                </a:cubicBezTo>
                <a:cubicBezTo>
                  <a:pt x="307340" y="1064260"/>
                  <a:pt x="301655" y="1054381"/>
                  <a:pt x="297180" y="1043940"/>
                </a:cubicBezTo>
                <a:cubicBezTo>
                  <a:pt x="294016" y="1036557"/>
                  <a:pt x="295240" y="1026760"/>
                  <a:pt x="289560" y="1021080"/>
                </a:cubicBezTo>
                <a:cubicBezTo>
                  <a:pt x="283880" y="1015400"/>
                  <a:pt x="274492" y="1015408"/>
                  <a:pt x="266700" y="1013460"/>
                </a:cubicBezTo>
                <a:cubicBezTo>
                  <a:pt x="254135" y="1010319"/>
                  <a:pt x="241300" y="1008380"/>
                  <a:pt x="228600" y="1005840"/>
                </a:cubicBezTo>
                <a:lnTo>
                  <a:pt x="198120" y="960120"/>
                </a:lnTo>
                <a:cubicBezTo>
                  <a:pt x="170850" y="919214"/>
                  <a:pt x="193468" y="940647"/>
                  <a:pt x="121920" y="929640"/>
                </a:cubicBezTo>
                <a:cubicBezTo>
                  <a:pt x="109119" y="927671"/>
                  <a:pt x="96520" y="924560"/>
                  <a:pt x="83820" y="922020"/>
                </a:cubicBezTo>
                <a:cubicBezTo>
                  <a:pt x="51560" y="857500"/>
                  <a:pt x="92521" y="919372"/>
                  <a:pt x="30480" y="883920"/>
                </a:cubicBezTo>
                <a:cubicBezTo>
                  <a:pt x="22529" y="879376"/>
                  <a:pt x="19336" y="869251"/>
                  <a:pt x="15240" y="861060"/>
                </a:cubicBezTo>
                <a:cubicBezTo>
                  <a:pt x="7430" y="845439"/>
                  <a:pt x="2898" y="814591"/>
                  <a:pt x="0" y="800100"/>
                </a:cubicBezTo>
                <a:cubicBezTo>
                  <a:pt x="1177" y="790682"/>
                  <a:pt x="8695" y="718494"/>
                  <a:pt x="15240" y="701040"/>
                </a:cubicBezTo>
                <a:cubicBezTo>
                  <a:pt x="18456" y="692465"/>
                  <a:pt x="25400" y="685800"/>
                  <a:pt x="30480" y="678180"/>
                </a:cubicBezTo>
                <a:cubicBezTo>
                  <a:pt x="27940" y="660400"/>
                  <a:pt x="26382" y="642452"/>
                  <a:pt x="22860" y="624840"/>
                </a:cubicBezTo>
                <a:cubicBezTo>
                  <a:pt x="16099" y="591035"/>
                  <a:pt x="-8935" y="578821"/>
                  <a:pt x="22860" y="533400"/>
                </a:cubicBezTo>
                <a:cubicBezTo>
                  <a:pt x="31720" y="520743"/>
                  <a:pt x="53498" y="529132"/>
                  <a:pt x="68580" y="525780"/>
                </a:cubicBezTo>
                <a:cubicBezTo>
                  <a:pt x="76421" y="524038"/>
                  <a:pt x="83564" y="519735"/>
                  <a:pt x="91440" y="518160"/>
                </a:cubicBezTo>
                <a:cubicBezTo>
                  <a:pt x="109052" y="514638"/>
                  <a:pt x="127000" y="513080"/>
                  <a:pt x="144780" y="510540"/>
                </a:cubicBezTo>
                <a:cubicBezTo>
                  <a:pt x="154940" y="500380"/>
                  <a:pt x="164351" y="489411"/>
                  <a:pt x="175260" y="480060"/>
                </a:cubicBezTo>
                <a:cubicBezTo>
                  <a:pt x="182213" y="474100"/>
                  <a:pt x="191644" y="471296"/>
                  <a:pt x="198120" y="464820"/>
                </a:cubicBezTo>
                <a:cubicBezTo>
                  <a:pt x="204596" y="458344"/>
                  <a:pt x="208280" y="449580"/>
                  <a:pt x="213360" y="441960"/>
                </a:cubicBezTo>
                <a:cubicBezTo>
                  <a:pt x="206377" y="414026"/>
                  <a:pt x="200994" y="395941"/>
                  <a:pt x="198120" y="365760"/>
                </a:cubicBezTo>
                <a:cubicBezTo>
                  <a:pt x="185500" y="233248"/>
                  <a:pt x="214793" y="283850"/>
                  <a:pt x="167640" y="220980"/>
                </a:cubicBezTo>
                <a:cubicBezTo>
                  <a:pt x="170180" y="185420"/>
                  <a:pt x="157184" y="145028"/>
                  <a:pt x="175260" y="114300"/>
                </a:cubicBezTo>
                <a:cubicBezTo>
                  <a:pt x="187477" y="93530"/>
                  <a:pt x="219797" y="93043"/>
                  <a:pt x="243840" y="91440"/>
                </a:cubicBezTo>
                <a:lnTo>
                  <a:pt x="358140" y="83820"/>
                </a:lnTo>
                <a:cubicBezTo>
                  <a:pt x="425099" y="39180"/>
                  <a:pt x="385635" y="51517"/>
                  <a:pt x="480060" y="60960"/>
                </a:cubicBezTo>
                <a:cubicBezTo>
                  <a:pt x="495300" y="58420"/>
                  <a:pt x="510465" y="55382"/>
                  <a:pt x="525780" y="53340"/>
                </a:cubicBezTo>
                <a:cubicBezTo>
                  <a:pt x="548579" y="50300"/>
                  <a:pt x="574109" y="56625"/>
                  <a:pt x="594360" y="45720"/>
                </a:cubicBezTo>
                <a:cubicBezTo>
                  <a:pt x="610487" y="37036"/>
                  <a:pt x="624840" y="0"/>
                  <a:pt x="624840" y="0"/>
                </a:cubicBezTo>
                <a:cubicBezTo>
                  <a:pt x="637540" y="2540"/>
                  <a:pt x="651695" y="1194"/>
                  <a:pt x="662940" y="7620"/>
                </a:cubicBezTo>
                <a:cubicBezTo>
                  <a:pt x="670891" y="12164"/>
                  <a:pt x="676995" y="21399"/>
                  <a:pt x="678180" y="30480"/>
                </a:cubicBezTo>
                <a:cubicBezTo>
                  <a:pt x="684759" y="80916"/>
                  <a:pt x="676701" y="132837"/>
                  <a:pt x="685800" y="182880"/>
                </a:cubicBezTo>
                <a:cubicBezTo>
                  <a:pt x="688306" y="196662"/>
                  <a:pt x="733016" y="204209"/>
                  <a:pt x="739140" y="205740"/>
                </a:cubicBezTo>
                <a:cubicBezTo>
                  <a:pt x="767080" y="203200"/>
                  <a:pt x="795984" y="205827"/>
                  <a:pt x="822960" y="198120"/>
                </a:cubicBezTo>
                <a:cubicBezTo>
                  <a:pt x="830242" y="196039"/>
                  <a:pt x="858585" y="161064"/>
                  <a:pt x="861060" y="152400"/>
                </a:cubicBezTo>
                <a:cubicBezTo>
                  <a:pt x="863851" y="142631"/>
                  <a:pt x="873760" y="137160"/>
                  <a:pt x="883920" y="13716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6" name="Полилиния 72">
            <a:extLst>
              <a:ext uri="{FF2B5EF4-FFF2-40B4-BE49-F238E27FC236}">
                <a16:creationId xmlns:a16="http://schemas.microsoft.com/office/drawing/2014/main" id="{17444713-6B07-4D77-B7A5-22C6B8EA7E78}"/>
              </a:ext>
            </a:extLst>
          </p:cNvPr>
          <p:cNvSpPr/>
          <p:nvPr/>
        </p:nvSpPr>
        <p:spPr>
          <a:xfrm>
            <a:off x="3463241" y="4088950"/>
            <a:ext cx="1192874" cy="1674064"/>
          </a:xfrm>
          <a:custGeom>
            <a:avLst/>
            <a:gdLst>
              <a:gd name="connsiteX0" fmla="*/ 1257300 w 1314923"/>
              <a:gd name="connsiteY0" fmla="*/ 982980 h 1845346"/>
              <a:gd name="connsiteX1" fmla="*/ 1143000 w 1314923"/>
              <a:gd name="connsiteY1" fmla="*/ 990600 h 1845346"/>
              <a:gd name="connsiteX2" fmla="*/ 1074420 w 1314923"/>
              <a:gd name="connsiteY2" fmla="*/ 1051560 h 1845346"/>
              <a:gd name="connsiteX3" fmla="*/ 1059180 w 1314923"/>
              <a:gd name="connsiteY3" fmla="*/ 1074420 h 1845346"/>
              <a:gd name="connsiteX4" fmla="*/ 1051560 w 1314923"/>
              <a:gd name="connsiteY4" fmla="*/ 1158240 h 1845346"/>
              <a:gd name="connsiteX5" fmla="*/ 1005840 w 1314923"/>
              <a:gd name="connsiteY5" fmla="*/ 1203960 h 1845346"/>
              <a:gd name="connsiteX6" fmla="*/ 960120 w 1314923"/>
              <a:gd name="connsiteY6" fmla="*/ 1234440 h 1845346"/>
              <a:gd name="connsiteX7" fmla="*/ 952500 w 1314923"/>
              <a:gd name="connsiteY7" fmla="*/ 1257300 h 1845346"/>
              <a:gd name="connsiteX8" fmla="*/ 944880 w 1314923"/>
              <a:gd name="connsiteY8" fmla="*/ 1295400 h 1845346"/>
              <a:gd name="connsiteX9" fmla="*/ 922020 w 1314923"/>
              <a:gd name="connsiteY9" fmla="*/ 1310640 h 1845346"/>
              <a:gd name="connsiteX10" fmla="*/ 883920 w 1314923"/>
              <a:gd name="connsiteY10" fmla="*/ 1348740 h 1845346"/>
              <a:gd name="connsiteX11" fmla="*/ 845820 w 1314923"/>
              <a:gd name="connsiteY11" fmla="*/ 1379220 h 1845346"/>
              <a:gd name="connsiteX12" fmla="*/ 830580 w 1314923"/>
              <a:gd name="connsiteY12" fmla="*/ 1440180 h 1845346"/>
              <a:gd name="connsiteX13" fmla="*/ 762000 w 1314923"/>
              <a:gd name="connsiteY13" fmla="*/ 1493520 h 1845346"/>
              <a:gd name="connsiteX14" fmla="*/ 731520 w 1314923"/>
              <a:gd name="connsiteY14" fmla="*/ 1516380 h 1845346"/>
              <a:gd name="connsiteX15" fmla="*/ 708660 w 1314923"/>
              <a:gd name="connsiteY15" fmla="*/ 1539240 h 1845346"/>
              <a:gd name="connsiteX16" fmla="*/ 685800 w 1314923"/>
              <a:gd name="connsiteY16" fmla="*/ 1546860 h 1845346"/>
              <a:gd name="connsiteX17" fmla="*/ 647700 w 1314923"/>
              <a:gd name="connsiteY17" fmla="*/ 1615440 h 1845346"/>
              <a:gd name="connsiteX18" fmla="*/ 624840 w 1314923"/>
              <a:gd name="connsiteY18" fmla="*/ 1630680 h 1845346"/>
              <a:gd name="connsiteX19" fmla="*/ 601980 w 1314923"/>
              <a:gd name="connsiteY19" fmla="*/ 1676400 h 1845346"/>
              <a:gd name="connsiteX20" fmla="*/ 632460 w 1314923"/>
              <a:gd name="connsiteY20" fmla="*/ 1737360 h 1845346"/>
              <a:gd name="connsiteX21" fmla="*/ 647700 w 1314923"/>
              <a:gd name="connsiteY21" fmla="*/ 1783080 h 1845346"/>
              <a:gd name="connsiteX22" fmla="*/ 632460 w 1314923"/>
              <a:gd name="connsiteY22" fmla="*/ 1836420 h 1845346"/>
              <a:gd name="connsiteX23" fmla="*/ 609600 w 1314923"/>
              <a:gd name="connsiteY23" fmla="*/ 1828800 h 1845346"/>
              <a:gd name="connsiteX24" fmla="*/ 594360 w 1314923"/>
              <a:gd name="connsiteY24" fmla="*/ 1805940 h 1845346"/>
              <a:gd name="connsiteX25" fmla="*/ 586740 w 1314923"/>
              <a:gd name="connsiteY25" fmla="*/ 1744980 h 1845346"/>
              <a:gd name="connsiteX26" fmla="*/ 541020 w 1314923"/>
              <a:gd name="connsiteY26" fmla="*/ 1714500 h 1845346"/>
              <a:gd name="connsiteX27" fmla="*/ 449580 w 1314923"/>
              <a:gd name="connsiteY27" fmla="*/ 1691640 h 1845346"/>
              <a:gd name="connsiteX28" fmla="*/ 419100 w 1314923"/>
              <a:gd name="connsiteY28" fmla="*/ 1699260 h 1845346"/>
              <a:gd name="connsiteX29" fmla="*/ 381000 w 1314923"/>
              <a:gd name="connsiteY29" fmla="*/ 1737360 h 1845346"/>
              <a:gd name="connsiteX30" fmla="*/ 358140 w 1314923"/>
              <a:gd name="connsiteY30" fmla="*/ 1760220 h 1845346"/>
              <a:gd name="connsiteX31" fmla="*/ 266700 w 1314923"/>
              <a:gd name="connsiteY31" fmla="*/ 1760220 h 1845346"/>
              <a:gd name="connsiteX32" fmla="*/ 213360 w 1314923"/>
              <a:gd name="connsiteY32" fmla="*/ 1752600 h 1845346"/>
              <a:gd name="connsiteX33" fmla="*/ 220980 w 1314923"/>
              <a:gd name="connsiteY33" fmla="*/ 1798320 h 1845346"/>
              <a:gd name="connsiteX34" fmla="*/ 236220 w 1314923"/>
              <a:gd name="connsiteY34" fmla="*/ 1844040 h 1845346"/>
              <a:gd name="connsiteX35" fmla="*/ 190500 w 1314923"/>
              <a:gd name="connsiteY35" fmla="*/ 1821180 h 1845346"/>
              <a:gd name="connsiteX36" fmla="*/ 160020 w 1314923"/>
              <a:gd name="connsiteY36" fmla="*/ 1798320 h 1845346"/>
              <a:gd name="connsiteX37" fmla="*/ 129540 w 1314923"/>
              <a:gd name="connsiteY37" fmla="*/ 1790700 h 1845346"/>
              <a:gd name="connsiteX38" fmla="*/ 30480 w 1314923"/>
              <a:gd name="connsiteY38" fmla="*/ 1775460 h 1845346"/>
              <a:gd name="connsiteX39" fmla="*/ 22860 w 1314923"/>
              <a:gd name="connsiteY39" fmla="*/ 1752600 h 1845346"/>
              <a:gd name="connsiteX40" fmla="*/ 15240 w 1314923"/>
              <a:gd name="connsiteY40" fmla="*/ 1714500 h 1845346"/>
              <a:gd name="connsiteX41" fmla="*/ 0 w 1314923"/>
              <a:gd name="connsiteY41" fmla="*/ 1691640 h 1845346"/>
              <a:gd name="connsiteX42" fmla="*/ 68580 w 1314923"/>
              <a:gd name="connsiteY42" fmla="*/ 1638300 h 1845346"/>
              <a:gd name="connsiteX43" fmla="*/ 91440 w 1314923"/>
              <a:gd name="connsiteY43" fmla="*/ 1645920 h 1845346"/>
              <a:gd name="connsiteX44" fmla="*/ 114300 w 1314923"/>
              <a:gd name="connsiteY44" fmla="*/ 1653540 h 1845346"/>
              <a:gd name="connsiteX45" fmla="*/ 121920 w 1314923"/>
              <a:gd name="connsiteY45" fmla="*/ 1607820 h 1845346"/>
              <a:gd name="connsiteX46" fmla="*/ 152400 w 1314923"/>
              <a:gd name="connsiteY46" fmla="*/ 1539240 h 1845346"/>
              <a:gd name="connsiteX47" fmla="*/ 175260 w 1314923"/>
              <a:gd name="connsiteY47" fmla="*/ 1524000 h 1845346"/>
              <a:gd name="connsiteX48" fmla="*/ 266700 w 1314923"/>
              <a:gd name="connsiteY48" fmla="*/ 1485900 h 1845346"/>
              <a:gd name="connsiteX49" fmla="*/ 251460 w 1314923"/>
              <a:gd name="connsiteY49" fmla="*/ 1485900 h 1845346"/>
              <a:gd name="connsiteX50" fmla="*/ 220980 w 1314923"/>
              <a:gd name="connsiteY50" fmla="*/ 1501140 h 1845346"/>
              <a:gd name="connsiteX51" fmla="*/ 251460 w 1314923"/>
              <a:gd name="connsiteY51" fmla="*/ 1424940 h 1845346"/>
              <a:gd name="connsiteX52" fmla="*/ 243840 w 1314923"/>
              <a:gd name="connsiteY52" fmla="*/ 1402080 h 1845346"/>
              <a:gd name="connsiteX53" fmla="*/ 274320 w 1314923"/>
              <a:gd name="connsiteY53" fmla="*/ 1386840 h 1845346"/>
              <a:gd name="connsiteX54" fmla="*/ 320040 w 1314923"/>
              <a:gd name="connsiteY54" fmla="*/ 1363980 h 1845346"/>
              <a:gd name="connsiteX55" fmla="*/ 335280 w 1314923"/>
              <a:gd name="connsiteY55" fmla="*/ 1303020 h 1845346"/>
              <a:gd name="connsiteX56" fmla="*/ 365760 w 1314923"/>
              <a:gd name="connsiteY56" fmla="*/ 1280160 h 1845346"/>
              <a:gd name="connsiteX57" fmla="*/ 381000 w 1314923"/>
              <a:gd name="connsiteY57" fmla="*/ 1257300 h 1845346"/>
              <a:gd name="connsiteX58" fmla="*/ 335280 w 1314923"/>
              <a:gd name="connsiteY58" fmla="*/ 1211580 h 1845346"/>
              <a:gd name="connsiteX59" fmla="*/ 289560 w 1314923"/>
              <a:gd name="connsiteY59" fmla="*/ 1158240 h 1845346"/>
              <a:gd name="connsiteX60" fmla="*/ 320040 w 1314923"/>
              <a:gd name="connsiteY60" fmla="*/ 1120140 h 1845346"/>
              <a:gd name="connsiteX61" fmla="*/ 327660 w 1314923"/>
              <a:gd name="connsiteY61" fmla="*/ 1097280 h 1845346"/>
              <a:gd name="connsiteX62" fmla="*/ 342900 w 1314923"/>
              <a:gd name="connsiteY62" fmla="*/ 1066800 h 1845346"/>
              <a:gd name="connsiteX63" fmla="*/ 434340 w 1314923"/>
              <a:gd name="connsiteY63" fmla="*/ 1074420 h 1845346"/>
              <a:gd name="connsiteX64" fmla="*/ 472440 w 1314923"/>
              <a:gd name="connsiteY64" fmla="*/ 1143000 h 1845346"/>
              <a:gd name="connsiteX65" fmla="*/ 480060 w 1314923"/>
              <a:gd name="connsiteY65" fmla="*/ 1104900 h 1845346"/>
              <a:gd name="connsiteX66" fmla="*/ 510540 w 1314923"/>
              <a:gd name="connsiteY66" fmla="*/ 1097280 h 1845346"/>
              <a:gd name="connsiteX67" fmla="*/ 525780 w 1314923"/>
              <a:gd name="connsiteY67" fmla="*/ 1127760 h 1845346"/>
              <a:gd name="connsiteX68" fmla="*/ 563880 w 1314923"/>
              <a:gd name="connsiteY68" fmla="*/ 1165860 h 1845346"/>
              <a:gd name="connsiteX69" fmla="*/ 624840 w 1314923"/>
              <a:gd name="connsiteY69" fmla="*/ 1158240 h 1845346"/>
              <a:gd name="connsiteX70" fmla="*/ 632460 w 1314923"/>
              <a:gd name="connsiteY70" fmla="*/ 1104900 h 1845346"/>
              <a:gd name="connsiteX71" fmla="*/ 655320 w 1314923"/>
              <a:gd name="connsiteY71" fmla="*/ 1112520 h 1845346"/>
              <a:gd name="connsiteX72" fmla="*/ 678180 w 1314923"/>
              <a:gd name="connsiteY72" fmla="*/ 1127760 h 1845346"/>
              <a:gd name="connsiteX73" fmla="*/ 716280 w 1314923"/>
              <a:gd name="connsiteY73" fmla="*/ 1165860 h 1845346"/>
              <a:gd name="connsiteX74" fmla="*/ 754380 w 1314923"/>
              <a:gd name="connsiteY74" fmla="*/ 1158240 h 1845346"/>
              <a:gd name="connsiteX75" fmla="*/ 777240 w 1314923"/>
              <a:gd name="connsiteY75" fmla="*/ 1143000 h 1845346"/>
              <a:gd name="connsiteX76" fmla="*/ 822960 w 1314923"/>
              <a:gd name="connsiteY76" fmla="*/ 1127760 h 1845346"/>
              <a:gd name="connsiteX77" fmla="*/ 800100 w 1314923"/>
              <a:gd name="connsiteY77" fmla="*/ 1028700 h 1845346"/>
              <a:gd name="connsiteX78" fmla="*/ 777240 w 1314923"/>
              <a:gd name="connsiteY78" fmla="*/ 1013460 h 1845346"/>
              <a:gd name="connsiteX79" fmla="*/ 746760 w 1314923"/>
              <a:gd name="connsiteY79" fmla="*/ 1005840 h 1845346"/>
              <a:gd name="connsiteX80" fmla="*/ 693420 w 1314923"/>
              <a:gd name="connsiteY80" fmla="*/ 861060 h 1845346"/>
              <a:gd name="connsiteX81" fmla="*/ 670560 w 1314923"/>
              <a:gd name="connsiteY81" fmla="*/ 845820 h 1845346"/>
              <a:gd name="connsiteX82" fmla="*/ 624840 w 1314923"/>
              <a:gd name="connsiteY82" fmla="*/ 838200 h 1845346"/>
              <a:gd name="connsiteX83" fmla="*/ 609600 w 1314923"/>
              <a:gd name="connsiteY83" fmla="*/ 815340 h 1845346"/>
              <a:gd name="connsiteX84" fmla="*/ 586740 w 1314923"/>
              <a:gd name="connsiteY84" fmla="*/ 762000 h 1845346"/>
              <a:gd name="connsiteX85" fmla="*/ 586740 w 1314923"/>
              <a:gd name="connsiteY85" fmla="*/ 594360 h 1845346"/>
              <a:gd name="connsiteX86" fmla="*/ 571500 w 1314923"/>
              <a:gd name="connsiteY86" fmla="*/ 571500 h 1845346"/>
              <a:gd name="connsiteX87" fmla="*/ 541020 w 1314923"/>
              <a:gd name="connsiteY87" fmla="*/ 533400 h 1845346"/>
              <a:gd name="connsiteX88" fmla="*/ 495300 w 1314923"/>
              <a:gd name="connsiteY88" fmla="*/ 518160 h 1845346"/>
              <a:gd name="connsiteX89" fmla="*/ 472440 w 1314923"/>
              <a:gd name="connsiteY89" fmla="*/ 525780 h 1845346"/>
              <a:gd name="connsiteX90" fmla="*/ 464820 w 1314923"/>
              <a:gd name="connsiteY90" fmla="*/ 502920 h 1845346"/>
              <a:gd name="connsiteX91" fmla="*/ 449580 w 1314923"/>
              <a:gd name="connsiteY91" fmla="*/ 480060 h 1845346"/>
              <a:gd name="connsiteX92" fmla="*/ 441960 w 1314923"/>
              <a:gd name="connsiteY92" fmla="*/ 457200 h 1845346"/>
              <a:gd name="connsiteX93" fmla="*/ 388620 w 1314923"/>
              <a:gd name="connsiteY93" fmla="*/ 434340 h 1845346"/>
              <a:gd name="connsiteX94" fmla="*/ 396240 w 1314923"/>
              <a:gd name="connsiteY94" fmla="*/ 358140 h 1845346"/>
              <a:gd name="connsiteX95" fmla="*/ 426720 w 1314923"/>
              <a:gd name="connsiteY95" fmla="*/ 335280 h 1845346"/>
              <a:gd name="connsiteX96" fmla="*/ 464820 w 1314923"/>
              <a:gd name="connsiteY96" fmla="*/ 281940 h 1845346"/>
              <a:gd name="connsiteX97" fmla="*/ 457200 w 1314923"/>
              <a:gd name="connsiteY97" fmla="*/ 220980 h 1845346"/>
              <a:gd name="connsiteX98" fmla="*/ 434340 w 1314923"/>
              <a:gd name="connsiteY98" fmla="*/ 213360 h 1845346"/>
              <a:gd name="connsiteX99" fmla="*/ 419100 w 1314923"/>
              <a:gd name="connsiteY99" fmla="*/ 190500 h 1845346"/>
              <a:gd name="connsiteX100" fmla="*/ 411480 w 1314923"/>
              <a:gd name="connsiteY100" fmla="*/ 160020 h 1845346"/>
              <a:gd name="connsiteX101" fmla="*/ 396240 w 1314923"/>
              <a:gd name="connsiteY101" fmla="*/ 137160 h 1845346"/>
              <a:gd name="connsiteX102" fmla="*/ 373380 w 1314923"/>
              <a:gd name="connsiteY102" fmla="*/ 129540 h 1845346"/>
              <a:gd name="connsiteX103" fmla="*/ 281940 w 1314923"/>
              <a:gd name="connsiteY103" fmla="*/ 121920 h 1845346"/>
              <a:gd name="connsiteX104" fmla="*/ 289560 w 1314923"/>
              <a:gd name="connsiteY104" fmla="*/ 53340 h 1845346"/>
              <a:gd name="connsiteX105" fmla="*/ 335280 w 1314923"/>
              <a:gd name="connsiteY105" fmla="*/ 38100 h 1845346"/>
              <a:gd name="connsiteX106" fmla="*/ 358140 w 1314923"/>
              <a:gd name="connsiteY106" fmla="*/ 30480 h 1845346"/>
              <a:gd name="connsiteX107" fmla="*/ 381000 w 1314923"/>
              <a:gd name="connsiteY107" fmla="*/ 45720 h 1845346"/>
              <a:gd name="connsiteX108" fmla="*/ 419100 w 1314923"/>
              <a:gd name="connsiteY108" fmla="*/ 91440 h 1845346"/>
              <a:gd name="connsiteX109" fmla="*/ 518160 w 1314923"/>
              <a:gd name="connsiteY109" fmla="*/ 76200 h 1845346"/>
              <a:gd name="connsiteX110" fmla="*/ 541020 w 1314923"/>
              <a:gd name="connsiteY110" fmla="*/ 60960 h 1845346"/>
              <a:gd name="connsiteX111" fmla="*/ 571500 w 1314923"/>
              <a:gd name="connsiteY111" fmla="*/ 68580 h 1845346"/>
              <a:gd name="connsiteX112" fmla="*/ 594360 w 1314923"/>
              <a:gd name="connsiteY112" fmla="*/ 83820 h 1845346"/>
              <a:gd name="connsiteX113" fmla="*/ 624840 w 1314923"/>
              <a:gd name="connsiteY113" fmla="*/ 76200 h 1845346"/>
              <a:gd name="connsiteX114" fmla="*/ 601980 w 1314923"/>
              <a:gd name="connsiteY114" fmla="*/ 45720 h 1845346"/>
              <a:gd name="connsiteX115" fmla="*/ 640080 w 1314923"/>
              <a:gd name="connsiteY115" fmla="*/ 0 h 1845346"/>
              <a:gd name="connsiteX116" fmla="*/ 693420 w 1314923"/>
              <a:gd name="connsiteY116" fmla="*/ 7620 h 1845346"/>
              <a:gd name="connsiteX117" fmla="*/ 716280 w 1314923"/>
              <a:gd name="connsiteY117" fmla="*/ 15240 h 1845346"/>
              <a:gd name="connsiteX118" fmla="*/ 769620 w 1314923"/>
              <a:gd name="connsiteY118" fmla="*/ 22860 h 1845346"/>
              <a:gd name="connsiteX119" fmla="*/ 777240 w 1314923"/>
              <a:gd name="connsiteY119" fmla="*/ 45720 h 1845346"/>
              <a:gd name="connsiteX120" fmla="*/ 861060 w 1314923"/>
              <a:gd name="connsiteY120" fmla="*/ 68580 h 1845346"/>
              <a:gd name="connsiteX121" fmla="*/ 838200 w 1314923"/>
              <a:gd name="connsiteY121" fmla="*/ 160020 h 1845346"/>
              <a:gd name="connsiteX122" fmla="*/ 891540 w 1314923"/>
              <a:gd name="connsiteY122" fmla="*/ 182880 h 1845346"/>
              <a:gd name="connsiteX123" fmla="*/ 937260 w 1314923"/>
              <a:gd name="connsiteY123" fmla="*/ 228600 h 1845346"/>
              <a:gd name="connsiteX124" fmla="*/ 906780 w 1314923"/>
              <a:gd name="connsiteY124" fmla="*/ 297180 h 1845346"/>
              <a:gd name="connsiteX125" fmla="*/ 914400 w 1314923"/>
              <a:gd name="connsiteY125" fmla="*/ 327660 h 1845346"/>
              <a:gd name="connsiteX126" fmla="*/ 937260 w 1314923"/>
              <a:gd name="connsiteY126" fmla="*/ 342900 h 1845346"/>
              <a:gd name="connsiteX127" fmla="*/ 1089660 w 1314923"/>
              <a:gd name="connsiteY127" fmla="*/ 365760 h 1845346"/>
              <a:gd name="connsiteX128" fmla="*/ 1104900 w 1314923"/>
              <a:gd name="connsiteY128" fmla="*/ 388620 h 1845346"/>
              <a:gd name="connsiteX129" fmla="*/ 1112520 w 1314923"/>
              <a:gd name="connsiteY129" fmla="*/ 434340 h 1845346"/>
              <a:gd name="connsiteX130" fmla="*/ 1120140 w 1314923"/>
              <a:gd name="connsiteY130" fmla="*/ 464820 h 1845346"/>
              <a:gd name="connsiteX131" fmla="*/ 1127760 w 1314923"/>
              <a:gd name="connsiteY131" fmla="*/ 548640 h 1845346"/>
              <a:gd name="connsiteX132" fmla="*/ 1150620 w 1314923"/>
              <a:gd name="connsiteY132" fmla="*/ 563880 h 1845346"/>
              <a:gd name="connsiteX133" fmla="*/ 1181100 w 1314923"/>
              <a:gd name="connsiteY133" fmla="*/ 601980 h 1845346"/>
              <a:gd name="connsiteX134" fmla="*/ 1203960 w 1314923"/>
              <a:gd name="connsiteY134" fmla="*/ 579120 h 1845346"/>
              <a:gd name="connsiteX135" fmla="*/ 1242060 w 1314923"/>
              <a:gd name="connsiteY135" fmla="*/ 617220 h 1845346"/>
              <a:gd name="connsiteX136" fmla="*/ 1257300 w 1314923"/>
              <a:gd name="connsiteY136" fmla="*/ 640080 h 1845346"/>
              <a:gd name="connsiteX137" fmla="*/ 1303020 w 1314923"/>
              <a:gd name="connsiteY137" fmla="*/ 670560 h 1845346"/>
              <a:gd name="connsiteX138" fmla="*/ 1310640 w 1314923"/>
              <a:gd name="connsiteY138" fmla="*/ 693420 h 1845346"/>
              <a:gd name="connsiteX139" fmla="*/ 1303020 w 1314923"/>
              <a:gd name="connsiteY139" fmla="*/ 792480 h 1845346"/>
              <a:gd name="connsiteX140" fmla="*/ 1188720 w 1314923"/>
              <a:gd name="connsiteY140" fmla="*/ 777240 h 1845346"/>
              <a:gd name="connsiteX141" fmla="*/ 1196340 w 1314923"/>
              <a:gd name="connsiteY141" fmla="*/ 800100 h 1845346"/>
              <a:gd name="connsiteX142" fmla="*/ 1211580 w 1314923"/>
              <a:gd name="connsiteY142" fmla="*/ 830580 h 1845346"/>
              <a:gd name="connsiteX143" fmla="*/ 1219200 w 1314923"/>
              <a:gd name="connsiteY143" fmla="*/ 883920 h 1845346"/>
              <a:gd name="connsiteX144" fmla="*/ 1249680 w 1314923"/>
              <a:gd name="connsiteY144" fmla="*/ 891540 h 1845346"/>
              <a:gd name="connsiteX145" fmla="*/ 1264920 w 1314923"/>
              <a:gd name="connsiteY145" fmla="*/ 944880 h 1845346"/>
              <a:gd name="connsiteX146" fmla="*/ 1257300 w 1314923"/>
              <a:gd name="connsiteY146" fmla="*/ 982980 h 1845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314923" h="1845346">
                <a:moveTo>
                  <a:pt x="1257300" y="982980"/>
                </a:moveTo>
                <a:cubicBezTo>
                  <a:pt x="1236980" y="990600"/>
                  <a:pt x="1180146" y="981756"/>
                  <a:pt x="1143000" y="990600"/>
                </a:cubicBezTo>
                <a:cubicBezTo>
                  <a:pt x="1110276" y="998392"/>
                  <a:pt x="1091932" y="1027043"/>
                  <a:pt x="1074420" y="1051560"/>
                </a:cubicBezTo>
                <a:cubicBezTo>
                  <a:pt x="1069097" y="1059012"/>
                  <a:pt x="1064260" y="1066800"/>
                  <a:pt x="1059180" y="1074420"/>
                </a:cubicBezTo>
                <a:cubicBezTo>
                  <a:pt x="1056640" y="1102360"/>
                  <a:pt x="1062242" y="1132298"/>
                  <a:pt x="1051560" y="1158240"/>
                </a:cubicBezTo>
                <a:cubicBezTo>
                  <a:pt x="1043354" y="1178169"/>
                  <a:pt x="1021080" y="1188720"/>
                  <a:pt x="1005840" y="1203960"/>
                </a:cubicBezTo>
                <a:cubicBezTo>
                  <a:pt x="977300" y="1232500"/>
                  <a:pt x="993203" y="1223412"/>
                  <a:pt x="960120" y="1234440"/>
                </a:cubicBezTo>
                <a:cubicBezTo>
                  <a:pt x="957580" y="1242060"/>
                  <a:pt x="954448" y="1249508"/>
                  <a:pt x="952500" y="1257300"/>
                </a:cubicBezTo>
                <a:cubicBezTo>
                  <a:pt x="949359" y="1269865"/>
                  <a:pt x="951306" y="1284155"/>
                  <a:pt x="944880" y="1295400"/>
                </a:cubicBezTo>
                <a:cubicBezTo>
                  <a:pt x="940336" y="1303351"/>
                  <a:pt x="929640" y="1305560"/>
                  <a:pt x="922020" y="1310640"/>
                </a:cubicBezTo>
                <a:cubicBezTo>
                  <a:pt x="881380" y="1371600"/>
                  <a:pt x="934720" y="1297940"/>
                  <a:pt x="883920" y="1348740"/>
                </a:cubicBezTo>
                <a:cubicBezTo>
                  <a:pt x="849453" y="1383207"/>
                  <a:pt x="890324" y="1364385"/>
                  <a:pt x="845820" y="1379220"/>
                </a:cubicBezTo>
                <a:cubicBezTo>
                  <a:pt x="845344" y="1381602"/>
                  <a:pt x="836888" y="1432069"/>
                  <a:pt x="830580" y="1440180"/>
                </a:cubicBezTo>
                <a:cubicBezTo>
                  <a:pt x="794600" y="1486440"/>
                  <a:pt x="799560" y="1481000"/>
                  <a:pt x="762000" y="1493520"/>
                </a:cubicBezTo>
                <a:cubicBezTo>
                  <a:pt x="751840" y="1501140"/>
                  <a:pt x="741163" y="1508115"/>
                  <a:pt x="731520" y="1516380"/>
                </a:cubicBezTo>
                <a:cubicBezTo>
                  <a:pt x="723338" y="1523393"/>
                  <a:pt x="717626" y="1533262"/>
                  <a:pt x="708660" y="1539240"/>
                </a:cubicBezTo>
                <a:cubicBezTo>
                  <a:pt x="701977" y="1543695"/>
                  <a:pt x="693420" y="1544320"/>
                  <a:pt x="685800" y="1546860"/>
                </a:cubicBezTo>
                <a:cubicBezTo>
                  <a:pt x="671076" y="1591032"/>
                  <a:pt x="679287" y="1589118"/>
                  <a:pt x="647700" y="1615440"/>
                </a:cubicBezTo>
                <a:cubicBezTo>
                  <a:pt x="640665" y="1621303"/>
                  <a:pt x="632460" y="1625600"/>
                  <a:pt x="624840" y="1630680"/>
                </a:cubicBezTo>
                <a:cubicBezTo>
                  <a:pt x="619028" y="1639398"/>
                  <a:pt x="600320" y="1663117"/>
                  <a:pt x="601980" y="1676400"/>
                </a:cubicBezTo>
                <a:cubicBezTo>
                  <a:pt x="607238" y="1718461"/>
                  <a:pt x="618593" y="1706160"/>
                  <a:pt x="632460" y="1737360"/>
                </a:cubicBezTo>
                <a:cubicBezTo>
                  <a:pt x="638984" y="1752040"/>
                  <a:pt x="642620" y="1767840"/>
                  <a:pt x="647700" y="1783080"/>
                </a:cubicBezTo>
                <a:cubicBezTo>
                  <a:pt x="642620" y="1800860"/>
                  <a:pt x="644298" y="1822214"/>
                  <a:pt x="632460" y="1836420"/>
                </a:cubicBezTo>
                <a:cubicBezTo>
                  <a:pt x="627318" y="1842590"/>
                  <a:pt x="615872" y="1833818"/>
                  <a:pt x="609600" y="1828800"/>
                </a:cubicBezTo>
                <a:cubicBezTo>
                  <a:pt x="602449" y="1823079"/>
                  <a:pt x="599440" y="1813560"/>
                  <a:pt x="594360" y="1805940"/>
                </a:cubicBezTo>
                <a:cubicBezTo>
                  <a:pt x="591820" y="1785620"/>
                  <a:pt x="592128" y="1764737"/>
                  <a:pt x="586740" y="1744980"/>
                </a:cubicBezTo>
                <a:cubicBezTo>
                  <a:pt x="579157" y="1717176"/>
                  <a:pt x="564985" y="1720030"/>
                  <a:pt x="541020" y="1714500"/>
                </a:cubicBezTo>
                <a:cubicBezTo>
                  <a:pt x="458231" y="1695395"/>
                  <a:pt x="496840" y="1707393"/>
                  <a:pt x="449580" y="1691640"/>
                </a:cubicBezTo>
                <a:cubicBezTo>
                  <a:pt x="439420" y="1694180"/>
                  <a:pt x="427145" y="1692556"/>
                  <a:pt x="419100" y="1699260"/>
                </a:cubicBezTo>
                <a:cubicBezTo>
                  <a:pt x="356326" y="1751571"/>
                  <a:pt x="445708" y="1715791"/>
                  <a:pt x="381000" y="1737360"/>
                </a:cubicBezTo>
                <a:cubicBezTo>
                  <a:pt x="373380" y="1744980"/>
                  <a:pt x="367106" y="1754242"/>
                  <a:pt x="358140" y="1760220"/>
                </a:cubicBezTo>
                <a:cubicBezTo>
                  <a:pt x="332608" y="1777241"/>
                  <a:pt x="288429" y="1762634"/>
                  <a:pt x="266700" y="1760220"/>
                </a:cubicBezTo>
                <a:cubicBezTo>
                  <a:pt x="259031" y="1755108"/>
                  <a:pt x="225388" y="1724534"/>
                  <a:pt x="213360" y="1752600"/>
                </a:cubicBezTo>
                <a:cubicBezTo>
                  <a:pt x="207274" y="1766801"/>
                  <a:pt x="217233" y="1783331"/>
                  <a:pt x="220980" y="1798320"/>
                </a:cubicBezTo>
                <a:cubicBezTo>
                  <a:pt x="224876" y="1813905"/>
                  <a:pt x="249586" y="1852951"/>
                  <a:pt x="236220" y="1844040"/>
                </a:cubicBezTo>
                <a:cubicBezTo>
                  <a:pt x="206677" y="1824345"/>
                  <a:pt x="222048" y="1831696"/>
                  <a:pt x="190500" y="1821180"/>
                </a:cubicBezTo>
                <a:cubicBezTo>
                  <a:pt x="180340" y="1813560"/>
                  <a:pt x="171379" y="1804000"/>
                  <a:pt x="160020" y="1798320"/>
                </a:cubicBezTo>
                <a:cubicBezTo>
                  <a:pt x="150653" y="1793636"/>
                  <a:pt x="139610" y="1793577"/>
                  <a:pt x="129540" y="1790700"/>
                </a:cubicBezTo>
                <a:cubicBezTo>
                  <a:pt x="70392" y="1773801"/>
                  <a:pt x="153034" y="1787715"/>
                  <a:pt x="30480" y="1775460"/>
                </a:cubicBezTo>
                <a:cubicBezTo>
                  <a:pt x="27940" y="1767840"/>
                  <a:pt x="24808" y="1760392"/>
                  <a:pt x="22860" y="1752600"/>
                </a:cubicBezTo>
                <a:cubicBezTo>
                  <a:pt x="19719" y="1740035"/>
                  <a:pt x="19788" y="1726627"/>
                  <a:pt x="15240" y="1714500"/>
                </a:cubicBezTo>
                <a:cubicBezTo>
                  <a:pt x="12024" y="1705925"/>
                  <a:pt x="5080" y="1699260"/>
                  <a:pt x="0" y="1691640"/>
                </a:cubicBezTo>
                <a:cubicBezTo>
                  <a:pt x="51400" y="1640240"/>
                  <a:pt x="25273" y="1652736"/>
                  <a:pt x="68580" y="1638300"/>
                </a:cubicBezTo>
                <a:cubicBezTo>
                  <a:pt x="76200" y="1640840"/>
                  <a:pt x="86422" y="1639648"/>
                  <a:pt x="91440" y="1645920"/>
                </a:cubicBezTo>
                <a:cubicBezTo>
                  <a:pt x="111122" y="1670523"/>
                  <a:pt x="84645" y="1698023"/>
                  <a:pt x="114300" y="1653540"/>
                </a:cubicBezTo>
                <a:cubicBezTo>
                  <a:pt x="116840" y="1638300"/>
                  <a:pt x="118173" y="1622809"/>
                  <a:pt x="121920" y="1607820"/>
                </a:cubicBezTo>
                <a:cubicBezTo>
                  <a:pt x="126950" y="1587700"/>
                  <a:pt x="135721" y="1555919"/>
                  <a:pt x="152400" y="1539240"/>
                </a:cubicBezTo>
                <a:cubicBezTo>
                  <a:pt x="158876" y="1532764"/>
                  <a:pt x="166806" y="1527522"/>
                  <a:pt x="175260" y="1524000"/>
                </a:cubicBezTo>
                <a:cubicBezTo>
                  <a:pt x="278284" y="1481073"/>
                  <a:pt x="214002" y="1521032"/>
                  <a:pt x="266700" y="1485900"/>
                </a:cubicBezTo>
                <a:cubicBezTo>
                  <a:pt x="292879" y="1446631"/>
                  <a:pt x="283866" y="1465647"/>
                  <a:pt x="251460" y="1485900"/>
                </a:cubicBezTo>
                <a:cubicBezTo>
                  <a:pt x="241827" y="1491920"/>
                  <a:pt x="231140" y="1496060"/>
                  <a:pt x="220980" y="1501140"/>
                </a:cubicBezTo>
                <a:cubicBezTo>
                  <a:pt x="239812" y="1444644"/>
                  <a:pt x="229036" y="1469788"/>
                  <a:pt x="251460" y="1424940"/>
                </a:cubicBezTo>
                <a:cubicBezTo>
                  <a:pt x="248920" y="1417320"/>
                  <a:pt x="239707" y="1408968"/>
                  <a:pt x="243840" y="1402080"/>
                </a:cubicBezTo>
                <a:cubicBezTo>
                  <a:pt x="249684" y="1392340"/>
                  <a:pt x="263879" y="1391315"/>
                  <a:pt x="274320" y="1386840"/>
                </a:cubicBezTo>
                <a:cubicBezTo>
                  <a:pt x="318487" y="1367911"/>
                  <a:pt x="276109" y="1393268"/>
                  <a:pt x="320040" y="1363980"/>
                </a:cubicBezTo>
                <a:cubicBezTo>
                  <a:pt x="325120" y="1343660"/>
                  <a:pt x="325250" y="1321408"/>
                  <a:pt x="335280" y="1303020"/>
                </a:cubicBezTo>
                <a:cubicBezTo>
                  <a:pt x="341361" y="1291871"/>
                  <a:pt x="356780" y="1289140"/>
                  <a:pt x="365760" y="1280160"/>
                </a:cubicBezTo>
                <a:cubicBezTo>
                  <a:pt x="372236" y="1273684"/>
                  <a:pt x="375920" y="1264920"/>
                  <a:pt x="381000" y="1257300"/>
                </a:cubicBezTo>
                <a:cubicBezTo>
                  <a:pt x="365760" y="1242060"/>
                  <a:pt x="347235" y="1229513"/>
                  <a:pt x="335280" y="1211580"/>
                </a:cubicBezTo>
                <a:cubicBezTo>
                  <a:pt x="312070" y="1176765"/>
                  <a:pt x="326516" y="1195196"/>
                  <a:pt x="289560" y="1158240"/>
                </a:cubicBezTo>
                <a:cubicBezTo>
                  <a:pt x="308713" y="1100781"/>
                  <a:pt x="280649" y="1169379"/>
                  <a:pt x="320040" y="1120140"/>
                </a:cubicBezTo>
                <a:cubicBezTo>
                  <a:pt x="325058" y="1113868"/>
                  <a:pt x="324496" y="1104663"/>
                  <a:pt x="327660" y="1097280"/>
                </a:cubicBezTo>
                <a:cubicBezTo>
                  <a:pt x="332135" y="1086839"/>
                  <a:pt x="337820" y="1076960"/>
                  <a:pt x="342900" y="1066800"/>
                </a:cubicBezTo>
                <a:cubicBezTo>
                  <a:pt x="373380" y="1069340"/>
                  <a:pt x="410991" y="1054663"/>
                  <a:pt x="434340" y="1074420"/>
                </a:cubicBezTo>
                <a:cubicBezTo>
                  <a:pt x="515338" y="1142957"/>
                  <a:pt x="387519" y="1164230"/>
                  <a:pt x="472440" y="1143000"/>
                </a:cubicBezTo>
                <a:cubicBezTo>
                  <a:pt x="474980" y="1130300"/>
                  <a:pt x="471769" y="1114850"/>
                  <a:pt x="480060" y="1104900"/>
                </a:cubicBezTo>
                <a:cubicBezTo>
                  <a:pt x="486764" y="1096855"/>
                  <a:pt x="501173" y="1092596"/>
                  <a:pt x="510540" y="1097280"/>
                </a:cubicBezTo>
                <a:cubicBezTo>
                  <a:pt x="520700" y="1102360"/>
                  <a:pt x="520144" y="1117897"/>
                  <a:pt x="525780" y="1127760"/>
                </a:cubicBezTo>
                <a:cubicBezTo>
                  <a:pt x="541411" y="1155114"/>
                  <a:pt x="538089" y="1148666"/>
                  <a:pt x="563880" y="1165860"/>
                </a:cubicBezTo>
                <a:lnTo>
                  <a:pt x="624840" y="1158240"/>
                </a:lnTo>
                <a:cubicBezTo>
                  <a:pt x="638264" y="1146308"/>
                  <a:pt x="622497" y="1119844"/>
                  <a:pt x="632460" y="1104900"/>
                </a:cubicBezTo>
                <a:cubicBezTo>
                  <a:pt x="636915" y="1098217"/>
                  <a:pt x="648136" y="1108928"/>
                  <a:pt x="655320" y="1112520"/>
                </a:cubicBezTo>
                <a:cubicBezTo>
                  <a:pt x="663511" y="1116616"/>
                  <a:pt x="670560" y="1122680"/>
                  <a:pt x="678180" y="1127760"/>
                </a:cubicBezTo>
                <a:cubicBezTo>
                  <a:pt x="686493" y="1140229"/>
                  <a:pt x="697807" y="1163551"/>
                  <a:pt x="716280" y="1165860"/>
                </a:cubicBezTo>
                <a:cubicBezTo>
                  <a:pt x="729131" y="1167466"/>
                  <a:pt x="741680" y="1160780"/>
                  <a:pt x="754380" y="1158240"/>
                </a:cubicBezTo>
                <a:cubicBezTo>
                  <a:pt x="762000" y="1153160"/>
                  <a:pt x="768871" y="1146719"/>
                  <a:pt x="777240" y="1143000"/>
                </a:cubicBezTo>
                <a:cubicBezTo>
                  <a:pt x="791920" y="1136476"/>
                  <a:pt x="822960" y="1127760"/>
                  <a:pt x="822960" y="1127760"/>
                </a:cubicBezTo>
                <a:cubicBezTo>
                  <a:pt x="818981" y="1087973"/>
                  <a:pt x="827866" y="1056466"/>
                  <a:pt x="800100" y="1028700"/>
                </a:cubicBezTo>
                <a:cubicBezTo>
                  <a:pt x="793624" y="1022224"/>
                  <a:pt x="785658" y="1017068"/>
                  <a:pt x="777240" y="1013460"/>
                </a:cubicBezTo>
                <a:cubicBezTo>
                  <a:pt x="767614" y="1009335"/>
                  <a:pt x="756920" y="1008380"/>
                  <a:pt x="746760" y="1005840"/>
                </a:cubicBezTo>
                <a:cubicBezTo>
                  <a:pt x="730231" y="840553"/>
                  <a:pt x="781582" y="843428"/>
                  <a:pt x="693420" y="861060"/>
                </a:cubicBezTo>
                <a:cubicBezTo>
                  <a:pt x="685800" y="855980"/>
                  <a:pt x="679248" y="848716"/>
                  <a:pt x="670560" y="845820"/>
                </a:cubicBezTo>
                <a:cubicBezTo>
                  <a:pt x="655903" y="840934"/>
                  <a:pt x="638659" y="845110"/>
                  <a:pt x="624840" y="838200"/>
                </a:cubicBezTo>
                <a:cubicBezTo>
                  <a:pt x="616649" y="834104"/>
                  <a:pt x="614144" y="823291"/>
                  <a:pt x="609600" y="815340"/>
                </a:cubicBezTo>
                <a:cubicBezTo>
                  <a:pt x="594534" y="788975"/>
                  <a:pt x="595289" y="787647"/>
                  <a:pt x="586740" y="762000"/>
                </a:cubicBezTo>
                <a:cubicBezTo>
                  <a:pt x="594531" y="691879"/>
                  <a:pt x="601143" y="671178"/>
                  <a:pt x="586740" y="594360"/>
                </a:cubicBezTo>
                <a:cubicBezTo>
                  <a:pt x="585052" y="585359"/>
                  <a:pt x="575596" y="579691"/>
                  <a:pt x="571500" y="571500"/>
                </a:cubicBezTo>
                <a:cubicBezTo>
                  <a:pt x="557925" y="544350"/>
                  <a:pt x="574051" y="548080"/>
                  <a:pt x="541020" y="533400"/>
                </a:cubicBezTo>
                <a:cubicBezTo>
                  <a:pt x="526340" y="526876"/>
                  <a:pt x="495300" y="518160"/>
                  <a:pt x="495300" y="518160"/>
                </a:cubicBezTo>
                <a:cubicBezTo>
                  <a:pt x="487680" y="520700"/>
                  <a:pt x="479624" y="529372"/>
                  <a:pt x="472440" y="525780"/>
                </a:cubicBezTo>
                <a:cubicBezTo>
                  <a:pt x="465256" y="522188"/>
                  <a:pt x="468412" y="510104"/>
                  <a:pt x="464820" y="502920"/>
                </a:cubicBezTo>
                <a:cubicBezTo>
                  <a:pt x="460724" y="494729"/>
                  <a:pt x="453676" y="488251"/>
                  <a:pt x="449580" y="480060"/>
                </a:cubicBezTo>
                <a:cubicBezTo>
                  <a:pt x="445988" y="472876"/>
                  <a:pt x="446978" y="463472"/>
                  <a:pt x="441960" y="457200"/>
                </a:cubicBezTo>
                <a:cubicBezTo>
                  <a:pt x="428804" y="440755"/>
                  <a:pt x="406923" y="438916"/>
                  <a:pt x="388620" y="434340"/>
                </a:cubicBezTo>
                <a:cubicBezTo>
                  <a:pt x="391160" y="408940"/>
                  <a:pt x="387076" y="381965"/>
                  <a:pt x="396240" y="358140"/>
                </a:cubicBezTo>
                <a:cubicBezTo>
                  <a:pt x="400799" y="346287"/>
                  <a:pt x="417740" y="344260"/>
                  <a:pt x="426720" y="335280"/>
                </a:cubicBezTo>
                <a:cubicBezTo>
                  <a:pt x="436172" y="325828"/>
                  <a:pt x="456167" y="294920"/>
                  <a:pt x="464820" y="281940"/>
                </a:cubicBezTo>
                <a:cubicBezTo>
                  <a:pt x="462280" y="261620"/>
                  <a:pt x="465517" y="239693"/>
                  <a:pt x="457200" y="220980"/>
                </a:cubicBezTo>
                <a:cubicBezTo>
                  <a:pt x="453938" y="213640"/>
                  <a:pt x="440612" y="218378"/>
                  <a:pt x="434340" y="213360"/>
                </a:cubicBezTo>
                <a:cubicBezTo>
                  <a:pt x="427189" y="207639"/>
                  <a:pt x="424180" y="198120"/>
                  <a:pt x="419100" y="190500"/>
                </a:cubicBezTo>
                <a:cubicBezTo>
                  <a:pt x="416560" y="180340"/>
                  <a:pt x="415605" y="169646"/>
                  <a:pt x="411480" y="160020"/>
                </a:cubicBezTo>
                <a:cubicBezTo>
                  <a:pt x="407872" y="151602"/>
                  <a:pt x="403391" y="142881"/>
                  <a:pt x="396240" y="137160"/>
                </a:cubicBezTo>
                <a:cubicBezTo>
                  <a:pt x="389968" y="132142"/>
                  <a:pt x="381342" y="130602"/>
                  <a:pt x="373380" y="129540"/>
                </a:cubicBezTo>
                <a:cubicBezTo>
                  <a:pt x="343063" y="125498"/>
                  <a:pt x="312420" y="124460"/>
                  <a:pt x="281940" y="121920"/>
                </a:cubicBezTo>
                <a:cubicBezTo>
                  <a:pt x="284480" y="99060"/>
                  <a:pt x="277211" y="72745"/>
                  <a:pt x="289560" y="53340"/>
                </a:cubicBezTo>
                <a:cubicBezTo>
                  <a:pt x="298185" y="39787"/>
                  <a:pt x="320040" y="43180"/>
                  <a:pt x="335280" y="38100"/>
                </a:cubicBezTo>
                <a:lnTo>
                  <a:pt x="358140" y="30480"/>
                </a:lnTo>
                <a:cubicBezTo>
                  <a:pt x="365760" y="35560"/>
                  <a:pt x="375137" y="38685"/>
                  <a:pt x="381000" y="45720"/>
                </a:cubicBezTo>
                <a:cubicBezTo>
                  <a:pt x="429339" y="103727"/>
                  <a:pt x="363405" y="54310"/>
                  <a:pt x="419100" y="91440"/>
                </a:cubicBezTo>
                <a:cubicBezTo>
                  <a:pt x="432867" y="89910"/>
                  <a:pt x="495063" y="86099"/>
                  <a:pt x="518160" y="76200"/>
                </a:cubicBezTo>
                <a:cubicBezTo>
                  <a:pt x="526578" y="72592"/>
                  <a:pt x="533400" y="66040"/>
                  <a:pt x="541020" y="60960"/>
                </a:cubicBezTo>
                <a:cubicBezTo>
                  <a:pt x="551180" y="63500"/>
                  <a:pt x="561874" y="64455"/>
                  <a:pt x="571500" y="68580"/>
                </a:cubicBezTo>
                <a:cubicBezTo>
                  <a:pt x="579918" y="72188"/>
                  <a:pt x="585294" y="82525"/>
                  <a:pt x="594360" y="83820"/>
                </a:cubicBezTo>
                <a:cubicBezTo>
                  <a:pt x="604727" y="85301"/>
                  <a:pt x="614680" y="78740"/>
                  <a:pt x="624840" y="76200"/>
                </a:cubicBezTo>
                <a:cubicBezTo>
                  <a:pt x="617220" y="66040"/>
                  <a:pt x="603555" y="58322"/>
                  <a:pt x="601980" y="45720"/>
                </a:cubicBezTo>
                <a:cubicBezTo>
                  <a:pt x="599005" y="21922"/>
                  <a:pt x="625756" y="9550"/>
                  <a:pt x="640080" y="0"/>
                </a:cubicBezTo>
                <a:cubicBezTo>
                  <a:pt x="657860" y="2540"/>
                  <a:pt x="675808" y="4098"/>
                  <a:pt x="693420" y="7620"/>
                </a:cubicBezTo>
                <a:cubicBezTo>
                  <a:pt x="701296" y="9195"/>
                  <a:pt x="708404" y="13665"/>
                  <a:pt x="716280" y="15240"/>
                </a:cubicBezTo>
                <a:cubicBezTo>
                  <a:pt x="733892" y="18762"/>
                  <a:pt x="751840" y="20320"/>
                  <a:pt x="769620" y="22860"/>
                </a:cubicBezTo>
                <a:cubicBezTo>
                  <a:pt x="772160" y="30480"/>
                  <a:pt x="772222" y="39448"/>
                  <a:pt x="777240" y="45720"/>
                </a:cubicBezTo>
                <a:cubicBezTo>
                  <a:pt x="796451" y="69733"/>
                  <a:pt x="837273" y="65607"/>
                  <a:pt x="861060" y="68580"/>
                </a:cubicBezTo>
                <a:cubicBezTo>
                  <a:pt x="840934" y="128957"/>
                  <a:pt x="848461" y="98454"/>
                  <a:pt x="838200" y="160020"/>
                </a:cubicBezTo>
                <a:cubicBezTo>
                  <a:pt x="921409" y="215493"/>
                  <a:pt x="793128" y="133674"/>
                  <a:pt x="891540" y="182880"/>
                </a:cubicBezTo>
                <a:cubicBezTo>
                  <a:pt x="919895" y="197057"/>
                  <a:pt x="921791" y="205396"/>
                  <a:pt x="937260" y="228600"/>
                </a:cubicBezTo>
                <a:cubicBezTo>
                  <a:pt x="919124" y="283008"/>
                  <a:pt x="930931" y="260954"/>
                  <a:pt x="906780" y="297180"/>
                </a:cubicBezTo>
                <a:cubicBezTo>
                  <a:pt x="909320" y="307340"/>
                  <a:pt x="908591" y="318946"/>
                  <a:pt x="914400" y="327660"/>
                </a:cubicBezTo>
                <a:cubicBezTo>
                  <a:pt x="919480" y="335280"/>
                  <a:pt x="928757" y="339499"/>
                  <a:pt x="937260" y="342900"/>
                </a:cubicBezTo>
                <a:cubicBezTo>
                  <a:pt x="992310" y="364920"/>
                  <a:pt x="1026130" y="360873"/>
                  <a:pt x="1089660" y="365760"/>
                </a:cubicBezTo>
                <a:cubicBezTo>
                  <a:pt x="1094740" y="373380"/>
                  <a:pt x="1102004" y="379932"/>
                  <a:pt x="1104900" y="388620"/>
                </a:cubicBezTo>
                <a:cubicBezTo>
                  <a:pt x="1109786" y="403277"/>
                  <a:pt x="1109490" y="419190"/>
                  <a:pt x="1112520" y="434340"/>
                </a:cubicBezTo>
                <a:cubicBezTo>
                  <a:pt x="1114574" y="444609"/>
                  <a:pt x="1117600" y="454660"/>
                  <a:pt x="1120140" y="464820"/>
                </a:cubicBezTo>
                <a:cubicBezTo>
                  <a:pt x="1122680" y="492760"/>
                  <a:pt x="1119509" y="521825"/>
                  <a:pt x="1127760" y="548640"/>
                </a:cubicBezTo>
                <a:cubicBezTo>
                  <a:pt x="1130453" y="557393"/>
                  <a:pt x="1145540" y="556260"/>
                  <a:pt x="1150620" y="563880"/>
                </a:cubicBezTo>
                <a:cubicBezTo>
                  <a:pt x="1180691" y="608987"/>
                  <a:pt x="1132580" y="585807"/>
                  <a:pt x="1181100" y="601980"/>
                </a:cubicBezTo>
                <a:cubicBezTo>
                  <a:pt x="1188720" y="594360"/>
                  <a:pt x="1193250" y="580310"/>
                  <a:pt x="1203960" y="579120"/>
                </a:cubicBezTo>
                <a:cubicBezTo>
                  <a:pt x="1265506" y="572282"/>
                  <a:pt x="1250657" y="591429"/>
                  <a:pt x="1242060" y="617220"/>
                </a:cubicBezTo>
                <a:cubicBezTo>
                  <a:pt x="1247140" y="624840"/>
                  <a:pt x="1250408" y="634049"/>
                  <a:pt x="1257300" y="640080"/>
                </a:cubicBezTo>
                <a:cubicBezTo>
                  <a:pt x="1271084" y="652141"/>
                  <a:pt x="1303020" y="670560"/>
                  <a:pt x="1303020" y="670560"/>
                </a:cubicBezTo>
                <a:cubicBezTo>
                  <a:pt x="1305560" y="678180"/>
                  <a:pt x="1310640" y="685388"/>
                  <a:pt x="1310640" y="693420"/>
                </a:cubicBezTo>
                <a:cubicBezTo>
                  <a:pt x="1310640" y="726538"/>
                  <a:pt x="1324221" y="767038"/>
                  <a:pt x="1303020" y="792480"/>
                </a:cubicBezTo>
                <a:cubicBezTo>
                  <a:pt x="1299608" y="796574"/>
                  <a:pt x="1203038" y="779626"/>
                  <a:pt x="1188720" y="777240"/>
                </a:cubicBezTo>
                <a:cubicBezTo>
                  <a:pt x="1191260" y="784860"/>
                  <a:pt x="1193176" y="792717"/>
                  <a:pt x="1196340" y="800100"/>
                </a:cubicBezTo>
                <a:cubicBezTo>
                  <a:pt x="1200815" y="810541"/>
                  <a:pt x="1208591" y="819621"/>
                  <a:pt x="1211580" y="830580"/>
                </a:cubicBezTo>
                <a:cubicBezTo>
                  <a:pt x="1216306" y="847908"/>
                  <a:pt x="1209681" y="868690"/>
                  <a:pt x="1219200" y="883920"/>
                </a:cubicBezTo>
                <a:cubicBezTo>
                  <a:pt x="1224751" y="892801"/>
                  <a:pt x="1239520" y="889000"/>
                  <a:pt x="1249680" y="891540"/>
                </a:cubicBezTo>
                <a:cubicBezTo>
                  <a:pt x="1253273" y="902320"/>
                  <a:pt x="1264920" y="935312"/>
                  <a:pt x="1264920" y="944880"/>
                </a:cubicBezTo>
                <a:cubicBezTo>
                  <a:pt x="1264920" y="955353"/>
                  <a:pt x="1277620" y="975360"/>
                  <a:pt x="1257300" y="98298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7" name="Полилиния 73">
            <a:extLst>
              <a:ext uri="{FF2B5EF4-FFF2-40B4-BE49-F238E27FC236}">
                <a16:creationId xmlns:a16="http://schemas.microsoft.com/office/drawing/2014/main" id="{82DFDE5B-FBA2-4CC6-BDB1-3D782FC4DE4E}"/>
              </a:ext>
            </a:extLst>
          </p:cNvPr>
          <p:cNvSpPr/>
          <p:nvPr/>
        </p:nvSpPr>
        <p:spPr>
          <a:xfrm>
            <a:off x="2184387" y="3833179"/>
            <a:ext cx="1037132" cy="527323"/>
          </a:xfrm>
          <a:custGeom>
            <a:avLst/>
            <a:gdLst>
              <a:gd name="connsiteX0" fmla="*/ 15240 w 1143246"/>
              <a:gd name="connsiteY0" fmla="*/ 579120 h 581276"/>
              <a:gd name="connsiteX1" fmla="*/ 99060 w 1143246"/>
              <a:gd name="connsiteY1" fmla="*/ 563880 h 581276"/>
              <a:gd name="connsiteX2" fmla="*/ 129540 w 1143246"/>
              <a:gd name="connsiteY2" fmla="*/ 541020 h 581276"/>
              <a:gd name="connsiteX3" fmla="*/ 137160 w 1143246"/>
              <a:gd name="connsiteY3" fmla="*/ 495300 h 581276"/>
              <a:gd name="connsiteX4" fmla="*/ 182880 w 1143246"/>
              <a:gd name="connsiteY4" fmla="*/ 464820 h 581276"/>
              <a:gd name="connsiteX5" fmla="*/ 350520 w 1143246"/>
              <a:gd name="connsiteY5" fmla="*/ 441960 h 581276"/>
              <a:gd name="connsiteX6" fmla="*/ 426720 w 1143246"/>
              <a:gd name="connsiteY6" fmla="*/ 419100 h 581276"/>
              <a:gd name="connsiteX7" fmla="*/ 579120 w 1143246"/>
              <a:gd name="connsiteY7" fmla="*/ 419100 h 581276"/>
              <a:gd name="connsiteX8" fmla="*/ 586740 w 1143246"/>
              <a:gd name="connsiteY8" fmla="*/ 396240 h 581276"/>
              <a:gd name="connsiteX9" fmla="*/ 594360 w 1143246"/>
              <a:gd name="connsiteY9" fmla="*/ 312420 h 581276"/>
              <a:gd name="connsiteX10" fmla="*/ 624840 w 1143246"/>
              <a:gd name="connsiteY10" fmla="*/ 304800 h 581276"/>
              <a:gd name="connsiteX11" fmla="*/ 723900 w 1143246"/>
              <a:gd name="connsiteY11" fmla="*/ 281940 h 581276"/>
              <a:gd name="connsiteX12" fmla="*/ 731520 w 1143246"/>
              <a:gd name="connsiteY12" fmla="*/ 259080 h 581276"/>
              <a:gd name="connsiteX13" fmla="*/ 746760 w 1143246"/>
              <a:gd name="connsiteY13" fmla="*/ 205740 h 581276"/>
              <a:gd name="connsiteX14" fmla="*/ 769620 w 1143246"/>
              <a:gd name="connsiteY14" fmla="*/ 198120 h 581276"/>
              <a:gd name="connsiteX15" fmla="*/ 815340 w 1143246"/>
              <a:gd name="connsiteY15" fmla="*/ 182880 h 581276"/>
              <a:gd name="connsiteX16" fmla="*/ 800100 w 1143246"/>
              <a:gd name="connsiteY16" fmla="*/ 152400 h 581276"/>
              <a:gd name="connsiteX17" fmla="*/ 838200 w 1143246"/>
              <a:gd name="connsiteY17" fmla="*/ 160020 h 581276"/>
              <a:gd name="connsiteX18" fmla="*/ 883920 w 1143246"/>
              <a:gd name="connsiteY18" fmla="*/ 175260 h 581276"/>
              <a:gd name="connsiteX19" fmla="*/ 891540 w 1143246"/>
              <a:gd name="connsiteY19" fmla="*/ 152400 h 581276"/>
              <a:gd name="connsiteX20" fmla="*/ 929640 w 1143246"/>
              <a:gd name="connsiteY20" fmla="*/ 160020 h 581276"/>
              <a:gd name="connsiteX21" fmla="*/ 952500 w 1143246"/>
              <a:gd name="connsiteY21" fmla="*/ 152400 h 581276"/>
              <a:gd name="connsiteX22" fmla="*/ 998220 w 1143246"/>
              <a:gd name="connsiteY22" fmla="*/ 175260 h 581276"/>
              <a:gd name="connsiteX23" fmla="*/ 1021080 w 1143246"/>
              <a:gd name="connsiteY23" fmla="*/ 160020 h 581276"/>
              <a:gd name="connsiteX24" fmla="*/ 1066800 w 1143246"/>
              <a:gd name="connsiteY24" fmla="*/ 152400 h 581276"/>
              <a:gd name="connsiteX25" fmla="*/ 1112520 w 1143246"/>
              <a:gd name="connsiteY25" fmla="*/ 137160 h 581276"/>
              <a:gd name="connsiteX26" fmla="*/ 1135380 w 1143246"/>
              <a:gd name="connsiteY26" fmla="*/ 129540 h 581276"/>
              <a:gd name="connsiteX27" fmla="*/ 1143000 w 1143246"/>
              <a:gd name="connsiteY27" fmla="*/ 91440 h 581276"/>
              <a:gd name="connsiteX28" fmla="*/ 1082040 w 1143246"/>
              <a:gd name="connsiteY28" fmla="*/ 60960 h 581276"/>
              <a:gd name="connsiteX29" fmla="*/ 1059180 w 1143246"/>
              <a:gd name="connsiteY29" fmla="*/ 45720 h 581276"/>
              <a:gd name="connsiteX30" fmla="*/ 1021080 w 1143246"/>
              <a:gd name="connsiteY30" fmla="*/ 7620 h 581276"/>
              <a:gd name="connsiteX31" fmla="*/ 967740 w 1143246"/>
              <a:gd name="connsiteY31" fmla="*/ 60960 h 581276"/>
              <a:gd name="connsiteX32" fmla="*/ 944880 w 1143246"/>
              <a:gd name="connsiteY32" fmla="*/ 53340 h 581276"/>
              <a:gd name="connsiteX33" fmla="*/ 914400 w 1143246"/>
              <a:gd name="connsiteY33" fmla="*/ 38100 h 581276"/>
              <a:gd name="connsiteX34" fmla="*/ 883920 w 1143246"/>
              <a:gd name="connsiteY34" fmla="*/ 45720 h 581276"/>
              <a:gd name="connsiteX35" fmla="*/ 792480 w 1143246"/>
              <a:gd name="connsiteY35" fmla="*/ 60960 h 581276"/>
              <a:gd name="connsiteX36" fmla="*/ 769620 w 1143246"/>
              <a:gd name="connsiteY36" fmla="*/ 53340 h 581276"/>
              <a:gd name="connsiteX37" fmla="*/ 739140 w 1143246"/>
              <a:gd name="connsiteY37" fmla="*/ 129540 h 581276"/>
              <a:gd name="connsiteX38" fmla="*/ 685800 w 1143246"/>
              <a:gd name="connsiteY38" fmla="*/ 106680 h 581276"/>
              <a:gd name="connsiteX39" fmla="*/ 640080 w 1143246"/>
              <a:gd name="connsiteY39" fmla="*/ 60960 h 581276"/>
              <a:gd name="connsiteX40" fmla="*/ 571500 w 1143246"/>
              <a:gd name="connsiteY40" fmla="*/ 99060 h 581276"/>
              <a:gd name="connsiteX41" fmla="*/ 548640 w 1143246"/>
              <a:gd name="connsiteY41" fmla="*/ 91440 h 581276"/>
              <a:gd name="connsiteX42" fmla="*/ 518160 w 1143246"/>
              <a:gd name="connsiteY42" fmla="*/ 38100 h 581276"/>
              <a:gd name="connsiteX43" fmla="*/ 495300 w 1143246"/>
              <a:gd name="connsiteY43" fmla="*/ 22860 h 581276"/>
              <a:gd name="connsiteX44" fmla="*/ 426720 w 1143246"/>
              <a:gd name="connsiteY44" fmla="*/ 30480 h 581276"/>
              <a:gd name="connsiteX45" fmla="*/ 396240 w 1143246"/>
              <a:gd name="connsiteY45" fmla="*/ 38100 h 581276"/>
              <a:gd name="connsiteX46" fmla="*/ 388620 w 1143246"/>
              <a:gd name="connsiteY46" fmla="*/ 15240 h 581276"/>
              <a:gd name="connsiteX47" fmla="*/ 365760 w 1143246"/>
              <a:gd name="connsiteY47" fmla="*/ 0 h 581276"/>
              <a:gd name="connsiteX48" fmla="*/ 289560 w 1143246"/>
              <a:gd name="connsiteY48" fmla="*/ 30480 h 581276"/>
              <a:gd name="connsiteX49" fmla="*/ 297180 w 1143246"/>
              <a:gd name="connsiteY49" fmla="*/ 76200 h 581276"/>
              <a:gd name="connsiteX50" fmla="*/ 289560 w 1143246"/>
              <a:gd name="connsiteY50" fmla="*/ 160020 h 581276"/>
              <a:gd name="connsiteX51" fmla="*/ 281940 w 1143246"/>
              <a:gd name="connsiteY51" fmla="*/ 182880 h 581276"/>
              <a:gd name="connsiteX52" fmla="*/ 251460 w 1143246"/>
              <a:gd name="connsiteY52" fmla="*/ 175260 h 581276"/>
              <a:gd name="connsiteX53" fmla="*/ 228600 w 1143246"/>
              <a:gd name="connsiteY53" fmla="*/ 160020 h 581276"/>
              <a:gd name="connsiteX54" fmla="*/ 190500 w 1143246"/>
              <a:gd name="connsiteY54" fmla="*/ 175260 h 581276"/>
              <a:gd name="connsiteX55" fmla="*/ 167640 w 1143246"/>
              <a:gd name="connsiteY55" fmla="*/ 182880 h 581276"/>
              <a:gd name="connsiteX56" fmla="*/ 121920 w 1143246"/>
              <a:gd name="connsiteY56" fmla="*/ 213360 h 581276"/>
              <a:gd name="connsiteX57" fmla="*/ 91440 w 1143246"/>
              <a:gd name="connsiteY57" fmla="*/ 259080 h 581276"/>
              <a:gd name="connsiteX58" fmla="*/ 60960 w 1143246"/>
              <a:gd name="connsiteY58" fmla="*/ 312420 h 581276"/>
              <a:gd name="connsiteX59" fmla="*/ 45720 w 1143246"/>
              <a:gd name="connsiteY59" fmla="*/ 335280 h 581276"/>
              <a:gd name="connsiteX60" fmla="*/ 22860 w 1143246"/>
              <a:gd name="connsiteY60" fmla="*/ 358140 h 581276"/>
              <a:gd name="connsiteX61" fmla="*/ 0 w 1143246"/>
              <a:gd name="connsiteY61" fmla="*/ 403860 h 581276"/>
              <a:gd name="connsiteX62" fmla="*/ 38100 w 1143246"/>
              <a:gd name="connsiteY62" fmla="*/ 434340 h 581276"/>
              <a:gd name="connsiteX63" fmla="*/ 30480 w 1143246"/>
              <a:gd name="connsiteY63" fmla="*/ 457200 h 581276"/>
              <a:gd name="connsiteX64" fmla="*/ 30480 w 1143246"/>
              <a:gd name="connsiteY64" fmla="*/ 487680 h 581276"/>
              <a:gd name="connsiteX65" fmla="*/ 38100 w 1143246"/>
              <a:gd name="connsiteY65" fmla="*/ 510540 h 581276"/>
              <a:gd name="connsiteX66" fmla="*/ 15240 w 1143246"/>
              <a:gd name="connsiteY66" fmla="*/ 579120 h 58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43246" h="581276">
                <a:moveTo>
                  <a:pt x="15240" y="579120"/>
                </a:moveTo>
                <a:cubicBezTo>
                  <a:pt x="25400" y="588010"/>
                  <a:pt x="92670" y="566720"/>
                  <a:pt x="99060" y="563880"/>
                </a:cubicBezTo>
                <a:cubicBezTo>
                  <a:pt x="110665" y="558722"/>
                  <a:pt x="119380" y="548640"/>
                  <a:pt x="129540" y="541020"/>
                </a:cubicBezTo>
                <a:cubicBezTo>
                  <a:pt x="132080" y="525780"/>
                  <a:pt x="128300" y="507957"/>
                  <a:pt x="137160" y="495300"/>
                </a:cubicBezTo>
                <a:cubicBezTo>
                  <a:pt x="147664" y="480295"/>
                  <a:pt x="165504" y="470612"/>
                  <a:pt x="182880" y="464820"/>
                </a:cubicBezTo>
                <a:cubicBezTo>
                  <a:pt x="267230" y="436703"/>
                  <a:pt x="212567" y="450582"/>
                  <a:pt x="350520" y="441960"/>
                </a:cubicBezTo>
                <a:cubicBezTo>
                  <a:pt x="406175" y="423408"/>
                  <a:pt x="380655" y="430616"/>
                  <a:pt x="426720" y="419100"/>
                </a:cubicBezTo>
                <a:cubicBezTo>
                  <a:pt x="470547" y="423483"/>
                  <a:pt x="535293" y="435037"/>
                  <a:pt x="579120" y="419100"/>
                </a:cubicBezTo>
                <a:cubicBezTo>
                  <a:pt x="586669" y="416355"/>
                  <a:pt x="584200" y="403860"/>
                  <a:pt x="586740" y="396240"/>
                </a:cubicBezTo>
                <a:cubicBezTo>
                  <a:pt x="589280" y="368300"/>
                  <a:pt x="583570" y="338317"/>
                  <a:pt x="594360" y="312420"/>
                </a:cubicBezTo>
                <a:cubicBezTo>
                  <a:pt x="598388" y="302753"/>
                  <a:pt x="615214" y="308925"/>
                  <a:pt x="624840" y="304800"/>
                </a:cubicBezTo>
                <a:cubicBezTo>
                  <a:pt x="700896" y="272205"/>
                  <a:pt x="549515" y="299379"/>
                  <a:pt x="723900" y="281940"/>
                </a:cubicBezTo>
                <a:cubicBezTo>
                  <a:pt x="726440" y="274320"/>
                  <a:pt x="729212" y="266773"/>
                  <a:pt x="731520" y="259080"/>
                </a:cubicBezTo>
                <a:cubicBezTo>
                  <a:pt x="736833" y="241368"/>
                  <a:pt x="736960" y="221421"/>
                  <a:pt x="746760" y="205740"/>
                </a:cubicBezTo>
                <a:cubicBezTo>
                  <a:pt x="751017" y="198929"/>
                  <a:pt x="762000" y="200660"/>
                  <a:pt x="769620" y="198120"/>
                </a:cubicBezTo>
                <a:cubicBezTo>
                  <a:pt x="874826" y="209810"/>
                  <a:pt x="842322" y="220655"/>
                  <a:pt x="815340" y="182880"/>
                </a:cubicBezTo>
                <a:cubicBezTo>
                  <a:pt x="808738" y="173637"/>
                  <a:pt x="792068" y="160432"/>
                  <a:pt x="800100" y="152400"/>
                </a:cubicBezTo>
                <a:cubicBezTo>
                  <a:pt x="809258" y="143242"/>
                  <a:pt x="825705" y="156612"/>
                  <a:pt x="838200" y="160020"/>
                </a:cubicBezTo>
                <a:cubicBezTo>
                  <a:pt x="853698" y="164247"/>
                  <a:pt x="883920" y="175260"/>
                  <a:pt x="883920" y="175260"/>
                </a:cubicBezTo>
                <a:cubicBezTo>
                  <a:pt x="886460" y="167640"/>
                  <a:pt x="883920" y="154940"/>
                  <a:pt x="891540" y="152400"/>
                </a:cubicBezTo>
                <a:cubicBezTo>
                  <a:pt x="903827" y="148304"/>
                  <a:pt x="916688" y="160020"/>
                  <a:pt x="929640" y="160020"/>
                </a:cubicBezTo>
                <a:cubicBezTo>
                  <a:pt x="937672" y="160020"/>
                  <a:pt x="944880" y="154940"/>
                  <a:pt x="952500" y="152400"/>
                </a:cubicBezTo>
                <a:cubicBezTo>
                  <a:pt x="960461" y="157707"/>
                  <a:pt x="985601" y="177363"/>
                  <a:pt x="998220" y="175260"/>
                </a:cubicBezTo>
                <a:cubicBezTo>
                  <a:pt x="1007253" y="173754"/>
                  <a:pt x="1012392" y="162916"/>
                  <a:pt x="1021080" y="160020"/>
                </a:cubicBezTo>
                <a:cubicBezTo>
                  <a:pt x="1035737" y="155134"/>
                  <a:pt x="1051811" y="156147"/>
                  <a:pt x="1066800" y="152400"/>
                </a:cubicBezTo>
                <a:cubicBezTo>
                  <a:pt x="1082385" y="148504"/>
                  <a:pt x="1097280" y="142240"/>
                  <a:pt x="1112520" y="137160"/>
                </a:cubicBezTo>
                <a:lnTo>
                  <a:pt x="1135380" y="129540"/>
                </a:lnTo>
                <a:cubicBezTo>
                  <a:pt x="1137920" y="116840"/>
                  <a:pt x="1144606" y="104291"/>
                  <a:pt x="1143000" y="91440"/>
                </a:cubicBezTo>
                <a:cubicBezTo>
                  <a:pt x="1138947" y="59018"/>
                  <a:pt x="1103462" y="64530"/>
                  <a:pt x="1082040" y="60960"/>
                </a:cubicBezTo>
                <a:cubicBezTo>
                  <a:pt x="1074420" y="55880"/>
                  <a:pt x="1065656" y="52196"/>
                  <a:pt x="1059180" y="45720"/>
                </a:cubicBezTo>
                <a:cubicBezTo>
                  <a:pt x="1008380" y="-5080"/>
                  <a:pt x="1082040" y="48260"/>
                  <a:pt x="1021080" y="7620"/>
                </a:cubicBezTo>
                <a:cubicBezTo>
                  <a:pt x="986145" y="60023"/>
                  <a:pt x="1007976" y="47548"/>
                  <a:pt x="967740" y="60960"/>
                </a:cubicBezTo>
                <a:cubicBezTo>
                  <a:pt x="960120" y="58420"/>
                  <a:pt x="952263" y="56504"/>
                  <a:pt x="944880" y="53340"/>
                </a:cubicBezTo>
                <a:cubicBezTo>
                  <a:pt x="934439" y="48865"/>
                  <a:pt x="925672" y="39509"/>
                  <a:pt x="914400" y="38100"/>
                </a:cubicBezTo>
                <a:cubicBezTo>
                  <a:pt x="904008" y="36801"/>
                  <a:pt x="894213" y="43790"/>
                  <a:pt x="883920" y="45720"/>
                </a:cubicBezTo>
                <a:cubicBezTo>
                  <a:pt x="853549" y="51415"/>
                  <a:pt x="822960" y="55880"/>
                  <a:pt x="792480" y="60960"/>
                </a:cubicBezTo>
                <a:cubicBezTo>
                  <a:pt x="784860" y="58420"/>
                  <a:pt x="776303" y="57795"/>
                  <a:pt x="769620" y="53340"/>
                </a:cubicBezTo>
                <a:cubicBezTo>
                  <a:pt x="722214" y="21736"/>
                  <a:pt x="751055" y="-25359"/>
                  <a:pt x="739140" y="129540"/>
                </a:cubicBezTo>
                <a:cubicBezTo>
                  <a:pt x="715822" y="123711"/>
                  <a:pt x="703341" y="124221"/>
                  <a:pt x="685800" y="106680"/>
                </a:cubicBezTo>
                <a:cubicBezTo>
                  <a:pt x="629090" y="49970"/>
                  <a:pt x="693954" y="96876"/>
                  <a:pt x="640080" y="60960"/>
                </a:cubicBezTo>
                <a:cubicBezTo>
                  <a:pt x="584137" y="79608"/>
                  <a:pt x="605719" y="64841"/>
                  <a:pt x="571500" y="99060"/>
                </a:cubicBezTo>
                <a:cubicBezTo>
                  <a:pt x="563880" y="96520"/>
                  <a:pt x="554912" y="96458"/>
                  <a:pt x="548640" y="91440"/>
                </a:cubicBezTo>
                <a:cubicBezTo>
                  <a:pt x="533618" y="79422"/>
                  <a:pt x="529410" y="51600"/>
                  <a:pt x="518160" y="38100"/>
                </a:cubicBezTo>
                <a:cubicBezTo>
                  <a:pt x="512297" y="31065"/>
                  <a:pt x="502920" y="27940"/>
                  <a:pt x="495300" y="22860"/>
                </a:cubicBezTo>
                <a:cubicBezTo>
                  <a:pt x="472440" y="25400"/>
                  <a:pt x="449453" y="26983"/>
                  <a:pt x="426720" y="30480"/>
                </a:cubicBezTo>
                <a:cubicBezTo>
                  <a:pt x="416369" y="32072"/>
                  <a:pt x="405964" y="41989"/>
                  <a:pt x="396240" y="38100"/>
                </a:cubicBezTo>
                <a:cubicBezTo>
                  <a:pt x="388782" y="35117"/>
                  <a:pt x="393638" y="21512"/>
                  <a:pt x="388620" y="15240"/>
                </a:cubicBezTo>
                <a:cubicBezTo>
                  <a:pt x="382899" y="8089"/>
                  <a:pt x="373380" y="5080"/>
                  <a:pt x="365760" y="0"/>
                </a:cubicBezTo>
                <a:cubicBezTo>
                  <a:pt x="345975" y="2473"/>
                  <a:pt x="293681" y="-6609"/>
                  <a:pt x="289560" y="30480"/>
                </a:cubicBezTo>
                <a:cubicBezTo>
                  <a:pt x="287854" y="45836"/>
                  <a:pt x="294640" y="60960"/>
                  <a:pt x="297180" y="76200"/>
                </a:cubicBezTo>
                <a:cubicBezTo>
                  <a:pt x="294640" y="104140"/>
                  <a:pt x="293528" y="132247"/>
                  <a:pt x="289560" y="160020"/>
                </a:cubicBezTo>
                <a:cubicBezTo>
                  <a:pt x="288424" y="167971"/>
                  <a:pt x="289398" y="179897"/>
                  <a:pt x="281940" y="182880"/>
                </a:cubicBezTo>
                <a:cubicBezTo>
                  <a:pt x="272216" y="186769"/>
                  <a:pt x="261620" y="177800"/>
                  <a:pt x="251460" y="175260"/>
                </a:cubicBezTo>
                <a:cubicBezTo>
                  <a:pt x="243840" y="170180"/>
                  <a:pt x="237758" y="160020"/>
                  <a:pt x="228600" y="160020"/>
                </a:cubicBezTo>
                <a:cubicBezTo>
                  <a:pt x="214922" y="160020"/>
                  <a:pt x="203307" y="170457"/>
                  <a:pt x="190500" y="175260"/>
                </a:cubicBezTo>
                <a:cubicBezTo>
                  <a:pt x="182979" y="178080"/>
                  <a:pt x="174661" y="178979"/>
                  <a:pt x="167640" y="182880"/>
                </a:cubicBezTo>
                <a:cubicBezTo>
                  <a:pt x="151629" y="191775"/>
                  <a:pt x="121920" y="213360"/>
                  <a:pt x="121920" y="213360"/>
                </a:cubicBezTo>
                <a:cubicBezTo>
                  <a:pt x="111760" y="228600"/>
                  <a:pt x="97232" y="241704"/>
                  <a:pt x="91440" y="259080"/>
                </a:cubicBezTo>
                <a:cubicBezTo>
                  <a:pt x="79074" y="296177"/>
                  <a:pt x="89793" y="272054"/>
                  <a:pt x="60960" y="312420"/>
                </a:cubicBezTo>
                <a:cubicBezTo>
                  <a:pt x="55637" y="319872"/>
                  <a:pt x="51583" y="328245"/>
                  <a:pt x="45720" y="335280"/>
                </a:cubicBezTo>
                <a:cubicBezTo>
                  <a:pt x="38821" y="343559"/>
                  <a:pt x="29759" y="349861"/>
                  <a:pt x="22860" y="358140"/>
                </a:cubicBezTo>
                <a:cubicBezTo>
                  <a:pt x="6447" y="377835"/>
                  <a:pt x="7637" y="380949"/>
                  <a:pt x="0" y="403860"/>
                </a:cubicBezTo>
                <a:cubicBezTo>
                  <a:pt x="17831" y="409804"/>
                  <a:pt x="34045" y="410010"/>
                  <a:pt x="38100" y="434340"/>
                </a:cubicBezTo>
                <a:cubicBezTo>
                  <a:pt x="39420" y="442263"/>
                  <a:pt x="33020" y="449580"/>
                  <a:pt x="30480" y="457200"/>
                </a:cubicBezTo>
                <a:cubicBezTo>
                  <a:pt x="21096" y="429048"/>
                  <a:pt x="12968" y="400121"/>
                  <a:pt x="30480" y="487680"/>
                </a:cubicBezTo>
                <a:cubicBezTo>
                  <a:pt x="32055" y="495556"/>
                  <a:pt x="35560" y="502920"/>
                  <a:pt x="38100" y="510540"/>
                </a:cubicBezTo>
                <a:cubicBezTo>
                  <a:pt x="29366" y="554209"/>
                  <a:pt x="5080" y="570230"/>
                  <a:pt x="15240" y="57912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8" name="Полилиния 74">
            <a:extLst>
              <a:ext uri="{FF2B5EF4-FFF2-40B4-BE49-F238E27FC236}">
                <a16:creationId xmlns:a16="http://schemas.microsoft.com/office/drawing/2014/main" id="{380FF061-F2F9-4CC2-85AA-9C898DED14C9}"/>
              </a:ext>
            </a:extLst>
          </p:cNvPr>
          <p:cNvSpPr/>
          <p:nvPr/>
        </p:nvSpPr>
        <p:spPr>
          <a:xfrm>
            <a:off x="2661365" y="2692579"/>
            <a:ext cx="670534" cy="1265029"/>
          </a:xfrm>
          <a:custGeom>
            <a:avLst/>
            <a:gdLst>
              <a:gd name="connsiteX0" fmla="*/ 76200 w 739140"/>
              <a:gd name="connsiteY0" fmla="*/ 1318260 h 1394460"/>
              <a:gd name="connsiteX1" fmla="*/ 114300 w 739140"/>
              <a:gd name="connsiteY1" fmla="*/ 1310640 h 1394460"/>
              <a:gd name="connsiteX2" fmla="*/ 137160 w 739140"/>
              <a:gd name="connsiteY2" fmla="*/ 1333500 h 1394460"/>
              <a:gd name="connsiteX3" fmla="*/ 190500 w 739140"/>
              <a:gd name="connsiteY3" fmla="*/ 1394460 h 1394460"/>
              <a:gd name="connsiteX4" fmla="*/ 236220 w 739140"/>
              <a:gd name="connsiteY4" fmla="*/ 1303020 h 1394460"/>
              <a:gd name="connsiteX5" fmla="*/ 281940 w 739140"/>
              <a:gd name="connsiteY5" fmla="*/ 1318260 h 1394460"/>
              <a:gd name="connsiteX6" fmla="*/ 335280 w 739140"/>
              <a:gd name="connsiteY6" fmla="*/ 1310640 h 1394460"/>
              <a:gd name="connsiteX7" fmla="*/ 381000 w 739140"/>
              <a:gd name="connsiteY7" fmla="*/ 1295400 h 1394460"/>
              <a:gd name="connsiteX8" fmla="*/ 426720 w 739140"/>
              <a:gd name="connsiteY8" fmla="*/ 1303020 h 1394460"/>
              <a:gd name="connsiteX9" fmla="*/ 449580 w 739140"/>
              <a:gd name="connsiteY9" fmla="*/ 1310640 h 1394460"/>
              <a:gd name="connsiteX10" fmla="*/ 502920 w 739140"/>
              <a:gd name="connsiteY10" fmla="*/ 1295400 h 1394460"/>
              <a:gd name="connsiteX11" fmla="*/ 533400 w 739140"/>
              <a:gd name="connsiteY11" fmla="*/ 1181100 h 1394460"/>
              <a:gd name="connsiteX12" fmla="*/ 556260 w 739140"/>
              <a:gd name="connsiteY12" fmla="*/ 1173480 h 1394460"/>
              <a:gd name="connsiteX13" fmla="*/ 594360 w 739140"/>
              <a:gd name="connsiteY13" fmla="*/ 1120140 h 1394460"/>
              <a:gd name="connsiteX14" fmla="*/ 556260 w 739140"/>
              <a:gd name="connsiteY14" fmla="*/ 1074420 h 1394460"/>
              <a:gd name="connsiteX15" fmla="*/ 548640 w 739140"/>
              <a:gd name="connsiteY15" fmla="*/ 1051560 h 1394460"/>
              <a:gd name="connsiteX16" fmla="*/ 556260 w 739140"/>
              <a:gd name="connsiteY16" fmla="*/ 998220 h 1394460"/>
              <a:gd name="connsiteX17" fmla="*/ 586740 w 739140"/>
              <a:gd name="connsiteY17" fmla="*/ 967740 h 1394460"/>
              <a:gd name="connsiteX18" fmla="*/ 609600 w 739140"/>
              <a:gd name="connsiteY18" fmla="*/ 960120 h 1394460"/>
              <a:gd name="connsiteX19" fmla="*/ 708660 w 739140"/>
              <a:gd name="connsiteY19" fmla="*/ 952500 h 1394460"/>
              <a:gd name="connsiteX20" fmla="*/ 723900 w 739140"/>
              <a:gd name="connsiteY20" fmla="*/ 929640 h 1394460"/>
              <a:gd name="connsiteX21" fmla="*/ 739140 w 739140"/>
              <a:gd name="connsiteY21" fmla="*/ 883920 h 1394460"/>
              <a:gd name="connsiteX22" fmla="*/ 723900 w 739140"/>
              <a:gd name="connsiteY22" fmla="*/ 830580 h 1394460"/>
              <a:gd name="connsiteX23" fmla="*/ 701040 w 739140"/>
              <a:gd name="connsiteY23" fmla="*/ 777240 h 1394460"/>
              <a:gd name="connsiteX24" fmla="*/ 708660 w 739140"/>
              <a:gd name="connsiteY24" fmla="*/ 739140 h 1394460"/>
              <a:gd name="connsiteX25" fmla="*/ 693420 w 739140"/>
              <a:gd name="connsiteY25" fmla="*/ 655320 h 1394460"/>
              <a:gd name="connsiteX26" fmla="*/ 685800 w 739140"/>
              <a:gd name="connsiteY26" fmla="*/ 541020 h 1394460"/>
              <a:gd name="connsiteX27" fmla="*/ 640080 w 739140"/>
              <a:gd name="connsiteY27" fmla="*/ 533400 h 1394460"/>
              <a:gd name="connsiteX28" fmla="*/ 632460 w 739140"/>
              <a:gd name="connsiteY28" fmla="*/ 510540 h 1394460"/>
              <a:gd name="connsiteX29" fmla="*/ 624840 w 739140"/>
              <a:gd name="connsiteY29" fmla="*/ 480060 h 1394460"/>
              <a:gd name="connsiteX30" fmla="*/ 586740 w 739140"/>
              <a:gd name="connsiteY30" fmla="*/ 441960 h 1394460"/>
              <a:gd name="connsiteX31" fmla="*/ 609600 w 739140"/>
              <a:gd name="connsiteY31" fmla="*/ 365760 h 1394460"/>
              <a:gd name="connsiteX32" fmla="*/ 632460 w 739140"/>
              <a:gd name="connsiteY32" fmla="*/ 358140 h 1394460"/>
              <a:gd name="connsiteX33" fmla="*/ 640080 w 739140"/>
              <a:gd name="connsiteY33" fmla="*/ 335280 h 1394460"/>
              <a:gd name="connsiteX34" fmla="*/ 624840 w 739140"/>
              <a:gd name="connsiteY34" fmla="*/ 259080 h 1394460"/>
              <a:gd name="connsiteX35" fmla="*/ 556260 w 739140"/>
              <a:gd name="connsiteY35" fmla="*/ 228600 h 1394460"/>
              <a:gd name="connsiteX36" fmla="*/ 533400 w 739140"/>
              <a:gd name="connsiteY36" fmla="*/ 144780 h 1394460"/>
              <a:gd name="connsiteX37" fmla="*/ 487680 w 739140"/>
              <a:gd name="connsiteY37" fmla="*/ 106680 h 1394460"/>
              <a:gd name="connsiteX38" fmla="*/ 480060 w 739140"/>
              <a:gd name="connsiteY38" fmla="*/ 60960 h 1394460"/>
              <a:gd name="connsiteX39" fmla="*/ 441960 w 739140"/>
              <a:gd name="connsiteY39" fmla="*/ 7620 h 1394460"/>
              <a:gd name="connsiteX40" fmla="*/ 411480 w 739140"/>
              <a:gd name="connsiteY40" fmla="*/ 0 h 1394460"/>
              <a:gd name="connsiteX41" fmla="*/ 350520 w 739140"/>
              <a:gd name="connsiteY41" fmla="*/ 7620 h 1394460"/>
              <a:gd name="connsiteX42" fmla="*/ 327660 w 739140"/>
              <a:gd name="connsiteY42" fmla="*/ 22860 h 1394460"/>
              <a:gd name="connsiteX43" fmla="*/ 274320 w 739140"/>
              <a:gd name="connsiteY43" fmla="*/ 30480 h 1394460"/>
              <a:gd name="connsiteX44" fmla="*/ 228600 w 739140"/>
              <a:gd name="connsiteY44" fmla="*/ 99060 h 1394460"/>
              <a:gd name="connsiteX45" fmla="*/ 213360 w 739140"/>
              <a:gd name="connsiteY45" fmla="*/ 121920 h 1394460"/>
              <a:gd name="connsiteX46" fmla="*/ 190500 w 739140"/>
              <a:gd name="connsiteY46" fmla="*/ 144780 h 1394460"/>
              <a:gd name="connsiteX47" fmla="*/ 182880 w 739140"/>
              <a:gd name="connsiteY47" fmla="*/ 167640 h 1394460"/>
              <a:gd name="connsiteX48" fmla="*/ 137160 w 739140"/>
              <a:gd name="connsiteY48" fmla="*/ 198120 h 1394460"/>
              <a:gd name="connsiteX49" fmla="*/ 76200 w 739140"/>
              <a:gd name="connsiteY49" fmla="*/ 228600 h 1394460"/>
              <a:gd name="connsiteX50" fmla="*/ 30480 w 739140"/>
              <a:gd name="connsiteY50" fmla="*/ 266700 h 1394460"/>
              <a:gd name="connsiteX51" fmla="*/ 15240 w 739140"/>
              <a:gd name="connsiteY51" fmla="*/ 350520 h 1394460"/>
              <a:gd name="connsiteX52" fmla="*/ 7620 w 739140"/>
              <a:gd name="connsiteY52" fmla="*/ 373380 h 1394460"/>
              <a:gd name="connsiteX53" fmla="*/ 0 w 739140"/>
              <a:gd name="connsiteY53" fmla="*/ 403860 h 1394460"/>
              <a:gd name="connsiteX54" fmla="*/ 15240 w 739140"/>
              <a:gd name="connsiteY54" fmla="*/ 426720 h 1394460"/>
              <a:gd name="connsiteX55" fmla="*/ 38100 w 739140"/>
              <a:gd name="connsiteY55" fmla="*/ 449580 h 1394460"/>
              <a:gd name="connsiteX56" fmla="*/ 22860 w 739140"/>
              <a:gd name="connsiteY56" fmla="*/ 510540 h 1394460"/>
              <a:gd name="connsiteX57" fmla="*/ 45720 w 739140"/>
              <a:gd name="connsiteY57" fmla="*/ 617220 h 1394460"/>
              <a:gd name="connsiteX58" fmla="*/ 22860 w 739140"/>
              <a:gd name="connsiteY58" fmla="*/ 723900 h 1394460"/>
              <a:gd name="connsiteX59" fmla="*/ 7620 w 739140"/>
              <a:gd name="connsiteY59" fmla="*/ 746760 h 1394460"/>
              <a:gd name="connsiteX60" fmla="*/ 30480 w 739140"/>
              <a:gd name="connsiteY60" fmla="*/ 769620 h 1394460"/>
              <a:gd name="connsiteX61" fmla="*/ 38100 w 739140"/>
              <a:gd name="connsiteY61" fmla="*/ 800100 h 1394460"/>
              <a:gd name="connsiteX62" fmla="*/ 22860 w 739140"/>
              <a:gd name="connsiteY62" fmla="*/ 906780 h 1394460"/>
              <a:gd name="connsiteX63" fmla="*/ 30480 w 739140"/>
              <a:gd name="connsiteY63" fmla="*/ 1135380 h 1394460"/>
              <a:gd name="connsiteX64" fmla="*/ 45720 w 739140"/>
              <a:gd name="connsiteY64" fmla="*/ 1181100 h 1394460"/>
              <a:gd name="connsiteX65" fmla="*/ 53340 w 739140"/>
              <a:gd name="connsiteY65" fmla="*/ 1242060 h 1394460"/>
              <a:gd name="connsiteX66" fmla="*/ 76200 w 739140"/>
              <a:gd name="connsiteY66" fmla="*/ 1257300 h 1394460"/>
              <a:gd name="connsiteX67" fmla="*/ 83820 w 739140"/>
              <a:gd name="connsiteY67" fmla="*/ 1280160 h 1394460"/>
              <a:gd name="connsiteX68" fmla="*/ 76200 w 739140"/>
              <a:gd name="connsiteY68" fmla="*/ 1318260 h 1394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39140" h="1394460">
                <a:moveTo>
                  <a:pt x="76200" y="1318260"/>
                </a:moveTo>
                <a:cubicBezTo>
                  <a:pt x="81280" y="1323340"/>
                  <a:pt x="101735" y="1307499"/>
                  <a:pt x="114300" y="1310640"/>
                </a:cubicBezTo>
                <a:cubicBezTo>
                  <a:pt x="124755" y="1313254"/>
                  <a:pt x="130544" y="1324994"/>
                  <a:pt x="137160" y="1333500"/>
                </a:cubicBezTo>
                <a:cubicBezTo>
                  <a:pt x="185029" y="1395046"/>
                  <a:pt x="146245" y="1364957"/>
                  <a:pt x="190500" y="1394460"/>
                </a:cubicBezTo>
                <a:cubicBezTo>
                  <a:pt x="292428" y="1374074"/>
                  <a:pt x="148757" y="1415472"/>
                  <a:pt x="236220" y="1303020"/>
                </a:cubicBezTo>
                <a:cubicBezTo>
                  <a:pt x="246083" y="1290340"/>
                  <a:pt x="281940" y="1318260"/>
                  <a:pt x="281940" y="1318260"/>
                </a:cubicBezTo>
                <a:cubicBezTo>
                  <a:pt x="299720" y="1315720"/>
                  <a:pt x="317779" y="1314679"/>
                  <a:pt x="335280" y="1310640"/>
                </a:cubicBezTo>
                <a:cubicBezTo>
                  <a:pt x="350933" y="1307028"/>
                  <a:pt x="381000" y="1295400"/>
                  <a:pt x="381000" y="1295400"/>
                </a:cubicBezTo>
                <a:cubicBezTo>
                  <a:pt x="396240" y="1297940"/>
                  <a:pt x="411638" y="1299668"/>
                  <a:pt x="426720" y="1303020"/>
                </a:cubicBezTo>
                <a:cubicBezTo>
                  <a:pt x="434561" y="1304762"/>
                  <a:pt x="441548" y="1310640"/>
                  <a:pt x="449580" y="1310640"/>
                </a:cubicBezTo>
                <a:cubicBezTo>
                  <a:pt x="459148" y="1310640"/>
                  <a:pt x="492140" y="1298993"/>
                  <a:pt x="502920" y="1295400"/>
                </a:cubicBezTo>
                <a:cubicBezTo>
                  <a:pt x="568516" y="1317265"/>
                  <a:pt x="504460" y="1304097"/>
                  <a:pt x="533400" y="1181100"/>
                </a:cubicBezTo>
                <a:cubicBezTo>
                  <a:pt x="535240" y="1173281"/>
                  <a:pt x="548640" y="1176020"/>
                  <a:pt x="556260" y="1173480"/>
                </a:cubicBezTo>
                <a:cubicBezTo>
                  <a:pt x="568122" y="1161618"/>
                  <a:pt x="594360" y="1140199"/>
                  <a:pt x="594360" y="1120140"/>
                </a:cubicBezTo>
                <a:cubicBezTo>
                  <a:pt x="594360" y="1109531"/>
                  <a:pt x="560629" y="1078789"/>
                  <a:pt x="556260" y="1074420"/>
                </a:cubicBezTo>
                <a:cubicBezTo>
                  <a:pt x="553720" y="1066800"/>
                  <a:pt x="548640" y="1059592"/>
                  <a:pt x="548640" y="1051560"/>
                </a:cubicBezTo>
                <a:cubicBezTo>
                  <a:pt x="548640" y="1033599"/>
                  <a:pt x="548828" y="1014571"/>
                  <a:pt x="556260" y="998220"/>
                </a:cubicBezTo>
                <a:cubicBezTo>
                  <a:pt x="562206" y="985139"/>
                  <a:pt x="575048" y="976091"/>
                  <a:pt x="586740" y="967740"/>
                </a:cubicBezTo>
                <a:cubicBezTo>
                  <a:pt x="593276" y="963071"/>
                  <a:pt x="601630" y="961116"/>
                  <a:pt x="609600" y="960120"/>
                </a:cubicBezTo>
                <a:cubicBezTo>
                  <a:pt x="642462" y="956012"/>
                  <a:pt x="675640" y="955040"/>
                  <a:pt x="708660" y="952500"/>
                </a:cubicBezTo>
                <a:cubicBezTo>
                  <a:pt x="713740" y="944880"/>
                  <a:pt x="720181" y="938009"/>
                  <a:pt x="723900" y="929640"/>
                </a:cubicBezTo>
                <a:cubicBezTo>
                  <a:pt x="730424" y="914960"/>
                  <a:pt x="739140" y="883920"/>
                  <a:pt x="739140" y="883920"/>
                </a:cubicBezTo>
                <a:cubicBezTo>
                  <a:pt x="735273" y="868453"/>
                  <a:pt x="730459" y="845884"/>
                  <a:pt x="723900" y="830580"/>
                </a:cubicBezTo>
                <a:cubicBezTo>
                  <a:pt x="695652" y="764668"/>
                  <a:pt x="718910" y="830851"/>
                  <a:pt x="701040" y="777240"/>
                </a:cubicBezTo>
                <a:cubicBezTo>
                  <a:pt x="703580" y="764540"/>
                  <a:pt x="708660" y="752092"/>
                  <a:pt x="708660" y="739140"/>
                </a:cubicBezTo>
                <a:cubicBezTo>
                  <a:pt x="708660" y="696059"/>
                  <a:pt x="704136" y="687469"/>
                  <a:pt x="693420" y="655320"/>
                </a:cubicBezTo>
                <a:cubicBezTo>
                  <a:pt x="690880" y="617220"/>
                  <a:pt x="701105" y="576003"/>
                  <a:pt x="685800" y="541020"/>
                </a:cubicBezTo>
                <a:cubicBezTo>
                  <a:pt x="679607" y="526865"/>
                  <a:pt x="653495" y="541065"/>
                  <a:pt x="640080" y="533400"/>
                </a:cubicBezTo>
                <a:cubicBezTo>
                  <a:pt x="633106" y="529415"/>
                  <a:pt x="634667" y="518263"/>
                  <a:pt x="632460" y="510540"/>
                </a:cubicBezTo>
                <a:cubicBezTo>
                  <a:pt x="629583" y="500470"/>
                  <a:pt x="628517" y="489866"/>
                  <a:pt x="624840" y="480060"/>
                </a:cubicBezTo>
                <a:cubicBezTo>
                  <a:pt x="611388" y="444189"/>
                  <a:pt x="616572" y="451904"/>
                  <a:pt x="586740" y="441960"/>
                </a:cubicBezTo>
                <a:cubicBezTo>
                  <a:pt x="590075" y="418617"/>
                  <a:pt x="587243" y="383646"/>
                  <a:pt x="609600" y="365760"/>
                </a:cubicBezTo>
                <a:cubicBezTo>
                  <a:pt x="615872" y="360742"/>
                  <a:pt x="624840" y="360680"/>
                  <a:pt x="632460" y="358140"/>
                </a:cubicBezTo>
                <a:cubicBezTo>
                  <a:pt x="635000" y="350520"/>
                  <a:pt x="640696" y="343289"/>
                  <a:pt x="640080" y="335280"/>
                </a:cubicBezTo>
                <a:cubicBezTo>
                  <a:pt x="638093" y="309453"/>
                  <a:pt x="649414" y="267271"/>
                  <a:pt x="624840" y="259080"/>
                </a:cubicBezTo>
                <a:cubicBezTo>
                  <a:pt x="570432" y="240944"/>
                  <a:pt x="592486" y="252751"/>
                  <a:pt x="556260" y="228600"/>
                </a:cubicBezTo>
                <a:cubicBezTo>
                  <a:pt x="513215" y="164032"/>
                  <a:pt x="578931" y="269990"/>
                  <a:pt x="533400" y="144780"/>
                </a:cubicBezTo>
                <a:cubicBezTo>
                  <a:pt x="528706" y="131872"/>
                  <a:pt x="498565" y="113936"/>
                  <a:pt x="487680" y="106680"/>
                </a:cubicBezTo>
                <a:cubicBezTo>
                  <a:pt x="485140" y="91440"/>
                  <a:pt x="483807" y="75949"/>
                  <a:pt x="480060" y="60960"/>
                </a:cubicBezTo>
                <a:cubicBezTo>
                  <a:pt x="468044" y="12895"/>
                  <a:pt x="477178" y="17682"/>
                  <a:pt x="441960" y="7620"/>
                </a:cubicBezTo>
                <a:cubicBezTo>
                  <a:pt x="431890" y="4743"/>
                  <a:pt x="421640" y="2540"/>
                  <a:pt x="411480" y="0"/>
                </a:cubicBezTo>
                <a:cubicBezTo>
                  <a:pt x="391160" y="2540"/>
                  <a:pt x="370277" y="2232"/>
                  <a:pt x="350520" y="7620"/>
                </a:cubicBezTo>
                <a:cubicBezTo>
                  <a:pt x="341685" y="10030"/>
                  <a:pt x="336432" y="20228"/>
                  <a:pt x="327660" y="22860"/>
                </a:cubicBezTo>
                <a:cubicBezTo>
                  <a:pt x="310457" y="28021"/>
                  <a:pt x="292100" y="27940"/>
                  <a:pt x="274320" y="30480"/>
                </a:cubicBezTo>
                <a:lnTo>
                  <a:pt x="228600" y="99060"/>
                </a:lnTo>
                <a:cubicBezTo>
                  <a:pt x="223520" y="106680"/>
                  <a:pt x="219836" y="115444"/>
                  <a:pt x="213360" y="121920"/>
                </a:cubicBezTo>
                <a:lnTo>
                  <a:pt x="190500" y="144780"/>
                </a:lnTo>
                <a:cubicBezTo>
                  <a:pt x="187960" y="152400"/>
                  <a:pt x="188560" y="161960"/>
                  <a:pt x="182880" y="167640"/>
                </a:cubicBezTo>
                <a:cubicBezTo>
                  <a:pt x="169928" y="180592"/>
                  <a:pt x="153543" y="189929"/>
                  <a:pt x="137160" y="198120"/>
                </a:cubicBezTo>
                <a:cubicBezTo>
                  <a:pt x="116840" y="208280"/>
                  <a:pt x="92264" y="212536"/>
                  <a:pt x="76200" y="228600"/>
                </a:cubicBezTo>
                <a:cubicBezTo>
                  <a:pt x="46864" y="257936"/>
                  <a:pt x="62306" y="245482"/>
                  <a:pt x="30480" y="266700"/>
                </a:cubicBezTo>
                <a:cubicBezTo>
                  <a:pt x="25400" y="294640"/>
                  <a:pt x="21190" y="322752"/>
                  <a:pt x="15240" y="350520"/>
                </a:cubicBezTo>
                <a:cubicBezTo>
                  <a:pt x="13557" y="358374"/>
                  <a:pt x="9827" y="365657"/>
                  <a:pt x="7620" y="373380"/>
                </a:cubicBezTo>
                <a:cubicBezTo>
                  <a:pt x="4743" y="383450"/>
                  <a:pt x="2540" y="393700"/>
                  <a:pt x="0" y="403860"/>
                </a:cubicBezTo>
                <a:cubicBezTo>
                  <a:pt x="5080" y="411480"/>
                  <a:pt x="9377" y="419685"/>
                  <a:pt x="15240" y="426720"/>
                </a:cubicBezTo>
                <a:cubicBezTo>
                  <a:pt x="22139" y="434999"/>
                  <a:pt x="35486" y="439125"/>
                  <a:pt x="38100" y="449580"/>
                </a:cubicBezTo>
                <a:cubicBezTo>
                  <a:pt x="40727" y="460089"/>
                  <a:pt x="27244" y="497389"/>
                  <a:pt x="22860" y="510540"/>
                </a:cubicBezTo>
                <a:cubicBezTo>
                  <a:pt x="44576" y="575687"/>
                  <a:pt x="36107" y="540320"/>
                  <a:pt x="45720" y="617220"/>
                </a:cubicBezTo>
                <a:cubicBezTo>
                  <a:pt x="42496" y="643015"/>
                  <a:pt x="39564" y="698843"/>
                  <a:pt x="22860" y="723900"/>
                </a:cubicBezTo>
                <a:lnTo>
                  <a:pt x="7620" y="746760"/>
                </a:lnTo>
                <a:cubicBezTo>
                  <a:pt x="15240" y="754380"/>
                  <a:pt x="25133" y="760264"/>
                  <a:pt x="30480" y="769620"/>
                </a:cubicBezTo>
                <a:cubicBezTo>
                  <a:pt x="35676" y="778713"/>
                  <a:pt x="38100" y="789627"/>
                  <a:pt x="38100" y="800100"/>
                </a:cubicBezTo>
                <a:cubicBezTo>
                  <a:pt x="38100" y="866878"/>
                  <a:pt x="36962" y="864474"/>
                  <a:pt x="22860" y="906780"/>
                </a:cubicBezTo>
                <a:cubicBezTo>
                  <a:pt x="25400" y="982980"/>
                  <a:pt x="24148" y="1059401"/>
                  <a:pt x="30480" y="1135380"/>
                </a:cubicBezTo>
                <a:cubicBezTo>
                  <a:pt x="31814" y="1151389"/>
                  <a:pt x="45720" y="1181100"/>
                  <a:pt x="45720" y="1181100"/>
                </a:cubicBezTo>
                <a:cubicBezTo>
                  <a:pt x="48260" y="1201420"/>
                  <a:pt x="45735" y="1223047"/>
                  <a:pt x="53340" y="1242060"/>
                </a:cubicBezTo>
                <a:cubicBezTo>
                  <a:pt x="56741" y="1250563"/>
                  <a:pt x="70479" y="1250149"/>
                  <a:pt x="76200" y="1257300"/>
                </a:cubicBezTo>
                <a:cubicBezTo>
                  <a:pt x="81218" y="1263572"/>
                  <a:pt x="82078" y="1272319"/>
                  <a:pt x="83820" y="1280160"/>
                </a:cubicBezTo>
                <a:cubicBezTo>
                  <a:pt x="87172" y="1295242"/>
                  <a:pt x="71120" y="1313180"/>
                  <a:pt x="76200" y="131826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19" name="Полилиния 75">
            <a:extLst>
              <a:ext uri="{FF2B5EF4-FFF2-40B4-BE49-F238E27FC236}">
                <a16:creationId xmlns:a16="http://schemas.microsoft.com/office/drawing/2014/main" id="{43B7D0D8-366F-4905-B1B7-8B197E4FE1D7}"/>
              </a:ext>
            </a:extLst>
          </p:cNvPr>
          <p:cNvSpPr/>
          <p:nvPr/>
        </p:nvSpPr>
        <p:spPr>
          <a:xfrm>
            <a:off x="2253514" y="1832217"/>
            <a:ext cx="1016171" cy="1185260"/>
          </a:xfrm>
          <a:custGeom>
            <a:avLst/>
            <a:gdLst>
              <a:gd name="connsiteX0" fmla="*/ 259080 w 1120140"/>
              <a:gd name="connsiteY0" fmla="*/ 41610 h 1306530"/>
              <a:gd name="connsiteX1" fmla="*/ 289560 w 1120140"/>
              <a:gd name="connsiteY1" fmla="*/ 3510 h 1306530"/>
              <a:gd name="connsiteX2" fmla="*/ 396240 w 1120140"/>
              <a:gd name="connsiteY2" fmla="*/ 11130 h 1306530"/>
              <a:gd name="connsiteX3" fmla="*/ 403860 w 1120140"/>
              <a:gd name="connsiteY3" fmla="*/ 33990 h 1306530"/>
              <a:gd name="connsiteX4" fmla="*/ 426720 w 1120140"/>
              <a:gd name="connsiteY4" fmla="*/ 41610 h 1306530"/>
              <a:gd name="connsiteX5" fmla="*/ 449580 w 1120140"/>
              <a:gd name="connsiteY5" fmla="*/ 56850 h 1306530"/>
              <a:gd name="connsiteX6" fmla="*/ 480060 w 1120140"/>
              <a:gd name="connsiteY6" fmla="*/ 72090 h 1306530"/>
              <a:gd name="connsiteX7" fmla="*/ 579120 w 1120140"/>
              <a:gd name="connsiteY7" fmla="*/ 72090 h 1306530"/>
              <a:gd name="connsiteX8" fmla="*/ 601980 w 1120140"/>
              <a:gd name="connsiteY8" fmla="*/ 117810 h 1306530"/>
              <a:gd name="connsiteX9" fmla="*/ 624840 w 1120140"/>
              <a:gd name="connsiteY9" fmla="*/ 133050 h 1306530"/>
              <a:gd name="connsiteX10" fmla="*/ 655320 w 1120140"/>
              <a:gd name="connsiteY10" fmla="*/ 125430 h 1306530"/>
              <a:gd name="connsiteX11" fmla="*/ 678180 w 1120140"/>
              <a:gd name="connsiteY11" fmla="*/ 117810 h 1306530"/>
              <a:gd name="connsiteX12" fmla="*/ 716280 w 1120140"/>
              <a:gd name="connsiteY12" fmla="*/ 125430 h 1306530"/>
              <a:gd name="connsiteX13" fmla="*/ 731520 w 1120140"/>
              <a:gd name="connsiteY13" fmla="*/ 148290 h 1306530"/>
              <a:gd name="connsiteX14" fmla="*/ 815340 w 1120140"/>
              <a:gd name="connsiteY14" fmla="*/ 155910 h 1306530"/>
              <a:gd name="connsiteX15" fmla="*/ 868680 w 1120140"/>
              <a:gd name="connsiteY15" fmla="*/ 140670 h 1306530"/>
              <a:gd name="connsiteX16" fmla="*/ 906780 w 1120140"/>
              <a:gd name="connsiteY16" fmla="*/ 148290 h 1306530"/>
              <a:gd name="connsiteX17" fmla="*/ 922020 w 1120140"/>
              <a:gd name="connsiteY17" fmla="*/ 224490 h 1306530"/>
              <a:gd name="connsiteX18" fmla="*/ 960120 w 1120140"/>
              <a:gd name="connsiteY18" fmla="*/ 239730 h 1306530"/>
              <a:gd name="connsiteX19" fmla="*/ 975360 w 1120140"/>
              <a:gd name="connsiteY19" fmla="*/ 285450 h 1306530"/>
              <a:gd name="connsiteX20" fmla="*/ 1051560 w 1120140"/>
              <a:gd name="connsiteY20" fmla="*/ 277830 h 1306530"/>
              <a:gd name="connsiteX21" fmla="*/ 1120140 w 1120140"/>
              <a:gd name="connsiteY21" fmla="*/ 262590 h 1306530"/>
              <a:gd name="connsiteX22" fmla="*/ 1112520 w 1120140"/>
              <a:gd name="connsiteY22" fmla="*/ 285450 h 1306530"/>
              <a:gd name="connsiteX23" fmla="*/ 1089660 w 1120140"/>
              <a:gd name="connsiteY23" fmla="*/ 293070 h 1306530"/>
              <a:gd name="connsiteX24" fmla="*/ 1066800 w 1120140"/>
              <a:gd name="connsiteY24" fmla="*/ 308310 h 1306530"/>
              <a:gd name="connsiteX25" fmla="*/ 1074420 w 1120140"/>
              <a:gd name="connsiteY25" fmla="*/ 354030 h 1306530"/>
              <a:gd name="connsiteX26" fmla="*/ 1066800 w 1120140"/>
              <a:gd name="connsiteY26" fmla="*/ 399750 h 1306530"/>
              <a:gd name="connsiteX27" fmla="*/ 1028700 w 1120140"/>
              <a:gd name="connsiteY27" fmla="*/ 407370 h 1306530"/>
              <a:gd name="connsiteX28" fmla="*/ 1021080 w 1120140"/>
              <a:gd name="connsiteY28" fmla="*/ 453090 h 1306530"/>
              <a:gd name="connsiteX29" fmla="*/ 998220 w 1120140"/>
              <a:gd name="connsiteY29" fmla="*/ 460710 h 1306530"/>
              <a:gd name="connsiteX30" fmla="*/ 982980 w 1120140"/>
              <a:gd name="connsiteY30" fmla="*/ 483570 h 1306530"/>
              <a:gd name="connsiteX31" fmla="*/ 990600 w 1120140"/>
              <a:gd name="connsiteY31" fmla="*/ 582630 h 1306530"/>
              <a:gd name="connsiteX32" fmla="*/ 944880 w 1120140"/>
              <a:gd name="connsiteY32" fmla="*/ 613110 h 1306530"/>
              <a:gd name="connsiteX33" fmla="*/ 914400 w 1120140"/>
              <a:gd name="connsiteY33" fmla="*/ 658830 h 1306530"/>
              <a:gd name="connsiteX34" fmla="*/ 906780 w 1120140"/>
              <a:gd name="connsiteY34" fmla="*/ 689310 h 1306530"/>
              <a:gd name="connsiteX35" fmla="*/ 899160 w 1120140"/>
              <a:gd name="connsiteY35" fmla="*/ 712170 h 1306530"/>
              <a:gd name="connsiteX36" fmla="*/ 906780 w 1120140"/>
              <a:gd name="connsiteY36" fmla="*/ 735030 h 1306530"/>
              <a:gd name="connsiteX37" fmla="*/ 914400 w 1120140"/>
              <a:gd name="connsiteY37" fmla="*/ 818850 h 1306530"/>
              <a:gd name="connsiteX38" fmla="*/ 929640 w 1120140"/>
              <a:gd name="connsiteY38" fmla="*/ 841710 h 1306530"/>
              <a:gd name="connsiteX39" fmla="*/ 883920 w 1120140"/>
              <a:gd name="connsiteY39" fmla="*/ 963630 h 1306530"/>
              <a:gd name="connsiteX40" fmla="*/ 861060 w 1120140"/>
              <a:gd name="connsiteY40" fmla="*/ 971250 h 1306530"/>
              <a:gd name="connsiteX41" fmla="*/ 731520 w 1120140"/>
              <a:gd name="connsiteY41" fmla="*/ 978870 h 1306530"/>
              <a:gd name="connsiteX42" fmla="*/ 723900 w 1120140"/>
              <a:gd name="connsiteY42" fmla="*/ 1001730 h 1306530"/>
              <a:gd name="connsiteX43" fmla="*/ 708660 w 1120140"/>
              <a:gd name="connsiteY43" fmla="*/ 1055070 h 1306530"/>
              <a:gd name="connsiteX44" fmla="*/ 647700 w 1120140"/>
              <a:gd name="connsiteY44" fmla="*/ 1062690 h 1306530"/>
              <a:gd name="connsiteX45" fmla="*/ 640080 w 1120140"/>
              <a:gd name="connsiteY45" fmla="*/ 1085550 h 1306530"/>
              <a:gd name="connsiteX46" fmla="*/ 632460 w 1120140"/>
              <a:gd name="connsiteY46" fmla="*/ 1123650 h 1306530"/>
              <a:gd name="connsiteX47" fmla="*/ 586740 w 1120140"/>
              <a:gd name="connsiteY47" fmla="*/ 1131270 h 1306530"/>
              <a:gd name="connsiteX48" fmla="*/ 533400 w 1120140"/>
              <a:gd name="connsiteY48" fmla="*/ 1161750 h 1306530"/>
              <a:gd name="connsiteX49" fmla="*/ 502920 w 1120140"/>
              <a:gd name="connsiteY49" fmla="*/ 1207470 h 1306530"/>
              <a:gd name="connsiteX50" fmla="*/ 457200 w 1120140"/>
              <a:gd name="connsiteY50" fmla="*/ 1199850 h 1306530"/>
              <a:gd name="connsiteX51" fmla="*/ 449580 w 1120140"/>
              <a:gd name="connsiteY51" fmla="*/ 1176990 h 1306530"/>
              <a:gd name="connsiteX52" fmla="*/ 441960 w 1120140"/>
              <a:gd name="connsiteY52" fmla="*/ 1123650 h 1306530"/>
              <a:gd name="connsiteX53" fmla="*/ 411480 w 1120140"/>
              <a:gd name="connsiteY53" fmla="*/ 1131270 h 1306530"/>
              <a:gd name="connsiteX54" fmla="*/ 365760 w 1120140"/>
              <a:gd name="connsiteY54" fmla="*/ 1138890 h 1306530"/>
              <a:gd name="connsiteX55" fmla="*/ 358140 w 1120140"/>
              <a:gd name="connsiteY55" fmla="*/ 1184610 h 1306530"/>
              <a:gd name="connsiteX56" fmla="*/ 327660 w 1120140"/>
              <a:gd name="connsiteY56" fmla="*/ 1199850 h 1306530"/>
              <a:gd name="connsiteX57" fmla="*/ 259080 w 1120140"/>
              <a:gd name="connsiteY57" fmla="*/ 1215090 h 1306530"/>
              <a:gd name="connsiteX58" fmla="*/ 205740 w 1120140"/>
              <a:gd name="connsiteY58" fmla="*/ 1215090 h 1306530"/>
              <a:gd name="connsiteX59" fmla="*/ 160020 w 1120140"/>
              <a:gd name="connsiteY59" fmla="*/ 1245570 h 1306530"/>
              <a:gd name="connsiteX60" fmla="*/ 152400 w 1120140"/>
              <a:gd name="connsiteY60" fmla="*/ 1291290 h 1306530"/>
              <a:gd name="connsiteX61" fmla="*/ 99060 w 1120140"/>
              <a:gd name="connsiteY61" fmla="*/ 1298910 h 1306530"/>
              <a:gd name="connsiteX62" fmla="*/ 76200 w 1120140"/>
              <a:gd name="connsiteY62" fmla="*/ 1306530 h 1306530"/>
              <a:gd name="connsiteX63" fmla="*/ 60960 w 1120140"/>
              <a:gd name="connsiteY63" fmla="*/ 1276050 h 1306530"/>
              <a:gd name="connsiteX64" fmla="*/ 22860 w 1120140"/>
              <a:gd name="connsiteY64" fmla="*/ 1207470 h 1306530"/>
              <a:gd name="connsiteX65" fmla="*/ 30480 w 1120140"/>
              <a:gd name="connsiteY65" fmla="*/ 1176990 h 1306530"/>
              <a:gd name="connsiteX66" fmla="*/ 30480 w 1120140"/>
              <a:gd name="connsiteY66" fmla="*/ 1123650 h 1306530"/>
              <a:gd name="connsiteX67" fmla="*/ 15240 w 1120140"/>
              <a:gd name="connsiteY67" fmla="*/ 1016970 h 1306530"/>
              <a:gd name="connsiteX68" fmla="*/ 0 w 1120140"/>
              <a:gd name="connsiteY68" fmla="*/ 994110 h 1306530"/>
              <a:gd name="connsiteX69" fmla="*/ 45720 w 1120140"/>
              <a:gd name="connsiteY69" fmla="*/ 940770 h 1306530"/>
              <a:gd name="connsiteX70" fmla="*/ 68580 w 1120140"/>
              <a:gd name="connsiteY70" fmla="*/ 948390 h 1306530"/>
              <a:gd name="connsiteX71" fmla="*/ 91440 w 1120140"/>
              <a:gd name="connsiteY71" fmla="*/ 940770 h 1306530"/>
              <a:gd name="connsiteX72" fmla="*/ 114300 w 1120140"/>
              <a:gd name="connsiteY72" fmla="*/ 887430 h 1306530"/>
              <a:gd name="connsiteX73" fmla="*/ 160020 w 1120140"/>
              <a:gd name="connsiteY73" fmla="*/ 864570 h 1306530"/>
              <a:gd name="connsiteX74" fmla="*/ 289560 w 1120140"/>
              <a:gd name="connsiteY74" fmla="*/ 872190 h 1306530"/>
              <a:gd name="connsiteX75" fmla="*/ 312420 w 1120140"/>
              <a:gd name="connsiteY75" fmla="*/ 887430 h 1306530"/>
              <a:gd name="connsiteX76" fmla="*/ 335280 w 1120140"/>
              <a:gd name="connsiteY76" fmla="*/ 895050 h 1306530"/>
              <a:gd name="connsiteX77" fmla="*/ 342900 w 1120140"/>
              <a:gd name="connsiteY77" fmla="*/ 872190 h 1306530"/>
              <a:gd name="connsiteX78" fmla="*/ 358140 w 1120140"/>
              <a:gd name="connsiteY78" fmla="*/ 773130 h 1306530"/>
              <a:gd name="connsiteX79" fmla="*/ 403860 w 1120140"/>
              <a:gd name="connsiteY79" fmla="*/ 757890 h 1306530"/>
              <a:gd name="connsiteX80" fmla="*/ 403860 w 1120140"/>
              <a:gd name="connsiteY80" fmla="*/ 605490 h 1306530"/>
              <a:gd name="connsiteX81" fmla="*/ 381000 w 1120140"/>
              <a:gd name="connsiteY81" fmla="*/ 590250 h 1306530"/>
              <a:gd name="connsiteX82" fmla="*/ 388620 w 1120140"/>
              <a:gd name="connsiteY82" fmla="*/ 514050 h 1306530"/>
              <a:gd name="connsiteX83" fmla="*/ 381000 w 1120140"/>
              <a:gd name="connsiteY83" fmla="*/ 475950 h 1306530"/>
              <a:gd name="connsiteX84" fmla="*/ 373380 w 1120140"/>
              <a:gd name="connsiteY84" fmla="*/ 445470 h 1306530"/>
              <a:gd name="connsiteX85" fmla="*/ 320040 w 1120140"/>
              <a:gd name="connsiteY85" fmla="*/ 437850 h 1306530"/>
              <a:gd name="connsiteX86" fmla="*/ 274320 w 1120140"/>
              <a:gd name="connsiteY86" fmla="*/ 392130 h 1306530"/>
              <a:gd name="connsiteX87" fmla="*/ 228600 w 1120140"/>
              <a:gd name="connsiteY87" fmla="*/ 361650 h 1306530"/>
              <a:gd name="connsiteX88" fmla="*/ 220980 w 1120140"/>
              <a:gd name="connsiteY88" fmla="*/ 331170 h 1306530"/>
              <a:gd name="connsiteX89" fmla="*/ 213360 w 1120140"/>
              <a:gd name="connsiteY89" fmla="*/ 308310 h 1306530"/>
              <a:gd name="connsiteX90" fmla="*/ 205740 w 1120140"/>
              <a:gd name="connsiteY90" fmla="*/ 262590 h 1306530"/>
              <a:gd name="connsiteX91" fmla="*/ 182880 w 1120140"/>
              <a:gd name="connsiteY91" fmla="*/ 239730 h 1306530"/>
              <a:gd name="connsiteX92" fmla="*/ 228600 w 1120140"/>
              <a:gd name="connsiteY92" fmla="*/ 201630 h 1306530"/>
              <a:gd name="connsiteX93" fmla="*/ 236220 w 1120140"/>
              <a:gd name="connsiteY93" fmla="*/ 163530 h 1306530"/>
              <a:gd name="connsiteX94" fmla="*/ 243840 w 1120140"/>
              <a:gd name="connsiteY94" fmla="*/ 140670 h 1306530"/>
              <a:gd name="connsiteX95" fmla="*/ 236220 w 1120140"/>
              <a:gd name="connsiteY95" fmla="*/ 117810 h 1306530"/>
              <a:gd name="connsiteX96" fmla="*/ 228600 w 1120140"/>
              <a:gd name="connsiteY96" fmla="*/ 64470 h 1306530"/>
              <a:gd name="connsiteX97" fmla="*/ 259080 w 1120140"/>
              <a:gd name="connsiteY97" fmla="*/ 41610 h 130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120140" h="1306530">
                <a:moveTo>
                  <a:pt x="259080" y="41610"/>
                </a:moveTo>
                <a:cubicBezTo>
                  <a:pt x="269240" y="31450"/>
                  <a:pt x="273683" y="7038"/>
                  <a:pt x="289560" y="3510"/>
                </a:cubicBezTo>
                <a:cubicBezTo>
                  <a:pt x="324362" y="-4224"/>
                  <a:pt x="361793" y="1944"/>
                  <a:pt x="396240" y="11130"/>
                </a:cubicBezTo>
                <a:cubicBezTo>
                  <a:pt x="404001" y="13200"/>
                  <a:pt x="398180" y="28310"/>
                  <a:pt x="403860" y="33990"/>
                </a:cubicBezTo>
                <a:cubicBezTo>
                  <a:pt x="409540" y="39670"/>
                  <a:pt x="419536" y="38018"/>
                  <a:pt x="426720" y="41610"/>
                </a:cubicBezTo>
                <a:cubicBezTo>
                  <a:pt x="434911" y="45706"/>
                  <a:pt x="441629" y="52306"/>
                  <a:pt x="449580" y="56850"/>
                </a:cubicBezTo>
                <a:cubicBezTo>
                  <a:pt x="459443" y="62486"/>
                  <a:pt x="469900" y="67010"/>
                  <a:pt x="480060" y="72090"/>
                </a:cubicBezTo>
                <a:cubicBezTo>
                  <a:pt x="514359" y="66374"/>
                  <a:pt x="544357" y="56640"/>
                  <a:pt x="579120" y="72090"/>
                </a:cubicBezTo>
                <a:cubicBezTo>
                  <a:pt x="599055" y="80950"/>
                  <a:pt x="591254" y="104402"/>
                  <a:pt x="601980" y="117810"/>
                </a:cubicBezTo>
                <a:cubicBezTo>
                  <a:pt x="607701" y="124961"/>
                  <a:pt x="617220" y="127970"/>
                  <a:pt x="624840" y="133050"/>
                </a:cubicBezTo>
                <a:cubicBezTo>
                  <a:pt x="635000" y="130510"/>
                  <a:pt x="645250" y="128307"/>
                  <a:pt x="655320" y="125430"/>
                </a:cubicBezTo>
                <a:cubicBezTo>
                  <a:pt x="663043" y="123223"/>
                  <a:pt x="670148" y="117810"/>
                  <a:pt x="678180" y="117810"/>
                </a:cubicBezTo>
                <a:cubicBezTo>
                  <a:pt x="691132" y="117810"/>
                  <a:pt x="703580" y="122890"/>
                  <a:pt x="716280" y="125430"/>
                </a:cubicBezTo>
                <a:cubicBezTo>
                  <a:pt x="721360" y="133050"/>
                  <a:pt x="725044" y="141814"/>
                  <a:pt x="731520" y="148290"/>
                </a:cubicBezTo>
                <a:cubicBezTo>
                  <a:pt x="759597" y="176367"/>
                  <a:pt x="771727" y="161362"/>
                  <a:pt x="815340" y="155910"/>
                </a:cubicBezTo>
                <a:cubicBezTo>
                  <a:pt x="826120" y="152317"/>
                  <a:pt x="859112" y="140670"/>
                  <a:pt x="868680" y="140670"/>
                </a:cubicBezTo>
                <a:cubicBezTo>
                  <a:pt x="881632" y="140670"/>
                  <a:pt x="894080" y="145750"/>
                  <a:pt x="906780" y="148290"/>
                </a:cubicBezTo>
                <a:cubicBezTo>
                  <a:pt x="911860" y="173690"/>
                  <a:pt x="908968" y="202116"/>
                  <a:pt x="922020" y="224490"/>
                </a:cubicBezTo>
                <a:cubicBezTo>
                  <a:pt x="928912" y="236305"/>
                  <a:pt x="951113" y="229436"/>
                  <a:pt x="960120" y="239730"/>
                </a:cubicBezTo>
                <a:cubicBezTo>
                  <a:pt x="970698" y="251820"/>
                  <a:pt x="975360" y="285450"/>
                  <a:pt x="975360" y="285450"/>
                </a:cubicBezTo>
                <a:cubicBezTo>
                  <a:pt x="1000760" y="282910"/>
                  <a:pt x="1027162" y="285337"/>
                  <a:pt x="1051560" y="277830"/>
                </a:cubicBezTo>
                <a:cubicBezTo>
                  <a:pt x="1134653" y="252263"/>
                  <a:pt x="993097" y="241416"/>
                  <a:pt x="1120140" y="262590"/>
                </a:cubicBezTo>
                <a:cubicBezTo>
                  <a:pt x="1117600" y="270210"/>
                  <a:pt x="1118200" y="279770"/>
                  <a:pt x="1112520" y="285450"/>
                </a:cubicBezTo>
                <a:cubicBezTo>
                  <a:pt x="1106840" y="291130"/>
                  <a:pt x="1096844" y="289478"/>
                  <a:pt x="1089660" y="293070"/>
                </a:cubicBezTo>
                <a:cubicBezTo>
                  <a:pt x="1081469" y="297166"/>
                  <a:pt x="1074420" y="303230"/>
                  <a:pt x="1066800" y="308310"/>
                </a:cubicBezTo>
                <a:cubicBezTo>
                  <a:pt x="1031040" y="361951"/>
                  <a:pt x="1062197" y="299025"/>
                  <a:pt x="1074420" y="354030"/>
                </a:cubicBezTo>
                <a:cubicBezTo>
                  <a:pt x="1077772" y="369112"/>
                  <a:pt x="1069340" y="384510"/>
                  <a:pt x="1066800" y="399750"/>
                </a:cubicBezTo>
                <a:cubicBezTo>
                  <a:pt x="1013460" y="381970"/>
                  <a:pt x="1016000" y="369270"/>
                  <a:pt x="1028700" y="407370"/>
                </a:cubicBezTo>
                <a:cubicBezTo>
                  <a:pt x="1026160" y="422610"/>
                  <a:pt x="1028745" y="439675"/>
                  <a:pt x="1021080" y="453090"/>
                </a:cubicBezTo>
                <a:cubicBezTo>
                  <a:pt x="1017095" y="460064"/>
                  <a:pt x="1004492" y="455692"/>
                  <a:pt x="998220" y="460710"/>
                </a:cubicBezTo>
                <a:cubicBezTo>
                  <a:pt x="991069" y="466431"/>
                  <a:pt x="988060" y="475950"/>
                  <a:pt x="982980" y="483570"/>
                </a:cubicBezTo>
                <a:cubicBezTo>
                  <a:pt x="1005384" y="517176"/>
                  <a:pt x="1018631" y="526567"/>
                  <a:pt x="990600" y="582630"/>
                </a:cubicBezTo>
                <a:cubicBezTo>
                  <a:pt x="982409" y="599013"/>
                  <a:pt x="944880" y="613110"/>
                  <a:pt x="944880" y="613110"/>
                </a:cubicBezTo>
                <a:cubicBezTo>
                  <a:pt x="921089" y="684483"/>
                  <a:pt x="960063" y="578919"/>
                  <a:pt x="914400" y="658830"/>
                </a:cubicBezTo>
                <a:cubicBezTo>
                  <a:pt x="909204" y="667923"/>
                  <a:pt x="909657" y="679240"/>
                  <a:pt x="906780" y="689310"/>
                </a:cubicBezTo>
                <a:cubicBezTo>
                  <a:pt x="904573" y="697033"/>
                  <a:pt x="901700" y="704550"/>
                  <a:pt x="899160" y="712170"/>
                </a:cubicBezTo>
                <a:cubicBezTo>
                  <a:pt x="901700" y="719790"/>
                  <a:pt x="905644" y="727079"/>
                  <a:pt x="906780" y="735030"/>
                </a:cubicBezTo>
                <a:cubicBezTo>
                  <a:pt x="910748" y="762803"/>
                  <a:pt x="908522" y="791418"/>
                  <a:pt x="914400" y="818850"/>
                </a:cubicBezTo>
                <a:cubicBezTo>
                  <a:pt x="916319" y="827805"/>
                  <a:pt x="924560" y="834090"/>
                  <a:pt x="929640" y="841710"/>
                </a:cubicBezTo>
                <a:cubicBezTo>
                  <a:pt x="845769" y="858484"/>
                  <a:pt x="916953" y="831497"/>
                  <a:pt x="883920" y="963630"/>
                </a:cubicBezTo>
                <a:cubicBezTo>
                  <a:pt x="881972" y="971422"/>
                  <a:pt x="869052" y="970451"/>
                  <a:pt x="861060" y="971250"/>
                </a:cubicBezTo>
                <a:cubicBezTo>
                  <a:pt x="818020" y="975554"/>
                  <a:pt x="774700" y="976330"/>
                  <a:pt x="731520" y="978870"/>
                </a:cubicBezTo>
                <a:cubicBezTo>
                  <a:pt x="728980" y="986490"/>
                  <a:pt x="726208" y="994037"/>
                  <a:pt x="723900" y="1001730"/>
                </a:cubicBezTo>
                <a:cubicBezTo>
                  <a:pt x="718587" y="1019442"/>
                  <a:pt x="723099" y="1043518"/>
                  <a:pt x="708660" y="1055070"/>
                </a:cubicBezTo>
                <a:cubicBezTo>
                  <a:pt x="692669" y="1067863"/>
                  <a:pt x="668020" y="1060150"/>
                  <a:pt x="647700" y="1062690"/>
                </a:cubicBezTo>
                <a:cubicBezTo>
                  <a:pt x="645160" y="1070310"/>
                  <a:pt x="642028" y="1077758"/>
                  <a:pt x="640080" y="1085550"/>
                </a:cubicBezTo>
                <a:cubicBezTo>
                  <a:pt x="636939" y="1098115"/>
                  <a:pt x="642294" y="1115221"/>
                  <a:pt x="632460" y="1123650"/>
                </a:cubicBezTo>
                <a:cubicBezTo>
                  <a:pt x="620729" y="1133705"/>
                  <a:pt x="601980" y="1128730"/>
                  <a:pt x="586740" y="1131270"/>
                </a:cubicBezTo>
                <a:cubicBezTo>
                  <a:pt x="581467" y="1133907"/>
                  <a:pt x="538785" y="1153672"/>
                  <a:pt x="533400" y="1161750"/>
                </a:cubicBezTo>
                <a:cubicBezTo>
                  <a:pt x="494035" y="1220797"/>
                  <a:pt x="560311" y="1169209"/>
                  <a:pt x="502920" y="1207470"/>
                </a:cubicBezTo>
                <a:cubicBezTo>
                  <a:pt x="487680" y="1204930"/>
                  <a:pt x="470615" y="1207515"/>
                  <a:pt x="457200" y="1199850"/>
                </a:cubicBezTo>
                <a:cubicBezTo>
                  <a:pt x="450226" y="1195865"/>
                  <a:pt x="451155" y="1184866"/>
                  <a:pt x="449580" y="1176990"/>
                </a:cubicBezTo>
                <a:cubicBezTo>
                  <a:pt x="446058" y="1159378"/>
                  <a:pt x="444500" y="1141430"/>
                  <a:pt x="441960" y="1123650"/>
                </a:cubicBezTo>
                <a:cubicBezTo>
                  <a:pt x="431800" y="1126190"/>
                  <a:pt x="421749" y="1129216"/>
                  <a:pt x="411480" y="1131270"/>
                </a:cubicBezTo>
                <a:cubicBezTo>
                  <a:pt x="396330" y="1134300"/>
                  <a:pt x="376685" y="1127965"/>
                  <a:pt x="365760" y="1138890"/>
                </a:cubicBezTo>
                <a:cubicBezTo>
                  <a:pt x="354835" y="1149815"/>
                  <a:pt x="366329" y="1171508"/>
                  <a:pt x="358140" y="1184610"/>
                </a:cubicBezTo>
                <a:cubicBezTo>
                  <a:pt x="352120" y="1194243"/>
                  <a:pt x="338101" y="1195375"/>
                  <a:pt x="327660" y="1199850"/>
                </a:cubicBezTo>
                <a:cubicBezTo>
                  <a:pt x="303785" y="1210082"/>
                  <a:pt x="286481" y="1210523"/>
                  <a:pt x="259080" y="1215090"/>
                </a:cubicBezTo>
                <a:cubicBezTo>
                  <a:pt x="235091" y="1207094"/>
                  <a:pt x="232531" y="1201695"/>
                  <a:pt x="205740" y="1215090"/>
                </a:cubicBezTo>
                <a:cubicBezTo>
                  <a:pt x="189357" y="1223281"/>
                  <a:pt x="160020" y="1245570"/>
                  <a:pt x="160020" y="1245570"/>
                </a:cubicBezTo>
                <a:cubicBezTo>
                  <a:pt x="157480" y="1260810"/>
                  <a:pt x="164027" y="1281116"/>
                  <a:pt x="152400" y="1291290"/>
                </a:cubicBezTo>
                <a:cubicBezTo>
                  <a:pt x="138883" y="1303117"/>
                  <a:pt x="116672" y="1295388"/>
                  <a:pt x="99060" y="1298910"/>
                </a:cubicBezTo>
                <a:cubicBezTo>
                  <a:pt x="91184" y="1300485"/>
                  <a:pt x="83820" y="1303990"/>
                  <a:pt x="76200" y="1306530"/>
                </a:cubicBezTo>
                <a:cubicBezTo>
                  <a:pt x="71120" y="1296370"/>
                  <a:pt x="66804" y="1285790"/>
                  <a:pt x="60960" y="1276050"/>
                </a:cubicBezTo>
                <a:cubicBezTo>
                  <a:pt x="21658" y="1210546"/>
                  <a:pt x="38187" y="1253451"/>
                  <a:pt x="22860" y="1207470"/>
                </a:cubicBezTo>
                <a:cubicBezTo>
                  <a:pt x="25400" y="1197310"/>
                  <a:pt x="30480" y="1187463"/>
                  <a:pt x="30480" y="1176990"/>
                </a:cubicBezTo>
                <a:cubicBezTo>
                  <a:pt x="30480" y="1100468"/>
                  <a:pt x="6659" y="1218935"/>
                  <a:pt x="30480" y="1123650"/>
                </a:cubicBezTo>
                <a:cubicBezTo>
                  <a:pt x="28533" y="1102235"/>
                  <a:pt x="29899" y="1046289"/>
                  <a:pt x="15240" y="1016970"/>
                </a:cubicBezTo>
                <a:cubicBezTo>
                  <a:pt x="11144" y="1008779"/>
                  <a:pt x="5080" y="1001730"/>
                  <a:pt x="0" y="994110"/>
                </a:cubicBezTo>
                <a:cubicBezTo>
                  <a:pt x="4310" y="988364"/>
                  <a:pt x="35107" y="944308"/>
                  <a:pt x="45720" y="940770"/>
                </a:cubicBezTo>
                <a:lnTo>
                  <a:pt x="68580" y="948390"/>
                </a:lnTo>
                <a:cubicBezTo>
                  <a:pt x="76200" y="945850"/>
                  <a:pt x="85168" y="945788"/>
                  <a:pt x="91440" y="940770"/>
                </a:cubicBezTo>
                <a:cubicBezTo>
                  <a:pt x="122175" y="916182"/>
                  <a:pt x="93382" y="918806"/>
                  <a:pt x="114300" y="887430"/>
                </a:cubicBezTo>
                <a:cubicBezTo>
                  <a:pt x="122741" y="874769"/>
                  <a:pt x="146980" y="868917"/>
                  <a:pt x="160020" y="864570"/>
                </a:cubicBezTo>
                <a:cubicBezTo>
                  <a:pt x="203200" y="867110"/>
                  <a:pt x="246784" y="865774"/>
                  <a:pt x="289560" y="872190"/>
                </a:cubicBezTo>
                <a:cubicBezTo>
                  <a:pt x="298617" y="873549"/>
                  <a:pt x="304229" y="883334"/>
                  <a:pt x="312420" y="887430"/>
                </a:cubicBezTo>
                <a:cubicBezTo>
                  <a:pt x="319604" y="891022"/>
                  <a:pt x="327660" y="892510"/>
                  <a:pt x="335280" y="895050"/>
                </a:cubicBezTo>
                <a:cubicBezTo>
                  <a:pt x="337820" y="887430"/>
                  <a:pt x="341420" y="880085"/>
                  <a:pt x="342900" y="872190"/>
                </a:cubicBezTo>
                <a:cubicBezTo>
                  <a:pt x="349057" y="839354"/>
                  <a:pt x="342418" y="802608"/>
                  <a:pt x="358140" y="773130"/>
                </a:cubicBezTo>
                <a:cubicBezTo>
                  <a:pt x="365700" y="758956"/>
                  <a:pt x="403860" y="757890"/>
                  <a:pt x="403860" y="757890"/>
                </a:cubicBezTo>
                <a:cubicBezTo>
                  <a:pt x="422783" y="701120"/>
                  <a:pt x="424742" y="704678"/>
                  <a:pt x="403860" y="605490"/>
                </a:cubicBezTo>
                <a:cubicBezTo>
                  <a:pt x="401973" y="596528"/>
                  <a:pt x="388620" y="595330"/>
                  <a:pt x="381000" y="590250"/>
                </a:cubicBezTo>
                <a:cubicBezTo>
                  <a:pt x="363238" y="536964"/>
                  <a:pt x="381060" y="604772"/>
                  <a:pt x="388620" y="514050"/>
                </a:cubicBezTo>
                <a:cubicBezTo>
                  <a:pt x="389696" y="501143"/>
                  <a:pt x="383810" y="488593"/>
                  <a:pt x="381000" y="475950"/>
                </a:cubicBezTo>
                <a:cubicBezTo>
                  <a:pt x="378728" y="465727"/>
                  <a:pt x="382261" y="451021"/>
                  <a:pt x="373380" y="445470"/>
                </a:cubicBezTo>
                <a:cubicBezTo>
                  <a:pt x="358150" y="435951"/>
                  <a:pt x="337820" y="440390"/>
                  <a:pt x="320040" y="437850"/>
                </a:cubicBezTo>
                <a:cubicBezTo>
                  <a:pt x="304800" y="422610"/>
                  <a:pt x="292253" y="404085"/>
                  <a:pt x="274320" y="392130"/>
                </a:cubicBezTo>
                <a:lnTo>
                  <a:pt x="228600" y="361650"/>
                </a:lnTo>
                <a:cubicBezTo>
                  <a:pt x="226060" y="351490"/>
                  <a:pt x="223857" y="341240"/>
                  <a:pt x="220980" y="331170"/>
                </a:cubicBezTo>
                <a:cubicBezTo>
                  <a:pt x="218773" y="323447"/>
                  <a:pt x="215102" y="316151"/>
                  <a:pt x="213360" y="308310"/>
                </a:cubicBezTo>
                <a:cubicBezTo>
                  <a:pt x="210008" y="293228"/>
                  <a:pt x="212015" y="276709"/>
                  <a:pt x="205740" y="262590"/>
                </a:cubicBezTo>
                <a:cubicBezTo>
                  <a:pt x="201363" y="252742"/>
                  <a:pt x="190500" y="247350"/>
                  <a:pt x="182880" y="239730"/>
                </a:cubicBezTo>
                <a:cubicBezTo>
                  <a:pt x="196008" y="230978"/>
                  <a:pt x="221266" y="216298"/>
                  <a:pt x="228600" y="201630"/>
                </a:cubicBezTo>
                <a:cubicBezTo>
                  <a:pt x="234392" y="190046"/>
                  <a:pt x="233079" y="176095"/>
                  <a:pt x="236220" y="163530"/>
                </a:cubicBezTo>
                <a:cubicBezTo>
                  <a:pt x="238168" y="155738"/>
                  <a:pt x="241300" y="148290"/>
                  <a:pt x="243840" y="140670"/>
                </a:cubicBezTo>
                <a:cubicBezTo>
                  <a:pt x="241300" y="133050"/>
                  <a:pt x="239812" y="124994"/>
                  <a:pt x="236220" y="117810"/>
                </a:cubicBezTo>
                <a:cubicBezTo>
                  <a:pt x="225213" y="95796"/>
                  <a:pt x="207275" y="92903"/>
                  <a:pt x="228600" y="64470"/>
                </a:cubicBezTo>
                <a:cubicBezTo>
                  <a:pt x="231648" y="60406"/>
                  <a:pt x="248920" y="51770"/>
                  <a:pt x="259080" y="4161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0" name="Полилиния 76">
            <a:extLst>
              <a:ext uri="{FF2B5EF4-FFF2-40B4-BE49-F238E27FC236}">
                <a16:creationId xmlns:a16="http://schemas.microsoft.com/office/drawing/2014/main" id="{C281BDC1-A966-46DC-8568-469CBE5EE73D}"/>
              </a:ext>
            </a:extLst>
          </p:cNvPr>
          <p:cNvSpPr/>
          <p:nvPr/>
        </p:nvSpPr>
        <p:spPr>
          <a:xfrm>
            <a:off x="3027632" y="2014974"/>
            <a:ext cx="1030103" cy="1299750"/>
          </a:xfrm>
          <a:custGeom>
            <a:avLst/>
            <a:gdLst>
              <a:gd name="connsiteX0" fmla="*/ 236338 w 1135498"/>
              <a:gd name="connsiteY0" fmla="*/ 114474 h 1432734"/>
              <a:gd name="connsiteX1" fmla="*/ 289678 w 1135498"/>
              <a:gd name="connsiteY1" fmla="*/ 106854 h 1432734"/>
              <a:gd name="connsiteX2" fmla="*/ 312538 w 1135498"/>
              <a:gd name="connsiteY2" fmla="*/ 99234 h 1432734"/>
              <a:gd name="connsiteX3" fmla="*/ 320158 w 1135498"/>
              <a:gd name="connsiteY3" fmla="*/ 76374 h 1432734"/>
              <a:gd name="connsiteX4" fmla="*/ 327778 w 1135498"/>
              <a:gd name="connsiteY4" fmla="*/ 38274 h 1432734"/>
              <a:gd name="connsiteX5" fmla="*/ 358258 w 1135498"/>
              <a:gd name="connsiteY5" fmla="*/ 68754 h 1432734"/>
              <a:gd name="connsiteX6" fmla="*/ 365878 w 1135498"/>
              <a:gd name="connsiteY6" fmla="*/ 99234 h 1432734"/>
              <a:gd name="connsiteX7" fmla="*/ 434458 w 1135498"/>
              <a:gd name="connsiteY7" fmla="*/ 83994 h 1432734"/>
              <a:gd name="connsiteX8" fmla="*/ 449698 w 1135498"/>
              <a:gd name="connsiteY8" fmla="*/ 61134 h 1432734"/>
              <a:gd name="connsiteX9" fmla="*/ 487798 w 1135498"/>
              <a:gd name="connsiteY9" fmla="*/ 7794 h 1432734"/>
              <a:gd name="connsiteX10" fmla="*/ 495418 w 1135498"/>
              <a:gd name="connsiteY10" fmla="*/ 30654 h 1432734"/>
              <a:gd name="connsiteX11" fmla="*/ 655438 w 1135498"/>
              <a:gd name="connsiteY11" fmla="*/ 83994 h 1432734"/>
              <a:gd name="connsiteX12" fmla="*/ 670678 w 1135498"/>
              <a:gd name="connsiteY12" fmla="*/ 106854 h 1432734"/>
              <a:gd name="connsiteX13" fmla="*/ 678298 w 1135498"/>
              <a:gd name="connsiteY13" fmla="*/ 137334 h 1432734"/>
              <a:gd name="connsiteX14" fmla="*/ 708778 w 1135498"/>
              <a:gd name="connsiteY14" fmla="*/ 144954 h 1432734"/>
              <a:gd name="connsiteX15" fmla="*/ 731638 w 1135498"/>
              <a:gd name="connsiteY15" fmla="*/ 137334 h 1432734"/>
              <a:gd name="connsiteX16" fmla="*/ 739258 w 1135498"/>
              <a:gd name="connsiteY16" fmla="*/ 76374 h 1432734"/>
              <a:gd name="connsiteX17" fmla="*/ 815458 w 1135498"/>
              <a:gd name="connsiteY17" fmla="*/ 68754 h 1432734"/>
              <a:gd name="connsiteX18" fmla="*/ 830698 w 1135498"/>
              <a:gd name="connsiteY18" fmla="*/ 45894 h 1432734"/>
              <a:gd name="connsiteX19" fmla="*/ 876418 w 1135498"/>
              <a:gd name="connsiteY19" fmla="*/ 30654 h 1432734"/>
              <a:gd name="connsiteX20" fmla="*/ 884038 w 1135498"/>
              <a:gd name="connsiteY20" fmla="*/ 83994 h 1432734"/>
              <a:gd name="connsiteX21" fmla="*/ 937378 w 1135498"/>
              <a:gd name="connsiteY21" fmla="*/ 114474 h 1432734"/>
              <a:gd name="connsiteX22" fmla="*/ 952618 w 1135498"/>
              <a:gd name="connsiteY22" fmla="*/ 137334 h 1432734"/>
              <a:gd name="connsiteX23" fmla="*/ 937378 w 1135498"/>
              <a:gd name="connsiteY23" fmla="*/ 205914 h 1432734"/>
              <a:gd name="connsiteX24" fmla="*/ 960238 w 1135498"/>
              <a:gd name="connsiteY24" fmla="*/ 213534 h 1432734"/>
              <a:gd name="connsiteX25" fmla="*/ 960238 w 1135498"/>
              <a:gd name="connsiteY25" fmla="*/ 289734 h 1432734"/>
              <a:gd name="connsiteX26" fmla="*/ 937378 w 1135498"/>
              <a:gd name="connsiteY26" fmla="*/ 297354 h 1432734"/>
              <a:gd name="connsiteX27" fmla="*/ 914518 w 1135498"/>
              <a:gd name="connsiteY27" fmla="*/ 312594 h 1432734"/>
              <a:gd name="connsiteX28" fmla="*/ 944998 w 1135498"/>
              <a:gd name="connsiteY28" fmla="*/ 350694 h 1432734"/>
              <a:gd name="connsiteX29" fmla="*/ 960238 w 1135498"/>
              <a:gd name="connsiteY29" fmla="*/ 373554 h 1432734"/>
              <a:gd name="connsiteX30" fmla="*/ 983098 w 1135498"/>
              <a:gd name="connsiteY30" fmla="*/ 396414 h 1432734"/>
              <a:gd name="connsiteX31" fmla="*/ 990718 w 1135498"/>
              <a:gd name="connsiteY31" fmla="*/ 487854 h 1432734"/>
              <a:gd name="connsiteX32" fmla="*/ 998338 w 1135498"/>
              <a:gd name="connsiteY32" fmla="*/ 541194 h 1432734"/>
              <a:gd name="connsiteX33" fmla="*/ 1021198 w 1135498"/>
              <a:gd name="connsiteY33" fmla="*/ 548814 h 1432734"/>
              <a:gd name="connsiteX34" fmla="*/ 998338 w 1135498"/>
              <a:gd name="connsiteY34" fmla="*/ 724074 h 1432734"/>
              <a:gd name="connsiteX35" fmla="*/ 975478 w 1135498"/>
              <a:gd name="connsiteY35" fmla="*/ 746934 h 1432734"/>
              <a:gd name="connsiteX36" fmla="*/ 983098 w 1135498"/>
              <a:gd name="connsiteY36" fmla="*/ 792654 h 1432734"/>
              <a:gd name="connsiteX37" fmla="*/ 990718 w 1135498"/>
              <a:gd name="connsiteY37" fmla="*/ 815514 h 1432734"/>
              <a:gd name="connsiteX38" fmla="*/ 998338 w 1135498"/>
              <a:gd name="connsiteY38" fmla="*/ 868854 h 1432734"/>
              <a:gd name="connsiteX39" fmla="*/ 1074538 w 1135498"/>
              <a:gd name="connsiteY39" fmla="*/ 876474 h 1432734"/>
              <a:gd name="connsiteX40" fmla="*/ 1089778 w 1135498"/>
              <a:gd name="connsiteY40" fmla="*/ 899334 h 1432734"/>
              <a:gd name="connsiteX41" fmla="*/ 1097398 w 1135498"/>
              <a:gd name="connsiteY41" fmla="*/ 929814 h 1432734"/>
              <a:gd name="connsiteX42" fmla="*/ 1105018 w 1135498"/>
              <a:gd name="connsiteY42" fmla="*/ 952674 h 1432734"/>
              <a:gd name="connsiteX43" fmla="*/ 1105018 w 1135498"/>
              <a:gd name="connsiteY43" fmla="*/ 1158414 h 1432734"/>
              <a:gd name="connsiteX44" fmla="*/ 1127878 w 1135498"/>
              <a:gd name="connsiteY44" fmla="*/ 1181274 h 1432734"/>
              <a:gd name="connsiteX45" fmla="*/ 1082158 w 1135498"/>
              <a:gd name="connsiteY45" fmla="*/ 1211754 h 1432734"/>
              <a:gd name="connsiteX46" fmla="*/ 1036438 w 1135498"/>
              <a:gd name="connsiteY46" fmla="*/ 1242234 h 1432734"/>
              <a:gd name="connsiteX47" fmla="*/ 1021198 w 1135498"/>
              <a:gd name="connsiteY47" fmla="*/ 1265094 h 1432734"/>
              <a:gd name="connsiteX48" fmla="*/ 983098 w 1135498"/>
              <a:gd name="connsiteY48" fmla="*/ 1272714 h 1432734"/>
              <a:gd name="connsiteX49" fmla="*/ 975478 w 1135498"/>
              <a:gd name="connsiteY49" fmla="*/ 1318434 h 1432734"/>
              <a:gd name="connsiteX50" fmla="*/ 967858 w 1135498"/>
              <a:gd name="connsiteY50" fmla="*/ 1341294 h 1432734"/>
              <a:gd name="connsiteX51" fmla="*/ 944998 w 1135498"/>
              <a:gd name="connsiteY51" fmla="*/ 1417494 h 1432734"/>
              <a:gd name="connsiteX52" fmla="*/ 922138 w 1135498"/>
              <a:gd name="connsiteY52" fmla="*/ 1432734 h 1432734"/>
              <a:gd name="connsiteX53" fmla="*/ 899278 w 1135498"/>
              <a:gd name="connsiteY53" fmla="*/ 1417494 h 1432734"/>
              <a:gd name="connsiteX54" fmla="*/ 853558 w 1135498"/>
              <a:gd name="connsiteY54" fmla="*/ 1402254 h 1432734"/>
              <a:gd name="connsiteX55" fmla="*/ 815458 w 1135498"/>
              <a:gd name="connsiteY55" fmla="*/ 1356534 h 1432734"/>
              <a:gd name="connsiteX56" fmla="*/ 784978 w 1135498"/>
              <a:gd name="connsiteY56" fmla="*/ 1287954 h 1432734"/>
              <a:gd name="connsiteX57" fmla="*/ 777358 w 1135498"/>
              <a:gd name="connsiteY57" fmla="*/ 1204134 h 1432734"/>
              <a:gd name="connsiteX58" fmla="*/ 754498 w 1135498"/>
              <a:gd name="connsiteY58" fmla="*/ 1196514 h 1432734"/>
              <a:gd name="connsiteX59" fmla="*/ 739258 w 1135498"/>
              <a:gd name="connsiteY59" fmla="*/ 1219374 h 1432734"/>
              <a:gd name="connsiteX60" fmla="*/ 685918 w 1135498"/>
              <a:gd name="connsiteY60" fmla="*/ 1249854 h 1432734"/>
              <a:gd name="connsiteX61" fmla="*/ 640198 w 1135498"/>
              <a:gd name="connsiteY61" fmla="*/ 1280334 h 1432734"/>
              <a:gd name="connsiteX62" fmla="*/ 617338 w 1135498"/>
              <a:gd name="connsiteY62" fmla="*/ 1295574 h 1432734"/>
              <a:gd name="connsiteX63" fmla="*/ 563998 w 1135498"/>
              <a:gd name="connsiteY63" fmla="*/ 1257474 h 1432734"/>
              <a:gd name="connsiteX64" fmla="*/ 548758 w 1135498"/>
              <a:gd name="connsiteY64" fmla="*/ 1280334 h 1432734"/>
              <a:gd name="connsiteX65" fmla="*/ 434458 w 1135498"/>
              <a:gd name="connsiteY65" fmla="*/ 1280334 h 1432734"/>
              <a:gd name="connsiteX66" fmla="*/ 411598 w 1135498"/>
              <a:gd name="connsiteY66" fmla="*/ 1265094 h 1432734"/>
              <a:gd name="connsiteX67" fmla="*/ 373498 w 1135498"/>
              <a:gd name="connsiteY67" fmla="*/ 1295574 h 1432734"/>
              <a:gd name="connsiteX68" fmla="*/ 350638 w 1135498"/>
              <a:gd name="connsiteY68" fmla="*/ 1303194 h 1432734"/>
              <a:gd name="connsiteX69" fmla="*/ 304918 w 1135498"/>
              <a:gd name="connsiteY69" fmla="*/ 1295574 h 1432734"/>
              <a:gd name="connsiteX70" fmla="*/ 236338 w 1135498"/>
              <a:gd name="connsiteY70" fmla="*/ 1272714 h 1432734"/>
              <a:gd name="connsiteX71" fmla="*/ 228718 w 1135498"/>
              <a:gd name="connsiteY71" fmla="*/ 1242234 h 1432734"/>
              <a:gd name="connsiteX72" fmla="*/ 236338 w 1135498"/>
              <a:gd name="connsiteY72" fmla="*/ 1219374 h 1432734"/>
              <a:gd name="connsiteX73" fmla="*/ 213478 w 1135498"/>
              <a:gd name="connsiteY73" fmla="*/ 1211754 h 1432734"/>
              <a:gd name="connsiteX74" fmla="*/ 175378 w 1135498"/>
              <a:gd name="connsiteY74" fmla="*/ 1204134 h 1432734"/>
              <a:gd name="connsiteX75" fmla="*/ 190618 w 1135498"/>
              <a:gd name="connsiteY75" fmla="*/ 1135554 h 1432734"/>
              <a:gd name="connsiteX76" fmla="*/ 213478 w 1135498"/>
              <a:gd name="connsiteY76" fmla="*/ 1127934 h 1432734"/>
              <a:gd name="connsiteX77" fmla="*/ 236338 w 1135498"/>
              <a:gd name="connsiteY77" fmla="*/ 1105074 h 1432734"/>
              <a:gd name="connsiteX78" fmla="*/ 228718 w 1135498"/>
              <a:gd name="connsiteY78" fmla="*/ 1051734 h 1432734"/>
              <a:gd name="connsiteX79" fmla="*/ 205858 w 1135498"/>
              <a:gd name="connsiteY79" fmla="*/ 1044114 h 1432734"/>
              <a:gd name="connsiteX80" fmla="*/ 198238 w 1135498"/>
              <a:gd name="connsiteY80" fmla="*/ 1021254 h 1432734"/>
              <a:gd name="connsiteX81" fmla="*/ 152518 w 1135498"/>
              <a:gd name="connsiteY81" fmla="*/ 990774 h 1432734"/>
              <a:gd name="connsiteX82" fmla="*/ 144898 w 1135498"/>
              <a:gd name="connsiteY82" fmla="*/ 967914 h 1432734"/>
              <a:gd name="connsiteX83" fmla="*/ 137278 w 1135498"/>
              <a:gd name="connsiteY83" fmla="*/ 922194 h 1432734"/>
              <a:gd name="connsiteX84" fmla="*/ 114418 w 1135498"/>
              <a:gd name="connsiteY84" fmla="*/ 891714 h 1432734"/>
              <a:gd name="connsiteX85" fmla="*/ 106798 w 1135498"/>
              <a:gd name="connsiteY85" fmla="*/ 868854 h 1432734"/>
              <a:gd name="connsiteX86" fmla="*/ 91558 w 1135498"/>
              <a:gd name="connsiteY86" fmla="*/ 845994 h 1432734"/>
              <a:gd name="connsiteX87" fmla="*/ 53458 w 1135498"/>
              <a:gd name="connsiteY87" fmla="*/ 769794 h 1432734"/>
              <a:gd name="connsiteX88" fmla="*/ 7738 w 1135498"/>
              <a:gd name="connsiteY88" fmla="*/ 762174 h 1432734"/>
              <a:gd name="connsiteX89" fmla="*/ 118 w 1135498"/>
              <a:gd name="connsiteY89" fmla="*/ 731694 h 1432734"/>
              <a:gd name="connsiteX90" fmla="*/ 30598 w 1135498"/>
              <a:gd name="connsiteY90" fmla="*/ 663114 h 1432734"/>
              <a:gd name="connsiteX91" fmla="*/ 53458 w 1135498"/>
              <a:gd name="connsiteY91" fmla="*/ 655494 h 1432734"/>
              <a:gd name="connsiteX92" fmla="*/ 61078 w 1135498"/>
              <a:gd name="connsiteY92" fmla="*/ 617394 h 1432734"/>
              <a:gd name="connsiteX93" fmla="*/ 53458 w 1135498"/>
              <a:gd name="connsiteY93" fmla="*/ 586914 h 1432734"/>
              <a:gd name="connsiteX94" fmla="*/ 38218 w 1135498"/>
              <a:gd name="connsiteY94" fmla="*/ 533574 h 1432734"/>
              <a:gd name="connsiteX95" fmla="*/ 61078 w 1135498"/>
              <a:gd name="connsiteY95" fmla="*/ 442134 h 1432734"/>
              <a:gd name="connsiteX96" fmla="*/ 91558 w 1135498"/>
              <a:gd name="connsiteY96" fmla="*/ 434514 h 1432734"/>
              <a:gd name="connsiteX97" fmla="*/ 106798 w 1135498"/>
              <a:gd name="connsiteY97" fmla="*/ 411654 h 1432734"/>
              <a:gd name="connsiteX98" fmla="*/ 129658 w 1135498"/>
              <a:gd name="connsiteY98" fmla="*/ 396414 h 1432734"/>
              <a:gd name="connsiteX99" fmla="*/ 144898 w 1135498"/>
              <a:gd name="connsiteY99" fmla="*/ 365934 h 1432734"/>
              <a:gd name="connsiteX100" fmla="*/ 144898 w 1135498"/>
              <a:gd name="connsiteY100" fmla="*/ 259254 h 1432734"/>
              <a:gd name="connsiteX101" fmla="*/ 167758 w 1135498"/>
              <a:gd name="connsiteY101" fmla="*/ 251634 h 1432734"/>
              <a:gd name="connsiteX102" fmla="*/ 175378 w 1135498"/>
              <a:gd name="connsiteY102" fmla="*/ 190674 h 1432734"/>
              <a:gd name="connsiteX103" fmla="*/ 198238 w 1135498"/>
              <a:gd name="connsiteY103" fmla="*/ 213534 h 1432734"/>
              <a:gd name="connsiteX104" fmla="*/ 190618 w 1135498"/>
              <a:gd name="connsiteY104" fmla="*/ 167814 h 1432734"/>
              <a:gd name="connsiteX105" fmla="*/ 221098 w 1135498"/>
              <a:gd name="connsiteY105" fmla="*/ 114474 h 1432734"/>
              <a:gd name="connsiteX106" fmla="*/ 236338 w 1135498"/>
              <a:gd name="connsiteY106" fmla="*/ 114474 h 14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1135498" h="1432734">
                <a:moveTo>
                  <a:pt x="236338" y="114474"/>
                </a:moveTo>
                <a:cubicBezTo>
                  <a:pt x="247768" y="113204"/>
                  <a:pt x="272066" y="110376"/>
                  <a:pt x="289678" y="106854"/>
                </a:cubicBezTo>
                <a:cubicBezTo>
                  <a:pt x="297554" y="105279"/>
                  <a:pt x="306858" y="104914"/>
                  <a:pt x="312538" y="99234"/>
                </a:cubicBezTo>
                <a:cubicBezTo>
                  <a:pt x="318218" y="93554"/>
                  <a:pt x="318210" y="84166"/>
                  <a:pt x="320158" y="76374"/>
                </a:cubicBezTo>
                <a:cubicBezTo>
                  <a:pt x="323299" y="63809"/>
                  <a:pt x="325238" y="50974"/>
                  <a:pt x="327778" y="38274"/>
                </a:cubicBezTo>
                <a:cubicBezTo>
                  <a:pt x="392645" y="51247"/>
                  <a:pt x="358258" y="31264"/>
                  <a:pt x="358258" y="68754"/>
                </a:cubicBezTo>
                <a:cubicBezTo>
                  <a:pt x="358258" y="79227"/>
                  <a:pt x="363338" y="89074"/>
                  <a:pt x="365878" y="99234"/>
                </a:cubicBezTo>
                <a:cubicBezTo>
                  <a:pt x="366346" y="99156"/>
                  <a:pt x="424585" y="91892"/>
                  <a:pt x="434458" y="83994"/>
                </a:cubicBezTo>
                <a:cubicBezTo>
                  <a:pt x="441609" y="78273"/>
                  <a:pt x="444618" y="68754"/>
                  <a:pt x="449698" y="61134"/>
                </a:cubicBezTo>
                <a:cubicBezTo>
                  <a:pt x="466886" y="-7618"/>
                  <a:pt x="445067" y="-6450"/>
                  <a:pt x="487798" y="7794"/>
                </a:cubicBezTo>
                <a:cubicBezTo>
                  <a:pt x="490338" y="15414"/>
                  <a:pt x="491517" y="23633"/>
                  <a:pt x="495418" y="30654"/>
                </a:cubicBezTo>
                <a:cubicBezTo>
                  <a:pt x="540506" y="111812"/>
                  <a:pt x="529778" y="76602"/>
                  <a:pt x="655438" y="83994"/>
                </a:cubicBezTo>
                <a:cubicBezTo>
                  <a:pt x="660518" y="91614"/>
                  <a:pt x="667070" y="98436"/>
                  <a:pt x="670678" y="106854"/>
                </a:cubicBezTo>
                <a:cubicBezTo>
                  <a:pt x="674803" y="116480"/>
                  <a:pt x="670893" y="129929"/>
                  <a:pt x="678298" y="137334"/>
                </a:cubicBezTo>
                <a:cubicBezTo>
                  <a:pt x="685703" y="144739"/>
                  <a:pt x="698618" y="142414"/>
                  <a:pt x="708778" y="144954"/>
                </a:cubicBezTo>
                <a:cubicBezTo>
                  <a:pt x="716398" y="142414"/>
                  <a:pt x="728376" y="144674"/>
                  <a:pt x="731638" y="137334"/>
                </a:cubicBezTo>
                <a:cubicBezTo>
                  <a:pt x="739955" y="118621"/>
                  <a:pt x="723409" y="89342"/>
                  <a:pt x="739258" y="76374"/>
                </a:cubicBezTo>
                <a:cubicBezTo>
                  <a:pt x="759015" y="60210"/>
                  <a:pt x="790058" y="71294"/>
                  <a:pt x="815458" y="68754"/>
                </a:cubicBezTo>
                <a:cubicBezTo>
                  <a:pt x="820538" y="61134"/>
                  <a:pt x="822932" y="50748"/>
                  <a:pt x="830698" y="45894"/>
                </a:cubicBezTo>
                <a:cubicBezTo>
                  <a:pt x="844321" y="37380"/>
                  <a:pt x="876418" y="30654"/>
                  <a:pt x="876418" y="30654"/>
                </a:cubicBezTo>
                <a:cubicBezTo>
                  <a:pt x="878958" y="48434"/>
                  <a:pt x="876744" y="67581"/>
                  <a:pt x="884038" y="83994"/>
                </a:cubicBezTo>
                <a:cubicBezTo>
                  <a:pt x="887115" y="90918"/>
                  <a:pt x="934967" y="113269"/>
                  <a:pt x="937378" y="114474"/>
                </a:cubicBezTo>
                <a:cubicBezTo>
                  <a:pt x="942458" y="122094"/>
                  <a:pt x="951482" y="128247"/>
                  <a:pt x="952618" y="137334"/>
                </a:cubicBezTo>
                <a:cubicBezTo>
                  <a:pt x="953424" y="143783"/>
                  <a:pt x="939665" y="196766"/>
                  <a:pt x="937378" y="205914"/>
                </a:cubicBezTo>
                <a:cubicBezTo>
                  <a:pt x="944998" y="208454"/>
                  <a:pt x="954558" y="207854"/>
                  <a:pt x="960238" y="213534"/>
                </a:cubicBezTo>
                <a:cubicBezTo>
                  <a:pt x="975878" y="229174"/>
                  <a:pt x="963761" y="282688"/>
                  <a:pt x="960238" y="289734"/>
                </a:cubicBezTo>
                <a:cubicBezTo>
                  <a:pt x="956646" y="296918"/>
                  <a:pt x="944562" y="293762"/>
                  <a:pt x="937378" y="297354"/>
                </a:cubicBezTo>
                <a:cubicBezTo>
                  <a:pt x="929187" y="301450"/>
                  <a:pt x="922138" y="307514"/>
                  <a:pt x="914518" y="312594"/>
                </a:cubicBezTo>
                <a:cubicBezTo>
                  <a:pt x="930322" y="375810"/>
                  <a:pt x="907420" y="320632"/>
                  <a:pt x="944998" y="350694"/>
                </a:cubicBezTo>
                <a:cubicBezTo>
                  <a:pt x="952149" y="356415"/>
                  <a:pt x="954375" y="366519"/>
                  <a:pt x="960238" y="373554"/>
                </a:cubicBezTo>
                <a:cubicBezTo>
                  <a:pt x="967137" y="381833"/>
                  <a:pt x="975478" y="388794"/>
                  <a:pt x="983098" y="396414"/>
                </a:cubicBezTo>
                <a:cubicBezTo>
                  <a:pt x="1003224" y="456791"/>
                  <a:pt x="1000979" y="426288"/>
                  <a:pt x="990718" y="487854"/>
                </a:cubicBezTo>
                <a:cubicBezTo>
                  <a:pt x="993258" y="505634"/>
                  <a:pt x="990306" y="525130"/>
                  <a:pt x="998338" y="541194"/>
                </a:cubicBezTo>
                <a:cubicBezTo>
                  <a:pt x="1001930" y="548378"/>
                  <a:pt x="1020436" y="540818"/>
                  <a:pt x="1021198" y="548814"/>
                </a:cubicBezTo>
                <a:cubicBezTo>
                  <a:pt x="1027989" y="620117"/>
                  <a:pt x="1039115" y="675142"/>
                  <a:pt x="998338" y="724074"/>
                </a:cubicBezTo>
                <a:cubicBezTo>
                  <a:pt x="991439" y="732353"/>
                  <a:pt x="983098" y="739314"/>
                  <a:pt x="975478" y="746934"/>
                </a:cubicBezTo>
                <a:cubicBezTo>
                  <a:pt x="978018" y="762174"/>
                  <a:pt x="979746" y="777572"/>
                  <a:pt x="983098" y="792654"/>
                </a:cubicBezTo>
                <a:cubicBezTo>
                  <a:pt x="984840" y="800495"/>
                  <a:pt x="989143" y="807638"/>
                  <a:pt x="990718" y="815514"/>
                </a:cubicBezTo>
                <a:cubicBezTo>
                  <a:pt x="994240" y="833126"/>
                  <a:pt x="983813" y="858290"/>
                  <a:pt x="998338" y="868854"/>
                </a:cubicBezTo>
                <a:cubicBezTo>
                  <a:pt x="1018982" y="883868"/>
                  <a:pt x="1049138" y="873934"/>
                  <a:pt x="1074538" y="876474"/>
                </a:cubicBezTo>
                <a:cubicBezTo>
                  <a:pt x="1079618" y="884094"/>
                  <a:pt x="1086170" y="890916"/>
                  <a:pt x="1089778" y="899334"/>
                </a:cubicBezTo>
                <a:cubicBezTo>
                  <a:pt x="1093903" y="908960"/>
                  <a:pt x="1094521" y="919744"/>
                  <a:pt x="1097398" y="929814"/>
                </a:cubicBezTo>
                <a:cubicBezTo>
                  <a:pt x="1099605" y="937537"/>
                  <a:pt x="1102478" y="945054"/>
                  <a:pt x="1105018" y="952674"/>
                </a:cubicBezTo>
                <a:cubicBezTo>
                  <a:pt x="1103333" y="983008"/>
                  <a:pt x="1088719" y="1109518"/>
                  <a:pt x="1105018" y="1158414"/>
                </a:cubicBezTo>
                <a:cubicBezTo>
                  <a:pt x="1108426" y="1168637"/>
                  <a:pt x="1120258" y="1173654"/>
                  <a:pt x="1127878" y="1181274"/>
                </a:cubicBezTo>
                <a:cubicBezTo>
                  <a:pt x="1143135" y="1227046"/>
                  <a:pt x="1139071" y="1189864"/>
                  <a:pt x="1082158" y="1211754"/>
                </a:cubicBezTo>
                <a:cubicBezTo>
                  <a:pt x="1065063" y="1218329"/>
                  <a:pt x="1036438" y="1242234"/>
                  <a:pt x="1036438" y="1242234"/>
                </a:cubicBezTo>
                <a:cubicBezTo>
                  <a:pt x="1031358" y="1249854"/>
                  <a:pt x="1029149" y="1260550"/>
                  <a:pt x="1021198" y="1265094"/>
                </a:cubicBezTo>
                <a:cubicBezTo>
                  <a:pt x="1009953" y="1271520"/>
                  <a:pt x="991527" y="1262880"/>
                  <a:pt x="983098" y="1272714"/>
                </a:cubicBezTo>
                <a:cubicBezTo>
                  <a:pt x="973043" y="1284445"/>
                  <a:pt x="978830" y="1303352"/>
                  <a:pt x="975478" y="1318434"/>
                </a:cubicBezTo>
                <a:cubicBezTo>
                  <a:pt x="973736" y="1326275"/>
                  <a:pt x="970398" y="1333674"/>
                  <a:pt x="967858" y="1341294"/>
                </a:cubicBezTo>
                <a:cubicBezTo>
                  <a:pt x="963062" y="1374868"/>
                  <a:pt x="968100" y="1394392"/>
                  <a:pt x="944998" y="1417494"/>
                </a:cubicBezTo>
                <a:cubicBezTo>
                  <a:pt x="938522" y="1423970"/>
                  <a:pt x="929758" y="1427654"/>
                  <a:pt x="922138" y="1432734"/>
                </a:cubicBezTo>
                <a:cubicBezTo>
                  <a:pt x="914518" y="1427654"/>
                  <a:pt x="907647" y="1421213"/>
                  <a:pt x="899278" y="1417494"/>
                </a:cubicBezTo>
                <a:cubicBezTo>
                  <a:pt x="884598" y="1410970"/>
                  <a:pt x="853558" y="1402254"/>
                  <a:pt x="853558" y="1402254"/>
                </a:cubicBezTo>
                <a:cubicBezTo>
                  <a:pt x="839202" y="1387898"/>
                  <a:pt x="823945" y="1375630"/>
                  <a:pt x="815458" y="1356534"/>
                </a:cubicBezTo>
                <a:cubicBezTo>
                  <a:pt x="779186" y="1274922"/>
                  <a:pt x="819468" y="1339689"/>
                  <a:pt x="784978" y="1287954"/>
                </a:cubicBezTo>
                <a:cubicBezTo>
                  <a:pt x="782438" y="1260014"/>
                  <a:pt x="786230" y="1230750"/>
                  <a:pt x="777358" y="1204134"/>
                </a:cubicBezTo>
                <a:cubicBezTo>
                  <a:pt x="774818" y="1196514"/>
                  <a:pt x="761956" y="1193531"/>
                  <a:pt x="754498" y="1196514"/>
                </a:cubicBezTo>
                <a:cubicBezTo>
                  <a:pt x="745995" y="1199915"/>
                  <a:pt x="745121" y="1212339"/>
                  <a:pt x="739258" y="1219374"/>
                </a:cubicBezTo>
                <a:cubicBezTo>
                  <a:pt x="715364" y="1248046"/>
                  <a:pt x="720660" y="1241168"/>
                  <a:pt x="685918" y="1249854"/>
                </a:cubicBezTo>
                <a:lnTo>
                  <a:pt x="640198" y="1280334"/>
                </a:lnTo>
                <a:lnTo>
                  <a:pt x="617338" y="1295574"/>
                </a:lnTo>
                <a:cubicBezTo>
                  <a:pt x="582403" y="1243171"/>
                  <a:pt x="604234" y="1244062"/>
                  <a:pt x="563998" y="1257474"/>
                </a:cubicBezTo>
                <a:cubicBezTo>
                  <a:pt x="558918" y="1265094"/>
                  <a:pt x="557261" y="1276933"/>
                  <a:pt x="548758" y="1280334"/>
                </a:cubicBezTo>
                <a:cubicBezTo>
                  <a:pt x="509885" y="1295883"/>
                  <a:pt x="473068" y="1285850"/>
                  <a:pt x="434458" y="1280334"/>
                </a:cubicBezTo>
                <a:cubicBezTo>
                  <a:pt x="426838" y="1275254"/>
                  <a:pt x="420631" y="1266600"/>
                  <a:pt x="411598" y="1265094"/>
                </a:cubicBezTo>
                <a:cubicBezTo>
                  <a:pt x="383859" y="1260471"/>
                  <a:pt x="388850" y="1283292"/>
                  <a:pt x="373498" y="1295574"/>
                </a:cubicBezTo>
                <a:cubicBezTo>
                  <a:pt x="367226" y="1300592"/>
                  <a:pt x="358258" y="1300654"/>
                  <a:pt x="350638" y="1303194"/>
                </a:cubicBezTo>
                <a:cubicBezTo>
                  <a:pt x="335398" y="1300654"/>
                  <a:pt x="319847" y="1299555"/>
                  <a:pt x="304918" y="1295574"/>
                </a:cubicBezTo>
                <a:cubicBezTo>
                  <a:pt x="281635" y="1289365"/>
                  <a:pt x="236338" y="1272714"/>
                  <a:pt x="236338" y="1272714"/>
                </a:cubicBezTo>
                <a:cubicBezTo>
                  <a:pt x="233798" y="1262554"/>
                  <a:pt x="228718" y="1252707"/>
                  <a:pt x="228718" y="1242234"/>
                </a:cubicBezTo>
                <a:cubicBezTo>
                  <a:pt x="228718" y="1234202"/>
                  <a:pt x="239930" y="1226558"/>
                  <a:pt x="236338" y="1219374"/>
                </a:cubicBezTo>
                <a:cubicBezTo>
                  <a:pt x="232746" y="1212190"/>
                  <a:pt x="221270" y="1213702"/>
                  <a:pt x="213478" y="1211754"/>
                </a:cubicBezTo>
                <a:cubicBezTo>
                  <a:pt x="200913" y="1208613"/>
                  <a:pt x="188078" y="1206674"/>
                  <a:pt x="175378" y="1204134"/>
                </a:cubicBezTo>
                <a:cubicBezTo>
                  <a:pt x="180458" y="1181274"/>
                  <a:pt x="180145" y="1156499"/>
                  <a:pt x="190618" y="1135554"/>
                </a:cubicBezTo>
                <a:cubicBezTo>
                  <a:pt x="194210" y="1128370"/>
                  <a:pt x="206795" y="1132389"/>
                  <a:pt x="213478" y="1127934"/>
                </a:cubicBezTo>
                <a:cubicBezTo>
                  <a:pt x="222444" y="1121956"/>
                  <a:pt x="228718" y="1112694"/>
                  <a:pt x="236338" y="1105074"/>
                </a:cubicBezTo>
                <a:cubicBezTo>
                  <a:pt x="233798" y="1087294"/>
                  <a:pt x="236750" y="1067798"/>
                  <a:pt x="228718" y="1051734"/>
                </a:cubicBezTo>
                <a:cubicBezTo>
                  <a:pt x="225126" y="1044550"/>
                  <a:pt x="211538" y="1049794"/>
                  <a:pt x="205858" y="1044114"/>
                </a:cubicBezTo>
                <a:cubicBezTo>
                  <a:pt x="200178" y="1038434"/>
                  <a:pt x="203918" y="1026934"/>
                  <a:pt x="198238" y="1021254"/>
                </a:cubicBezTo>
                <a:cubicBezTo>
                  <a:pt x="185286" y="1008302"/>
                  <a:pt x="152518" y="990774"/>
                  <a:pt x="152518" y="990774"/>
                </a:cubicBezTo>
                <a:cubicBezTo>
                  <a:pt x="149978" y="983154"/>
                  <a:pt x="146640" y="975755"/>
                  <a:pt x="144898" y="967914"/>
                </a:cubicBezTo>
                <a:cubicBezTo>
                  <a:pt x="141546" y="952832"/>
                  <a:pt x="143016" y="936539"/>
                  <a:pt x="137278" y="922194"/>
                </a:cubicBezTo>
                <a:cubicBezTo>
                  <a:pt x="132561" y="910402"/>
                  <a:pt x="122038" y="901874"/>
                  <a:pt x="114418" y="891714"/>
                </a:cubicBezTo>
                <a:cubicBezTo>
                  <a:pt x="111878" y="884094"/>
                  <a:pt x="110390" y="876038"/>
                  <a:pt x="106798" y="868854"/>
                </a:cubicBezTo>
                <a:cubicBezTo>
                  <a:pt x="102702" y="860663"/>
                  <a:pt x="94688" y="854601"/>
                  <a:pt x="91558" y="845994"/>
                </a:cubicBezTo>
                <a:cubicBezTo>
                  <a:pt x="77774" y="808089"/>
                  <a:pt x="92138" y="782687"/>
                  <a:pt x="53458" y="769794"/>
                </a:cubicBezTo>
                <a:cubicBezTo>
                  <a:pt x="38801" y="764908"/>
                  <a:pt x="22978" y="764714"/>
                  <a:pt x="7738" y="762174"/>
                </a:cubicBezTo>
                <a:cubicBezTo>
                  <a:pt x="5198" y="752014"/>
                  <a:pt x="-924" y="742115"/>
                  <a:pt x="118" y="731694"/>
                </a:cubicBezTo>
                <a:cubicBezTo>
                  <a:pt x="1232" y="720558"/>
                  <a:pt x="16151" y="674671"/>
                  <a:pt x="30598" y="663114"/>
                </a:cubicBezTo>
                <a:cubicBezTo>
                  <a:pt x="36870" y="658096"/>
                  <a:pt x="45838" y="658034"/>
                  <a:pt x="53458" y="655494"/>
                </a:cubicBezTo>
                <a:cubicBezTo>
                  <a:pt x="55998" y="642794"/>
                  <a:pt x="61078" y="630346"/>
                  <a:pt x="61078" y="617394"/>
                </a:cubicBezTo>
                <a:cubicBezTo>
                  <a:pt x="61078" y="606921"/>
                  <a:pt x="56335" y="596984"/>
                  <a:pt x="53458" y="586914"/>
                </a:cubicBezTo>
                <a:cubicBezTo>
                  <a:pt x="31594" y="510392"/>
                  <a:pt x="62039" y="628859"/>
                  <a:pt x="38218" y="533574"/>
                </a:cubicBezTo>
                <a:cubicBezTo>
                  <a:pt x="39817" y="519179"/>
                  <a:pt x="35879" y="458933"/>
                  <a:pt x="61078" y="442134"/>
                </a:cubicBezTo>
                <a:cubicBezTo>
                  <a:pt x="69792" y="436325"/>
                  <a:pt x="81398" y="437054"/>
                  <a:pt x="91558" y="434514"/>
                </a:cubicBezTo>
                <a:cubicBezTo>
                  <a:pt x="96638" y="426894"/>
                  <a:pt x="100322" y="418130"/>
                  <a:pt x="106798" y="411654"/>
                </a:cubicBezTo>
                <a:cubicBezTo>
                  <a:pt x="113274" y="405178"/>
                  <a:pt x="123795" y="403449"/>
                  <a:pt x="129658" y="396414"/>
                </a:cubicBezTo>
                <a:cubicBezTo>
                  <a:pt x="136930" y="387688"/>
                  <a:pt x="139818" y="376094"/>
                  <a:pt x="144898" y="365934"/>
                </a:cubicBezTo>
                <a:cubicBezTo>
                  <a:pt x="143029" y="349111"/>
                  <a:pt x="128724" y="283516"/>
                  <a:pt x="144898" y="259254"/>
                </a:cubicBezTo>
                <a:cubicBezTo>
                  <a:pt x="149353" y="252571"/>
                  <a:pt x="160138" y="254174"/>
                  <a:pt x="167758" y="251634"/>
                </a:cubicBezTo>
                <a:cubicBezTo>
                  <a:pt x="170298" y="231314"/>
                  <a:pt x="162585" y="206665"/>
                  <a:pt x="175378" y="190674"/>
                </a:cubicBezTo>
                <a:cubicBezTo>
                  <a:pt x="182110" y="182259"/>
                  <a:pt x="192260" y="222500"/>
                  <a:pt x="198238" y="213534"/>
                </a:cubicBezTo>
                <a:cubicBezTo>
                  <a:pt x="206808" y="200679"/>
                  <a:pt x="193158" y="183054"/>
                  <a:pt x="190618" y="167814"/>
                </a:cubicBezTo>
                <a:cubicBezTo>
                  <a:pt x="198513" y="120446"/>
                  <a:pt x="184124" y="123717"/>
                  <a:pt x="221098" y="114474"/>
                </a:cubicBezTo>
                <a:cubicBezTo>
                  <a:pt x="223562" y="113858"/>
                  <a:pt x="224908" y="115744"/>
                  <a:pt x="236338" y="114474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1" name="Полилиния 77">
            <a:extLst>
              <a:ext uri="{FF2B5EF4-FFF2-40B4-BE49-F238E27FC236}">
                <a16:creationId xmlns:a16="http://schemas.microsoft.com/office/drawing/2014/main" id="{43DE7DAA-5A8A-4BB5-8510-069EA0EADEDA}"/>
              </a:ext>
            </a:extLst>
          </p:cNvPr>
          <p:cNvSpPr/>
          <p:nvPr/>
        </p:nvSpPr>
        <p:spPr>
          <a:xfrm>
            <a:off x="1112914" y="3584107"/>
            <a:ext cx="981607" cy="664018"/>
          </a:xfrm>
          <a:custGeom>
            <a:avLst/>
            <a:gdLst>
              <a:gd name="connsiteX0" fmla="*/ 1036320 w 1082040"/>
              <a:gd name="connsiteY0" fmla="*/ 701276 h 731957"/>
              <a:gd name="connsiteX1" fmla="*/ 990600 w 1082040"/>
              <a:gd name="connsiteY1" fmla="*/ 708896 h 731957"/>
              <a:gd name="connsiteX2" fmla="*/ 967740 w 1082040"/>
              <a:gd name="connsiteY2" fmla="*/ 716516 h 731957"/>
              <a:gd name="connsiteX3" fmla="*/ 899160 w 1082040"/>
              <a:gd name="connsiteY3" fmla="*/ 724136 h 731957"/>
              <a:gd name="connsiteX4" fmla="*/ 838200 w 1082040"/>
              <a:gd name="connsiteY4" fmla="*/ 724136 h 731957"/>
              <a:gd name="connsiteX5" fmla="*/ 792480 w 1082040"/>
              <a:gd name="connsiteY5" fmla="*/ 693656 h 731957"/>
              <a:gd name="connsiteX6" fmla="*/ 746760 w 1082040"/>
              <a:gd name="connsiteY6" fmla="*/ 708896 h 731957"/>
              <a:gd name="connsiteX7" fmla="*/ 723900 w 1082040"/>
              <a:gd name="connsiteY7" fmla="*/ 716516 h 731957"/>
              <a:gd name="connsiteX8" fmla="*/ 701040 w 1082040"/>
              <a:gd name="connsiteY8" fmla="*/ 701276 h 731957"/>
              <a:gd name="connsiteX9" fmla="*/ 548640 w 1082040"/>
              <a:gd name="connsiteY9" fmla="*/ 693656 h 731957"/>
              <a:gd name="connsiteX10" fmla="*/ 525780 w 1082040"/>
              <a:gd name="connsiteY10" fmla="*/ 670796 h 731957"/>
              <a:gd name="connsiteX11" fmla="*/ 487680 w 1082040"/>
              <a:gd name="connsiteY11" fmla="*/ 632696 h 731957"/>
              <a:gd name="connsiteX12" fmla="*/ 457200 w 1082040"/>
              <a:gd name="connsiteY12" fmla="*/ 625076 h 731957"/>
              <a:gd name="connsiteX13" fmla="*/ 434340 w 1082040"/>
              <a:gd name="connsiteY13" fmla="*/ 609836 h 731957"/>
              <a:gd name="connsiteX14" fmla="*/ 411480 w 1082040"/>
              <a:gd name="connsiteY14" fmla="*/ 678416 h 731957"/>
              <a:gd name="connsiteX15" fmla="*/ 335280 w 1082040"/>
              <a:gd name="connsiteY15" fmla="*/ 686036 h 731957"/>
              <a:gd name="connsiteX16" fmla="*/ 297180 w 1082040"/>
              <a:gd name="connsiteY16" fmla="*/ 617456 h 731957"/>
              <a:gd name="connsiteX17" fmla="*/ 266700 w 1082040"/>
              <a:gd name="connsiteY17" fmla="*/ 609836 h 731957"/>
              <a:gd name="connsiteX18" fmla="*/ 190500 w 1082040"/>
              <a:gd name="connsiteY18" fmla="*/ 594596 h 731957"/>
              <a:gd name="connsiteX19" fmla="*/ 167640 w 1082040"/>
              <a:gd name="connsiteY19" fmla="*/ 541256 h 731957"/>
              <a:gd name="connsiteX20" fmla="*/ 121920 w 1082040"/>
              <a:gd name="connsiteY20" fmla="*/ 518396 h 731957"/>
              <a:gd name="connsiteX21" fmla="*/ 68580 w 1082040"/>
              <a:gd name="connsiteY21" fmla="*/ 480296 h 731957"/>
              <a:gd name="connsiteX22" fmla="*/ 53340 w 1082040"/>
              <a:gd name="connsiteY22" fmla="*/ 434576 h 731957"/>
              <a:gd name="connsiteX23" fmla="*/ 45720 w 1082040"/>
              <a:gd name="connsiteY23" fmla="*/ 404096 h 731957"/>
              <a:gd name="connsiteX24" fmla="*/ 7620 w 1082040"/>
              <a:gd name="connsiteY24" fmla="*/ 396476 h 731957"/>
              <a:gd name="connsiteX25" fmla="*/ 0 w 1082040"/>
              <a:gd name="connsiteY25" fmla="*/ 373616 h 731957"/>
              <a:gd name="connsiteX26" fmla="*/ 7620 w 1082040"/>
              <a:gd name="connsiteY26" fmla="*/ 320276 h 731957"/>
              <a:gd name="connsiteX27" fmla="*/ 53340 w 1082040"/>
              <a:gd name="connsiteY27" fmla="*/ 282176 h 731957"/>
              <a:gd name="connsiteX28" fmla="*/ 91440 w 1082040"/>
              <a:gd name="connsiteY28" fmla="*/ 236456 h 731957"/>
              <a:gd name="connsiteX29" fmla="*/ 106680 w 1082040"/>
              <a:gd name="connsiteY29" fmla="*/ 160256 h 731957"/>
              <a:gd name="connsiteX30" fmla="*/ 121920 w 1082040"/>
              <a:gd name="connsiteY30" fmla="*/ 137396 h 731957"/>
              <a:gd name="connsiteX31" fmla="*/ 137160 w 1082040"/>
              <a:gd name="connsiteY31" fmla="*/ 76436 h 731957"/>
              <a:gd name="connsiteX32" fmla="*/ 152400 w 1082040"/>
              <a:gd name="connsiteY32" fmla="*/ 53576 h 731957"/>
              <a:gd name="connsiteX33" fmla="*/ 175260 w 1082040"/>
              <a:gd name="connsiteY33" fmla="*/ 45956 h 731957"/>
              <a:gd name="connsiteX34" fmla="*/ 220980 w 1082040"/>
              <a:gd name="connsiteY34" fmla="*/ 23096 h 731957"/>
              <a:gd name="connsiteX35" fmla="*/ 228600 w 1082040"/>
              <a:gd name="connsiteY35" fmla="*/ 45956 h 731957"/>
              <a:gd name="connsiteX36" fmla="*/ 297180 w 1082040"/>
              <a:gd name="connsiteY36" fmla="*/ 53576 h 731957"/>
              <a:gd name="connsiteX37" fmla="*/ 327660 w 1082040"/>
              <a:gd name="connsiteY37" fmla="*/ 68816 h 731957"/>
              <a:gd name="connsiteX38" fmla="*/ 342900 w 1082040"/>
              <a:gd name="connsiteY38" fmla="*/ 91676 h 731957"/>
              <a:gd name="connsiteX39" fmla="*/ 365760 w 1082040"/>
              <a:gd name="connsiteY39" fmla="*/ 114536 h 731957"/>
              <a:gd name="connsiteX40" fmla="*/ 396240 w 1082040"/>
              <a:gd name="connsiteY40" fmla="*/ 160256 h 731957"/>
              <a:gd name="connsiteX41" fmla="*/ 419100 w 1082040"/>
              <a:gd name="connsiteY41" fmla="*/ 167876 h 731957"/>
              <a:gd name="connsiteX42" fmla="*/ 457200 w 1082040"/>
              <a:gd name="connsiteY42" fmla="*/ 160256 h 731957"/>
              <a:gd name="connsiteX43" fmla="*/ 464820 w 1082040"/>
              <a:gd name="connsiteY43" fmla="*/ 183116 h 731957"/>
              <a:gd name="connsiteX44" fmla="*/ 487680 w 1082040"/>
              <a:gd name="connsiteY44" fmla="*/ 198356 h 731957"/>
              <a:gd name="connsiteX45" fmla="*/ 548640 w 1082040"/>
              <a:gd name="connsiteY45" fmla="*/ 213596 h 731957"/>
              <a:gd name="connsiteX46" fmla="*/ 571500 w 1082040"/>
              <a:gd name="connsiteY46" fmla="*/ 228836 h 731957"/>
              <a:gd name="connsiteX47" fmla="*/ 647700 w 1082040"/>
              <a:gd name="connsiteY47" fmla="*/ 251696 h 731957"/>
              <a:gd name="connsiteX48" fmla="*/ 662940 w 1082040"/>
              <a:gd name="connsiteY48" fmla="*/ 282176 h 731957"/>
              <a:gd name="connsiteX49" fmla="*/ 685800 w 1082040"/>
              <a:gd name="connsiteY49" fmla="*/ 297416 h 731957"/>
              <a:gd name="connsiteX50" fmla="*/ 731520 w 1082040"/>
              <a:gd name="connsiteY50" fmla="*/ 312656 h 731957"/>
              <a:gd name="connsiteX51" fmla="*/ 769620 w 1082040"/>
              <a:gd name="connsiteY51" fmla="*/ 327896 h 731957"/>
              <a:gd name="connsiteX52" fmla="*/ 784860 w 1082040"/>
              <a:gd name="connsiteY52" fmla="*/ 350756 h 731957"/>
              <a:gd name="connsiteX53" fmla="*/ 883920 w 1082040"/>
              <a:gd name="connsiteY53" fmla="*/ 373616 h 731957"/>
              <a:gd name="connsiteX54" fmla="*/ 899160 w 1082040"/>
              <a:gd name="connsiteY54" fmla="*/ 396476 h 731957"/>
              <a:gd name="connsiteX55" fmla="*/ 883920 w 1082040"/>
              <a:gd name="connsiteY55" fmla="*/ 449816 h 731957"/>
              <a:gd name="connsiteX56" fmla="*/ 906780 w 1082040"/>
              <a:gd name="connsiteY56" fmla="*/ 465056 h 731957"/>
              <a:gd name="connsiteX57" fmla="*/ 929640 w 1082040"/>
              <a:gd name="connsiteY57" fmla="*/ 472676 h 731957"/>
              <a:gd name="connsiteX58" fmla="*/ 982980 w 1082040"/>
              <a:gd name="connsiteY58" fmla="*/ 518396 h 731957"/>
              <a:gd name="connsiteX59" fmla="*/ 1036320 w 1082040"/>
              <a:gd name="connsiteY59" fmla="*/ 564116 h 731957"/>
              <a:gd name="connsiteX60" fmla="*/ 1059180 w 1082040"/>
              <a:gd name="connsiteY60" fmla="*/ 609836 h 731957"/>
              <a:gd name="connsiteX61" fmla="*/ 1066800 w 1082040"/>
              <a:gd name="connsiteY61" fmla="*/ 647936 h 731957"/>
              <a:gd name="connsiteX62" fmla="*/ 1082040 w 1082040"/>
              <a:gd name="connsiteY62" fmla="*/ 670796 h 731957"/>
              <a:gd name="connsiteX63" fmla="*/ 1066800 w 1082040"/>
              <a:gd name="connsiteY63" fmla="*/ 693656 h 731957"/>
              <a:gd name="connsiteX64" fmla="*/ 1036320 w 1082040"/>
              <a:gd name="connsiteY64" fmla="*/ 701276 h 73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082040" h="731957">
                <a:moveTo>
                  <a:pt x="1036320" y="701276"/>
                </a:moveTo>
                <a:cubicBezTo>
                  <a:pt x="1023620" y="703816"/>
                  <a:pt x="1005682" y="705544"/>
                  <a:pt x="990600" y="708896"/>
                </a:cubicBezTo>
                <a:cubicBezTo>
                  <a:pt x="982759" y="710638"/>
                  <a:pt x="975663" y="715196"/>
                  <a:pt x="967740" y="716516"/>
                </a:cubicBezTo>
                <a:cubicBezTo>
                  <a:pt x="945052" y="720297"/>
                  <a:pt x="922020" y="721596"/>
                  <a:pt x="899160" y="724136"/>
                </a:cubicBezTo>
                <a:cubicBezTo>
                  <a:pt x="872067" y="730909"/>
                  <a:pt x="865293" y="737683"/>
                  <a:pt x="838200" y="724136"/>
                </a:cubicBezTo>
                <a:cubicBezTo>
                  <a:pt x="821817" y="715945"/>
                  <a:pt x="792480" y="693656"/>
                  <a:pt x="792480" y="693656"/>
                </a:cubicBezTo>
                <a:lnTo>
                  <a:pt x="746760" y="708896"/>
                </a:lnTo>
                <a:lnTo>
                  <a:pt x="723900" y="716516"/>
                </a:lnTo>
                <a:cubicBezTo>
                  <a:pt x="716280" y="711436"/>
                  <a:pt x="707516" y="707752"/>
                  <a:pt x="701040" y="701276"/>
                </a:cubicBezTo>
                <a:cubicBezTo>
                  <a:pt x="641942" y="642178"/>
                  <a:pt x="787028" y="667168"/>
                  <a:pt x="548640" y="693656"/>
                </a:cubicBezTo>
                <a:cubicBezTo>
                  <a:pt x="541020" y="686036"/>
                  <a:pt x="532679" y="679075"/>
                  <a:pt x="525780" y="670796"/>
                </a:cubicBezTo>
                <a:cubicBezTo>
                  <a:pt x="506965" y="648218"/>
                  <a:pt x="516655" y="645114"/>
                  <a:pt x="487680" y="632696"/>
                </a:cubicBezTo>
                <a:cubicBezTo>
                  <a:pt x="478054" y="628571"/>
                  <a:pt x="467360" y="627616"/>
                  <a:pt x="457200" y="625076"/>
                </a:cubicBezTo>
                <a:cubicBezTo>
                  <a:pt x="449580" y="619996"/>
                  <a:pt x="443320" y="608040"/>
                  <a:pt x="434340" y="609836"/>
                </a:cubicBezTo>
                <a:cubicBezTo>
                  <a:pt x="414977" y="613709"/>
                  <a:pt x="413104" y="677383"/>
                  <a:pt x="411480" y="678416"/>
                </a:cubicBezTo>
                <a:cubicBezTo>
                  <a:pt x="389944" y="692121"/>
                  <a:pt x="360680" y="683496"/>
                  <a:pt x="335280" y="686036"/>
                </a:cubicBezTo>
                <a:cubicBezTo>
                  <a:pt x="278425" y="667084"/>
                  <a:pt x="351200" y="698486"/>
                  <a:pt x="297180" y="617456"/>
                </a:cubicBezTo>
                <a:cubicBezTo>
                  <a:pt x="291371" y="608742"/>
                  <a:pt x="276770" y="612713"/>
                  <a:pt x="266700" y="609836"/>
                </a:cubicBezTo>
                <a:cubicBezTo>
                  <a:pt x="213502" y="594636"/>
                  <a:pt x="281530" y="607600"/>
                  <a:pt x="190500" y="594596"/>
                </a:cubicBezTo>
                <a:cubicBezTo>
                  <a:pt x="185206" y="578715"/>
                  <a:pt x="178102" y="553811"/>
                  <a:pt x="167640" y="541256"/>
                </a:cubicBezTo>
                <a:cubicBezTo>
                  <a:pt x="154081" y="524985"/>
                  <a:pt x="139449" y="525908"/>
                  <a:pt x="121920" y="518396"/>
                </a:cubicBezTo>
                <a:cubicBezTo>
                  <a:pt x="86816" y="503352"/>
                  <a:pt x="94715" y="506431"/>
                  <a:pt x="68580" y="480296"/>
                </a:cubicBezTo>
                <a:cubicBezTo>
                  <a:pt x="63500" y="465056"/>
                  <a:pt x="57236" y="450161"/>
                  <a:pt x="53340" y="434576"/>
                </a:cubicBezTo>
                <a:cubicBezTo>
                  <a:pt x="50800" y="424416"/>
                  <a:pt x="53765" y="410800"/>
                  <a:pt x="45720" y="404096"/>
                </a:cubicBezTo>
                <a:cubicBezTo>
                  <a:pt x="35770" y="395805"/>
                  <a:pt x="20320" y="399016"/>
                  <a:pt x="7620" y="396476"/>
                </a:cubicBezTo>
                <a:cubicBezTo>
                  <a:pt x="5080" y="388856"/>
                  <a:pt x="0" y="381648"/>
                  <a:pt x="0" y="373616"/>
                </a:cubicBezTo>
                <a:cubicBezTo>
                  <a:pt x="0" y="355655"/>
                  <a:pt x="2459" y="337479"/>
                  <a:pt x="7620" y="320276"/>
                </a:cubicBezTo>
                <a:cubicBezTo>
                  <a:pt x="16633" y="290232"/>
                  <a:pt x="30208" y="298699"/>
                  <a:pt x="53340" y="282176"/>
                </a:cubicBezTo>
                <a:cubicBezTo>
                  <a:pt x="72008" y="268842"/>
                  <a:pt x="79288" y="254684"/>
                  <a:pt x="91440" y="236456"/>
                </a:cubicBezTo>
                <a:cubicBezTo>
                  <a:pt x="94248" y="216799"/>
                  <a:pt x="96040" y="181535"/>
                  <a:pt x="106680" y="160256"/>
                </a:cubicBezTo>
                <a:cubicBezTo>
                  <a:pt x="110776" y="152065"/>
                  <a:pt x="116840" y="145016"/>
                  <a:pt x="121920" y="137396"/>
                </a:cubicBezTo>
                <a:cubicBezTo>
                  <a:pt x="124818" y="122905"/>
                  <a:pt x="129350" y="92057"/>
                  <a:pt x="137160" y="76436"/>
                </a:cubicBezTo>
                <a:cubicBezTo>
                  <a:pt x="141256" y="68245"/>
                  <a:pt x="145249" y="59297"/>
                  <a:pt x="152400" y="53576"/>
                </a:cubicBezTo>
                <a:cubicBezTo>
                  <a:pt x="158672" y="48558"/>
                  <a:pt x="167640" y="48496"/>
                  <a:pt x="175260" y="45956"/>
                </a:cubicBezTo>
                <a:cubicBezTo>
                  <a:pt x="203563" y="3502"/>
                  <a:pt x="199209" y="-20447"/>
                  <a:pt x="220980" y="23096"/>
                </a:cubicBezTo>
                <a:cubicBezTo>
                  <a:pt x="224572" y="30280"/>
                  <a:pt x="221142" y="42973"/>
                  <a:pt x="228600" y="45956"/>
                </a:cubicBezTo>
                <a:cubicBezTo>
                  <a:pt x="249956" y="54498"/>
                  <a:pt x="274320" y="51036"/>
                  <a:pt x="297180" y="53576"/>
                </a:cubicBezTo>
                <a:cubicBezTo>
                  <a:pt x="307340" y="58656"/>
                  <a:pt x="318934" y="61544"/>
                  <a:pt x="327660" y="68816"/>
                </a:cubicBezTo>
                <a:cubicBezTo>
                  <a:pt x="334695" y="74679"/>
                  <a:pt x="337037" y="84641"/>
                  <a:pt x="342900" y="91676"/>
                </a:cubicBezTo>
                <a:cubicBezTo>
                  <a:pt x="349799" y="99955"/>
                  <a:pt x="358140" y="106916"/>
                  <a:pt x="365760" y="114536"/>
                </a:cubicBezTo>
                <a:cubicBezTo>
                  <a:pt x="373749" y="138503"/>
                  <a:pt x="371777" y="143948"/>
                  <a:pt x="396240" y="160256"/>
                </a:cubicBezTo>
                <a:cubicBezTo>
                  <a:pt x="402923" y="164711"/>
                  <a:pt x="411480" y="165336"/>
                  <a:pt x="419100" y="167876"/>
                </a:cubicBezTo>
                <a:cubicBezTo>
                  <a:pt x="431800" y="165336"/>
                  <a:pt x="444913" y="156160"/>
                  <a:pt x="457200" y="160256"/>
                </a:cubicBezTo>
                <a:cubicBezTo>
                  <a:pt x="464820" y="162796"/>
                  <a:pt x="459802" y="176844"/>
                  <a:pt x="464820" y="183116"/>
                </a:cubicBezTo>
                <a:cubicBezTo>
                  <a:pt x="470541" y="190267"/>
                  <a:pt x="479073" y="195226"/>
                  <a:pt x="487680" y="198356"/>
                </a:cubicBezTo>
                <a:cubicBezTo>
                  <a:pt x="507364" y="205514"/>
                  <a:pt x="548640" y="213596"/>
                  <a:pt x="548640" y="213596"/>
                </a:cubicBezTo>
                <a:cubicBezTo>
                  <a:pt x="556260" y="218676"/>
                  <a:pt x="563131" y="225117"/>
                  <a:pt x="571500" y="228836"/>
                </a:cubicBezTo>
                <a:cubicBezTo>
                  <a:pt x="595352" y="239437"/>
                  <a:pt x="622368" y="245363"/>
                  <a:pt x="647700" y="251696"/>
                </a:cubicBezTo>
                <a:cubicBezTo>
                  <a:pt x="652780" y="261856"/>
                  <a:pt x="655668" y="273450"/>
                  <a:pt x="662940" y="282176"/>
                </a:cubicBezTo>
                <a:cubicBezTo>
                  <a:pt x="668803" y="289211"/>
                  <a:pt x="677431" y="293697"/>
                  <a:pt x="685800" y="297416"/>
                </a:cubicBezTo>
                <a:cubicBezTo>
                  <a:pt x="700480" y="303940"/>
                  <a:pt x="716605" y="306690"/>
                  <a:pt x="731520" y="312656"/>
                </a:cubicBezTo>
                <a:lnTo>
                  <a:pt x="769620" y="327896"/>
                </a:lnTo>
                <a:cubicBezTo>
                  <a:pt x="774700" y="335516"/>
                  <a:pt x="776172" y="347860"/>
                  <a:pt x="784860" y="350756"/>
                </a:cubicBezTo>
                <a:cubicBezTo>
                  <a:pt x="929892" y="399100"/>
                  <a:pt x="818395" y="329933"/>
                  <a:pt x="883920" y="373616"/>
                </a:cubicBezTo>
                <a:cubicBezTo>
                  <a:pt x="889000" y="381236"/>
                  <a:pt x="897865" y="387410"/>
                  <a:pt x="899160" y="396476"/>
                </a:cubicBezTo>
                <a:cubicBezTo>
                  <a:pt x="900117" y="403174"/>
                  <a:pt x="886780" y="441237"/>
                  <a:pt x="883920" y="449816"/>
                </a:cubicBezTo>
                <a:cubicBezTo>
                  <a:pt x="891540" y="454896"/>
                  <a:pt x="898589" y="460960"/>
                  <a:pt x="906780" y="465056"/>
                </a:cubicBezTo>
                <a:cubicBezTo>
                  <a:pt x="913964" y="468648"/>
                  <a:pt x="922666" y="468691"/>
                  <a:pt x="929640" y="472676"/>
                </a:cubicBezTo>
                <a:cubicBezTo>
                  <a:pt x="963065" y="491776"/>
                  <a:pt x="955956" y="495233"/>
                  <a:pt x="982980" y="518396"/>
                </a:cubicBezTo>
                <a:cubicBezTo>
                  <a:pt x="1012411" y="543623"/>
                  <a:pt x="1012685" y="535754"/>
                  <a:pt x="1036320" y="564116"/>
                </a:cubicBezTo>
                <a:cubicBezTo>
                  <a:pt x="1049623" y="580080"/>
                  <a:pt x="1054270" y="590198"/>
                  <a:pt x="1059180" y="609836"/>
                </a:cubicBezTo>
                <a:cubicBezTo>
                  <a:pt x="1062321" y="622401"/>
                  <a:pt x="1062252" y="635809"/>
                  <a:pt x="1066800" y="647936"/>
                </a:cubicBezTo>
                <a:cubicBezTo>
                  <a:pt x="1070016" y="656511"/>
                  <a:pt x="1076960" y="663176"/>
                  <a:pt x="1082040" y="670796"/>
                </a:cubicBezTo>
                <a:cubicBezTo>
                  <a:pt x="1076960" y="678416"/>
                  <a:pt x="1073951" y="687935"/>
                  <a:pt x="1066800" y="693656"/>
                </a:cubicBezTo>
                <a:cubicBezTo>
                  <a:pt x="1060528" y="698674"/>
                  <a:pt x="1049020" y="698736"/>
                  <a:pt x="1036320" y="70127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2" name="Полилиния 78">
            <a:extLst>
              <a:ext uri="{FF2B5EF4-FFF2-40B4-BE49-F238E27FC236}">
                <a16:creationId xmlns:a16="http://schemas.microsoft.com/office/drawing/2014/main" id="{DC0568BE-DBEC-4DC7-BDA0-9FD2AC8C36E2}"/>
              </a:ext>
            </a:extLst>
          </p:cNvPr>
          <p:cNvSpPr/>
          <p:nvPr/>
        </p:nvSpPr>
        <p:spPr>
          <a:xfrm>
            <a:off x="1656336" y="3307150"/>
            <a:ext cx="811473" cy="1051396"/>
          </a:xfrm>
          <a:custGeom>
            <a:avLst/>
            <a:gdLst>
              <a:gd name="connsiteX0" fmla="*/ 475399 w 894499"/>
              <a:gd name="connsiteY0" fmla="*/ 1021809 h 1158969"/>
              <a:gd name="connsiteX1" fmla="*/ 483019 w 894499"/>
              <a:gd name="connsiteY1" fmla="*/ 1075149 h 1158969"/>
              <a:gd name="connsiteX2" fmla="*/ 505879 w 894499"/>
              <a:gd name="connsiteY2" fmla="*/ 1082769 h 1158969"/>
              <a:gd name="connsiteX3" fmla="*/ 543979 w 894499"/>
              <a:gd name="connsiteY3" fmla="*/ 1090389 h 1158969"/>
              <a:gd name="connsiteX4" fmla="*/ 582079 w 894499"/>
              <a:gd name="connsiteY4" fmla="*/ 1136109 h 1158969"/>
              <a:gd name="connsiteX5" fmla="*/ 597319 w 894499"/>
              <a:gd name="connsiteY5" fmla="*/ 1158969 h 1158969"/>
              <a:gd name="connsiteX6" fmla="*/ 635419 w 894499"/>
              <a:gd name="connsiteY6" fmla="*/ 1082769 h 1158969"/>
              <a:gd name="connsiteX7" fmla="*/ 627799 w 894499"/>
              <a:gd name="connsiteY7" fmla="*/ 998949 h 1158969"/>
              <a:gd name="connsiteX8" fmla="*/ 604939 w 894499"/>
              <a:gd name="connsiteY8" fmla="*/ 953229 h 1158969"/>
              <a:gd name="connsiteX9" fmla="*/ 597319 w 894499"/>
              <a:gd name="connsiteY9" fmla="*/ 930369 h 1158969"/>
              <a:gd name="connsiteX10" fmla="*/ 612559 w 894499"/>
              <a:gd name="connsiteY10" fmla="*/ 907509 h 1158969"/>
              <a:gd name="connsiteX11" fmla="*/ 635419 w 894499"/>
              <a:gd name="connsiteY11" fmla="*/ 884649 h 1158969"/>
              <a:gd name="connsiteX12" fmla="*/ 650659 w 894499"/>
              <a:gd name="connsiteY12" fmla="*/ 854169 h 1158969"/>
              <a:gd name="connsiteX13" fmla="*/ 696379 w 894499"/>
              <a:gd name="connsiteY13" fmla="*/ 823689 h 1158969"/>
              <a:gd name="connsiteX14" fmla="*/ 719239 w 894499"/>
              <a:gd name="connsiteY14" fmla="*/ 808449 h 1158969"/>
              <a:gd name="connsiteX15" fmla="*/ 742099 w 894499"/>
              <a:gd name="connsiteY15" fmla="*/ 793209 h 1158969"/>
              <a:gd name="connsiteX16" fmla="*/ 772579 w 894499"/>
              <a:gd name="connsiteY16" fmla="*/ 770349 h 1158969"/>
              <a:gd name="connsiteX17" fmla="*/ 886879 w 894499"/>
              <a:gd name="connsiteY17" fmla="*/ 755109 h 1158969"/>
              <a:gd name="connsiteX18" fmla="*/ 894499 w 894499"/>
              <a:gd name="connsiteY18" fmla="*/ 732249 h 1158969"/>
              <a:gd name="connsiteX19" fmla="*/ 879259 w 894499"/>
              <a:gd name="connsiteY19" fmla="*/ 625569 h 1158969"/>
              <a:gd name="connsiteX20" fmla="*/ 848779 w 894499"/>
              <a:gd name="connsiteY20" fmla="*/ 488409 h 1158969"/>
              <a:gd name="connsiteX21" fmla="*/ 825919 w 894499"/>
              <a:gd name="connsiteY21" fmla="*/ 480789 h 1158969"/>
              <a:gd name="connsiteX22" fmla="*/ 780199 w 894499"/>
              <a:gd name="connsiteY22" fmla="*/ 450309 h 1158969"/>
              <a:gd name="connsiteX23" fmla="*/ 734479 w 894499"/>
              <a:gd name="connsiteY23" fmla="*/ 465549 h 1158969"/>
              <a:gd name="connsiteX24" fmla="*/ 711619 w 894499"/>
              <a:gd name="connsiteY24" fmla="*/ 435069 h 1158969"/>
              <a:gd name="connsiteX25" fmla="*/ 703999 w 894499"/>
              <a:gd name="connsiteY25" fmla="*/ 389349 h 1158969"/>
              <a:gd name="connsiteX26" fmla="*/ 681139 w 894499"/>
              <a:gd name="connsiteY26" fmla="*/ 396969 h 1158969"/>
              <a:gd name="connsiteX27" fmla="*/ 658279 w 894499"/>
              <a:gd name="connsiteY27" fmla="*/ 412209 h 1158969"/>
              <a:gd name="connsiteX28" fmla="*/ 635419 w 894499"/>
              <a:gd name="connsiteY28" fmla="*/ 336009 h 1158969"/>
              <a:gd name="connsiteX29" fmla="*/ 589699 w 894499"/>
              <a:gd name="connsiteY29" fmla="*/ 328389 h 1158969"/>
              <a:gd name="connsiteX30" fmla="*/ 574459 w 894499"/>
              <a:gd name="connsiteY30" fmla="*/ 305529 h 1158969"/>
              <a:gd name="connsiteX31" fmla="*/ 574459 w 894499"/>
              <a:gd name="connsiteY31" fmla="*/ 275049 h 1158969"/>
              <a:gd name="connsiteX32" fmla="*/ 574459 w 894499"/>
              <a:gd name="connsiteY32" fmla="*/ 214089 h 1158969"/>
              <a:gd name="connsiteX33" fmla="*/ 597319 w 894499"/>
              <a:gd name="connsiteY33" fmla="*/ 191229 h 1158969"/>
              <a:gd name="connsiteX34" fmla="*/ 566839 w 894499"/>
              <a:gd name="connsiteY34" fmla="*/ 145509 h 1158969"/>
              <a:gd name="connsiteX35" fmla="*/ 551599 w 894499"/>
              <a:gd name="connsiteY35" fmla="*/ 69309 h 1158969"/>
              <a:gd name="connsiteX36" fmla="*/ 505879 w 894499"/>
              <a:gd name="connsiteY36" fmla="*/ 46449 h 1158969"/>
              <a:gd name="connsiteX37" fmla="*/ 483019 w 894499"/>
              <a:gd name="connsiteY37" fmla="*/ 31209 h 1158969"/>
              <a:gd name="connsiteX38" fmla="*/ 414439 w 894499"/>
              <a:gd name="connsiteY38" fmla="*/ 15969 h 1158969"/>
              <a:gd name="connsiteX39" fmla="*/ 391579 w 894499"/>
              <a:gd name="connsiteY39" fmla="*/ 729 h 1158969"/>
              <a:gd name="connsiteX40" fmla="*/ 391579 w 894499"/>
              <a:gd name="connsiteY40" fmla="*/ 54069 h 1158969"/>
              <a:gd name="connsiteX41" fmla="*/ 353479 w 894499"/>
              <a:gd name="connsiteY41" fmla="*/ 92169 h 1158969"/>
              <a:gd name="connsiteX42" fmla="*/ 345859 w 894499"/>
              <a:gd name="connsiteY42" fmla="*/ 115029 h 1158969"/>
              <a:gd name="connsiteX43" fmla="*/ 353479 w 894499"/>
              <a:gd name="connsiteY43" fmla="*/ 145509 h 1158969"/>
              <a:gd name="connsiteX44" fmla="*/ 361099 w 894499"/>
              <a:gd name="connsiteY44" fmla="*/ 183609 h 1158969"/>
              <a:gd name="connsiteX45" fmla="*/ 383959 w 894499"/>
              <a:gd name="connsiteY45" fmla="*/ 198849 h 1158969"/>
              <a:gd name="connsiteX46" fmla="*/ 406819 w 894499"/>
              <a:gd name="connsiteY46" fmla="*/ 221709 h 1158969"/>
              <a:gd name="connsiteX47" fmla="*/ 368719 w 894499"/>
              <a:gd name="connsiteY47" fmla="*/ 229329 h 1158969"/>
              <a:gd name="connsiteX48" fmla="*/ 345859 w 894499"/>
              <a:gd name="connsiteY48" fmla="*/ 236949 h 1158969"/>
              <a:gd name="connsiteX49" fmla="*/ 269659 w 894499"/>
              <a:gd name="connsiteY49" fmla="*/ 244569 h 1158969"/>
              <a:gd name="connsiteX50" fmla="*/ 254419 w 894499"/>
              <a:gd name="connsiteY50" fmla="*/ 267429 h 1158969"/>
              <a:gd name="connsiteX51" fmla="*/ 231559 w 894499"/>
              <a:gd name="connsiteY51" fmla="*/ 275049 h 1158969"/>
              <a:gd name="connsiteX52" fmla="*/ 124879 w 894499"/>
              <a:gd name="connsiteY52" fmla="*/ 282669 h 1158969"/>
              <a:gd name="connsiteX53" fmla="*/ 102019 w 894499"/>
              <a:gd name="connsiteY53" fmla="*/ 290289 h 1158969"/>
              <a:gd name="connsiteX54" fmla="*/ 33439 w 894499"/>
              <a:gd name="connsiteY54" fmla="*/ 297909 h 1158969"/>
              <a:gd name="connsiteX55" fmla="*/ 18199 w 894499"/>
              <a:gd name="connsiteY55" fmla="*/ 320769 h 1158969"/>
              <a:gd name="connsiteX56" fmla="*/ 10579 w 894499"/>
              <a:gd name="connsiteY56" fmla="*/ 457929 h 1158969"/>
              <a:gd name="connsiteX57" fmla="*/ 2959 w 894499"/>
              <a:gd name="connsiteY57" fmla="*/ 556989 h 1158969"/>
              <a:gd name="connsiteX58" fmla="*/ 41059 w 894499"/>
              <a:gd name="connsiteY58" fmla="*/ 564609 h 1158969"/>
              <a:gd name="connsiteX59" fmla="*/ 56299 w 894499"/>
              <a:gd name="connsiteY59" fmla="*/ 587469 h 1158969"/>
              <a:gd name="connsiteX60" fmla="*/ 79159 w 894499"/>
              <a:gd name="connsiteY60" fmla="*/ 595089 h 1158969"/>
              <a:gd name="connsiteX61" fmla="*/ 109639 w 894499"/>
              <a:gd name="connsiteY61" fmla="*/ 640809 h 1158969"/>
              <a:gd name="connsiteX62" fmla="*/ 231559 w 894499"/>
              <a:gd name="connsiteY62" fmla="*/ 671289 h 1158969"/>
              <a:gd name="connsiteX63" fmla="*/ 254419 w 894499"/>
              <a:gd name="connsiteY63" fmla="*/ 686529 h 1158969"/>
              <a:gd name="connsiteX64" fmla="*/ 277279 w 894499"/>
              <a:gd name="connsiteY64" fmla="*/ 694149 h 1158969"/>
              <a:gd name="connsiteX65" fmla="*/ 292519 w 894499"/>
              <a:gd name="connsiteY65" fmla="*/ 717009 h 1158969"/>
              <a:gd name="connsiteX66" fmla="*/ 284899 w 894499"/>
              <a:gd name="connsiteY66" fmla="*/ 739869 h 1158969"/>
              <a:gd name="connsiteX67" fmla="*/ 269659 w 894499"/>
              <a:gd name="connsiteY67" fmla="*/ 777969 h 1158969"/>
              <a:gd name="connsiteX68" fmla="*/ 315379 w 894499"/>
              <a:gd name="connsiteY68" fmla="*/ 785589 h 1158969"/>
              <a:gd name="connsiteX69" fmla="*/ 338239 w 894499"/>
              <a:gd name="connsiteY69" fmla="*/ 800829 h 1158969"/>
              <a:gd name="connsiteX70" fmla="*/ 361099 w 894499"/>
              <a:gd name="connsiteY70" fmla="*/ 808449 h 1158969"/>
              <a:gd name="connsiteX71" fmla="*/ 391579 w 894499"/>
              <a:gd name="connsiteY71" fmla="*/ 854169 h 1158969"/>
              <a:gd name="connsiteX72" fmla="*/ 406819 w 894499"/>
              <a:gd name="connsiteY72" fmla="*/ 877029 h 1158969"/>
              <a:gd name="connsiteX73" fmla="*/ 452539 w 894499"/>
              <a:gd name="connsiteY73" fmla="*/ 907509 h 1158969"/>
              <a:gd name="connsiteX74" fmla="*/ 467779 w 894499"/>
              <a:gd name="connsiteY74" fmla="*/ 930369 h 1158969"/>
              <a:gd name="connsiteX75" fmla="*/ 460159 w 894499"/>
              <a:gd name="connsiteY75" fmla="*/ 1021809 h 1158969"/>
              <a:gd name="connsiteX76" fmla="*/ 475399 w 894499"/>
              <a:gd name="connsiteY76" fmla="*/ 1021809 h 1158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94499" h="1158969">
                <a:moveTo>
                  <a:pt x="475399" y="1021809"/>
                </a:moveTo>
                <a:cubicBezTo>
                  <a:pt x="479209" y="1030699"/>
                  <a:pt x="474987" y="1059085"/>
                  <a:pt x="483019" y="1075149"/>
                </a:cubicBezTo>
                <a:cubicBezTo>
                  <a:pt x="486611" y="1082333"/>
                  <a:pt x="498087" y="1080821"/>
                  <a:pt x="505879" y="1082769"/>
                </a:cubicBezTo>
                <a:cubicBezTo>
                  <a:pt x="518444" y="1085910"/>
                  <a:pt x="531279" y="1087849"/>
                  <a:pt x="543979" y="1090389"/>
                </a:cubicBezTo>
                <a:cubicBezTo>
                  <a:pt x="581817" y="1147146"/>
                  <a:pt x="533186" y="1077437"/>
                  <a:pt x="582079" y="1136109"/>
                </a:cubicBezTo>
                <a:cubicBezTo>
                  <a:pt x="587942" y="1143144"/>
                  <a:pt x="592239" y="1151349"/>
                  <a:pt x="597319" y="1158969"/>
                </a:cubicBezTo>
                <a:cubicBezTo>
                  <a:pt x="633608" y="1104535"/>
                  <a:pt x="623357" y="1131018"/>
                  <a:pt x="635419" y="1082769"/>
                </a:cubicBezTo>
                <a:cubicBezTo>
                  <a:pt x="632879" y="1054829"/>
                  <a:pt x="631767" y="1026722"/>
                  <a:pt x="627799" y="998949"/>
                </a:cubicBezTo>
                <a:cubicBezTo>
                  <a:pt x="623968" y="972135"/>
                  <a:pt x="617012" y="977375"/>
                  <a:pt x="604939" y="953229"/>
                </a:cubicBezTo>
                <a:cubicBezTo>
                  <a:pt x="601347" y="946045"/>
                  <a:pt x="599859" y="937989"/>
                  <a:pt x="597319" y="930369"/>
                </a:cubicBezTo>
                <a:cubicBezTo>
                  <a:pt x="602399" y="922749"/>
                  <a:pt x="606696" y="914544"/>
                  <a:pt x="612559" y="907509"/>
                </a:cubicBezTo>
                <a:cubicBezTo>
                  <a:pt x="619458" y="899230"/>
                  <a:pt x="629155" y="893418"/>
                  <a:pt x="635419" y="884649"/>
                </a:cubicBezTo>
                <a:cubicBezTo>
                  <a:pt x="642021" y="875406"/>
                  <a:pt x="642627" y="862201"/>
                  <a:pt x="650659" y="854169"/>
                </a:cubicBezTo>
                <a:cubicBezTo>
                  <a:pt x="663611" y="841217"/>
                  <a:pt x="681139" y="833849"/>
                  <a:pt x="696379" y="823689"/>
                </a:cubicBezTo>
                <a:lnTo>
                  <a:pt x="719239" y="808449"/>
                </a:lnTo>
                <a:cubicBezTo>
                  <a:pt x="726859" y="803369"/>
                  <a:pt x="734773" y="798704"/>
                  <a:pt x="742099" y="793209"/>
                </a:cubicBezTo>
                <a:cubicBezTo>
                  <a:pt x="752259" y="785589"/>
                  <a:pt x="761552" y="776650"/>
                  <a:pt x="772579" y="770349"/>
                </a:cubicBezTo>
                <a:cubicBezTo>
                  <a:pt x="799150" y="755166"/>
                  <a:pt x="883795" y="755366"/>
                  <a:pt x="886879" y="755109"/>
                </a:cubicBezTo>
                <a:cubicBezTo>
                  <a:pt x="889419" y="747489"/>
                  <a:pt x="894499" y="740281"/>
                  <a:pt x="894499" y="732249"/>
                </a:cubicBezTo>
                <a:cubicBezTo>
                  <a:pt x="894499" y="665471"/>
                  <a:pt x="893361" y="667875"/>
                  <a:pt x="879259" y="625569"/>
                </a:cubicBezTo>
                <a:cubicBezTo>
                  <a:pt x="873780" y="537912"/>
                  <a:pt x="904909" y="516474"/>
                  <a:pt x="848779" y="488409"/>
                </a:cubicBezTo>
                <a:cubicBezTo>
                  <a:pt x="841595" y="484817"/>
                  <a:pt x="833539" y="483329"/>
                  <a:pt x="825919" y="480789"/>
                </a:cubicBezTo>
                <a:cubicBezTo>
                  <a:pt x="815134" y="470004"/>
                  <a:pt x="800049" y="448103"/>
                  <a:pt x="780199" y="450309"/>
                </a:cubicBezTo>
                <a:cubicBezTo>
                  <a:pt x="764233" y="452083"/>
                  <a:pt x="734479" y="465549"/>
                  <a:pt x="734479" y="465549"/>
                </a:cubicBezTo>
                <a:cubicBezTo>
                  <a:pt x="726859" y="455389"/>
                  <a:pt x="716336" y="446861"/>
                  <a:pt x="711619" y="435069"/>
                </a:cubicBezTo>
                <a:cubicBezTo>
                  <a:pt x="705881" y="420724"/>
                  <a:pt x="713651" y="401414"/>
                  <a:pt x="703999" y="389349"/>
                </a:cubicBezTo>
                <a:cubicBezTo>
                  <a:pt x="698981" y="383077"/>
                  <a:pt x="688323" y="393377"/>
                  <a:pt x="681139" y="396969"/>
                </a:cubicBezTo>
                <a:cubicBezTo>
                  <a:pt x="672948" y="401065"/>
                  <a:pt x="665899" y="407129"/>
                  <a:pt x="658279" y="412209"/>
                </a:cubicBezTo>
                <a:cubicBezTo>
                  <a:pt x="656968" y="403032"/>
                  <a:pt x="656744" y="346672"/>
                  <a:pt x="635419" y="336009"/>
                </a:cubicBezTo>
                <a:cubicBezTo>
                  <a:pt x="621600" y="329099"/>
                  <a:pt x="604939" y="330929"/>
                  <a:pt x="589699" y="328389"/>
                </a:cubicBezTo>
                <a:cubicBezTo>
                  <a:pt x="584619" y="320769"/>
                  <a:pt x="572953" y="314562"/>
                  <a:pt x="574459" y="305529"/>
                </a:cubicBezTo>
                <a:cubicBezTo>
                  <a:pt x="580467" y="269479"/>
                  <a:pt x="624336" y="291675"/>
                  <a:pt x="574459" y="275049"/>
                </a:cubicBezTo>
                <a:cubicBezTo>
                  <a:pt x="566165" y="250167"/>
                  <a:pt x="559747" y="243514"/>
                  <a:pt x="574459" y="214089"/>
                </a:cubicBezTo>
                <a:cubicBezTo>
                  <a:pt x="579278" y="204450"/>
                  <a:pt x="589699" y="198849"/>
                  <a:pt x="597319" y="191229"/>
                </a:cubicBezTo>
                <a:cubicBezTo>
                  <a:pt x="573528" y="119856"/>
                  <a:pt x="612502" y="225420"/>
                  <a:pt x="566839" y="145509"/>
                </a:cubicBezTo>
                <a:cubicBezTo>
                  <a:pt x="556463" y="127351"/>
                  <a:pt x="559479" y="85068"/>
                  <a:pt x="551599" y="69309"/>
                </a:cubicBezTo>
                <a:cubicBezTo>
                  <a:pt x="544320" y="54750"/>
                  <a:pt x="517900" y="52460"/>
                  <a:pt x="505879" y="46449"/>
                </a:cubicBezTo>
                <a:cubicBezTo>
                  <a:pt x="497688" y="42353"/>
                  <a:pt x="491210" y="35305"/>
                  <a:pt x="483019" y="31209"/>
                </a:cubicBezTo>
                <a:cubicBezTo>
                  <a:pt x="464260" y="21830"/>
                  <a:pt x="431999" y="18896"/>
                  <a:pt x="414439" y="15969"/>
                </a:cubicBezTo>
                <a:cubicBezTo>
                  <a:pt x="406819" y="10889"/>
                  <a:pt x="399770" y="-3367"/>
                  <a:pt x="391579" y="729"/>
                </a:cubicBezTo>
                <a:cubicBezTo>
                  <a:pt x="372443" y="10297"/>
                  <a:pt x="387986" y="43289"/>
                  <a:pt x="391579" y="54069"/>
                </a:cubicBezTo>
                <a:cubicBezTo>
                  <a:pt x="373709" y="107680"/>
                  <a:pt x="400559" y="45089"/>
                  <a:pt x="353479" y="92169"/>
                </a:cubicBezTo>
                <a:cubicBezTo>
                  <a:pt x="347799" y="97849"/>
                  <a:pt x="348399" y="107409"/>
                  <a:pt x="345859" y="115029"/>
                </a:cubicBezTo>
                <a:cubicBezTo>
                  <a:pt x="348399" y="125189"/>
                  <a:pt x="351207" y="135286"/>
                  <a:pt x="353479" y="145509"/>
                </a:cubicBezTo>
                <a:cubicBezTo>
                  <a:pt x="356289" y="158152"/>
                  <a:pt x="354673" y="172364"/>
                  <a:pt x="361099" y="183609"/>
                </a:cubicBezTo>
                <a:cubicBezTo>
                  <a:pt x="365643" y="191560"/>
                  <a:pt x="376924" y="192986"/>
                  <a:pt x="383959" y="198849"/>
                </a:cubicBezTo>
                <a:cubicBezTo>
                  <a:pt x="392238" y="205748"/>
                  <a:pt x="399199" y="214089"/>
                  <a:pt x="406819" y="221709"/>
                </a:cubicBezTo>
                <a:cubicBezTo>
                  <a:pt x="394119" y="224249"/>
                  <a:pt x="381284" y="226188"/>
                  <a:pt x="368719" y="229329"/>
                </a:cubicBezTo>
                <a:cubicBezTo>
                  <a:pt x="360927" y="231277"/>
                  <a:pt x="353798" y="235728"/>
                  <a:pt x="345859" y="236949"/>
                </a:cubicBezTo>
                <a:cubicBezTo>
                  <a:pt x="320629" y="240831"/>
                  <a:pt x="295059" y="242029"/>
                  <a:pt x="269659" y="244569"/>
                </a:cubicBezTo>
                <a:cubicBezTo>
                  <a:pt x="264579" y="252189"/>
                  <a:pt x="261570" y="261708"/>
                  <a:pt x="254419" y="267429"/>
                </a:cubicBezTo>
                <a:cubicBezTo>
                  <a:pt x="248147" y="272447"/>
                  <a:pt x="239536" y="274111"/>
                  <a:pt x="231559" y="275049"/>
                </a:cubicBezTo>
                <a:cubicBezTo>
                  <a:pt x="196153" y="279214"/>
                  <a:pt x="160439" y="280129"/>
                  <a:pt x="124879" y="282669"/>
                </a:cubicBezTo>
                <a:cubicBezTo>
                  <a:pt x="117259" y="285209"/>
                  <a:pt x="109942" y="288969"/>
                  <a:pt x="102019" y="290289"/>
                </a:cubicBezTo>
                <a:cubicBezTo>
                  <a:pt x="79331" y="294070"/>
                  <a:pt x="55055" y="290049"/>
                  <a:pt x="33439" y="297909"/>
                </a:cubicBezTo>
                <a:cubicBezTo>
                  <a:pt x="24832" y="301039"/>
                  <a:pt x="23279" y="313149"/>
                  <a:pt x="18199" y="320769"/>
                </a:cubicBezTo>
                <a:cubicBezTo>
                  <a:pt x="15659" y="366489"/>
                  <a:pt x="13527" y="412233"/>
                  <a:pt x="10579" y="457929"/>
                </a:cubicBezTo>
                <a:cubicBezTo>
                  <a:pt x="8447" y="490978"/>
                  <a:pt x="-6139" y="525146"/>
                  <a:pt x="2959" y="556989"/>
                </a:cubicBezTo>
                <a:cubicBezTo>
                  <a:pt x="6517" y="569442"/>
                  <a:pt x="28359" y="562069"/>
                  <a:pt x="41059" y="564609"/>
                </a:cubicBezTo>
                <a:cubicBezTo>
                  <a:pt x="46139" y="572229"/>
                  <a:pt x="49148" y="581748"/>
                  <a:pt x="56299" y="587469"/>
                </a:cubicBezTo>
                <a:cubicBezTo>
                  <a:pt x="62571" y="592487"/>
                  <a:pt x="73479" y="589409"/>
                  <a:pt x="79159" y="595089"/>
                </a:cubicBezTo>
                <a:cubicBezTo>
                  <a:pt x="92111" y="608041"/>
                  <a:pt x="99479" y="625569"/>
                  <a:pt x="109639" y="640809"/>
                </a:cubicBezTo>
                <a:cubicBezTo>
                  <a:pt x="144654" y="693332"/>
                  <a:pt x="115744" y="663017"/>
                  <a:pt x="231559" y="671289"/>
                </a:cubicBezTo>
                <a:cubicBezTo>
                  <a:pt x="239179" y="676369"/>
                  <a:pt x="246228" y="682433"/>
                  <a:pt x="254419" y="686529"/>
                </a:cubicBezTo>
                <a:cubicBezTo>
                  <a:pt x="261603" y="690121"/>
                  <a:pt x="271007" y="689131"/>
                  <a:pt x="277279" y="694149"/>
                </a:cubicBezTo>
                <a:cubicBezTo>
                  <a:pt x="284430" y="699870"/>
                  <a:pt x="287439" y="709389"/>
                  <a:pt x="292519" y="717009"/>
                </a:cubicBezTo>
                <a:cubicBezTo>
                  <a:pt x="289979" y="724629"/>
                  <a:pt x="289917" y="733597"/>
                  <a:pt x="284899" y="739869"/>
                </a:cubicBezTo>
                <a:cubicBezTo>
                  <a:pt x="280804" y="744987"/>
                  <a:pt x="236823" y="759206"/>
                  <a:pt x="269659" y="777969"/>
                </a:cubicBezTo>
                <a:cubicBezTo>
                  <a:pt x="283074" y="785634"/>
                  <a:pt x="300139" y="783049"/>
                  <a:pt x="315379" y="785589"/>
                </a:cubicBezTo>
                <a:cubicBezTo>
                  <a:pt x="322999" y="790669"/>
                  <a:pt x="330048" y="796733"/>
                  <a:pt x="338239" y="800829"/>
                </a:cubicBezTo>
                <a:cubicBezTo>
                  <a:pt x="345423" y="804421"/>
                  <a:pt x="355419" y="802769"/>
                  <a:pt x="361099" y="808449"/>
                </a:cubicBezTo>
                <a:cubicBezTo>
                  <a:pt x="374051" y="821401"/>
                  <a:pt x="381419" y="838929"/>
                  <a:pt x="391579" y="854169"/>
                </a:cubicBezTo>
                <a:cubicBezTo>
                  <a:pt x="396659" y="861789"/>
                  <a:pt x="399199" y="871949"/>
                  <a:pt x="406819" y="877029"/>
                </a:cubicBezTo>
                <a:lnTo>
                  <a:pt x="452539" y="907509"/>
                </a:lnTo>
                <a:cubicBezTo>
                  <a:pt x="457619" y="915129"/>
                  <a:pt x="467170" y="921231"/>
                  <a:pt x="467779" y="930369"/>
                </a:cubicBezTo>
                <a:cubicBezTo>
                  <a:pt x="469814" y="960887"/>
                  <a:pt x="462067" y="991283"/>
                  <a:pt x="460159" y="1021809"/>
                </a:cubicBezTo>
                <a:cubicBezTo>
                  <a:pt x="459525" y="1031949"/>
                  <a:pt x="471589" y="1012919"/>
                  <a:pt x="475399" y="1021809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3" name="Полилиния 79">
            <a:extLst>
              <a:ext uri="{FF2B5EF4-FFF2-40B4-BE49-F238E27FC236}">
                <a16:creationId xmlns:a16="http://schemas.microsoft.com/office/drawing/2014/main" id="{7044C388-8F2B-49DB-96A1-10DB378AC9F1}"/>
              </a:ext>
            </a:extLst>
          </p:cNvPr>
          <p:cNvSpPr/>
          <p:nvPr/>
        </p:nvSpPr>
        <p:spPr>
          <a:xfrm>
            <a:off x="1693583" y="1845344"/>
            <a:ext cx="953956" cy="1020167"/>
          </a:xfrm>
          <a:custGeom>
            <a:avLst/>
            <a:gdLst>
              <a:gd name="connsiteX0" fmla="*/ 449580 w 1051560"/>
              <a:gd name="connsiteY0" fmla="*/ 1071080 h 1124545"/>
              <a:gd name="connsiteX1" fmla="*/ 495300 w 1051560"/>
              <a:gd name="connsiteY1" fmla="*/ 1063460 h 1124545"/>
              <a:gd name="connsiteX2" fmla="*/ 541020 w 1051560"/>
              <a:gd name="connsiteY2" fmla="*/ 1093940 h 1124545"/>
              <a:gd name="connsiteX3" fmla="*/ 563880 w 1051560"/>
              <a:gd name="connsiteY3" fmla="*/ 1086320 h 1124545"/>
              <a:gd name="connsiteX4" fmla="*/ 586740 w 1051560"/>
              <a:gd name="connsiteY4" fmla="*/ 1071080 h 1124545"/>
              <a:gd name="connsiteX5" fmla="*/ 609600 w 1051560"/>
              <a:gd name="connsiteY5" fmla="*/ 1078700 h 1124545"/>
              <a:gd name="connsiteX6" fmla="*/ 647700 w 1051560"/>
              <a:gd name="connsiteY6" fmla="*/ 1101560 h 1124545"/>
              <a:gd name="connsiteX7" fmla="*/ 640080 w 1051560"/>
              <a:gd name="connsiteY7" fmla="*/ 1002500 h 1124545"/>
              <a:gd name="connsiteX8" fmla="*/ 632460 w 1051560"/>
              <a:gd name="connsiteY8" fmla="*/ 979640 h 1124545"/>
              <a:gd name="connsiteX9" fmla="*/ 655320 w 1051560"/>
              <a:gd name="connsiteY9" fmla="*/ 956780 h 1124545"/>
              <a:gd name="connsiteX10" fmla="*/ 708660 w 1051560"/>
              <a:gd name="connsiteY10" fmla="*/ 933920 h 1124545"/>
              <a:gd name="connsiteX11" fmla="*/ 716280 w 1051560"/>
              <a:gd name="connsiteY11" fmla="*/ 895820 h 1124545"/>
              <a:gd name="connsiteX12" fmla="*/ 746760 w 1051560"/>
              <a:gd name="connsiteY12" fmla="*/ 888200 h 1124545"/>
              <a:gd name="connsiteX13" fmla="*/ 769620 w 1051560"/>
              <a:gd name="connsiteY13" fmla="*/ 880580 h 1124545"/>
              <a:gd name="connsiteX14" fmla="*/ 830580 w 1051560"/>
              <a:gd name="connsiteY14" fmla="*/ 865340 h 1124545"/>
              <a:gd name="connsiteX15" fmla="*/ 922020 w 1051560"/>
              <a:gd name="connsiteY15" fmla="*/ 872960 h 1124545"/>
              <a:gd name="connsiteX16" fmla="*/ 944880 w 1051560"/>
              <a:gd name="connsiteY16" fmla="*/ 880580 h 1124545"/>
              <a:gd name="connsiteX17" fmla="*/ 960120 w 1051560"/>
              <a:gd name="connsiteY17" fmla="*/ 857720 h 1124545"/>
              <a:gd name="connsiteX18" fmla="*/ 967740 w 1051560"/>
              <a:gd name="connsiteY18" fmla="*/ 789140 h 1124545"/>
              <a:gd name="connsiteX19" fmla="*/ 1005840 w 1051560"/>
              <a:gd name="connsiteY19" fmla="*/ 781520 h 1124545"/>
              <a:gd name="connsiteX20" fmla="*/ 1036320 w 1051560"/>
              <a:gd name="connsiteY20" fmla="*/ 758660 h 1124545"/>
              <a:gd name="connsiteX21" fmla="*/ 1043940 w 1051560"/>
              <a:gd name="connsiteY21" fmla="*/ 720560 h 1124545"/>
              <a:gd name="connsiteX22" fmla="*/ 1051560 w 1051560"/>
              <a:gd name="connsiteY22" fmla="*/ 690080 h 1124545"/>
              <a:gd name="connsiteX23" fmla="*/ 1043940 w 1051560"/>
              <a:gd name="connsiteY23" fmla="*/ 606260 h 1124545"/>
              <a:gd name="connsiteX24" fmla="*/ 1021080 w 1051560"/>
              <a:gd name="connsiteY24" fmla="*/ 583400 h 1124545"/>
              <a:gd name="connsiteX25" fmla="*/ 1005840 w 1051560"/>
              <a:gd name="connsiteY25" fmla="*/ 560540 h 1124545"/>
              <a:gd name="connsiteX26" fmla="*/ 998220 w 1051560"/>
              <a:gd name="connsiteY26" fmla="*/ 469100 h 1124545"/>
              <a:gd name="connsiteX27" fmla="*/ 990600 w 1051560"/>
              <a:gd name="connsiteY27" fmla="*/ 446240 h 1124545"/>
              <a:gd name="connsiteX28" fmla="*/ 960120 w 1051560"/>
              <a:gd name="connsiteY28" fmla="*/ 438620 h 1124545"/>
              <a:gd name="connsiteX29" fmla="*/ 937260 w 1051560"/>
              <a:gd name="connsiteY29" fmla="*/ 431000 h 1124545"/>
              <a:gd name="connsiteX30" fmla="*/ 914400 w 1051560"/>
              <a:gd name="connsiteY30" fmla="*/ 408140 h 1124545"/>
              <a:gd name="connsiteX31" fmla="*/ 891540 w 1051560"/>
              <a:gd name="connsiteY31" fmla="*/ 400520 h 1124545"/>
              <a:gd name="connsiteX32" fmla="*/ 876300 w 1051560"/>
              <a:gd name="connsiteY32" fmla="*/ 377660 h 1124545"/>
              <a:gd name="connsiteX33" fmla="*/ 868680 w 1051560"/>
              <a:gd name="connsiteY33" fmla="*/ 354800 h 1124545"/>
              <a:gd name="connsiteX34" fmla="*/ 845820 w 1051560"/>
              <a:gd name="connsiteY34" fmla="*/ 347180 h 1124545"/>
              <a:gd name="connsiteX35" fmla="*/ 807720 w 1051560"/>
              <a:gd name="connsiteY35" fmla="*/ 270980 h 1124545"/>
              <a:gd name="connsiteX36" fmla="*/ 815340 w 1051560"/>
              <a:gd name="connsiteY36" fmla="*/ 202400 h 1124545"/>
              <a:gd name="connsiteX37" fmla="*/ 838200 w 1051560"/>
              <a:gd name="connsiteY37" fmla="*/ 187160 h 1124545"/>
              <a:gd name="connsiteX38" fmla="*/ 853440 w 1051560"/>
              <a:gd name="connsiteY38" fmla="*/ 164300 h 1124545"/>
              <a:gd name="connsiteX39" fmla="*/ 830580 w 1051560"/>
              <a:gd name="connsiteY39" fmla="*/ 57620 h 1124545"/>
              <a:gd name="connsiteX40" fmla="*/ 822960 w 1051560"/>
              <a:gd name="connsiteY40" fmla="*/ 27140 h 1124545"/>
              <a:gd name="connsiteX41" fmla="*/ 716280 w 1051560"/>
              <a:gd name="connsiteY41" fmla="*/ 11900 h 1124545"/>
              <a:gd name="connsiteX42" fmla="*/ 617220 w 1051560"/>
              <a:gd name="connsiteY42" fmla="*/ 11900 h 1124545"/>
              <a:gd name="connsiteX43" fmla="*/ 609600 w 1051560"/>
              <a:gd name="connsiteY43" fmla="*/ 34760 h 1124545"/>
              <a:gd name="connsiteX44" fmla="*/ 571500 w 1051560"/>
              <a:gd name="connsiteY44" fmla="*/ 42380 h 1124545"/>
              <a:gd name="connsiteX45" fmla="*/ 335280 w 1051560"/>
              <a:gd name="connsiteY45" fmla="*/ 50000 h 1124545"/>
              <a:gd name="connsiteX46" fmla="*/ 320040 w 1051560"/>
              <a:gd name="connsiteY46" fmla="*/ 72860 h 1124545"/>
              <a:gd name="connsiteX47" fmla="*/ 297180 w 1051560"/>
              <a:gd name="connsiteY47" fmla="*/ 88100 h 1124545"/>
              <a:gd name="connsiteX48" fmla="*/ 289560 w 1051560"/>
              <a:gd name="connsiteY48" fmla="*/ 110960 h 1124545"/>
              <a:gd name="connsiteX49" fmla="*/ 266700 w 1051560"/>
              <a:gd name="connsiteY49" fmla="*/ 171920 h 1124545"/>
              <a:gd name="connsiteX50" fmla="*/ 243840 w 1051560"/>
              <a:gd name="connsiteY50" fmla="*/ 187160 h 1124545"/>
              <a:gd name="connsiteX51" fmla="*/ 198120 w 1051560"/>
              <a:gd name="connsiteY51" fmla="*/ 225260 h 1124545"/>
              <a:gd name="connsiteX52" fmla="*/ 167640 w 1051560"/>
              <a:gd name="connsiteY52" fmla="*/ 240500 h 1124545"/>
              <a:gd name="connsiteX53" fmla="*/ 144780 w 1051560"/>
              <a:gd name="connsiteY53" fmla="*/ 248120 h 1124545"/>
              <a:gd name="connsiteX54" fmla="*/ 121920 w 1051560"/>
              <a:gd name="connsiteY54" fmla="*/ 263360 h 1124545"/>
              <a:gd name="connsiteX55" fmla="*/ 99060 w 1051560"/>
              <a:gd name="connsiteY55" fmla="*/ 255740 h 1124545"/>
              <a:gd name="connsiteX56" fmla="*/ 99060 w 1051560"/>
              <a:gd name="connsiteY56" fmla="*/ 210020 h 1124545"/>
              <a:gd name="connsiteX57" fmla="*/ 76200 w 1051560"/>
              <a:gd name="connsiteY57" fmla="*/ 194780 h 1124545"/>
              <a:gd name="connsiteX58" fmla="*/ 7620 w 1051560"/>
              <a:gd name="connsiteY58" fmla="*/ 217640 h 1124545"/>
              <a:gd name="connsiteX59" fmla="*/ 0 w 1051560"/>
              <a:gd name="connsiteY59" fmla="*/ 240500 h 1124545"/>
              <a:gd name="connsiteX60" fmla="*/ 15240 w 1051560"/>
              <a:gd name="connsiteY60" fmla="*/ 316700 h 1124545"/>
              <a:gd name="connsiteX61" fmla="*/ 45720 w 1051560"/>
              <a:gd name="connsiteY61" fmla="*/ 362420 h 1124545"/>
              <a:gd name="connsiteX62" fmla="*/ 38100 w 1051560"/>
              <a:gd name="connsiteY62" fmla="*/ 415760 h 1124545"/>
              <a:gd name="connsiteX63" fmla="*/ 15240 w 1051560"/>
              <a:gd name="connsiteY63" fmla="*/ 423380 h 1124545"/>
              <a:gd name="connsiteX64" fmla="*/ 7620 w 1051560"/>
              <a:gd name="connsiteY64" fmla="*/ 446240 h 1124545"/>
              <a:gd name="connsiteX65" fmla="*/ 15240 w 1051560"/>
              <a:gd name="connsiteY65" fmla="*/ 476720 h 1124545"/>
              <a:gd name="connsiteX66" fmla="*/ 60960 w 1051560"/>
              <a:gd name="connsiteY66" fmla="*/ 491960 h 1124545"/>
              <a:gd name="connsiteX67" fmla="*/ 83820 w 1051560"/>
              <a:gd name="connsiteY67" fmla="*/ 560540 h 1124545"/>
              <a:gd name="connsiteX68" fmla="*/ 99060 w 1051560"/>
              <a:gd name="connsiteY68" fmla="*/ 583400 h 1124545"/>
              <a:gd name="connsiteX69" fmla="*/ 114300 w 1051560"/>
              <a:gd name="connsiteY69" fmla="*/ 629120 h 1124545"/>
              <a:gd name="connsiteX70" fmla="*/ 137160 w 1051560"/>
              <a:gd name="connsiteY70" fmla="*/ 674840 h 1124545"/>
              <a:gd name="connsiteX71" fmla="*/ 160020 w 1051560"/>
              <a:gd name="connsiteY71" fmla="*/ 682460 h 1124545"/>
              <a:gd name="connsiteX72" fmla="*/ 205740 w 1051560"/>
              <a:gd name="connsiteY72" fmla="*/ 705320 h 1124545"/>
              <a:gd name="connsiteX73" fmla="*/ 236220 w 1051560"/>
              <a:gd name="connsiteY73" fmla="*/ 751040 h 1124545"/>
              <a:gd name="connsiteX74" fmla="*/ 182880 w 1051560"/>
              <a:gd name="connsiteY74" fmla="*/ 766280 h 1124545"/>
              <a:gd name="connsiteX75" fmla="*/ 160020 w 1051560"/>
              <a:gd name="connsiteY75" fmla="*/ 781520 h 1124545"/>
              <a:gd name="connsiteX76" fmla="*/ 121920 w 1051560"/>
              <a:gd name="connsiteY76" fmla="*/ 789140 h 1124545"/>
              <a:gd name="connsiteX77" fmla="*/ 129540 w 1051560"/>
              <a:gd name="connsiteY77" fmla="*/ 819620 h 1124545"/>
              <a:gd name="connsiteX78" fmla="*/ 137160 w 1051560"/>
              <a:gd name="connsiteY78" fmla="*/ 842480 h 1124545"/>
              <a:gd name="connsiteX79" fmla="*/ 182880 w 1051560"/>
              <a:gd name="connsiteY79" fmla="*/ 850100 h 1124545"/>
              <a:gd name="connsiteX80" fmla="*/ 213360 w 1051560"/>
              <a:gd name="connsiteY80" fmla="*/ 865340 h 1124545"/>
              <a:gd name="connsiteX81" fmla="*/ 228600 w 1051560"/>
              <a:gd name="connsiteY81" fmla="*/ 911060 h 1124545"/>
              <a:gd name="connsiteX82" fmla="*/ 281940 w 1051560"/>
              <a:gd name="connsiteY82" fmla="*/ 926300 h 1124545"/>
              <a:gd name="connsiteX83" fmla="*/ 342900 w 1051560"/>
              <a:gd name="connsiteY83" fmla="*/ 933920 h 1124545"/>
              <a:gd name="connsiteX84" fmla="*/ 365760 w 1051560"/>
              <a:gd name="connsiteY84" fmla="*/ 941540 h 1124545"/>
              <a:gd name="connsiteX85" fmla="*/ 411480 w 1051560"/>
              <a:gd name="connsiteY85" fmla="*/ 979640 h 1124545"/>
              <a:gd name="connsiteX86" fmla="*/ 449580 w 1051560"/>
              <a:gd name="connsiteY86" fmla="*/ 1071080 h 112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051560" h="1124545">
                <a:moveTo>
                  <a:pt x="449580" y="1071080"/>
                </a:moveTo>
                <a:cubicBezTo>
                  <a:pt x="463550" y="1085050"/>
                  <a:pt x="480311" y="1059713"/>
                  <a:pt x="495300" y="1063460"/>
                </a:cubicBezTo>
                <a:cubicBezTo>
                  <a:pt x="513069" y="1067902"/>
                  <a:pt x="541020" y="1093940"/>
                  <a:pt x="541020" y="1093940"/>
                </a:cubicBezTo>
                <a:cubicBezTo>
                  <a:pt x="548640" y="1091400"/>
                  <a:pt x="556696" y="1089912"/>
                  <a:pt x="563880" y="1086320"/>
                </a:cubicBezTo>
                <a:cubicBezTo>
                  <a:pt x="572071" y="1082224"/>
                  <a:pt x="577707" y="1072586"/>
                  <a:pt x="586740" y="1071080"/>
                </a:cubicBezTo>
                <a:cubicBezTo>
                  <a:pt x="594663" y="1069760"/>
                  <a:pt x="601980" y="1076160"/>
                  <a:pt x="609600" y="1078700"/>
                </a:cubicBezTo>
                <a:cubicBezTo>
                  <a:pt x="628248" y="1134643"/>
                  <a:pt x="613481" y="1135779"/>
                  <a:pt x="647700" y="1101560"/>
                </a:cubicBezTo>
                <a:cubicBezTo>
                  <a:pt x="645160" y="1068540"/>
                  <a:pt x="644188" y="1035362"/>
                  <a:pt x="640080" y="1002500"/>
                </a:cubicBezTo>
                <a:cubicBezTo>
                  <a:pt x="639084" y="994530"/>
                  <a:pt x="629920" y="987260"/>
                  <a:pt x="632460" y="979640"/>
                </a:cubicBezTo>
                <a:cubicBezTo>
                  <a:pt x="635868" y="969417"/>
                  <a:pt x="647041" y="963679"/>
                  <a:pt x="655320" y="956780"/>
                </a:cubicBezTo>
                <a:cubicBezTo>
                  <a:pt x="677873" y="937986"/>
                  <a:pt x="679611" y="941182"/>
                  <a:pt x="708660" y="933920"/>
                </a:cubicBezTo>
                <a:cubicBezTo>
                  <a:pt x="711200" y="921220"/>
                  <a:pt x="707989" y="905770"/>
                  <a:pt x="716280" y="895820"/>
                </a:cubicBezTo>
                <a:cubicBezTo>
                  <a:pt x="722984" y="887775"/>
                  <a:pt x="736690" y="891077"/>
                  <a:pt x="746760" y="888200"/>
                </a:cubicBezTo>
                <a:cubicBezTo>
                  <a:pt x="754483" y="885993"/>
                  <a:pt x="761828" y="882528"/>
                  <a:pt x="769620" y="880580"/>
                </a:cubicBezTo>
                <a:lnTo>
                  <a:pt x="830580" y="865340"/>
                </a:lnTo>
                <a:cubicBezTo>
                  <a:pt x="861060" y="867880"/>
                  <a:pt x="891703" y="868918"/>
                  <a:pt x="922020" y="872960"/>
                </a:cubicBezTo>
                <a:cubicBezTo>
                  <a:pt x="929982" y="874022"/>
                  <a:pt x="937422" y="883563"/>
                  <a:pt x="944880" y="880580"/>
                </a:cubicBezTo>
                <a:cubicBezTo>
                  <a:pt x="953383" y="877179"/>
                  <a:pt x="955040" y="865340"/>
                  <a:pt x="960120" y="857720"/>
                </a:cubicBezTo>
                <a:cubicBezTo>
                  <a:pt x="962660" y="834860"/>
                  <a:pt x="955906" y="808863"/>
                  <a:pt x="967740" y="789140"/>
                </a:cubicBezTo>
                <a:cubicBezTo>
                  <a:pt x="974403" y="778034"/>
                  <a:pt x="994005" y="786780"/>
                  <a:pt x="1005840" y="781520"/>
                </a:cubicBezTo>
                <a:cubicBezTo>
                  <a:pt x="1017445" y="776362"/>
                  <a:pt x="1026160" y="766280"/>
                  <a:pt x="1036320" y="758660"/>
                </a:cubicBezTo>
                <a:cubicBezTo>
                  <a:pt x="1038860" y="745960"/>
                  <a:pt x="1041130" y="733203"/>
                  <a:pt x="1043940" y="720560"/>
                </a:cubicBezTo>
                <a:cubicBezTo>
                  <a:pt x="1046212" y="710337"/>
                  <a:pt x="1051560" y="700553"/>
                  <a:pt x="1051560" y="690080"/>
                </a:cubicBezTo>
                <a:cubicBezTo>
                  <a:pt x="1051560" y="662025"/>
                  <a:pt x="1051647" y="633236"/>
                  <a:pt x="1043940" y="606260"/>
                </a:cubicBezTo>
                <a:cubicBezTo>
                  <a:pt x="1040980" y="595898"/>
                  <a:pt x="1027979" y="591679"/>
                  <a:pt x="1021080" y="583400"/>
                </a:cubicBezTo>
                <a:cubicBezTo>
                  <a:pt x="1015217" y="576365"/>
                  <a:pt x="1010920" y="568160"/>
                  <a:pt x="1005840" y="560540"/>
                </a:cubicBezTo>
                <a:cubicBezTo>
                  <a:pt x="1003300" y="530060"/>
                  <a:pt x="1002262" y="499417"/>
                  <a:pt x="998220" y="469100"/>
                </a:cubicBezTo>
                <a:cubicBezTo>
                  <a:pt x="997158" y="461138"/>
                  <a:pt x="996872" y="451258"/>
                  <a:pt x="990600" y="446240"/>
                </a:cubicBezTo>
                <a:cubicBezTo>
                  <a:pt x="982422" y="439698"/>
                  <a:pt x="970190" y="441497"/>
                  <a:pt x="960120" y="438620"/>
                </a:cubicBezTo>
                <a:cubicBezTo>
                  <a:pt x="952397" y="436413"/>
                  <a:pt x="944880" y="433540"/>
                  <a:pt x="937260" y="431000"/>
                </a:cubicBezTo>
                <a:cubicBezTo>
                  <a:pt x="929640" y="423380"/>
                  <a:pt x="923366" y="414118"/>
                  <a:pt x="914400" y="408140"/>
                </a:cubicBezTo>
                <a:cubicBezTo>
                  <a:pt x="907717" y="403685"/>
                  <a:pt x="897812" y="405538"/>
                  <a:pt x="891540" y="400520"/>
                </a:cubicBezTo>
                <a:cubicBezTo>
                  <a:pt x="884389" y="394799"/>
                  <a:pt x="880396" y="385851"/>
                  <a:pt x="876300" y="377660"/>
                </a:cubicBezTo>
                <a:cubicBezTo>
                  <a:pt x="872708" y="370476"/>
                  <a:pt x="874360" y="360480"/>
                  <a:pt x="868680" y="354800"/>
                </a:cubicBezTo>
                <a:cubicBezTo>
                  <a:pt x="863000" y="349120"/>
                  <a:pt x="853440" y="349720"/>
                  <a:pt x="845820" y="347180"/>
                </a:cubicBezTo>
                <a:cubicBezTo>
                  <a:pt x="809531" y="292746"/>
                  <a:pt x="819782" y="319229"/>
                  <a:pt x="807720" y="270980"/>
                </a:cubicBezTo>
                <a:cubicBezTo>
                  <a:pt x="810260" y="248120"/>
                  <a:pt x="807480" y="224016"/>
                  <a:pt x="815340" y="202400"/>
                </a:cubicBezTo>
                <a:cubicBezTo>
                  <a:pt x="818470" y="193793"/>
                  <a:pt x="831724" y="193636"/>
                  <a:pt x="838200" y="187160"/>
                </a:cubicBezTo>
                <a:cubicBezTo>
                  <a:pt x="844676" y="180684"/>
                  <a:pt x="848360" y="171920"/>
                  <a:pt x="853440" y="164300"/>
                </a:cubicBezTo>
                <a:cubicBezTo>
                  <a:pt x="836907" y="32035"/>
                  <a:pt x="857725" y="166199"/>
                  <a:pt x="830580" y="57620"/>
                </a:cubicBezTo>
                <a:cubicBezTo>
                  <a:pt x="828040" y="47460"/>
                  <a:pt x="832684" y="31029"/>
                  <a:pt x="822960" y="27140"/>
                </a:cubicBezTo>
                <a:cubicBezTo>
                  <a:pt x="789608" y="13799"/>
                  <a:pt x="751840" y="16980"/>
                  <a:pt x="716280" y="11900"/>
                </a:cubicBezTo>
                <a:cubicBezTo>
                  <a:pt x="679224" y="-452"/>
                  <a:pt x="669566" y="-7135"/>
                  <a:pt x="617220" y="11900"/>
                </a:cubicBezTo>
                <a:cubicBezTo>
                  <a:pt x="609671" y="14645"/>
                  <a:pt x="616283" y="30305"/>
                  <a:pt x="609600" y="34760"/>
                </a:cubicBezTo>
                <a:cubicBezTo>
                  <a:pt x="598824" y="41944"/>
                  <a:pt x="584432" y="41662"/>
                  <a:pt x="571500" y="42380"/>
                </a:cubicBezTo>
                <a:cubicBezTo>
                  <a:pt x="492840" y="46750"/>
                  <a:pt x="414020" y="47460"/>
                  <a:pt x="335280" y="50000"/>
                </a:cubicBezTo>
                <a:cubicBezTo>
                  <a:pt x="330200" y="57620"/>
                  <a:pt x="326516" y="66384"/>
                  <a:pt x="320040" y="72860"/>
                </a:cubicBezTo>
                <a:cubicBezTo>
                  <a:pt x="313564" y="79336"/>
                  <a:pt x="302901" y="80949"/>
                  <a:pt x="297180" y="88100"/>
                </a:cubicBezTo>
                <a:cubicBezTo>
                  <a:pt x="292162" y="94372"/>
                  <a:pt x="291508" y="103168"/>
                  <a:pt x="289560" y="110960"/>
                </a:cubicBezTo>
                <a:cubicBezTo>
                  <a:pt x="282291" y="140037"/>
                  <a:pt x="287606" y="151014"/>
                  <a:pt x="266700" y="171920"/>
                </a:cubicBezTo>
                <a:cubicBezTo>
                  <a:pt x="260224" y="178396"/>
                  <a:pt x="250875" y="181297"/>
                  <a:pt x="243840" y="187160"/>
                </a:cubicBezTo>
                <a:cubicBezTo>
                  <a:pt x="209454" y="215815"/>
                  <a:pt x="234238" y="204621"/>
                  <a:pt x="198120" y="225260"/>
                </a:cubicBezTo>
                <a:cubicBezTo>
                  <a:pt x="188257" y="230896"/>
                  <a:pt x="178081" y="236025"/>
                  <a:pt x="167640" y="240500"/>
                </a:cubicBezTo>
                <a:cubicBezTo>
                  <a:pt x="160257" y="243664"/>
                  <a:pt x="151964" y="244528"/>
                  <a:pt x="144780" y="248120"/>
                </a:cubicBezTo>
                <a:cubicBezTo>
                  <a:pt x="136589" y="252216"/>
                  <a:pt x="129540" y="258280"/>
                  <a:pt x="121920" y="263360"/>
                </a:cubicBezTo>
                <a:cubicBezTo>
                  <a:pt x="114300" y="260820"/>
                  <a:pt x="104740" y="261420"/>
                  <a:pt x="99060" y="255740"/>
                </a:cubicBezTo>
                <a:cubicBezTo>
                  <a:pt x="83820" y="240500"/>
                  <a:pt x="93980" y="225260"/>
                  <a:pt x="99060" y="210020"/>
                </a:cubicBezTo>
                <a:cubicBezTo>
                  <a:pt x="91440" y="204940"/>
                  <a:pt x="85302" y="195791"/>
                  <a:pt x="76200" y="194780"/>
                </a:cubicBezTo>
                <a:cubicBezTo>
                  <a:pt x="41001" y="190869"/>
                  <a:pt x="31744" y="201557"/>
                  <a:pt x="7620" y="217640"/>
                </a:cubicBezTo>
                <a:cubicBezTo>
                  <a:pt x="5080" y="225260"/>
                  <a:pt x="0" y="232468"/>
                  <a:pt x="0" y="240500"/>
                </a:cubicBezTo>
                <a:cubicBezTo>
                  <a:pt x="0" y="250344"/>
                  <a:pt x="5856" y="299809"/>
                  <a:pt x="15240" y="316700"/>
                </a:cubicBezTo>
                <a:cubicBezTo>
                  <a:pt x="24135" y="332711"/>
                  <a:pt x="45720" y="362420"/>
                  <a:pt x="45720" y="362420"/>
                </a:cubicBezTo>
                <a:cubicBezTo>
                  <a:pt x="43180" y="380200"/>
                  <a:pt x="46132" y="399696"/>
                  <a:pt x="38100" y="415760"/>
                </a:cubicBezTo>
                <a:cubicBezTo>
                  <a:pt x="34508" y="422944"/>
                  <a:pt x="20920" y="417700"/>
                  <a:pt x="15240" y="423380"/>
                </a:cubicBezTo>
                <a:cubicBezTo>
                  <a:pt x="9560" y="429060"/>
                  <a:pt x="10160" y="438620"/>
                  <a:pt x="7620" y="446240"/>
                </a:cubicBezTo>
                <a:cubicBezTo>
                  <a:pt x="10160" y="456400"/>
                  <a:pt x="7289" y="469904"/>
                  <a:pt x="15240" y="476720"/>
                </a:cubicBezTo>
                <a:cubicBezTo>
                  <a:pt x="27437" y="487175"/>
                  <a:pt x="60960" y="491960"/>
                  <a:pt x="60960" y="491960"/>
                </a:cubicBezTo>
                <a:cubicBezTo>
                  <a:pt x="95589" y="543903"/>
                  <a:pt x="56443" y="478410"/>
                  <a:pt x="83820" y="560540"/>
                </a:cubicBezTo>
                <a:cubicBezTo>
                  <a:pt x="86716" y="569228"/>
                  <a:pt x="95341" y="575031"/>
                  <a:pt x="99060" y="583400"/>
                </a:cubicBezTo>
                <a:cubicBezTo>
                  <a:pt x="105584" y="598080"/>
                  <a:pt x="109220" y="613880"/>
                  <a:pt x="114300" y="629120"/>
                </a:cubicBezTo>
                <a:cubicBezTo>
                  <a:pt x="119320" y="644179"/>
                  <a:pt x="123731" y="664097"/>
                  <a:pt x="137160" y="674840"/>
                </a:cubicBezTo>
                <a:cubicBezTo>
                  <a:pt x="143432" y="679858"/>
                  <a:pt x="152836" y="678868"/>
                  <a:pt x="160020" y="682460"/>
                </a:cubicBezTo>
                <a:cubicBezTo>
                  <a:pt x="219106" y="712003"/>
                  <a:pt x="148281" y="686167"/>
                  <a:pt x="205740" y="705320"/>
                </a:cubicBezTo>
                <a:cubicBezTo>
                  <a:pt x="215900" y="720560"/>
                  <a:pt x="253989" y="746598"/>
                  <a:pt x="236220" y="751040"/>
                </a:cubicBezTo>
                <a:cubicBezTo>
                  <a:pt x="226454" y="753481"/>
                  <a:pt x="193812" y="760814"/>
                  <a:pt x="182880" y="766280"/>
                </a:cubicBezTo>
                <a:cubicBezTo>
                  <a:pt x="174689" y="770376"/>
                  <a:pt x="168595" y="778304"/>
                  <a:pt x="160020" y="781520"/>
                </a:cubicBezTo>
                <a:cubicBezTo>
                  <a:pt x="147893" y="786068"/>
                  <a:pt x="134620" y="786600"/>
                  <a:pt x="121920" y="789140"/>
                </a:cubicBezTo>
                <a:cubicBezTo>
                  <a:pt x="124460" y="799300"/>
                  <a:pt x="126663" y="809550"/>
                  <a:pt x="129540" y="819620"/>
                </a:cubicBezTo>
                <a:cubicBezTo>
                  <a:pt x="131747" y="827343"/>
                  <a:pt x="130186" y="838495"/>
                  <a:pt x="137160" y="842480"/>
                </a:cubicBezTo>
                <a:cubicBezTo>
                  <a:pt x="150575" y="850145"/>
                  <a:pt x="167640" y="847560"/>
                  <a:pt x="182880" y="850100"/>
                </a:cubicBezTo>
                <a:cubicBezTo>
                  <a:pt x="193040" y="855180"/>
                  <a:pt x="206544" y="856253"/>
                  <a:pt x="213360" y="865340"/>
                </a:cubicBezTo>
                <a:cubicBezTo>
                  <a:pt x="222999" y="878191"/>
                  <a:pt x="213360" y="905980"/>
                  <a:pt x="228600" y="911060"/>
                </a:cubicBezTo>
                <a:cubicBezTo>
                  <a:pt x="246718" y="917099"/>
                  <a:pt x="262804" y="923111"/>
                  <a:pt x="281940" y="926300"/>
                </a:cubicBezTo>
                <a:cubicBezTo>
                  <a:pt x="302140" y="929667"/>
                  <a:pt x="322580" y="931380"/>
                  <a:pt x="342900" y="933920"/>
                </a:cubicBezTo>
                <a:cubicBezTo>
                  <a:pt x="350520" y="936460"/>
                  <a:pt x="359590" y="936398"/>
                  <a:pt x="365760" y="941540"/>
                </a:cubicBezTo>
                <a:cubicBezTo>
                  <a:pt x="421119" y="987672"/>
                  <a:pt x="359066" y="962169"/>
                  <a:pt x="411480" y="979640"/>
                </a:cubicBezTo>
                <a:cubicBezTo>
                  <a:pt x="429933" y="1034999"/>
                  <a:pt x="435610" y="1057110"/>
                  <a:pt x="449580" y="107108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4" name="Полилиния 80">
            <a:extLst>
              <a:ext uri="{FF2B5EF4-FFF2-40B4-BE49-F238E27FC236}">
                <a16:creationId xmlns:a16="http://schemas.microsoft.com/office/drawing/2014/main" id="{3DF88655-3D77-4B71-A8EB-8009C5698FDB}"/>
              </a:ext>
            </a:extLst>
          </p:cNvPr>
          <p:cNvSpPr/>
          <p:nvPr/>
        </p:nvSpPr>
        <p:spPr>
          <a:xfrm>
            <a:off x="2094522" y="2858485"/>
            <a:ext cx="645473" cy="1064755"/>
          </a:xfrm>
          <a:custGeom>
            <a:avLst/>
            <a:gdLst>
              <a:gd name="connsiteX0" fmla="*/ 274320 w 711515"/>
              <a:gd name="connsiteY0" fmla="*/ 167640 h 1173695"/>
              <a:gd name="connsiteX1" fmla="*/ 335280 w 711515"/>
              <a:gd name="connsiteY1" fmla="*/ 144780 h 1173695"/>
              <a:gd name="connsiteX2" fmla="*/ 342900 w 711515"/>
              <a:gd name="connsiteY2" fmla="*/ 99060 h 1173695"/>
              <a:gd name="connsiteX3" fmla="*/ 365760 w 711515"/>
              <a:gd name="connsiteY3" fmla="*/ 83820 h 1173695"/>
              <a:gd name="connsiteX4" fmla="*/ 411480 w 711515"/>
              <a:gd name="connsiteY4" fmla="*/ 68580 h 1173695"/>
              <a:gd name="connsiteX5" fmla="*/ 434340 w 711515"/>
              <a:gd name="connsiteY5" fmla="*/ 83820 h 1173695"/>
              <a:gd name="connsiteX6" fmla="*/ 510540 w 711515"/>
              <a:gd name="connsiteY6" fmla="*/ 68580 h 1173695"/>
              <a:gd name="connsiteX7" fmla="*/ 518160 w 711515"/>
              <a:gd name="connsiteY7" fmla="*/ 45720 h 1173695"/>
              <a:gd name="connsiteX8" fmla="*/ 556260 w 711515"/>
              <a:gd name="connsiteY8" fmla="*/ 7620 h 1173695"/>
              <a:gd name="connsiteX9" fmla="*/ 617220 w 711515"/>
              <a:gd name="connsiteY9" fmla="*/ 0 h 1173695"/>
              <a:gd name="connsiteX10" fmla="*/ 624840 w 711515"/>
              <a:gd name="connsiteY10" fmla="*/ 53340 h 1173695"/>
              <a:gd name="connsiteX11" fmla="*/ 655320 w 711515"/>
              <a:gd name="connsiteY11" fmla="*/ 76200 h 1173695"/>
              <a:gd name="connsiteX12" fmla="*/ 670560 w 711515"/>
              <a:gd name="connsiteY12" fmla="*/ 99060 h 1173695"/>
              <a:gd name="connsiteX13" fmla="*/ 647700 w 711515"/>
              <a:gd name="connsiteY13" fmla="*/ 182880 h 1173695"/>
              <a:gd name="connsiteX14" fmla="*/ 632460 w 711515"/>
              <a:gd name="connsiteY14" fmla="*/ 228600 h 1173695"/>
              <a:gd name="connsiteX15" fmla="*/ 640080 w 711515"/>
              <a:gd name="connsiteY15" fmla="*/ 251460 h 1173695"/>
              <a:gd name="connsiteX16" fmla="*/ 670560 w 711515"/>
              <a:gd name="connsiteY16" fmla="*/ 274320 h 1173695"/>
              <a:gd name="connsiteX17" fmla="*/ 662940 w 711515"/>
              <a:gd name="connsiteY17" fmla="*/ 320040 h 1173695"/>
              <a:gd name="connsiteX18" fmla="*/ 670560 w 711515"/>
              <a:gd name="connsiteY18" fmla="*/ 358140 h 1173695"/>
              <a:gd name="connsiteX19" fmla="*/ 685800 w 711515"/>
              <a:gd name="connsiteY19" fmla="*/ 403860 h 1173695"/>
              <a:gd name="connsiteX20" fmla="*/ 670560 w 711515"/>
              <a:gd name="connsiteY20" fmla="*/ 434340 h 1173695"/>
              <a:gd name="connsiteX21" fmla="*/ 640080 w 711515"/>
              <a:gd name="connsiteY21" fmla="*/ 571500 h 1173695"/>
              <a:gd name="connsiteX22" fmla="*/ 662940 w 711515"/>
              <a:gd name="connsiteY22" fmla="*/ 586740 h 1173695"/>
              <a:gd name="connsiteX23" fmla="*/ 662940 w 711515"/>
              <a:gd name="connsiteY23" fmla="*/ 662940 h 1173695"/>
              <a:gd name="connsiteX24" fmla="*/ 647700 w 711515"/>
              <a:gd name="connsiteY24" fmla="*/ 723900 h 1173695"/>
              <a:gd name="connsiteX25" fmla="*/ 662940 w 711515"/>
              <a:gd name="connsiteY25" fmla="*/ 868680 h 1173695"/>
              <a:gd name="connsiteX26" fmla="*/ 662940 w 711515"/>
              <a:gd name="connsiteY26" fmla="*/ 929640 h 1173695"/>
              <a:gd name="connsiteX27" fmla="*/ 670560 w 711515"/>
              <a:gd name="connsiteY27" fmla="*/ 1021080 h 1173695"/>
              <a:gd name="connsiteX28" fmla="*/ 693420 w 711515"/>
              <a:gd name="connsiteY28" fmla="*/ 1036320 h 1173695"/>
              <a:gd name="connsiteX29" fmla="*/ 708660 w 711515"/>
              <a:gd name="connsiteY29" fmla="*/ 1059180 h 1173695"/>
              <a:gd name="connsiteX30" fmla="*/ 678180 w 711515"/>
              <a:gd name="connsiteY30" fmla="*/ 1173480 h 1173695"/>
              <a:gd name="connsiteX31" fmla="*/ 647700 w 711515"/>
              <a:gd name="connsiteY31" fmla="*/ 1165860 h 1173695"/>
              <a:gd name="connsiteX32" fmla="*/ 640080 w 711515"/>
              <a:gd name="connsiteY32" fmla="*/ 1143000 h 1173695"/>
              <a:gd name="connsiteX33" fmla="*/ 617220 w 711515"/>
              <a:gd name="connsiteY33" fmla="*/ 1127760 h 1173695"/>
              <a:gd name="connsiteX34" fmla="*/ 556260 w 711515"/>
              <a:gd name="connsiteY34" fmla="*/ 1112520 h 1173695"/>
              <a:gd name="connsiteX35" fmla="*/ 495300 w 711515"/>
              <a:gd name="connsiteY35" fmla="*/ 1120140 h 1173695"/>
              <a:gd name="connsiteX36" fmla="*/ 480060 w 711515"/>
              <a:gd name="connsiteY36" fmla="*/ 1089660 h 1173695"/>
              <a:gd name="connsiteX37" fmla="*/ 457200 w 711515"/>
              <a:gd name="connsiteY37" fmla="*/ 1074420 h 1173695"/>
              <a:gd name="connsiteX38" fmla="*/ 396240 w 711515"/>
              <a:gd name="connsiteY38" fmla="*/ 1074420 h 1173695"/>
              <a:gd name="connsiteX39" fmla="*/ 388620 w 711515"/>
              <a:gd name="connsiteY39" fmla="*/ 1021080 h 1173695"/>
              <a:gd name="connsiteX40" fmla="*/ 365760 w 711515"/>
              <a:gd name="connsiteY40" fmla="*/ 1013460 h 1173695"/>
              <a:gd name="connsiteX41" fmla="*/ 342900 w 711515"/>
              <a:gd name="connsiteY41" fmla="*/ 998220 h 1173695"/>
              <a:gd name="connsiteX42" fmla="*/ 320040 w 711515"/>
              <a:gd name="connsiteY42" fmla="*/ 975360 h 1173695"/>
              <a:gd name="connsiteX43" fmla="*/ 304800 w 711515"/>
              <a:gd name="connsiteY43" fmla="*/ 952500 h 1173695"/>
              <a:gd name="connsiteX44" fmla="*/ 281940 w 711515"/>
              <a:gd name="connsiteY44" fmla="*/ 944880 h 1173695"/>
              <a:gd name="connsiteX45" fmla="*/ 213360 w 711515"/>
              <a:gd name="connsiteY45" fmla="*/ 952500 h 1173695"/>
              <a:gd name="connsiteX46" fmla="*/ 167640 w 711515"/>
              <a:gd name="connsiteY46" fmla="*/ 891540 h 1173695"/>
              <a:gd name="connsiteX47" fmla="*/ 144780 w 711515"/>
              <a:gd name="connsiteY47" fmla="*/ 883920 h 1173695"/>
              <a:gd name="connsiteX48" fmla="*/ 129540 w 711515"/>
              <a:gd name="connsiteY48" fmla="*/ 861060 h 1173695"/>
              <a:gd name="connsiteX49" fmla="*/ 121920 w 711515"/>
              <a:gd name="connsiteY49" fmla="*/ 838200 h 1173695"/>
              <a:gd name="connsiteX50" fmla="*/ 91440 w 711515"/>
              <a:gd name="connsiteY50" fmla="*/ 830580 h 1173695"/>
              <a:gd name="connsiteX51" fmla="*/ 68580 w 711515"/>
              <a:gd name="connsiteY51" fmla="*/ 807720 h 1173695"/>
              <a:gd name="connsiteX52" fmla="*/ 83820 w 711515"/>
              <a:gd name="connsiteY52" fmla="*/ 762000 h 1173695"/>
              <a:gd name="connsiteX53" fmla="*/ 91440 w 711515"/>
              <a:gd name="connsiteY53" fmla="*/ 670560 h 1173695"/>
              <a:gd name="connsiteX54" fmla="*/ 76200 w 711515"/>
              <a:gd name="connsiteY54" fmla="*/ 609600 h 1173695"/>
              <a:gd name="connsiteX55" fmla="*/ 53340 w 711515"/>
              <a:gd name="connsiteY55" fmla="*/ 601980 h 1173695"/>
              <a:gd name="connsiteX56" fmla="*/ 7620 w 711515"/>
              <a:gd name="connsiteY56" fmla="*/ 563880 h 1173695"/>
              <a:gd name="connsiteX57" fmla="*/ 0 w 711515"/>
              <a:gd name="connsiteY57" fmla="*/ 541020 h 1173695"/>
              <a:gd name="connsiteX58" fmla="*/ 7620 w 711515"/>
              <a:gd name="connsiteY58" fmla="*/ 495300 h 1173695"/>
              <a:gd name="connsiteX59" fmla="*/ 22860 w 711515"/>
              <a:gd name="connsiteY59" fmla="*/ 464820 h 1173695"/>
              <a:gd name="connsiteX60" fmla="*/ 53340 w 711515"/>
              <a:gd name="connsiteY60" fmla="*/ 457200 h 1173695"/>
              <a:gd name="connsiteX61" fmla="*/ 121920 w 711515"/>
              <a:gd name="connsiteY61" fmla="*/ 449580 h 1173695"/>
              <a:gd name="connsiteX62" fmla="*/ 144780 w 711515"/>
              <a:gd name="connsiteY62" fmla="*/ 426720 h 1173695"/>
              <a:gd name="connsiteX63" fmla="*/ 160020 w 711515"/>
              <a:gd name="connsiteY63" fmla="*/ 350520 h 1173695"/>
              <a:gd name="connsiteX64" fmla="*/ 182880 w 711515"/>
              <a:gd name="connsiteY64" fmla="*/ 358140 h 1173695"/>
              <a:gd name="connsiteX65" fmla="*/ 190500 w 711515"/>
              <a:gd name="connsiteY65" fmla="*/ 297180 h 1173695"/>
              <a:gd name="connsiteX66" fmla="*/ 220980 w 711515"/>
              <a:gd name="connsiteY66" fmla="*/ 289560 h 1173695"/>
              <a:gd name="connsiteX67" fmla="*/ 281940 w 711515"/>
              <a:gd name="connsiteY67" fmla="*/ 304800 h 1173695"/>
              <a:gd name="connsiteX68" fmla="*/ 304800 w 711515"/>
              <a:gd name="connsiteY68" fmla="*/ 259080 h 1173695"/>
              <a:gd name="connsiteX69" fmla="*/ 312420 w 711515"/>
              <a:gd name="connsiteY69" fmla="*/ 236220 h 1173695"/>
              <a:gd name="connsiteX70" fmla="*/ 304800 w 711515"/>
              <a:gd name="connsiteY70" fmla="*/ 205740 h 1173695"/>
              <a:gd name="connsiteX71" fmla="*/ 281940 w 711515"/>
              <a:gd name="connsiteY71" fmla="*/ 190500 h 1173695"/>
              <a:gd name="connsiteX72" fmla="*/ 274320 w 711515"/>
              <a:gd name="connsiteY72" fmla="*/ 167640 h 117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711515" h="1173695">
                <a:moveTo>
                  <a:pt x="274320" y="167640"/>
                </a:moveTo>
                <a:cubicBezTo>
                  <a:pt x="283210" y="160020"/>
                  <a:pt x="326559" y="162221"/>
                  <a:pt x="335280" y="144780"/>
                </a:cubicBezTo>
                <a:cubicBezTo>
                  <a:pt x="342190" y="130961"/>
                  <a:pt x="335990" y="112879"/>
                  <a:pt x="342900" y="99060"/>
                </a:cubicBezTo>
                <a:cubicBezTo>
                  <a:pt x="346996" y="90869"/>
                  <a:pt x="357391" y="87539"/>
                  <a:pt x="365760" y="83820"/>
                </a:cubicBezTo>
                <a:cubicBezTo>
                  <a:pt x="380440" y="77296"/>
                  <a:pt x="411480" y="68580"/>
                  <a:pt x="411480" y="68580"/>
                </a:cubicBezTo>
                <a:cubicBezTo>
                  <a:pt x="419100" y="73660"/>
                  <a:pt x="425227" y="82909"/>
                  <a:pt x="434340" y="83820"/>
                </a:cubicBezTo>
                <a:cubicBezTo>
                  <a:pt x="461281" y="86514"/>
                  <a:pt x="486003" y="76759"/>
                  <a:pt x="510540" y="68580"/>
                </a:cubicBezTo>
                <a:cubicBezTo>
                  <a:pt x="513080" y="60960"/>
                  <a:pt x="514568" y="52904"/>
                  <a:pt x="518160" y="45720"/>
                </a:cubicBezTo>
                <a:cubicBezTo>
                  <a:pt x="525646" y="30747"/>
                  <a:pt x="538614" y="12433"/>
                  <a:pt x="556260" y="7620"/>
                </a:cubicBezTo>
                <a:cubicBezTo>
                  <a:pt x="576017" y="2232"/>
                  <a:pt x="596900" y="2540"/>
                  <a:pt x="617220" y="0"/>
                </a:cubicBezTo>
                <a:cubicBezTo>
                  <a:pt x="619760" y="17780"/>
                  <a:pt x="616808" y="37276"/>
                  <a:pt x="624840" y="53340"/>
                </a:cubicBezTo>
                <a:cubicBezTo>
                  <a:pt x="630520" y="64699"/>
                  <a:pt x="646340" y="67220"/>
                  <a:pt x="655320" y="76200"/>
                </a:cubicBezTo>
                <a:cubicBezTo>
                  <a:pt x="661796" y="82676"/>
                  <a:pt x="665480" y="91440"/>
                  <a:pt x="670560" y="99060"/>
                </a:cubicBezTo>
                <a:cubicBezTo>
                  <a:pt x="654046" y="231171"/>
                  <a:pt x="677769" y="115225"/>
                  <a:pt x="647700" y="182880"/>
                </a:cubicBezTo>
                <a:cubicBezTo>
                  <a:pt x="641176" y="197560"/>
                  <a:pt x="632460" y="228600"/>
                  <a:pt x="632460" y="228600"/>
                </a:cubicBezTo>
                <a:cubicBezTo>
                  <a:pt x="635000" y="236220"/>
                  <a:pt x="634938" y="245290"/>
                  <a:pt x="640080" y="251460"/>
                </a:cubicBezTo>
                <a:cubicBezTo>
                  <a:pt x="648210" y="261216"/>
                  <a:pt x="666544" y="262272"/>
                  <a:pt x="670560" y="274320"/>
                </a:cubicBezTo>
                <a:cubicBezTo>
                  <a:pt x="675446" y="288977"/>
                  <a:pt x="665480" y="304800"/>
                  <a:pt x="662940" y="320040"/>
                </a:cubicBezTo>
                <a:cubicBezTo>
                  <a:pt x="665480" y="332740"/>
                  <a:pt x="667152" y="345645"/>
                  <a:pt x="670560" y="358140"/>
                </a:cubicBezTo>
                <a:cubicBezTo>
                  <a:pt x="674787" y="373638"/>
                  <a:pt x="685800" y="403860"/>
                  <a:pt x="685800" y="403860"/>
                </a:cubicBezTo>
                <a:cubicBezTo>
                  <a:pt x="680720" y="414020"/>
                  <a:pt x="672245" y="423106"/>
                  <a:pt x="670560" y="434340"/>
                </a:cubicBezTo>
                <a:cubicBezTo>
                  <a:pt x="649627" y="573895"/>
                  <a:pt x="699686" y="531762"/>
                  <a:pt x="640080" y="571500"/>
                </a:cubicBezTo>
                <a:cubicBezTo>
                  <a:pt x="647700" y="576580"/>
                  <a:pt x="657219" y="579589"/>
                  <a:pt x="662940" y="586740"/>
                </a:cubicBezTo>
                <a:cubicBezTo>
                  <a:pt x="678910" y="606702"/>
                  <a:pt x="665725" y="646228"/>
                  <a:pt x="662940" y="662940"/>
                </a:cubicBezTo>
                <a:cubicBezTo>
                  <a:pt x="656810" y="699721"/>
                  <a:pt x="657515" y="694456"/>
                  <a:pt x="647700" y="723900"/>
                </a:cubicBezTo>
                <a:cubicBezTo>
                  <a:pt x="652780" y="772160"/>
                  <a:pt x="656664" y="820561"/>
                  <a:pt x="662940" y="868680"/>
                </a:cubicBezTo>
                <a:cubicBezTo>
                  <a:pt x="669907" y="922093"/>
                  <a:pt x="676293" y="876227"/>
                  <a:pt x="662940" y="929640"/>
                </a:cubicBezTo>
                <a:cubicBezTo>
                  <a:pt x="665480" y="960120"/>
                  <a:pt x="662157" y="991671"/>
                  <a:pt x="670560" y="1021080"/>
                </a:cubicBezTo>
                <a:cubicBezTo>
                  <a:pt x="673076" y="1029886"/>
                  <a:pt x="686944" y="1029844"/>
                  <a:pt x="693420" y="1036320"/>
                </a:cubicBezTo>
                <a:cubicBezTo>
                  <a:pt x="699896" y="1042796"/>
                  <a:pt x="703580" y="1051560"/>
                  <a:pt x="708660" y="1059180"/>
                </a:cubicBezTo>
                <a:cubicBezTo>
                  <a:pt x="707765" y="1070813"/>
                  <a:pt x="726542" y="1166571"/>
                  <a:pt x="678180" y="1173480"/>
                </a:cubicBezTo>
                <a:cubicBezTo>
                  <a:pt x="667813" y="1174961"/>
                  <a:pt x="657860" y="1168400"/>
                  <a:pt x="647700" y="1165860"/>
                </a:cubicBezTo>
                <a:cubicBezTo>
                  <a:pt x="645160" y="1158240"/>
                  <a:pt x="645098" y="1149272"/>
                  <a:pt x="640080" y="1143000"/>
                </a:cubicBezTo>
                <a:cubicBezTo>
                  <a:pt x="634359" y="1135849"/>
                  <a:pt x="625411" y="1131856"/>
                  <a:pt x="617220" y="1127760"/>
                </a:cubicBezTo>
                <a:cubicBezTo>
                  <a:pt x="601599" y="1119950"/>
                  <a:pt x="570751" y="1115418"/>
                  <a:pt x="556260" y="1112520"/>
                </a:cubicBezTo>
                <a:cubicBezTo>
                  <a:pt x="535940" y="1115060"/>
                  <a:pt x="514914" y="1126024"/>
                  <a:pt x="495300" y="1120140"/>
                </a:cubicBezTo>
                <a:cubicBezTo>
                  <a:pt x="484420" y="1116876"/>
                  <a:pt x="487332" y="1098386"/>
                  <a:pt x="480060" y="1089660"/>
                </a:cubicBezTo>
                <a:cubicBezTo>
                  <a:pt x="474197" y="1082625"/>
                  <a:pt x="464820" y="1079500"/>
                  <a:pt x="457200" y="1074420"/>
                </a:cubicBezTo>
                <a:cubicBezTo>
                  <a:pt x="441442" y="1079673"/>
                  <a:pt x="410952" y="1094037"/>
                  <a:pt x="396240" y="1074420"/>
                </a:cubicBezTo>
                <a:cubicBezTo>
                  <a:pt x="385464" y="1060052"/>
                  <a:pt x="396652" y="1037144"/>
                  <a:pt x="388620" y="1021080"/>
                </a:cubicBezTo>
                <a:cubicBezTo>
                  <a:pt x="385028" y="1013896"/>
                  <a:pt x="372944" y="1017052"/>
                  <a:pt x="365760" y="1013460"/>
                </a:cubicBezTo>
                <a:cubicBezTo>
                  <a:pt x="357569" y="1009364"/>
                  <a:pt x="349935" y="1004083"/>
                  <a:pt x="342900" y="998220"/>
                </a:cubicBezTo>
                <a:cubicBezTo>
                  <a:pt x="334621" y="991321"/>
                  <a:pt x="326939" y="983639"/>
                  <a:pt x="320040" y="975360"/>
                </a:cubicBezTo>
                <a:cubicBezTo>
                  <a:pt x="314177" y="968325"/>
                  <a:pt x="311951" y="958221"/>
                  <a:pt x="304800" y="952500"/>
                </a:cubicBezTo>
                <a:cubicBezTo>
                  <a:pt x="298528" y="947482"/>
                  <a:pt x="289560" y="947420"/>
                  <a:pt x="281940" y="944880"/>
                </a:cubicBezTo>
                <a:cubicBezTo>
                  <a:pt x="227254" y="981338"/>
                  <a:pt x="249172" y="988312"/>
                  <a:pt x="213360" y="952500"/>
                </a:cubicBezTo>
                <a:cubicBezTo>
                  <a:pt x="201916" y="849505"/>
                  <a:pt x="229642" y="891540"/>
                  <a:pt x="167640" y="891540"/>
                </a:cubicBezTo>
                <a:cubicBezTo>
                  <a:pt x="159608" y="891540"/>
                  <a:pt x="152400" y="886460"/>
                  <a:pt x="144780" y="883920"/>
                </a:cubicBezTo>
                <a:cubicBezTo>
                  <a:pt x="139700" y="876300"/>
                  <a:pt x="133636" y="869251"/>
                  <a:pt x="129540" y="861060"/>
                </a:cubicBezTo>
                <a:cubicBezTo>
                  <a:pt x="125948" y="853876"/>
                  <a:pt x="128192" y="843218"/>
                  <a:pt x="121920" y="838200"/>
                </a:cubicBezTo>
                <a:cubicBezTo>
                  <a:pt x="113742" y="831658"/>
                  <a:pt x="101600" y="833120"/>
                  <a:pt x="91440" y="830580"/>
                </a:cubicBezTo>
                <a:cubicBezTo>
                  <a:pt x="83820" y="822960"/>
                  <a:pt x="69770" y="818430"/>
                  <a:pt x="68580" y="807720"/>
                </a:cubicBezTo>
                <a:cubicBezTo>
                  <a:pt x="66806" y="791754"/>
                  <a:pt x="83820" y="762000"/>
                  <a:pt x="83820" y="762000"/>
                </a:cubicBezTo>
                <a:cubicBezTo>
                  <a:pt x="86360" y="731520"/>
                  <a:pt x="92967" y="701107"/>
                  <a:pt x="91440" y="670560"/>
                </a:cubicBezTo>
                <a:cubicBezTo>
                  <a:pt x="90394" y="649641"/>
                  <a:pt x="96071" y="616224"/>
                  <a:pt x="76200" y="609600"/>
                </a:cubicBezTo>
                <a:lnTo>
                  <a:pt x="53340" y="601980"/>
                </a:lnTo>
                <a:cubicBezTo>
                  <a:pt x="621" y="522902"/>
                  <a:pt x="84963" y="641223"/>
                  <a:pt x="7620" y="563880"/>
                </a:cubicBezTo>
                <a:cubicBezTo>
                  <a:pt x="1940" y="558200"/>
                  <a:pt x="2540" y="548640"/>
                  <a:pt x="0" y="541020"/>
                </a:cubicBezTo>
                <a:cubicBezTo>
                  <a:pt x="2540" y="525780"/>
                  <a:pt x="3180" y="510099"/>
                  <a:pt x="7620" y="495300"/>
                </a:cubicBezTo>
                <a:cubicBezTo>
                  <a:pt x="10884" y="484420"/>
                  <a:pt x="14134" y="472092"/>
                  <a:pt x="22860" y="464820"/>
                </a:cubicBezTo>
                <a:cubicBezTo>
                  <a:pt x="30905" y="458116"/>
                  <a:pt x="42989" y="458792"/>
                  <a:pt x="53340" y="457200"/>
                </a:cubicBezTo>
                <a:cubicBezTo>
                  <a:pt x="76073" y="453703"/>
                  <a:pt x="99060" y="452120"/>
                  <a:pt x="121920" y="449580"/>
                </a:cubicBezTo>
                <a:cubicBezTo>
                  <a:pt x="129540" y="441960"/>
                  <a:pt x="138802" y="435686"/>
                  <a:pt x="144780" y="426720"/>
                </a:cubicBezTo>
                <a:cubicBezTo>
                  <a:pt x="154452" y="412211"/>
                  <a:pt x="159375" y="355037"/>
                  <a:pt x="160020" y="350520"/>
                </a:cubicBezTo>
                <a:cubicBezTo>
                  <a:pt x="167640" y="353060"/>
                  <a:pt x="175422" y="361123"/>
                  <a:pt x="182880" y="358140"/>
                </a:cubicBezTo>
                <a:cubicBezTo>
                  <a:pt x="209872" y="347343"/>
                  <a:pt x="193456" y="311960"/>
                  <a:pt x="190500" y="297180"/>
                </a:cubicBezTo>
                <a:cubicBezTo>
                  <a:pt x="200660" y="294640"/>
                  <a:pt x="210507" y="289560"/>
                  <a:pt x="220980" y="289560"/>
                </a:cubicBezTo>
                <a:cubicBezTo>
                  <a:pt x="239370" y="289560"/>
                  <a:pt x="263901" y="298787"/>
                  <a:pt x="281940" y="304800"/>
                </a:cubicBezTo>
                <a:cubicBezTo>
                  <a:pt x="301093" y="247341"/>
                  <a:pt x="275257" y="318166"/>
                  <a:pt x="304800" y="259080"/>
                </a:cubicBezTo>
                <a:cubicBezTo>
                  <a:pt x="308392" y="251896"/>
                  <a:pt x="309880" y="243840"/>
                  <a:pt x="312420" y="236220"/>
                </a:cubicBezTo>
                <a:cubicBezTo>
                  <a:pt x="309880" y="226060"/>
                  <a:pt x="310609" y="214454"/>
                  <a:pt x="304800" y="205740"/>
                </a:cubicBezTo>
                <a:cubicBezTo>
                  <a:pt x="299720" y="198120"/>
                  <a:pt x="289266" y="195995"/>
                  <a:pt x="281940" y="190500"/>
                </a:cubicBezTo>
                <a:cubicBezTo>
                  <a:pt x="279066" y="188345"/>
                  <a:pt x="265430" y="175260"/>
                  <a:pt x="274320" y="16764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5" name="Полилиния 81">
            <a:extLst>
              <a:ext uri="{FF2B5EF4-FFF2-40B4-BE49-F238E27FC236}">
                <a16:creationId xmlns:a16="http://schemas.microsoft.com/office/drawing/2014/main" id="{277183F1-DDEC-44C3-A926-EC285206EDC2}"/>
              </a:ext>
            </a:extLst>
          </p:cNvPr>
          <p:cNvSpPr/>
          <p:nvPr/>
        </p:nvSpPr>
        <p:spPr>
          <a:xfrm>
            <a:off x="1306309" y="2650407"/>
            <a:ext cx="1078547" cy="1162033"/>
          </a:xfrm>
          <a:custGeom>
            <a:avLst/>
            <a:gdLst>
              <a:gd name="connsiteX0" fmla="*/ 106858 w 1188898"/>
              <a:gd name="connsiteY0" fmla="*/ 1082806 h 1280926"/>
              <a:gd name="connsiteX1" fmla="*/ 129718 w 1188898"/>
              <a:gd name="connsiteY1" fmla="*/ 1120906 h 1280926"/>
              <a:gd name="connsiteX2" fmla="*/ 160198 w 1188898"/>
              <a:gd name="connsiteY2" fmla="*/ 1143766 h 1280926"/>
              <a:gd name="connsiteX3" fmla="*/ 167818 w 1188898"/>
              <a:gd name="connsiteY3" fmla="*/ 1174246 h 1280926"/>
              <a:gd name="connsiteX4" fmla="*/ 183058 w 1188898"/>
              <a:gd name="connsiteY4" fmla="*/ 1197106 h 1280926"/>
              <a:gd name="connsiteX5" fmla="*/ 205918 w 1188898"/>
              <a:gd name="connsiteY5" fmla="*/ 1204726 h 1280926"/>
              <a:gd name="connsiteX6" fmla="*/ 274498 w 1188898"/>
              <a:gd name="connsiteY6" fmla="*/ 1212346 h 1280926"/>
              <a:gd name="connsiteX7" fmla="*/ 282118 w 1188898"/>
              <a:gd name="connsiteY7" fmla="*/ 1235206 h 1280926"/>
              <a:gd name="connsiteX8" fmla="*/ 350698 w 1188898"/>
              <a:gd name="connsiteY8" fmla="*/ 1258066 h 1280926"/>
              <a:gd name="connsiteX9" fmla="*/ 365938 w 1188898"/>
              <a:gd name="connsiteY9" fmla="*/ 1280926 h 1280926"/>
              <a:gd name="connsiteX10" fmla="*/ 388798 w 1188898"/>
              <a:gd name="connsiteY10" fmla="*/ 1258066 h 1280926"/>
              <a:gd name="connsiteX11" fmla="*/ 404038 w 1188898"/>
              <a:gd name="connsiteY11" fmla="*/ 1212346 h 1280926"/>
              <a:gd name="connsiteX12" fmla="*/ 411658 w 1188898"/>
              <a:gd name="connsiteY12" fmla="*/ 1082806 h 1280926"/>
              <a:gd name="connsiteX13" fmla="*/ 419278 w 1188898"/>
              <a:gd name="connsiteY13" fmla="*/ 1059946 h 1280926"/>
              <a:gd name="connsiteX14" fmla="*/ 464998 w 1188898"/>
              <a:gd name="connsiteY14" fmla="*/ 1037086 h 1280926"/>
              <a:gd name="connsiteX15" fmla="*/ 487858 w 1188898"/>
              <a:gd name="connsiteY15" fmla="*/ 1014226 h 1280926"/>
              <a:gd name="connsiteX16" fmla="*/ 685978 w 1188898"/>
              <a:gd name="connsiteY16" fmla="*/ 998986 h 1280926"/>
              <a:gd name="connsiteX17" fmla="*/ 807898 w 1188898"/>
              <a:gd name="connsiteY17" fmla="*/ 968506 h 1280926"/>
              <a:gd name="connsiteX18" fmla="*/ 800278 w 1188898"/>
              <a:gd name="connsiteY18" fmla="*/ 938026 h 1280926"/>
              <a:gd name="connsiteX19" fmla="*/ 754558 w 1188898"/>
              <a:gd name="connsiteY19" fmla="*/ 892306 h 1280926"/>
              <a:gd name="connsiteX20" fmla="*/ 746938 w 1188898"/>
              <a:gd name="connsiteY20" fmla="*/ 823726 h 1280926"/>
              <a:gd name="connsiteX21" fmla="*/ 792658 w 1188898"/>
              <a:gd name="connsiteY21" fmla="*/ 808486 h 1280926"/>
              <a:gd name="connsiteX22" fmla="*/ 800278 w 1188898"/>
              <a:gd name="connsiteY22" fmla="*/ 747526 h 1280926"/>
              <a:gd name="connsiteX23" fmla="*/ 876478 w 1188898"/>
              <a:gd name="connsiteY23" fmla="*/ 770386 h 1280926"/>
              <a:gd name="connsiteX24" fmla="*/ 891718 w 1188898"/>
              <a:gd name="connsiteY24" fmla="*/ 747526 h 1280926"/>
              <a:gd name="connsiteX25" fmla="*/ 998398 w 1188898"/>
              <a:gd name="connsiteY25" fmla="*/ 709426 h 1280926"/>
              <a:gd name="connsiteX26" fmla="*/ 1006018 w 1188898"/>
              <a:gd name="connsiteY26" fmla="*/ 671326 h 1280926"/>
              <a:gd name="connsiteX27" fmla="*/ 1021258 w 1188898"/>
              <a:gd name="connsiteY27" fmla="*/ 648466 h 1280926"/>
              <a:gd name="connsiteX28" fmla="*/ 1036498 w 1188898"/>
              <a:gd name="connsiteY28" fmla="*/ 617986 h 1280926"/>
              <a:gd name="connsiteX29" fmla="*/ 1044118 w 1188898"/>
              <a:gd name="connsiteY29" fmla="*/ 572266 h 1280926"/>
              <a:gd name="connsiteX30" fmla="*/ 1066978 w 1188898"/>
              <a:gd name="connsiteY30" fmla="*/ 557026 h 1280926"/>
              <a:gd name="connsiteX31" fmla="*/ 1188898 w 1188898"/>
              <a:gd name="connsiteY31" fmla="*/ 526546 h 1280926"/>
              <a:gd name="connsiteX32" fmla="*/ 1181278 w 1188898"/>
              <a:gd name="connsiteY32" fmla="*/ 488446 h 1280926"/>
              <a:gd name="connsiteX33" fmla="*/ 1173658 w 1188898"/>
              <a:gd name="connsiteY33" fmla="*/ 435106 h 1280926"/>
              <a:gd name="connsiteX34" fmla="*/ 1166038 w 1188898"/>
              <a:gd name="connsiteY34" fmla="*/ 412246 h 1280926"/>
              <a:gd name="connsiteX35" fmla="*/ 1120318 w 1188898"/>
              <a:gd name="connsiteY35" fmla="*/ 404626 h 1280926"/>
              <a:gd name="connsiteX36" fmla="*/ 1089838 w 1188898"/>
              <a:gd name="connsiteY36" fmla="*/ 320806 h 1280926"/>
              <a:gd name="connsiteX37" fmla="*/ 1066978 w 1188898"/>
              <a:gd name="connsiteY37" fmla="*/ 297946 h 1280926"/>
              <a:gd name="connsiteX38" fmla="*/ 1059358 w 1188898"/>
              <a:gd name="connsiteY38" fmla="*/ 236986 h 1280926"/>
              <a:gd name="connsiteX39" fmla="*/ 1036498 w 1188898"/>
              <a:gd name="connsiteY39" fmla="*/ 229366 h 1280926"/>
              <a:gd name="connsiteX40" fmla="*/ 1028878 w 1188898"/>
              <a:gd name="connsiteY40" fmla="*/ 206506 h 1280926"/>
              <a:gd name="connsiteX41" fmla="*/ 1006018 w 1188898"/>
              <a:gd name="connsiteY41" fmla="*/ 191266 h 1280926"/>
              <a:gd name="connsiteX42" fmla="*/ 983158 w 1188898"/>
              <a:gd name="connsiteY42" fmla="*/ 206506 h 1280926"/>
              <a:gd name="connsiteX43" fmla="*/ 906958 w 1188898"/>
              <a:gd name="connsiteY43" fmla="*/ 191266 h 1280926"/>
              <a:gd name="connsiteX44" fmla="*/ 876478 w 1188898"/>
              <a:gd name="connsiteY44" fmla="*/ 183646 h 1280926"/>
              <a:gd name="connsiteX45" fmla="*/ 845998 w 1188898"/>
              <a:gd name="connsiteY45" fmla="*/ 115066 h 1280926"/>
              <a:gd name="connsiteX46" fmla="*/ 838378 w 1188898"/>
              <a:gd name="connsiteY46" fmla="*/ 84586 h 1280926"/>
              <a:gd name="connsiteX47" fmla="*/ 815518 w 1188898"/>
              <a:gd name="connsiteY47" fmla="*/ 76966 h 1280926"/>
              <a:gd name="connsiteX48" fmla="*/ 792658 w 1188898"/>
              <a:gd name="connsiteY48" fmla="*/ 61726 h 1280926"/>
              <a:gd name="connsiteX49" fmla="*/ 685978 w 1188898"/>
              <a:gd name="connsiteY49" fmla="*/ 46486 h 1280926"/>
              <a:gd name="connsiteX50" fmla="*/ 655498 w 1188898"/>
              <a:gd name="connsiteY50" fmla="*/ 23626 h 1280926"/>
              <a:gd name="connsiteX51" fmla="*/ 625018 w 1188898"/>
              <a:gd name="connsiteY51" fmla="*/ 8386 h 1280926"/>
              <a:gd name="connsiteX52" fmla="*/ 594538 w 1188898"/>
              <a:gd name="connsiteY52" fmla="*/ 107446 h 1280926"/>
              <a:gd name="connsiteX53" fmla="*/ 548818 w 1188898"/>
              <a:gd name="connsiteY53" fmla="*/ 153166 h 1280926"/>
              <a:gd name="connsiteX54" fmla="*/ 472618 w 1188898"/>
              <a:gd name="connsiteY54" fmla="*/ 160786 h 1280926"/>
              <a:gd name="connsiteX55" fmla="*/ 464998 w 1188898"/>
              <a:gd name="connsiteY55" fmla="*/ 183646 h 1280926"/>
              <a:gd name="connsiteX56" fmla="*/ 434518 w 1188898"/>
              <a:gd name="connsiteY56" fmla="*/ 206506 h 1280926"/>
              <a:gd name="connsiteX57" fmla="*/ 358318 w 1188898"/>
              <a:gd name="connsiteY57" fmla="*/ 259846 h 1280926"/>
              <a:gd name="connsiteX58" fmla="*/ 335458 w 1188898"/>
              <a:gd name="connsiteY58" fmla="*/ 282706 h 1280926"/>
              <a:gd name="connsiteX59" fmla="*/ 304978 w 1188898"/>
              <a:gd name="connsiteY59" fmla="*/ 328426 h 1280926"/>
              <a:gd name="connsiteX60" fmla="*/ 259258 w 1188898"/>
              <a:gd name="connsiteY60" fmla="*/ 358906 h 1280926"/>
              <a:gd name="connsiteX61" fmla="*/ 198298 w 1188898"/>
              <a:gd name="connsiteY61" fmla="*/ 450346 h 1280926"/>
              <a:gd name="connsiteX62" fmla="*/ 183058 w 1188898"/>
              <a:gd name="connsiteY62" fmla="*/ 473206 h 1280926"/>
              <a:gd name="connsiteX63" fmla="*/ 167818 w 1188898"/>
              <a:gd name="connsiteY63" fmla="*/ 518926 h 1280926"/>
              <a:gd name="connsiteX64" fmla="*/ 160198 w 1188898"/>
              <a:gd name="connsiteY64" fmla="*/ 541786 h 1280926"/>
              <a:gd name="connsiteX65" fmla="*/ 114478 w 1188898"/>
              <a:gd name="connsiteY65" fmla="*/ 587506 h 1280926"/>
              <a:gd name="connsiteX66" fmla="*/ 45898 w 1188898"/>
              <a:gd name="connsiteY66" fmla="*/ 640846 h 1280926"/>
              <a:gd name="connsiteX67" fmla="*/ 23038 w 1188898"/>
              <a:gd name="connsiteY67" fmla="*/ 671326 h 1280926"/>
              <a:gd name="connsiteX68" fmla="*/ 15418 w 1188898"/>
              <a:gd name="connsiteY68" fmla="*/ 747526 h 1280926"/>
              <a:gd name="connsiteX69" fmla="*/ 178 w 1188898"/>
              <a:gd name="connsiteY69" fmla="*/ 770386 h 1280926"/>
              <a:gd name="connsiteX70" fmla="*/ 30658 w 1188898"/>
              <a:gd name="connsiteY70" fmla="*/ 816106 h 1280926"/>
              <a:gd name="connsiteX71" fmla="*/ 53518 w 1188898"/>
              <a:gd name="connsiteY71" fmla="*/ 907546 h 1280926"/>
              <a:gd name="connsiteX72" fmla="*/ 61138 w 1188898"/>
              <a:gd name="connsiteY72" fmla="*/ 930406 h 1280926"/>
              <a:gd name="connsiteX73" fmla="*/ 91618 w 1188898"/>
              <a:gd name="connsiteY73" fmla="*/ 945646 h 1280926"/>
              <a:gd name="connsiteX74" fmla="*/ 114478 w 1188898"/>
              <a:gd name="connsiteY74" fmla="*/ 1029466 h 1280926"/>
              <a:gd name="connsiteX75" fmla="*/ 137338 w 1188898"/>
              <a:gd name="connsiteY75" fmla="*/ 1052326 h 1280926"/>
              <a:gd name="connsiteX76" fmla="*/ 106858 w 1188898"/>
              <a:gd name="connsiteY76" fmla="*/ 1082806 h 1280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88898" h="1280926">
                <a:moveTo>
                  <a:pt x="106858" y="1082806"/>
                </a:moveTo>
                <a:cubicBezTo>
                  <a:pt x="114478" y="1095506"/>
                  <a:pt x="119965" y="1109760"/>
                  <a:pt x="129718" y="1120906"/>
                </a:cubicBezTo>
                <a:cubicBezTo>
                  <a:pt x="138081" y="1130464"/>
                  <a:pt x="152816" y="1133432"/>
                  <a:pt x="160198" y="1143766"/>
                </a:cubicBezTo>
                <a:cubicBezTo>
                  <a:pt x="166285" y="1152288"/>
                  <a:pt x="163693" y="1164620"/>
                  <a:pt x="167818" y="1174246"/>
                </a:cubicBezTo>
                <a:cubicBezTo>
                  <a:pt x="171426" y="1182664"/>
                  <a:pt x="175907" y="1191385"/>
                  <a:pt x="183058" y="1197106"/>
                </a:cubicBezTo>
                <a:cubicBezTo>
                  <a:pt x="189330" y="1202124"/>
                  <a:pt x="197995" y="1203406"/>
                  <a:pt x="205918" y="1204726"/>
                </a:cubicBezTo>
                <a:cubicBezTo>
                  <a:pt x="228606" y="1208507"/>
                  <a:pt x="251638" y="1209806"/>
                  <a:pt x="274498" y="1212346"/>
                </a:cubicBezTo>
                <a:cubicBezTo>
                  <a:pt x="277038" y="1219966"/>
                  <a:pt x="277100" y="1228934"/>
                  <a:pt x="282118" y="1235206"/>
                </a:cubicBezTo>
                <a:cubicBezTo>
                  <a:pt x="298602" y="1255811"/>
                  <a:pt x="328389" y="1254348"/>
                  <a:pt x="350698" y="1258066"/>
                </a:cubicBezTo>
                <a:cubicBezTo>
                  <a:pt x="355778" y="1265686"/>
                  <a:pt x="356780" y="1280926"/>
                  <a:pt x="365938" y="1280926"/>
                </a:cubicBezTo>
                <a:cubicBezTo>
                  <a:pt x="376714" y="1280926"/>
                  <a:pt x="383565" y="1267486"/>
                  <a:pt x="388798" y="1258066"/>
                </a:cubicBezTo>
                <a:cubicBezTo>
                  <a:pt x="396600" y="1244023"/>
                  <a:pt x="404038" y="1212346"/>
                  <a:pt x="404038" y="1212346"/>
                </a:cubicBezTo>
                <a:cubicBezTo>
                  <a:pt x="406578" y="1169166"/>
                  <a:pt x="407354" y="1125846"/>
                  <a:pt x="411658" y="1082806"/>
                </a:cubicBezTo>
                <a:cubicBezTo>
                  <a:pt x="412457" y="1074814"/>
                  <a:pt x="414260" y="1066218"/>
                  <a:pt x="419278" y="1059946"/>
                </a:cubicBezTo>
                <a:cubicBezTo>
                  <a:pt x="430021" y="1046517"/>
                  <a:pt x="449939" y="1042106"/>
                  <a:pt x="464998" y="1037086"/>
                </a:cubicBezTo>
                <a:cubicBezTo>
                  <a:pt x="472618" y="1029466"/>
                  <a:pt x="477207" y="1015865"/>
                  <a:pt x="487858" y="1014226"/>
                </a:cubicBezTo>
                <a:cubicBezTo>
                  <a:pt x="783846" y="968689"/>
                  <a:pt x="592163" y="1030258"/>
                  <a:pt x="685978" y="998986"/>
                </a:cubicBezTo>
                <a:cubicBezTo>
                  <a:pt x="729347" y="933932"/>
                  <a:pt x="659564" y="1025558"/>
                  <a:pt x="807898" y="968506"/>
                </a:cubicBezTo>
                <a:cubicBezTo>
                  <a:pt x="817673" y="964747"/>
                  <a:pt x="806284" y="946606"/>
                  <a:pt x="800278" y="938026"/>
                </a:cubicBezTo>
                <a:cubicBezTo>
                  <a:pt x="787918" y="920369"/>
                  <a:pt x="754558" y="892306"/>
                  <a:pt x="754558" y="892306"/>
                </a:cubicBezTo>
                <a:cubicBezTo>
                  <a:pt x="752409" y="885858"/>
                  <a:pt x="726423" y="838380"/>
                  <a:pt x="746938" y="823726"/>
                </a:cubicBezTo>
                <a:cubicBezTo>
                  <a:pt x="760010" y="814389"/>
                  <a:pt x="792658" y="808486"/>
                  <a:pt x="792658" y="808486"/>
                </a:cubicBezTo>
                <a:cubicBezTo>
                  <a:pt x="795198" y="788166"/>
                  <a:pt x="784867" y="761011"/>
                  <a:pt x="800278" y="747526"/>
                </a:cubicBezTo>
                <a:cubicBezTo>
                  <a:pt x="821482" y="728973"/>
                  <a:pt x="859683" y="759189"/>
                  <a:pt x="876478" y="770386"/>
                </a:cubicBezTo>
                <a:cubicBezTo>
                  <a:pt x="881558" y="762766"/>
                  <a:pt x="888110" y="755944"/>
                  <a:pt x="891718" y="747526"/>
                </a:cubicBezTo>
                <a:cubicBezTo>
                  <a:pt x="918931" y="684028"/>
                  <a:pt x="852336" y="720662"/>
                  <a:pt x="998398" y="709426"/>
                </a:cubicBezTo>
                <a:cubicBezTo>
                  <a:pt x="1000938" y="696726"/>
                  <a:pt x="1001470" y="683453"/>
                  <a:pt x="1006018" y="671326"/>
                </a:cubicBezTo>
                <a:cubicBezTo>
                  <a:pt x="1009234" y="662751"/>
                  <a:pt x="1016714" y="656417"/>
                  <a:pt x="1021258" y="648466"/>
                </a:cubicBezTo>
                <a:cubicBezTo>
                  <a:pt x="1026894" y="638603"/>
                  <a:pt x="1031418" y="628146"/>
                  <a:pt x="1036498" y="617986"/>
                </a:cubicBezTo>
                <a:cubicBezTo>
                  <a:pt x="1039038" y="602746"/>
                  <a:pt x="1037208" y="586085"/>
                  <a:pt x="1044118" y="572266"/>
                </a:cubicBezTo>
                <a:cubicBezTo>
                  <a:pt x="1048214" y="564075"/>
                  <a:pt x="1058609" y="560745"/>
                  <a:pt x="1066978" y="557026"/>
                </a:cubicBezTo>
                <a:cubicBezTo>
                  <a:pt x="1105320" y="539985"/>
                  <a:pt x="1148466" y="534632"/>
                  <a:pt x="1188898" y="526546"/>
                </a:cubicBezTo>
                <a:cubicBezTo>
                  <a:pt x="1186358" y="513846"/>
                  <a:pt x="1183407" y="501221"/>
                  <a:pt x="1181278" y="488446"/>
                </a:cubicBezTo>
                <a:cubicBezTo>
                  <a:pt x="1178325" y="470730"/>
                  <a:pt x="1177180" y="452718"/>
                  <a:pt x="1173658" y="435106"/>
                </a:cubicBezTo>
                <a:cubicBezTo>
                  <a:pt x="1172083" y="427230"/>
                  <a:pt x="1173012" y="416231"/>
                  <a:pt x="1166038" y="412246"/>
                </a:cubicBezTo>
                <a:cubicBezTo>
                  <a:pt x="1152623" y="404581"/>
                  <a:pt x="1135558" y="407166"/>
                  <a:pt x="1120318" y="404626"/>
                </a:cubicBezTo>
                <a:cubicBezTo>
                  <a:pt x="1069483" y="370736"/>
                  <a:pt x="1120664" y="413285"/>
                  <a:pt x="1089838" y="320806"/>
                </a:cubicBezTo>
                <a:cubicBezTo>
                  <a:pt x="1086430" y="310583"/>
                  <a:pt x="1074598" y="305566"/>
                  <a:pt x="1066978" y="297946"/>
                </a:cubicBezTo>
                <a:cubicBezTo>
                  <a:pt x="1064438" y="277626"/>
                  <a:pt x="1067675" y="255699"/>
                  <a:pt x="1059358" y="236986"/>
                </a:cubicBezTo>
                <a:cubicBezTo>
                  <a:pt x="1056096" y="229646"/>
                  <a:pt x="1042178" y="235046"/>
                  <a:pt x="1036498" y="229366"/>
                </a:cubicBezTo>
                <a:cubicBezTo>
                  <a:pt x="1030818" y="223686"/>
                  <a:pt x="1033896" y="212778"/>
                  <a:pt x="1028878" y="206506"/>
                </a:cubicBezTo>
                <a:cubicBezTo>
                  <a:pt x="1023157" y="199355"/>
                  <a:pt x="1013638" y="196346"/>
                  <a:pt x="1006018" y="191266"/>
                </a:cubicBezTo>
                <a:cubicBezTo>
                  <a:pt x="998398" y="196346"/>
                  <a:pt x="992271" y="205595"/>
                  <a:pt x="983158" y="206506"/>
                </a:cubicBezTo>
                <a:cubicBezTo>
                  <a:pt x="949443" y="209877"/>
                  <a:pt x="934524" y="199142"/>
                  <a:pt x="906958" y="191266"/>
                </a:cubicBezTo>
                <a:cubicBezTo>
                  <a:pt x="896888" y="188389"/>
                  <a:pt x="886638" y="186186"/>
                  <a:pt x="876478" y="183646"/>
                </a:cubicBezTo>
                <a:cubicBezTo>
                  <a:pt x="856463" y="153623"/>
                  <a:pt x="856880" y="158593"/>
                  <a:pt x="845998" y="115066"/>
                </a:cubicBezTo>
                <a:cubicBezTo>
                  <a:pt x="843458" y="104906"/>
                  <a:pt x="844920" y="92764"/>
                  <a:pt x="838378" y="84586"/>
                </a:cubicBezTo>
                <a:cubicBezTo>
                  <a:pt x="833360" y="78314"/>
                  <a:pt x="822702" y="80558"/>
                  <a:pt x="815518" y="76966"/>
                </a:cubicBezTo>
                <a:cubicBezTo>
                  <a:pt x="807327" y="72870"/>
                  <a:pt x="800849" y="65822"/>
                  <a:pt x="792658" y="61726"/>
                </a:cubicBezTo>
                <a:cubicBezTo>
                  <a:pt x="763339" y="47067"/>
                  <a:pt x="707393" y="48433"/>
                  <a:pt x="685978" y="46486"/>
                </a:cubicBezTo>
                <a:cubicBezTo>
                  <a:pt x="675818" y="38866"/>
                  <a:pt x="663628" y="33382"/>
                  <a:pt x="655498" y="23626"/>
                </a:cubicBezTo>
                <a:cubicBezTo>
                  <a:pt x="633411" y="-2878"/>
                  <a:pt x="667425" y="-5750"/>
                  <a:pt x="625018" y="8386"/>
                </a:cubicBezTo>
                <a:cubicBezTo>
                  <a:pt x="601540" y="125776"/>
                  <a:pt x="626424" y="51646"/>
                  <a:pt x="594538" y="107446"/>
                </a:cubicBezTo>
                <a:cubicBezTo>
                  <a:pt x="578471" y="135563"/>
                  <a:pt x="585205" y="145369"/>
                  <a:pt x="548818" y="153166"/>
                </a:cubicBezTo>
                <a:cubicBezTo>
                  <a:pt x="523858" y="158515"/>
                  <a:pt x="498018" y="158246"/>
                  <a:pt x="472618" y="160786"/>
                </a:cubicBezTo>
                <a:cubicBezTo>
                  <a:pt x="470078" y="168406"/>
                  <a:pt x="470140" y="177476"/>
                  <a:pt x="464998" y="183646"/>
                </a:cubicBezTo>
                <a:cubicBezTo>
                  <a:pt x="456868" y="193402"/>
                  <a:pt x="444922" y="199223"/>
                  <a:pt x="434518" y="206506"/>
                </a:cubicBezTo>
                <a:cubicBezTo>
                  <a:pt x="410672" y="223198"/>
                  <a:pt x="380957" y="240441"/>
                  <a:pt x="358318" y="259846"/>
                </a:cubicBezTo>
                <a:cubicBezTo>
                  <a:pt x="350136" y="266859"/>
                  <a:pt x="342074" y="274200"/>
                  <a:pt x="335458" y="282706"/>
                </a:cubicBezTo>
                <a:cubicBezTo>
                  <a:pt x="324213" y="297164"/>
                  <a:pt x="320218" y="318266"/>
                  <a:pt x="304978" y="328426"/>
                </a:cubicBezTo>
                <a:lnTo>
                  <a:pt x="259258" y="358906"/>
                </a:lnTo>
                <a:lnTo>
                  <a:pt x="198298" y="450346"/>
                </a:lnTo>
                <a:cubicBezTo>
                  <a:pt x="193218" y="457966"/>
                  <a:pt x="185954" y="464518"/>
                  <a:pt x="183058" y="473206"/>
                </a:cubicBezTo>
                <a:lnTo>
                  <a:pt x="167818" y="518926"/>
                </a:lnTo>
                <a:cubicBezTo>
                  <a:pt x="165278" y="526546"/>
                  <a:pt x="165878" y="536106"/>
                  <a:pt x="160198" y="541786"/>
                </a:cubicBezTo>
                <a:cubicBezTo>
                  <a:pt x="144958" y="557026"/>
                  <a:pt x="132411" y="575551"/>
                  <a:pt x="114478" y="587506"/>
                </a:cubicBezTo>
                <a:cubicBezTo>
                  <a:pt x="80081" y="610437"/>
                  <a:pt x="69772" y="612993"/>
                  <a:pt x="45898" y="640846"/>
                </a:cubicBezTo>
                <a:cubicBezTo>
                  <a:pt x="37633" y="650489"/>
                  <a:pt x="30658" y="661166"/>
                  <a:pt x="23038" y="671326"/>
                </a:cubicBezTo>
                <a:cubicBezTo>
                  <a:pt x="20498" y="696726"/>
                  <a:pt x="21158" y="722653"/>
                  <a:pt x="15418" y="747526"/>
                </a:cubicBezTo>
                <a:cubicBezTo>
                  <a:pt x="13359" y="756450"/>
                  <a:pt x="-1809" y="761446"/>
                  <a:pt x="178" y="770386"/>
                </a:cubicBezTo>
                <a:cubicBezTo>
                  <a:pt x="4151" y="788266"/>
                  <a:pt x="30658" y="816106"/>
                  <a:pt x="30658" y="816106"/>
                </a:cubicBezTo>
                <a:cubicBezTo>
                  <a:pt x="40919" y="877672"/>
                  <a:pt x="33392" y="847169"/>
                  <a:pt x="53518" y="907546"/>
                </a:cubicBezTo>
                <a:cubicBezTo>
                  <a:pt x="56058" y="915166"/>
                  <a:pt x="53954" y="926814"/>
                  <a:pt x="61138" y="930406"/>
                </a:cubicBezTo>
                <a:lnTo>
                  <a:pt x="91618" y="945646"/>
                </a:lnTo>
                <a:cubicBezTo>
                  <a:pt x="134663" y="1010214"/>
                  <a:pt x="68947" y="904256"/>
                  <a:pt x="114478" y="1029466"/>
                </a:cubicBezTo>
                <a:cubicBezTo>
                  <a:pt x="118161" y="1039594"/>
                  <a:pt x="129718" y="1044706"/>
                  <a:pt x="137338" y="1052326"/>
                </a:cubicBezTo>
                <a:lnTo>
                  <a:pt x="106858" y="1082806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6" name="Полилиния 82">
            <a:extLst>
              <a:ext uri="{FF2B5EF4-FFF2-40B4-BE49-F238E27FC236}">
                <a16:creationId xmlns:a16="http://schemas.microsoft.com/office/drawing/2014/main" id="{2FD88C35-8EC6-481A-A44E-885710870562}"/>
              </a:ext>
            </a:extLst>
          </p:cNvPr>
          <p:cNvSpPr/>
          <p:nvPr/>
        </p:nvSpPr>
        <p:spPr>
          <a:xfrm>
            <a:off x="4797397" y="4447052"/>
            <a:ext cx="1335893" cy="886188"/>
          </a:xfrm>
          <a:custGeom>
            <a:avLst/>
            <a:gdLst>
              <a:gd name="connsiteX0" fmla="*/ 617220 w 1472575"/>
              <a:gd name="connsiteY0" fmla="*/ 1498 h 976858"/>
              <a:gd name="connsiteX1" fmla="*/ 670560 w 1472575"/>
              <a:gd name="connsiteY1" fmla="*/ 9118 h 976858"/>
              <a:gd name="connsiteX2" fmla="*/ 693420 w 1472575"/>
              <a:gd name="connsiteY2" fmla="*/ 16738 h 976858"/>
              <a:gd name="connsiteX3" fmla="*/ 731520 w 1472575"/>
              <a:gd name="connsiteY3" fmla="*/ 70078 h 976858"/>
              <a:gd name="connsiteX4" fmla="*/ 769620 w 1472575"/>
              <a:gd name="connsiteY4" fmla="*/ 9118 h 976858"/>
              <a:gd name="connsiteX5" fmla="*/ 807720 w 1472575"/>
              <a:gd name="connsiteY5" fmla="*/ 16738 h 976858"/>
              <a:gd name="connsiteX6" fmla="*/ 838200 w 1472575"/>
              <a:gd name="connsiteY6" fmla="*/ 70078 h 976858"/>
              <a:gd name="connsiteX7" fmla="*/ 861060 w 1472575"/>
              <a:gd name="connsiteY7" fmla="*/ 77698 h 976858"/>
              <a:gd name="connsiteX8" fmla="*/ 883920 w 1472575"/>
              <a:gd name="connsiteY8" fmla="*/ 70078 h 976858"/>
              <a:gd name="connsiteX9" fmla="*/ 914400 w 1472575"/>
              <a:gd name="connsiteY9" fmla="*/ 62458 h 976858"/>
              <a:gd name="connsiteX10" fmla="*/ 929640 w 1472575"/>
              <a:gd name="connsiteY10" fmla="*/ 39598 h 976858"/>
              <a:gd name="connsiteX11" fmla="*/ 1051560 w 1472575"/>
              <a:gd name="connsiteY11" fmla="*/ 54838 h 976858"/>
              <a:gd name="connsiteX12" fmla="*/ 1074420 w 1472575"/>
              <a:gd name="connsiteY12" fmla="*/ 62458 h 976858"/>
              <a:gd name="connsiteX13" fmla="*/ 1089660 w 1472575"/>
              <a:gd name="connsiteY13" fmla="*/ 138658 h 976858"/>
              <a:gd name="connsiteX14" fmla="*/ 1120140 w 1472575"/>
              <a:gd name="connsiteY14" fmla="*/ 176758 h 976858"/>
              <a:gd name="connsiteX15" fmla="*/ 1165860 w 1472575"/>
              <a:gd name="connsiteY15" fmla="*/ 184378 h 976858"/>
              <a:gd name="connsiteX16" fmla="*/ 1203960 w 1472575"/>
              <a:gd name="connsiteY16" fmla="*/ 252958 h 976858"/>
              <a:gd name="connsiteX17" fmla="*/ 1226820 w 1472575"/>
              <a:gd name="connsiteY17" fmla="*/ 268198 h 976858"/>
              <a:gd name="connsiteX18" fmla="*/ 1249680 w 1472575"/>
              <a:gd name="connsiteY18" fmla="*/ 313918 h 976858"/>
              <a:gd name="connsiteX19" fmla="*/ 1242060 w 1472575"/>
              <a:gd name="connsiteY19" fmla="*/ 336778 h 976858"/>
              <a:gd name="connsiteX20" fmla="*/ 1280160 w 1472575"/>
              <a:gd name="connsiteY20" fmla="*/ 412978 h 976858"/>
              <a:gd name="connsiteX21" fmla="*/ 1280160 w 1472575"/>
              <a:gd name="connsiteY21" fmla="*/ 412978 h 976858"/>
              <a:gd name="connsiteX22" fmla="*/ 1310640 w 1472575"/>
              <a:gd name="connsiteY22" fmla="*/ 466318 h 976858"/>
              <a:gd name="connsiteX23" fmla="*/ 1333500 w 1472575"/>
              <a:gd name="connsiteY23" fmla="*/ 473938 h 976858"/>
              <a:gd name="connsiteX24" fmla="*/ 1310640 w 1472575"/>
              <a:gd name="connsiteY24" fmla="*/ 519658 h 976858"/>
              <a:gd name="connsiteX25" fmla="*/ 1287780 w 1472575"/>
              <a:gd name="connsiteY25" fmla="*/ 527278 h 976858"/>
              <a:gd name="connsiteX26" fmla="*/ 1280160 w 1472575"/>
              <a:gd name="connsiteY26" fmla="*/ 550138 h 976858"/>
              <a:gd name="connsiteX27" fmla="*/ 1303020 w 1472575"/>
              <a:gd name="connsiteY27" fmla="*/ 565378 h 976858"/>
              <a:gd name="connsiteX28" fmla="*/ 1310640 w 1472575"/>
              <a:gd name="connsiteY28" fmla="*/ 588238 h 976858"/>
              <a:gd name="connsiteX29" fmla="*/ 1318260 w 1472575"/>
              <a:gd name="connsiteY29" fmla="*/ 618718 h 976858"/>
              <a:gd name="connsiteX30" fmla="*/ 1341120 w 1472575"/>
              <a:gd name="connsiteY30" fmla="*/ 626338 h 976858"/>
              <a:gd name="connsiteX31" fmla="*/ 1386840 w 1472575"/>
              <a:gd name="connsiteY31" fmla="*/ 656818 h 976858"/>
              <a:gd name="connsiteX32" fmla="*/ 1409700 w 1472575"/>
              <a:gd name="connsiteY32" fmla="*/ 679678 h 976858"/>
              <a:gd name="connsiteX33" fmla="*/ 1424940 w 1472575"/>
              <a:gd name="connsiteY33" fmla="*/ 733018 h 976858"/>
              <a:gd name="connsiteX34" fmla="*/ 1440180 w 1472575"/>
              <a:gd name="connsiteY34" fmla="*/ 755878 h 976858"/>
              <a:gd name="connsiteX35" fmla="*/ 1447800 w 1472575"/>
              <a:gd name="connsiteY35" fmla="*/ 786358 h 976858"/>
              <a:gd name="connsiteX36" fmla="*/ 1470660 w 1472575"/>
              <a:gd name="connsiteY36" fmla="*/ 778738 h 976858"/>
              <a:gd name="connsiteX37" fmla="*/ 1463040 w 1472575"/>
              <a:gd name="connsiteY37" fmla="*/ 801598 h 976858"/>
              <a:gd name="connsiteX38" fmla="*/ 1409700 w 1472575"/>
              <a:gd name="connsiteY38" fmla="*/ 824458 h 976858"/>
              <a:gd name="connsiteX39" fmla="*/ 1371600 w 1472575"/>
              <a:gd name="connsiteY39" fmla="*/ 816838 h 976858"/>
              <a:gd name="connsiteX40" fmla="*/ 1341120 w 1472575"/>
              <a:gd name="connsiteY40" fmla="*/ 862558 h 976858"/>
              <a:gd name="connsiteX41" fmla="*/ 1310640 w 1472575"/>
              <a:gd name="connsiteY41" fmla="*/ 870178 h 976858"/>
              <a:gd name="connsiteX42" fmla="*/ 1287780 w 1472575"/>
              <a:gd name="connsiteY42" fmla="*/ 854938 h 976858"/>
              <a:gd name="connsiteX43" fmla="*/ 1242060 w 1472575"/>
              <a:gd name="connsiteY43" fmla="*/ 870178 h 976858"/>
              <a:gd name="connsiteX44" fmla="*/ 1211580 w 1472575"/>
              <a:gd name="connsiteY44" fmla="*/ 969238 h 976858"/>
              <a:gd name="connsiteX45" fmla="*/ 1181100 w 1472575"/>
              <a:gd name="connsiteY45" fmla="*/ 976858 h 976858"/>
              <a:gd name="connsiteX46" fmla="*/ 1158240 w 1472575"/>
              <a:gd name="connsiteY46" fmla="*/ 961618 h 976858"/>
              <a:gd name="connsiteX47" fmla="*/ 1203960 w 1472575"/>
              <a:gd name="connsiteY47" fmla="*/ 931138 h 976858"/>
              <a:gd name="connsiteX48" fmla="*/ 1219200 w 1472575"/>
              <a:gd name="connsiteY48" fmla="*/ 885418 h 976858"/>
              <a:gd name="connsiteX49" fmla="*/ 1196340 w 1472575"/>
              <a:gd name="connsiteY49" fmla="*/ 870178 h 976858"/>
              <a:gd name="connsiteX50" fmla="*/ 1173480 w 1472575"/>
              <a:gd name="connsiteY50" fmla="*/ 862558 h 976858"/>
              <a:gd name="connsiteX51" fmla="*/ 1135380 w 1472575"/>
              <a:gd name="connsiteY51" fmla="*/ 847318 h 976858"/>
              <a:gd name="connsiteX52" fmla="*/ 1112520 w 1472575"/>
              <a:gd name="connsiteY52" fmla="*/ 801598 h 976858"/>
              <a:gd name="connsiteX53" fmla="*/ 1097280 w 1472575"/>
              <a:gd name="connsiteY53" fmla="*/ 824458 h 976858"/>
              <a:gd name="connsiteX54" fmla="*/ 1104900 w 1472575"/>
              <a:gd name="connsiteY54" fmla="*/ 870178 h 976858"/>
              <a:gd name="connsiteX55" fmla="*/ 1089660 w 1472575"/>
              <a:gd name="connsiteY55" fmla="*/ 847318 h 976858"/>
              <a:gd name="connsiteX56" fmla="*/ 1074420 w 1472575"/>
              <a:gd name="connsiteY56" fmla="*/ 801598 h 976858"/>
              <a:gd name="connsiteX57" fmla="*/ 1051560 w 1472575"/>
              <a:gd name="connsiteY57" fmla="*/ 793978 h 976858"/>
              <a:gd name="connsiteX58" fmla="*/ 1028700 w 1472575"/>
              <a:gd name="connsiteY58" fmla="*/ 801598 h 976858"/>
              <a:gd name="connsiteX59" fmla="*/ 1028700 w 1472575"/>
              <a:gd name="connsiteY59" fmla="*/ 877798 h 976858"/>
              <a:gd name="connsiteX60" fmla="*/ 990600 w 1472575"/>
              <a:gd name="connsiteY60" fmla="*/ 885418 h 976858"/>
              <a:gd name="connsiteX61" fmla="*/ 922020 w 1472575"/>
              <a:gd name="connsiteY61" fmla="*/ 870178 h 976858"/>
              <a:gd name="connsiteX62" fmla="*/ 883920 w 1472575"/>
              <a:gd name="connsiteY62" fmla="*/ 824458 h 976858"/>
              <a:gd name="connsiteX63" fmla="*/ 861060 w 1472575"/>
              <a:gd name="connsiteY63" fmla="*/ 816838 h 976858"/>
              <a:gd name="connsiteX64" fmla="*/ 838200 w 1472575"/>
              <a:gd name="connsiteY64" fmla="*/ 832078 h 976858"/>
              <a:gd name="connsiteX65" fmla="*/ 830580 w 1472575"/>
              <a:gd name="connsiteY65" fmla="*/ 862558 h 976858"/>
              <a:gd name="connsiteX66" fmla="*/ 800100 w 1472575"/>
              <a:gd name="connsiteY66" fmla="*/ 870178 h 976858"/>
              <a:gd name="connsiteX67" fmla="*/ 777240 w 1472575"/>
              <a:gd name="connsiteY67" fmla="*/ 938758 h 976858"/>
              <a:gd name="connsiteX68" fmla="*/ 731520 w 1472575"/>
              <a:gd name="connsiteY68" fmla="*/ 931138 h 976858"/>
              <a:gd name="connsiteX69" fmla="*/ 708660 w 1472575"/>
              <a:gd name="connsiteY69" fmla="*/ 923518 h 976858"/>
              <a:gd name="connsiteX70" fmla="*/ 678180 w 1472575"/>
              <a:gd name="connsiteY70" fmla="*/ 893038 h 976858"/>
              <a:gd name="connsiteX71" fmla="*/ 647700 w 1472575"/>
              <a:gd name="connsiteY71" fmla="*/ 847318 h 976858"/>
              <a:gd name="connsiteX72" fmla="*/ 640080 w 1472575"/>
              <a:gd name="connsiteY72" fmla="*/ 816838 h 976858"/>
              <a:gd name="connsiteX73" fmla="*/ 632460 w 1472575"/>
              <a:gd name="connsiteY73" fmla="*/ 839698 h 976858"/>
              <a:gd name="connsiteX74" fmla="*/ 624840 w 1472575"/>
              <a:gd name="connsiteY74" fmla="*/ 885418 h 976858"/>
              <a:gd name="connsiteX75" fmla="*/ 601980 w 1472575"/>
              <a:gd name="connsiteY75" fmla="*/ 893038 h 976858"/>
              <a:gd name="connsiteX76" fmla="*/ 586740 w 1472575"/>
              <a:gd name="connsiteY76" fmla="*/ 915898 h 976858"/>
              <a:gd name="connsiteX77" fmla="*/ 533400 w 1472575"/>
              <a:gd name="connsiteY77" fmla="*/ 893038 h 976858"/>
              <a:gd name="connsiteX78" fmla="*/ 502920 w 1472575"/>
              <a:gd name="connsiteY78" fmla="*/ 900658 h 976858"/>
              <a:gd name="connsiteX79" fmla="*/ 381000 w 1472575"/>
              <a:gd name="connsiteY79" fmla="*/ 915898 h 976858"/>
              <a:gd name="connsiteX80" fmla="*/ 358140 w 1472575"/>
              <a:gd name="connsiteY80" fmla="*/ 931138 h 976858"/>
              <a:gd name="connsiteX81" fmla="*/ 304800 w 1472575"/>
              <a:gd name="connsiteY81" fmla="*/ 908278 h 976858"/>
              <a:gd name="connsiteX82" fmla="*/ 220980 w 1472575"/>
              <a:gd name="connsiteY82" fmla="*/ 885418 h 976858"/>
              <a:gd name="connsiteX83" fmla="*/ 213360 w 1472575"/>
              <a:gd name="connsiteY83" fmla="*/ 809218 h 976858"/>
              <a:gd name="connsiteX84" fmla="*/ 137160 w 1472575"/>
              <a:gd name="connsiteY84" fmla="*/ 801598 h 976858"/>
              <a:gd name="connsiteX85" fmla="*/ 114300 w 1472575"/>
              <a:gd name="connsiteY85" fmla="*/ 793978 h 976858"/>
              <a:gd name="connsiteX86" fmla="*/ 38100 w 1472575"/>
              <a:gd name="connsiteY86" fmla="*/ 801598 h 976858"/>
              <a:gd name="connsiteX87" fmla="*/ 83820 w 1472575"/>
              <a:gd name="connsiteY87" fmla="*/ 786358 h 976858"/>
              <a:gd name="connsiteX88" fmla="*/ 106680 w 1472575"/>
              <a:gd name="connsiteY88" fmla="*/ 778738 h 976858"/>
              <a:gd name="connsiteX89" fmla="*/ 137160 w 1472575"/>
              <a:gd name="connsiteY89" fmla="*/ 771118 h 976858"/>
              <a:gd name="connsiteX90" fmla="*/ 167640 w 1472575"/>
              <a:gd name="connsiteY90" fmla="*/ 755878 h 976858"/>
              <a:gd name="connsiteX91" fmla="*/ 144780 w 1472575"/>
              <a:gd name="connsiteY91" fmla="*/ 725398 h 976858"/>
              <a:gd name="connsiteX92" fmla="*/ 129540 w 1472575"/>
              <a:gd name="connsiteY92" fmla="*/ 702538 h 976858"/>
              <a:gd name="connsiteX93" fmla="*/ 45720 w 1472575"/>
              <a:gd name="connsiteY93" fmla="*/ 694918 h 976858"/>
              <a:gd name="connsiteX94" fmla="*/ 0 w 1472575"/>
              <a:gd name="connsiteY94" fmla="*/ 656818 h 976858"/>
              <a:gd name="connsiteX95" fmla="*/ 22860 w 1472575"/>
              <a:gd name="connsiteY95" fmla="*/ 649198 h 976858"/>
              <a:gd name="connsiteX96" fmla="*/ 152400 w 1472575"/>
              <a:gd name="connsiteY96" fmla="*/ 664438 h 976858"/>
              <a:gd name="connsiteX97" fmla="*/ 220980 w 1472575"/>
              <a:gd name="connsiteY97" fmla="*/ 679678 h 976858"/>
              <a:gd name="connsiteX98" fmla="*/ 243840 w 1472575"/>
              <a:gd name="connsiteY98" fmla="*/ 694918 h 976858"/>
              <a:gd name="connsiteX99" fmla="*/ 304800 w 1472575"/>
              <a:gd name="connsiteY99" fmla="*/ 679678 h 976858"/>
              <a:gd name="connsiteX100" fmla="*/ 281940 w 1472575"/>
              <a:gd name="connsiteY100" fmla="*/ 656818 h 976858"/>
              <a:gd name="connsiteX101" fmla="*/ 236220 w 1472575"/>
              <a:gd name="connsiteY101" fmla="*/ 633958 h 976858"/>
              <a:gd name="connsiteX102" fmla="*/ 228600 w 1472575"/>
              <a:gd name="connsiteY102" fmla="*/ 565378 h 976858"/>
              <a:gd name="connsiteX103" fmla="*/ 205740 w 1472575"/>
              <a:gd name="connsiteY103" fmla="*/ 580618 h 976858"/>
              <a:gd name="connsiteX104" fmla="*/ 167640 w 1472575"/>
              <a:gd name="connsiteY104" fmla="*/ 618718 h 976858"/>
              <a:gd name="connsiteX105" fmla="*/ 152400 w 1472575"/>
              <a:gd name="connsiteY105" fmla="*/ 588238 h 976858"/>
              <a:gd name="connsiteX106" fmla="*/ 160020 w 1472575"/>
              <a:gd name="connsiteY106" fmla="*/ 557758 h 976858"/>
              <a:gd name="connsiteX107" fmla="*/ 182880 w 1472575"/>
              <a:gd name="connsiteY107" fmla="*/ 512038 h 976858"/>
              <a:gd name="connsiteX108" fmla="*/ 228600 w 1472575"/>
              <a:gd name="connsiteY108" fmla="*/ 489178 h 976858"/>
              <a:gd name="connsiteX109" fmla="*/ 259080 w 1472575"/>
              <a:gd name="connsiteY109" fmla="*/ 473938 h 976858"/>
              <a:gd name="connsiteX110" fmla="*/ 358140 w 1472575"/>
              <a:gd name="connsiteY110" fmla="*/ 481558 h 976858"/>
              <a:gd name="connsiteX111" fmla="*/ 441960 w 1472575"/>
              <a:gd name="connsiteY111" fmla="*/ 473938 h 976858"/>
              <a:gd name="connsiteX112" fmla="*/ 464820 w 1472575"/>
              <a:gd name="connsiteY112" fmla="*/ 466318 h 976858"/>
              <a:gd name="connsiteX113" fmla="*/ 548640 w 1472575"/>
              <a:gd name="connsiteY113" fmla="*/ 458698 h 976858"/>
              <a:gd name="connsiteX114" fmla="*/ 548640 w 1472575"/>
              <a:gd name="connsiteY114" fmla="*/ 367258 h 976858"/>
              <a:gd name="connsiteX115" fmla="*/ 556260 w 1472575"/>
              <a:gd name="connsiteY115" fmla="*/ 344398 h 976858"/>
              <a:gd name="connsiteX116" fmla="*/ 609600 w 1472575"/>
              <a:gd name="connsiteY116" fmla="*/ 329158 h 976858"/>
              <a:gd name="connsiteX117" fmla="*/ 586740 w 1472575"/>
              <a:gd name="connsiteY117" fmla="*/ 321538 h 976858"/>
              <a:gd name="connsiteX118" fmla="*/ 548640 w 1472575"/>
              <a:gd name="connsiteY118" fmla="*/ 313918 h 976858"/>
              <a:gd name="connsiteX119" fmla="*/ 525780 w 1472575"/>
              <a:gd name="connsiteY119" fmla="*/ 283438 h 976858"/>
              <a:gd name="connsiteX120" fmla="*/ 525780 w 1472575"/>
              <a:gd name="connsiteY120" fmla="*/ 230098 h 976858"/>
              <a:gd name="connsiteX121" fmla="*/ 548640 w 1472575"/>
              <a:gd name="connsiteY121" fmla="*/ 222478 h 976858"/>
              <a:gd name="connsiteX122" fmla="*/ 662940 w 1472575"/>
              <a:gd name="connsiteY122" fmla="*/ 222478 h 976858"/>
              <a:gd name="connsiteX123" fmla="*/ 624840 w 1472575"/>
              <a:gd name="connsiteY123" fmla="*/ 161518 h 976858"/>
              <a:gd name="connsiteX124" fmla="*/ 609600 w 1472575"/>
              <a:gd name="connsiteY124" fmla="*/ 138658 h 976858"/>
              <a:gd name="connsiteX125" fmla="*/ 601980 w 1472575"/>
              <a:gd name="connsiteY125" fmla="*/ 108178 h 976858"/>
              <a:gd name="connsiteX126" fmla="*/ 609600 w 1472575"/>
              <a:gd name="connsiteY126" fmla="*/ 39598 h 976858"/>
              <a:gd name="connsiteX127" fmla="*/ 617220 w 1472575"/>
              <a:gd name="connsiteY127" fmla="*/ 1498 h 9768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472575" h="976858">
                <a:moveTo>
                  <a:pt x="617220" y="1498"/>
                </a:moveTo>
                <a:cubicBezTo>
                  <a:pt x="627380" y="-3582"/>
                  <a:pt x="652948" y="5596"/>
                  <a:pt x="670560" y="9118"/>
                </a:cubicBezTo>
                <a:cubicBezTo>
                  <a:pt x="678436" y="10693"/>
                  <a:pt x="688751" y="10202"/>
                  <a:pt x="693420" y="16738"/>
                </a:cubicBezTo>
                <a:cubicBezTo>
                  <a:pt x="737870" y="78968"/>
                  <a:pt x="680085" y="52933"/>
                  <a:pt x="731520" y="70078"/>
                </a:cubicBezTo>
                <a:cubicBezTo>
                  <a:pt x="749656" y="15670"/>
                  <a:pt x="733394" y="33269"/>
                  <a:pt x="769620" y="9118"/>
                </a:cubicBezTo>
                <a:cubicBezTo>
                  <a:pt x="782320" y="11658"/>
                  <a:pt x="796136" y="10946"/>
                  <a:pt x="807720" y="16738"/>
                </a:cubicBezTo>
                <a:cubicBezTo>
                  <a:pt x="856420" y="41088"/>
                  <a:pt x="810051" y="34892"/>
                  <a:pt x="838200" y="70078"/>
                </a:cubicBezTo>
                <a:cubicBezTo>
                  <a:pt x="843218" y="76350"/>
                  <a:pt x="853440" y="75158"/>
                  <a:pt x="861060" y="77698"/>
                </a:cubicBezTo>
                <a:cubicBezTo>
                  <a:pt x="868680" y="75158"/>
                  <a:pt x="876197" y="72285"/>
                  <a:pt x="883920" y="70078"/>
                </a:cubicBezTo>
                <a:cubicBezTo>
                  <a:pt x="893990" y="67201"/>
                  <a:pt x="905686" y="68267"/>
                  <a:pt x="914400" y="62458"/>
                </a:cubicBezTo>
                <a:cubicBezTo>
                  <a:pt x="922020" y="57378"/>
                  <a:pt x="924560" y="47218"/>
                  <a:pt x="929640" y="39598"/>
                </a:cubicBezTo>
                <a:cubicBezTo>
                  <a:pt x="981691" y="44330"/>
                  <a:pt x="1006570" y="43591"/>
                  <a:pt x="1051560" y="54838"/>
                </a:cubicBezTo>
                <a:cubicBezTo>
                  <a:pt x="1059352" y="56786"/>
                  <a:pt x="1066800" y="59918"/>
                  <a:pt x="1074420" y="62458"/>
                </a:cubicBezTo>
                <a:cubicBezTo>
                  <a:pt x="1080408" y="98384"/>
                  <a:pt x="1080566" y="106830"/>
                  <a:pt x="1089660" y="138658"/>
                </a:cubicBezTo>
                <a:cubicBezTo>
                  <a:pt x="1095788" y="160106"/>
                  <a:pt x="1095600" y="168578"/>
                  <a:pt x="1120140" y="176758"/>
                </a:cubicBezTo>
                <a:cubicBezTo>
                  <a:pt x="1134797" y="181644"/>
                  <a:pt x="1150620" y="181838"/>
                  <a:pt x="1165860" y="184378"/>
                </a:cubicBezTo>
                <a:cubicBezTo>
                  <a:pt x="1173801" y="208200"/>
                  <a:pt x="1181501" y="237986"/>
                  <a:pt x="1203960" y="252958"/>
                </a:cubicBezTo>
                <a:lnTo>
                  <a:pt x="1226820" y="268198"/>
                </a:lnTo>
                <a:cubicBezTo>
                  <a:pt x="1234525" y="279756"/>
                  <a:pt x="1249680" y="298144"/>
                  <a:pt x="1249680" y="313918"/>
                </a:cubicBezTo>
                <a:cubicBezTo>
                  <a:pt x="1249680" y="321950"/>
                  <a:pt x="1244600" y="329158"/>
                  <a:pt x="1242060" y="336778"/>
                </a:cubicBezTo>
                <a:cubicBezTo>
                  <a:pt x="1254122" y="385027"/>
                  <a:pt x="1243871" y="358544"/>
                  <a:pt x="1280160" y="412978"/>
                </a:cubicBezTo>
                <a:lnTo>
                  <a:pt x="1280160" y="412978"/>
                </a:lnTo>
                <a:cubicBezTo>
                  <a:pt x="1287756" y="435767"/>
                  <a:pt x="1289348" y="448575"/>
                  <a:pt x="1310640" y="466318"/>
                </a:cubicBezTo>
                <a:cubicBezTo>
                  <a:pt x="1316810" y="471460"/>
                  <a:pt x="1325880" y="471398"/>
                  <a:pt x="1333500" y="473938"/>
                </a:cubicBezTo>
                <a:cubicBezTo>
                  <a:pt x="1328480" y="488997"/>
                  <a:pt x="1324069" y="508915"/>
                  <a:pt x="1310640" y="519658"/>
                </a:cubicBezTo>
                <a:cubicBezTo>
                  <a:pt x="1304368" y="524676"/>
                  <a:pt x="1295400" y="524738"/>
                  <a:pt x="1287780" y="527278"/>
                </a:cubicBezTo>
                <a:cubicBezTo>
                  <a:pt x="1285240" y="534898"/>
                  <a:pt x="1277177" y="542680"/>
                  <a:pt x="1280160" y="550138"/>
                </a:cubicBezTo>
                <a:cubicBezTo>
                  <a:pt x="1283561" y="558641"/>
                  <a:pt x="1297299" y="558227"/>
                  <a:pt x="1303020" y="565378"/>
                </a:cubicBezTo>
                <a:cubicBezTo>
                  <a:pt x="1308038" y="571650"/>
                  <a:pt x="1308433" y="580515"/>
                  <a:pt x="1310640" y="588238"/>
                </a:cubicBezTo>
                <a:cubicBezTo>
                  <a:pt x="1313517" y="598308"/>
                  <a:pt x="1311718" y="610540"/>
                  <a:pt x="1318260" y="618718"/>
                </a:cubicBezTo>
                <a:cubicBezTo>
                  <a:pt x="1323278" y="624990"/>
                  <a:pt x="1333500" y="623798"/>
                  <a:pt x="1341120" y="626338"/>
                </a:cubicBezTo>
                <a:cubicBezTo>
                  <a:pt x="1356257" y="671750"/>
                  <a:pt x="1335347" y="631071"/>
                  <a:pt x="1386840" y="656818"/>
                </a:cubicBezTo>
                <a:cubicBezTo>
                  <a:pt x="1396479" y="661637"/>
                  <a:pt x="1402080" y="672058"/>
                  <a:pt x="1409700" y="679678"/>
                </a:cubicBezTo>
                <a:cubicBezTo>
                  <a:pt x="1412141" y="689444"/>
                  <a:pt x="1419474" y="722086"/>
                  <a:pt x="1424940" y="733018"/>
                </a:cubicBezTo>
                <a:cubicBezTo>
                  <a:pt x="1429036" y="741209"/>
                  <a:pt x="1435100" y="748258"/>
                  <a:pt x="1440180" y="755878"/>
                </a:cubicBezTo>
                <a:cubicBezTo>
                  <a:pt x="1442720" y="766038"/>
                  <a:pt x="1439422" y="780074"/>
                  <a:pt x="1447800" y="786358"/>
                </a:cubicBezTo>
                <a:cubicBezTo>
                  <a:pt x="1454226" y="791177"/>
                  <a:pt x="1464980" y="773058"/>
                  <a:pt x="1470660" y="778738"/>
                </a:cubicBezTo>
                <a:cubicBezTo>
                  <a:pt x="1476340" y="784418"/>
                  <a:pt x="1468058" y="795326"/>
                  <a:pt x="1463040" y="801598"/>
                </a:cubicBezTo>
                <a:cubicBezTo>
                  <a:pt x="1449884" y="818043"/>
                  <a:pt x="1428003" y="819882"/>
                  <a:pt x="1409700" y="824458"/>
                </a:cubicBezTo>
                <a:cubicBezTo>
                  <a:pt x="1397000" y="821918"/>
                  <a:pt x="1384451" y="815232"/>
                  <a:pt x="1371600" y="816838"/>
                </a:cubicBezTo>
                <a:cubicBezTo>
                  <a:pt x="1330066" y="822030"/>
                  <a:pt x="1362351" y="841327"/>
                  <a:pt x="1341120" y="862558"/>
                </a:cubicBezTo>
                <a:cubicBezTo>
                  <a:pt x="1333715" y="869963"/>
                  <a:pt x="1320800" y="867638"/>
                  <a:pt x="1310640" y="870178"/>
                </a:cubicBezTo>
                <a:cubicBezTo>
                  <a:pt x="1303020" y="865098"/>
                  <a:pt x="1296938" y="854938"/>
                  <a:pt x="1287780" y="854938"/>
                </a:cubicBezTo>
                <a:cubicBezTo>
                  <a:pt x="1271716" y="854938"/>
                  <a:pt x="1242060" y="870178"/>
                  <a:pt x="1242060" y="870178"/>
                </a:cubicBezTo>
                <a:cubicBezTo>
                  <a:pt x="1234576" y="959986"/>
                  <a:pt x="1263245" y="954477"/>
                  <a:pt x="1211580" y="969238"/>
                </a:cubicBezTo>
                <a:cubicBezTo>
                  <a:pt x="1201510" y="972115"/>
                  <a:pt x="1191260" y="974318"/>
                  <a:pt x="1181100" y="976858"/>
                </a:cubicBezTo>
                <a:cubicBezTo>
                  <a:pt x="1173480" y="971778"/>
                  <a:pt x="1154144" y="969809"/>
                  <a:pt x="1158240" y="961618"/>
                </a:cubicBezTo>
                <a:cubicBezTo>
                  <a:pt x="1166431" y="945235"/>
                  <a:pt x="1203960" y="931138"/>
                  <a:pt x="1203960" y="931138"/>
                </a:cubicBezTo>
                <a:cubicBezTo>
                  <a:pt x="1209040" y="915898"/>
                  <a:pt x="1232566" y="894329"/>
                  <a:pt x="1219200" y="885418"/>
                </a:cubicBezTo>
                <a:cubicBezTo>
                  <a:pt x="1211580" y="880338"/>
                  <a:pt x="1204531" y="874274"/>
                  <a:pt x="1196340" y="870178"/>
                </a:cubicBezTo>
                <a:cubicBezTo>
                  <a:pt x="1189156" y="866586"/>
                  <a:pt x="1181001" y="865378"/>
                  <a:pt x="1173480" y="862558"/>
                </a:cubicBezTo>
                <a:cubicBezTo>
                  <a:pt x="1160673" y="857755"/>
                  <a:pt x="1148080" y="852398"/>
                  <a:pt x="1135380" y="847318"/>
                </a:cubicBezTo>
                <a:cubicBezTo>
                  <a:pt x="1133501" y="841681"/>
                  <a:pt x="1122368" y="801598"/>
                  <a:pt x="1112520" y="801598"/>
                </a:cubicBezTo>
                <a:cubicBezTo>
                  <a:pt x="1103362" y="801598"/>
                  <a:pt x="1102360" y="816838"/>
                  <a:pt x="1097280" y="824458"/>
                </a:cubicBezTo>
                <a:cubicBezTo>
                  <a:pt x="1099820" y="839698"/>
                  <a:pt x="1109786" y="855521"/>
                  <a:pt x="1104900" y="870178"/>
                </a:cubicBezTo>
                <a:cubicBezTo>
                  <a:pt x="1102004" y="878866"/>
                  <a:pt x="1093379" y="855687"/>
                  <a:pt x="1089660" y="847318"/>
                </a:cubicBezTo>
                <a:cubicBezTo>
                  <a:pt x="1083136" y="832638"/>
                  <a:pt x="1089660" y="806678"/>
                  <a:pt x="1074420" y="801598"/>
                </a:cubicBezTo>
                <a:lnTo>
                  <a:pt x="1051560" y="793978"/>
                </a:lnTo>
                <a:cubicBezTo>
                  <a:pt x="1043940" y="796518"/>
                  <a:pt x="1031240" y="793978"/>
                  <a:pt x="1028700" y="801598"/>
                </a:cubicBezTo>
                <a:cubicBezTo>
                  <a:pt x="1018540" y="832078"/>
                  <a:pt x="1059180" y="847318"/>
                  <a:pt x="1028700" y="877798"/>
                </a:cubicBezTo>
                <a:cubicBezTo>
                  <a:pt x="1019542" y="886956"/>
                  <a:pt x="1003300" y="882878"/>
                  <a:pt x="990600" y="885418"/>
                </a:cubicBezTo>
                <a:cubicBezTo>
                  <a:pt x="988298" y="884958"/>
                  <a:pt x="927814" y="873489"/>
                  <a:pt x="922020" y="870178"/>
                </a:cubicBezTo>
                <a:cubicBezTo>
                  <a:pt x="871228" y="841154"/>
                  <a:pt x="923372" y="856019"/>
                  <a:pt x="883920" y="824458"/>
                </a:cubicBezTo>
                <a:cubicBezTo>
                  <a:pt x="877648" y="819440"/>
                  <a:pt x="868680" y="819378"/>
                  <a:pt x="861060" y="816838"/>
                </a:cubicBezTo>
                <a:cubicBezTo>
                  <a:pt x="853440" y="821918"/>
                  <a:pt x="843280" y="824458"/>
                  <a:pt x="838200" y="832078"/>
                </a:cubicBezTo>
                <a:cubicBezTo>
                  <a:pt x="832391" y="840792"/>
                  <a:pt x="837985" y="855153"/>
                  <a:pt x="830580" y="862558"/>
                </a:cubicBezTo>
                <a:cubicBezTo>
                  <a:pt x="823175" y="869963"/>
                  <a:pt x="810260" y="867638"/>
                  <a:pt x="800100" y="870178"/>
                </a:cubicBezTo>
                <a:cubicBezTo>
                  <a:pt x="799707" y="872537"/>
                  <a:pt x="795874" y="934099"/>
                  <a:pt x="777240" y="938758"/>
                </a:cubicBezTo>
                <a:cubicBezTo>
                  <a:pt x="762251" y="942505"/>
                  <a:pt x="746602" y="934490"/>
                  <a:pt x="731520" y="931138"/>
                </a:cubicBezTo>
                <a:cubicBezTo>
                  <a:pt x="723679" y="929396"/>
                  <a:pt x="716280" y="926058"/>
                  <a:pt x="708660" y="923518"/>
                </a:cubicBezTo>
                <a:cubicBezTo>
                  <a:pt x="698500" y="913358"/>
                  <a:pt x="687156" y="904258"/>
                  <a:pt x="678180" y="893038"/>
                </a:cubicBezTo>
                <a:cubicBezTo>
                  <a:pt x="666738" y="878735"/>
                  <a:pt x="647700" y="847318"/>
                  <a:pt x="647700" y="847318"/>
                </a:cubicBezTo>
                <a:cubicBezTo>
                  <a:pt x="645160" y="837158"/>
                  <a:pt x="649447" y="821522"/>
                  <a:pt x="640080" y="816838"/>
                </a:cubicBezTo>
                <a:cubicBezTo>
                  <a:pt x="632896" y="813246"/>
                  <a:pt x="634202" y="831857"/>
                  <a:pt x="632460" y="839698"/>
                </a:cubicBezTo>
                <a:cubicBezTo>
                  <a:pt x="629108" y="854780"/>
                  <a:pt x="632505" y="872003"/>
                  <a:pt x="624840" y="885418"/>
                </a:cubicBezTo>
                <a:cubicBezTo>
                  <a:pt x="620855" y="892392"/>
                  <a:pt x="609600" y="890498"/>
                  <a:pt x="601980" y="893038"/>
                </a:cubicBezTo>
                <a:cubicBezTo>
                  <a:pt x="596900" y="900658"/>
                  <a:pt x="595428" y="913002"/>
                  <a:pt x="586740" y="915898"/>
                </a:cubicBezTo>
                <a:cubicBezTo>
                  <a:pt x="570338" y="921365"/>
                  <a:pt x="544893" y="900700"/>
                  <a:pt x="533400" y="893038"/>
                </a:cubicBezTo>
                <a:cubicBezTo>
                  <a:pt x="523240" y="895578"/>
                  <a:pt x="513321" y="899434"/>
                  <a:pt x="502920" y="900658"/>
                </a:cubicBezTo>
                <a:cubicBezTo>
                  <a:pt x="481999" y="903119"/>
                  <a:pt x="414384" y="899206"/>
                  <a:pt x="381000" y="915898"/>
                </a:cubicBezTo>
                <a:cubicBezTo>
                  <a:pt x="372809" y="919994"/>
                  <a:pt x="365760" y="926058"/>
                  <a:pt x="358140" y="931138"/>
                </a:cubicBezTo>
                <a:cubicBezTo>
                  <a:pt x="277511" y="910981"/>
                  <a:pt x="372458" y="938348"/>
                  <a:pt x="304800" y="908278"/>
                </a:cubicBezTo>
                <a:cubicBezTo>
                  <a:pt x="273160" y="894216"/>
                  <a:pt x="253575" y="891937"/>
                  <a:pt x="220980" y="885418"/>
                </a:cubicBezTo>
                <a:cubicBezTo>
                  <a:pt x="218440" y="860018"/>
                  <a:pt x="231410" y="827268"/>
                  <a:pt x="213360" y="809218"/>
                </a:cubicBezTo>
                <a:cubicBezTo>
                  <a:pt x="195310" y="791168"/>
                  <a:pt x="162390" y="805480"/>
                  <a:pt x="137160" y="801598"/>
                </a:cubicBezTo>
                <a:cubicBezTo>
                  <a:pt x="129221" y="800377"/>
                  <a:pt x="121920" y="796518"/>
                  <a:pt x="114300" y="793978"/>
                </a:cubicBezTo>
                <a:cubicBezTo>
                  <a:pt x="88900" y="796518"/>
                  <a:pt x="62865" y="807789"/>
                  <a:pt x="38100" y="801598"/>
                </a:cubicBezTo>
                <a:cubicBezTo>
                  <a:pt x="22515" y="797702"/>
                  <a:pt x="68580" y="791438"/>
                  <a:pt x="83820" y="786358"/>
                </a:cubicBezTo>
                <a:cubicBezTo>
                  <a:pt x="91440" y="783818"/>
                  <a:pt x="98888" y="780686"/>
                  <a:pt x="106680" y="778738"/>
                </a:cubicBezTo>
                <a:cubicBezTo>
                  <a:pt x="116840" y="776198"/>
                  <a:pt x="127354" y="774795"/>
                  <a:pt x="137160" y="771118"/>
                </a:cubicBezTo>
                <a:cubicBezTo>
                  <a:pt x="147796" y="767130"/>
                  <a:pt x="157480" y="760958"/>
                  <a:pt x="167640" y="755878"/>
                </a:cubicBezTo>
                <a:cubicBezTo>
                  <a:pt x="160020" y="745718"/>
                  <a:pt x="152162" y="735732"/>
                  <a:pt x="144780" y="725398"/>
                </a:cubicBezTo>
                <a:cubicBezTo>
                  <a:pt x="139457" y="717946"/>
                  <a:pt x="138293" y="705231"/>
                  <a:pt x="129540" y="702538"/>
                </a:cubicBezTo>
                <a:cubicBezTo>
                  <a:pt x="102725" y="694287"/>
                  <a:pt x="73660" y="697458"/>
                  <a:pt x="45720" y="694918"/>
                </a:cubicBezTo>
                <a:cubicBezTo>
                  <a:pt x="38824" y="690321"/>
                  <a:pt x="0" y="666597"/>
                  <a:pt x="0" y="656818"/>
                </a:cubicBezTo>
                <a:cubicBezTo>
                  <a:pt x="0" y="648786"/>
                  <a:pt x="15240" y="651738"/>
                  <a:pt x="22860" y="649198"/>
                </a:cubicBezTo>
                <a:lnTo>
                  <a:pt x="152400" y="664438"/>
                </a:lnTo>
                <a:cubicBezTo>
                  <a:pt x="168789" y="666779"/>
                  <a:pt x="202830" y="670603"/>
                  <a:pt x="220980" y="679678"/>
                </a:cubicBezTo>
                <a:cubicBezTo>
                  <a:pt x="229171" y="683774"/>
                  <a:pt x="236220" y="689838"/>
                  <a:pt x="243840" y="694918"/>
                </a:cubicBezTo>
                <a:cubicBezTo>
                  <a:pt x="264160" y="689838"/>
                  <a:pt x="289989" y="694489"/>
                  <a:pt x="304800" y="679678"/>
                </a:cubicBezTo>
                <a:cubicBezTo>
                  <a:pt x="312420" y="672058"/>
                  <a:pt x="290219" y="663717"/>
                  <a:pt x="281940" y="656818"/>
                </a:cubicBezTo>
                <a:cubicBezTo>
                  <a:pt x="262245" y="640405"/>
                  <a:pt x="259131" y="641595"/>
                  <a:pt x="236220" y="633958"/>
                </a:cubicBezTo>
                <a:cubicBezTo>
                  <a:pt x="233680" y="611098"/>
                  <a:pt x="240012" y="585348"/>
                  <a:pt x="228600" y="565378"/>
                </a:cubicBezTo>
                <a:cubicBezTo>
                  <a:pt x="224056" y="557427"/>
                  <a:pt x="212216" y="574142"/>
                  <a:pt x="205740" y="580618"/>
                </a:cubicBezTo>
                <a:cubicBezTo>
                  <a:pt x="154940" y="631418"/>
                  <a:pt x="228600" y="578078"/>
                  <a:pt x="167640" y="618718"/>
                </a:cubicBezTo>
                <a:cubicBezTo>
                  <a:pt x="162560" y="608558"/>
                  <a:pt x="153809" y="599510"/>
                  <a:pt x="152400" y="588238"/>
                </a:cubicBezTo>
                <a:cubicBezTo>
                  <a:pt x="151101" y="577846"/>
                  <a:pt x="157143" y="567828"/>
                  <a:pt x="160020" y="557758"/>
                </a:cubicBezTo>
                <a:cubicBezTo>
                  <a:pt x="164978" y="540405"/>
                  <a:pt x="169522" y="525396"/>
                  <a:pt x="182880" y="512038"/>
                </a:cubicBezTo>
                <a:cubicBezTo>
                  <a:pt x="201185" y="493733"/>
                  <a:pt x="206909" y="498474"/>
                  <a:pt x="228600" y="489178"/>
                </a:cubicBezTo>
                <a:cubicBezTo>
                  <a:pt x="239041" y="484703"/>
                  <a:pt x="248920" y="479018"/>
                  <a:pt x="259080" y="473938"/>
                </a:cubicBezTo>
                <a:cubicBezTo>
                  <a:pt x="292100" y="476478"/>
                  <a:pt x="325022" y="481558"/>
                  <a:pt x="358140" y="481558"/>
                </a:cubicBezTo>
                <a:cubicBezTo>
                  <a:pt x="386195" y="481558"/>
                  <a:pt x="414187" y="477906"/>
                  <a:pt x="441960" y="473938"/>
                </a:cubicBezTo>
                <a:cubicBezTo>
                  <a:pt x="449911" y="472802"/>
                  <a:pt x="456869" y="467454"/>
                  <a:pt x="464820" y="466318"/>
                </a:cubicBezTo>
                <a:cubicBezTo>
                  <a:pt x="492593" y="462350"/>
                  <a:pt x="520700" y="461238"/>
                  <a:pt x="548640" y="458698"/>
                </a:cubicBezTo>
                <a:cubicBezTo>
                  <a:pt x="534737" y="416988"/>
                  <a:pt x="537297" y="435314"/>
                  <a:pt x="548640" y="367258"/>
                </a:cubicBezTo>
                <a:cubicBezTo>
                  <a:pt x="549960" y="359335"/>
                  <a:pt x="549449" y="348655"/>
                  <a:pt x="556260" y="344398"/>
                </a:cubicBezTo>
                <a:cubicBezTo>
                  <a:pt x="571941" y="334598"/>
                  <a:pt x="591820" y="334238"/>
                  <a:pt x="609600" y="329158"/>
                </a:cubicBezTo>
                <a:cubicBezTo>
                  <a:pt x="601980" y="326618"/>
                  <a:pt x="594532" y="323486"/>
                  <a:pt x="586740" y="321538"/>
                </a:cubicBezTo>
                <a:cubicBezTo>
                  <a:pt x="574175" y="318397"/>
                  <a:pt x="559623" y="320782"/>
                  <a:pt x="548640" y="313918"/>
                </a:cubicBezTo>
                <a:cubicBezTo>
                  <a:pt x="537870" y="307187"/>
                  <a:pt x="533400" y="293598"/>
                  <a:pt x="525780" y="283438"/>
                </a:cubicBezTo>
                <a:cubicBezTo>
                  <a:pt x="519597" y="264888"/>
                  <a:pt x="510021" y="249797"/>
                  <a:pt x="525780" y="230098"/>
                </a:cubicBezTo>
                <a:cubicBezTo>
                  <a:pt x="530798" y="223826"/>
                  <a:pt x="541020" y="225018"/>
                  <a:pt x="548640" y="222478"/>
                </a:cubicBezTo>
                <a:cubicBezTo>
                  <a:pt x="574090" y="226720"/>
                  <a:pt x="642955" y="242463"/>
                  <a:pt x="662940" y="222478"/>
                </a:cubicBezTo>
                <a:cubicBezTo>
                  <a:pt x="688330" y="197088"/>
                  <a:pt x="636252" y="169126"/>
                  <a:pt x="624840" y="161518"/>
                </a:cubicBezTo>
                <a:cubicBezTo>
                  <a:pt x="619760" y="153898"/>
                  <a:pt x="613208" y="147076"/>
                  <a:pt x="609600" y="138658"/>
                </a:cubicBezTo>
                <a:cubicBezTo>
                  <a:pt x="605475" y="129032"/>
                  <a:pt x="601980" y="118651"/>
                  <a:pt x="601980" y="108178"/>
                </a:cubicBezTo>
                <a:cubicBezTo>
                  <a:pt x="601980" y="85177"/>
                  <a:pt x="607311" y="62485"/>
                  <a:pt x="609600" y="39598"/>
                </a:cubicBezTo>
                <a:cubicBezTo>
                  <a:pt x="609853" y="37071"/>
                  <a:pt x="607060" y="6578"/>
                  <a:pt x="617220" y="1498"/>
                </a:cubicBezTo>
                <a:close/>
              </a:path>
            </a:pathLst>
          </a:custGeom>
          <a:solidFill>
            <a:schemeClr val="accent2"/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7" name="Полилиния 83">
            <a:extLst>
              <a:ext uri="{FF2B5EF4-FFF2-40B4-BE49-F238E27FC236}">
                <a16:creationId xmlns:a16="http://schemas.microsoft.com/office/drawing/2014/main" id="{C42E4DCC-C4D1-4B24-A9B6-08DBB2C677D4}"/>
              </a:ext>
            </a:extLst>
          </p:cNvPr>
          <p:cNvSpPr/>
          <p:nvPr/>
        </p:nvSpPr>
        <p:spPr>
          <a:xfrm>
            <a:off x="4219446" y="4067989"/>
            <a:ext cx="1172446" cy="928037"/>
          </a:xfrm>
          <a:custGeom>
            <a:avLst/>
            <a:gdLst>
              <a:gd name="connsiteX0" fmla="*/ 507545 w 1292405"/>
              <a:gd name="connsiteY0" fmla="*/ 1021326 h 1022989"/>
              <a:gd name="connsiteX1" fmla="*/ 446585 w 1292405"/>
              <a:gd name="connsiteY1" fmla="*/ 1013706 h 1022989"/>
              <a:gd name="connsiteX2" fmla="*/ 423725 w 1292405"/>
              <a:gd name="connsiteY2" fmla="*/ 922266 h 1022989"/>
              <a:gd name="connsiteX3" fmla="*/ 393245 w 1292405"/>
              <a:gd name="connsiteY3" fmla="*/ 914646 h 1022989"/>
              <a:gd name="connsiteX4" fmla="*/ 385625 w 1292405"/>
              <a:gd name="connsiteY4" fmla="*/ 891786 h 1022989"/>
              <a:gd name="connsiteX5" fmla="*/ 378005 w 1292405"/>
              <a:gd name="connsiteY5" fmla="*/ 830826 h 1022989"/>
              <a:gd name="connsiteX6" fmla="*/ 362765 w 1292405"/>
              <a:gd name="connsiteY6" fmla="*/ 807966 h 1022989"/>
              <a:gd name="connsiteX7" fmla="*/ 370385 w 1292405"/>
              <a:gd name="connsiteY7" fmla="*/ 785106 h 1022989"/>
              <a:gd name="connsiteX8" fmla="*/ 461825 w 1292405"/>
              <a:gd name="connsiteY8" fmla="*/ 807966 h 1022989"/>
              <a:gd name="connsiteX9" fmla="*/ 484685 w 1292405"/>
              <a:gd name="connsiteY9" fmla="*/ 800346 h 1022989"/>
              <a:gd name="connsiteX10" fmla="*/ 477065 w 1292405"/>
              <a:gd name="connsiteY10" fmla="*/ 731766 h 1022989"/>
              <a:gd name="connsiteX11" fmla="*/ 469445 w 1292405"/>
              <a:gd name="connsiteY11" fmla="*/ 701286 h 1022989"/>
              <a:gd name="connsiteX12" fmla="*/ 446585 w 1292405"/>
              <a:gd name="connsiteY12" fmla="*/ 693666 h 1022989"/>
              <a:gd name="connsiteX13" fmla="*/ 408485 w 1292405"/>
              <a:gd name="connsiteY13" fmla="*/ 647946 h 1022989"/>
              <a:gd name="connsiteX14" fmla="*/ 416105 w 1292405"/>
              <a:gd name="connsiteY14" fmla="*/ 625086 h 1022989"/>
              <a:gd name="connsiteX15" fmla="*/ 393245 w 1292405"/>
              <a:gd name="connsiteY15" fmla="*/ 609846 h 1022989"/>
              <a:gd name="connsiteX16" fmla="*/ 347525 w 1292405"/>
              <a:gd name="connsiteY16" fmla="*/ 640326 h 1022989"/>
              <a:gd name="connsiteX17" fmla="*/ 332285 w 1292405"/>
              <a:gd name="connsiteY17" fmla="*/ 617466 h 1022989"/>
              <a:gd name="connsiteX18" fmla="*/ 309425 w 1292405"/>
              <a:gd name="connsiteY18" fmla="*/ 602226 h 1022989"/>
              <a:gd name="connsiteX19" fmla="*/ 286565 w 1292405"/>
              <a:gd name="connsiteY19" fmla="*/ 579366 h 1022989"/>
              <a:gd name="connsiteX20" fmla="*/ 294185 w 1292405"/>
              <a:gd name="connsiteY20" fmla="*/ 548886 h 1022989"/>
              <a:gd name="connsiteX21" fmla="*/ 309425 w 1292405"/>
              <a:gd name="connsiteY21" fmla="*/ 503166 h 1022989"/>
              <a:gd name="connsiteX22" fmla="*/ 301805 w 1292405"/>
              <a:gd name="connsiteY22" fmla="*/ 480306 h 1022989"/>
              <a:gd name="connsiteX23" fmla="*/ 271325 w 1292405"/>
              <a:gd name="connsiteY23" fmla="*/ 434586 h 1022989"/>
              <a:gd name="connsiteX24" fmla="*/ 263705 w 1292405"/>
              <a:gd name="connsiteY24" fmla="*/ 411726 h 1022989"/>
              <a:gd name="connsiteX25" fmla="*/ 225605 w 1292405"/>
              <a:gd name="connsiteY25" fmla="*/ 404106 h 1022989"/>
              <a:gd name="connsiteX26" fmla="*/ 179885 w 1292405"/>
              <a:gd name="connsiteY26" fmla="*/ 388866 h 1022989"/>
              <a:gd name="connsiteX27" fmla="*/ 149405 w 1292405"/>
              <a:gd name="connsiteY27" fmla="*/ 381246 h 1022989"/>
              <a:gd name="connsiteX28" fmla="*/ 134165 w 1292405"/>
              <a:gd name="connsiteY28" fmla="*/ 358386 h 1022989"/>
              <a:gd name="connsiteX29" fmla="*/ 80825 w 1292405"/>
              <a:gd name="connsiteY29" fmla="*/ 343146 h 1022989"/>
              <a:gd name="connsiteX30" fmla="*/ 73205 w 1292405"/>
              <a:gd name="connsiteY30" fmla="*/ 312666 h 1022989"/>
              <a:gd name="connsiteX31" fmla="*/ 65585 w 1292405"/>
              <a:gd name="connsiteY31" fmla="*/ 244086 h 1022989"/>
              <a:gd name="connsiteX32" fmla="*/ 19865 w 1292405"/>
              <a:gd name="connsiteY32" fmla="*/ 221226 h 1022989"/>
              <a:gd name="connsiteX33" fmla="*/ 4625 w 1292405"/>
              <a:gd name="connsiteY33" fmla="*/ 190746 h 1022989"/>
              <a:gd name="connsiteX34" fmla="*/ 27485 w 1292405"/>
              <a:gd name="connsiteY34" fmla="*/ 61206 h 1022989"/>
              <a:gd name="connsiteX35" fmla="*/ 57965 w 1292405"/>
              <a:gd name="connsiteY35" fmla="*/ 15486 h 1022989"/>
              <a:gd name="connsiteX36" fmla="*/ 103685 w 1292405"/>
              <a:gd name="connsiteY36" fmla="*/ 23106 h 1022989"/>
              <a:gd name="connsiteX37" fmla="*/ 118925 w 1292405"/>
              <a:gd name="connsiteY37" fmla="*/ 45966 h 1022989"/>
              <a:gd name="connsiteX38" fmla="*/ 210365 w 1292405"/>
              <a:gd name="connsiteY38" fmla="*/ 38346 h 1022989"/>
              <a:gd name="connsiteX39" fmla="*/ 248465 w 1292405"/>
              <a:gd name="connsiteY39" fmla="*/ 30726 h 1022989"/>
              <a:gd name="connsiteX40" fmla="*/ 271325 w 1292405"/>
              <a:gd name="connsiteY40" fmla="*/ 15486 h 1022989"/>
              <a:gd name="connsiteX41" fmla="*/ 294185 w 1292405"/>
              <a:gd name="connsiteY41" fmla="*/ 7866 h 1022989"/>
              <a:gd name="connsiteX42" fmla="*/ 362765 w 1292405"/>
              <a:gd name="connsiteY42" fmla="*/ 23106 h 1022989"/>
              <a:gd name="connsiteX43" fmla="*/ 385625 w 1292405"/>
              <a:gd name="connsiteY43" fmla="*/ 246 h 1022989"/>
              <a:gd name="connsiteX44" fmla="*/ 484685 w 1292405"/>
              <a:gd name="connsiteY44" fmla="*/ 30726 h 1022989"/>
              <a:gd name="connsiteX45" fmla="*/ 492305 w 1292405"/>
              <a:gd name="connsiteY45" fmla="*/ 68826 h 1022989"/>
              <a:gd name="connsiteX46" fmla="*/ 522785 w 1292405"/>
              <a:gd name="connsiteY46" fmla="*/ 84066 h 1022989"/>
              <a:gd name="connsiteX47" fmla="*/ 568505 w 1292405"/>
              <a:gd name="connsiteY47" fmla="*/ 99306 h 1022989"/>
              <a:gd name="connsiteX48" fmla="*/ 591365 w 1292405"/>
              <a:gd name="connsiteY48" fmla="*/ 91686 h 1022989"/>
              <a:gd name="connsiteX49" fmla="*/ 644705 w 1292405"/>
              <a:gd name="connsiteY49" fmla="*/ 106926 h 1022989"/>
              <a:gd name="connsiteX50" fmla="*/ 659945 w 1292405"/>
              <a:gd name="connsiteY50" fmla="*/ 76446 h 1022989"/>
              <a:gd name="connsiteX51" fmla="*/ 667565 w 1292405"/>
              <a:gd name="connsiteY51" fmla="*/ 99306 h 1022989"/>
              <a:gd name="connsiteX52" fmla="*/ 621845 w 1292405"/>
              <a:gd name="connsiteY52" fmla="*/ 84066 h 1022989"/>
              <a:gd name="connsiteX53" fmla="*/ 545645 w 1292405"/>
              <a:gd name="connsiteY53" fmla="*/ 99306 h 1022989"/>
              <a:gd name="connsiteX54" fmla="*/ 621845 w 1292405"/>
              <a:gd name="connsiteY54" fmla="*/ 91686 h 1022989"/>
              <a:gd name="connsiteX55" fmla="*/ 644705 w 1292405"/>
              <a:gd name="connsiteY55" fmla="*/ 76446 h 1022989"/>
              <a:gd name="connsiteX56" fmla="*/ 675185 w 1292405"/>
              <a:gd name="connsiteY56" fmla="*/ 129786 h 1022989"/>
              <a:gd name="connsiteX57" fmla="*/ 713285 w 1292405"/>
              <a:gd name="connsiteY57" fmla="*/ 167886 h 1022989"/>
              <a:gd name="connsiteX58" fmla="*/ 743765 w 1292405"/>
              <a:gd name="connsiteY58" fmla="*/ 175506 h 1022989"/>
              <a:gd name="connsiteX59" fmla="*/ 736145 w 1292405"/>
              <a:gd name="connsiteY59" fmla="*/ 221226 h 1022989"/>
              <a:gd name="connsiteX60" fmla="*/ 736145 w 1292405"/>
              <a:gd name="connsiteY60" fmla="*/ 282186 h 1022989"/>
              <a:gd name="connsiteX61" fmla="*/ 797105 w 1292405"/>
              <a:gd name="connsiteY61" fmla="*/ 305046 h 1022989"/>
              <a:gd name="connsiteX62" fmla="*/ 850445 w 1292405"/>
              <a:gd name="connsiteY62" fmla="*/ 297426 h 1022989"/>
              <a:gd name="connsiteX63" fmla="*/ 858065 w 1292405"/>
              <a:gd name="connsiteY63" fmla="*/ 266946 h 1022989"/>
              <a:gd name="connsiteX64" fmla="*/ 865685 w 1292405"/>
              <a:gd name="connsiteY64" fmla="*/ 244086 h 1022989"/>
              <a:gd name="connsiteX65" fmla="*/ 949505 w 1292405"/>
              <a:gd name="connsiteY65" fmla="*/ 251706 h 1022989"/>
              <a:gd name="connsiteX66" fmla="*/ 972365 w 1292405"/>
              <a:gd name="connsiteY66" fmla="*/ 266946 h 1022989"/>
              <a:gd name="connsiteX67" fmla="*/ 995225 w 1292405"/>
              <a:gd name="connsiteY67" fmla="*/ 274566 h 1022989"/>
              <a:gd name="connsiteX68" fmla="*/ 1018085 w 1292405"/>
              <a:gd name="connsiteY68" fmla="*/ 266946 h 1022989"/>
              <a:gd name="connsiteX69" fmla="*/ 1040945 w 1292405"/>
              <a:gd name="connsiteY69" fmla="*/ 221226 h 1022989"/>
              <a:gd name="connsiteX70" fmla="*/ 1056185 w 1292405"/>
              <a:gd name="connsiteY70" fmla="*/ 198366 h 1022989"/>
              <a:gd name="connsiteX71" fmla="*/ 1063805 w 1292405"/>
              <a:gd name="connsiteY71" fmla="*/ 175506 h 1022989"/>
              <a:gd name="connsiteX72" fmla="*/ 1147625 w 1292405"/>
              <a:gd name="connsiteY72" fmla="*/ 167886 h 1022989"/>
              <a:gd name="connsiteX73" fmla="*/ 1193345 w 1292405"/>
              <a:gd name="connsiteY73" fmla="*/ 122166 h 1022989"/>
              <a:gd name="connsiteX74" fmla="*/ 1200965 w 1292405"/>
              <a:gd name="connsiteY74" fmla="*/ 160266 h 1022989"/>
              <a:gd name="connsiteX75" fmla="*/ 1208585 w 1292405"/>
              <a:gd name="connsiteY75" fmla="*/ 183126 h 1022989"/>
              <a:gd name="connsiteX76" fmla="*/ 1231445 w 1292405"/>
              <a:gd name="connsiteY76" fmla="*/ 198366 h 1022989"/>
              <a:gd name="connsiteX77" fmla="*/ 1239065 w 1292405"/>
              <a:gd name="connsiteY77" fmla="*/ 244086 h 1022989"/>
              <a:gd name="connsiteX78" fmla="*/ 1254305 w 1292405"/>
              <a:gd name="connsiteY78" fmla="*/ 266946 h 1022989"/>
              <a:gd name="connsiteX79" fmla="*/ 1231445 w 1292405"/>
              <a:gd name="connsiteY79" fmla="*/ 297426 h 1022989"/>
              <a:gd name="connsiteX80" fmla="*/ 1185725 w 1292405"/>
              <a:gd name="connsiteY80" fmla="*/ 327906 h 1022989"/>
              <a:gd name="connsiteX81" fmla="*/ 1193345 w 1292405"/>
              <a:gd name="connsiteY81" fmla="*/ 350766 h 1022989"/>
              <a:gd name="connsiteX82" fmla="*/ 1200965 w 1292405"/>
              <a:gd name="connsiteY82" fmla="*/ 396486 h 1022989"/>
              <a:gd name="connsiteX83" fmla="*/ 1223825 w 1292405"/>
              <a:gd name="connsiteY83" fmla="*/ 419346 h 1022989"/>
              <a:gd name="connsiteX84" fmla="*/ 1231445 w 1292405"/>
              <a:gd name="connsiteY84" fmla="*/ 442206 h 1022989"/>
              <a:gd name="connsiteX85" fmla="*/ 1254305 w 1292405"/>
              <a:gd name="connsiteY85" fmla="*/ 449826 h 1022989"/>
              <a:gd name="connsiteX86" fmla="*/ 1239065 w 1292405"/>
              <a:gd name="connsiteY86" fmla="*/ 510786 h 1022989"/>
              <a:gd name="connsiteX87" fmla="*/ 1246685 w 1292405"/>
              <a:gd name="connsiteY87" fmla="*/ 579366 h 1022989"/>
              <a:gd name="connsiteX88" fmla="*/ 1269545 w 1292405"/>
              <a:gd name="connsiteY88" fmla="*/ 586986 h 1022989"/>
              <a:gd name="connsiteX89" fmla="*/ 1292405 w 1292405"/>
              <a:gd name="connsiteY89" fmla="*/ 632706 h 1022989"/>
              <a:gd name="connsiteX90" fmla="*/ 1284785 w 1292405"/>
              <a:gd name="connsiteY90" fmla="*/ 663186 h 1022989"/>
              <a:gd name="connsiteX91" fmla="*/ 1216205 w 1292405"/>
              <a:gd name="connsiteY91" fmla="*/ 663186 h 1022989"/>
              <a:gd name="connsiteX92" fmla="*/ 1193345 w 1292405"/>
              <a:gd name="connsiteY92" fmla="*/ 647946 h 1022989"/>
              <a:gd name="connsiteX93" fmla="*/ 1162865 w 1292405"/>
              <a:gd name="connsiteY93" fmla="*/ 693666 h 1022989"/>
              <a:gd name="connsiteX94" fmla="*/ 1231445 w 1292405"/>
              <a:gd name="connsiteY94" fmla="*/ 731766 h 1022989"/>
              <a:gd name="connsiteX95" fmla="*/ 1254305 w 1292405"/>
              <a:gd name="connsiteY95" fmla="*/ 739386 h 1022989"/>
              <a:gd name="connsiteX96" fmla="*/ 1261925 w 1292405"/>
              <a:gd name="connsiteY96" fmla="*/ 762246 h 1022989"/>
              <a:gd name="connsiteX97" fmla="*/ 1200965 w 1292405"/>
              <a:gd name="connsiteY97" fmla="*/ 785106 h 1022989"/>
              <a:gd name="connsiteX98" fmla="*/ 1178105 w 1292405"/>
              <a:gd name="connsiteY98" fmla="*/ 807966 h 1022989"/>
              <a:gd name="connsiteX99" fmla="*/ 1185725 w 1292405"/>
              <a:gd name="connsiteY99" fmla="*/ 846066 h 1022989"/>
              <a:gd name="connsiteX100" fmla="*/ 1147625 w 1292405"/>
              <a:gd name="connsiteY100" fmla="*/ 891786 h 1022989"/>
              <a:gd name="connsiteX101" fmla="*/ 1079045 w 1292405"/>
              <a:gd name="connsiteY101" fmla="*/ 884166 h 1022989"/>
              <a:gd name="connsiteX102" fmla="*/ 873305 w 1292405"/>
              <a:gd name="connsiteY102" fmla="*/ 907026 h 1022989"/>
              <a:gd name="connsiteX103" fmla="*/ 850445 w 1292405"/>
              <a:gd name="connsiteY103" fmla="*/ 914646 h 1022989"/>
              <a:gd name="connsiteX104" fmla="*/ 766625 w 1292405"/>
              <a:gd name="connsiteY104" fmla="*/ 922266 h 1022989"/>
              <a:gd name="connsiteX105" fmla="*/ 781865 w 1292405"/>
              <a:gd name="connsiteY105" fmla="*/ 952746 h 1022989"/>
              <a:gd name="connsiteX106" fmla="*/ 698045 w 1292405"/>
              <a:gd name="connsiteY106" fmla="*/ 983226 h 1022989"/>
              <a:gd name="connsiteX107" fmla="*/ 675185 w 1292405"/>
              <a:gd name="connsiteY107" fmla="*/ 998466 h 1022989"/>
              <a:gd name="connsiteX108" fmla="*/ 652325 w 1292405"/>
              <a:gd name="connsiteY108" fmla="*/ 990846 h 1022989"/>
              <a:gd name="connsiteX109" fmla="*/ 629465 w 1292405"/>
              <a:gd name="connsiteY109" fmla="*/ 967986 h 1022989"/>
              <a:gd name="connsiteX110" fmla="*/ 560885 w 1292405"/>
              <a:gd name="connsiteY110" fmla="*/ 998466 h 1022989"/>
              <a:gd name="connsiteX111" fmla="*/ 530405 w 1292405"/>
              <a:gd name="connsiteY111" fmla="*/ 1021326 h 1022989"/>
              <a:gd name="connsiteX112" fmla="*/ 507545 w 1292405"/>
              <a:gd name="connsiteY112" fmla="*/ 1021326 h 1022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1292405" h="1022989">
                <a:moveTo>
                  <a:pt x="507545" y="1021326"/>
                </a:moveTo>
                <a:cubicBezTo>
                  <a:pt x="493575" y="1020056"/>
                  <a:pt x="464901" y="1022864"/>
                  <a:pt x="446585" y="1013706"/>
                </a:cubicBezTo>
                <a:cubicBezTo>
                  <a:pt x="426453" y="1003640"/>
                  <a:pt x="425064" y="924676"/>
                  <a:pt x="423725" y="922266"/>
                </a:cubicBezTo>
                <a:cubicBezTo>
                  <a:pt x="418639" y="913111"/>
                  <a:pt x="403405" y="917186"/>
                  <a:pt x="393245" y="914646"/>
                </a:cubicBezTo>
                <a:cubicBezTo>
                  <a:pt x="390705" y="907026"/>
                  <a:pt x="387062" y="899689"/>
                  <a:pt x="385625" y="891786"/>
                </a:cubicBezTo>
                <a:cubicBezTo>
                  <a:pt x="381962" y="871638"/>
                  <a:pt x="383393" y="850583"/>
                  <a:pt x="378005" y="830826"/>
                </a:cubicBezTo>
                <a:cubicBezTo>
                  <a:pt x="375595" y="821991"/>
                  <a:pt x="367845" y="815586"/>
                  <a:pt x="362765" y="807966"/>
                </a:cubicBezTo>
                <a:cubicBezTo>
                  <a:pt x="365305" y="800346"/>
                  <a:pt x="362544" y="786848"/>
                  <a:pt x="370385" y="785106"/>
                </a:cubicBezTo>
                <a:cubicBezTo>
                  <a:pt x="407890" y="776772"/>
                  <a:pt x="432292" y="793199"/>
                  <a:pt x="461825" y="807966"/>
                </a:cubicBezTo>
                <a:cubicBezTo>
                  <a:pt x="469445" y="805426"/>
                  <a:pt x="479005" y="806026"/>
                  <a:pt x="484685" y="800346"/>
                </a:cubicBezTo>
                <a:cubicBezTo>
                  <a:pt x="504243" y="780788"/>
                  <a:pt x="481129" y="748022"/>
                  <a:pt x="477065" y="731766"/>
                </a:cubicBezTo>
                <a:cubicBezTo>
                  <a:pt x="474525" y="721606"/>
                  <a:pt x="475987" y="709464"/>
                  <a:pt x="469445" y="701286"/>
                </a:cubicBezTo>
                <a:cubicBezTo>
                  <a:pt x="464427" y="695014"/>
                  <a:pt x="454205" y="696206"/>
                  <a:pt x="446585" y="693666"/>
                </a:cubicBezTo>
                <a:cubicBezTo>
                  <a:pt x="428078" y="679785"/>
                  <a:pt x="408485" y="674127"/>
                  <a:pt x="408485" y="647946"/>
                </a:cubicBezTo>
                <a:cubicBezTo>
                  <a:pt x="408485" y="639914"/>
                  <a:pt x="413565" y="632706"/>
                  <a:pt x="416105" y="625086"/>
                </a:cubicBezTo>
                <a:cubicBezTo>
                  <a:pt x="408485" y="620006"/>
                  <a:pt x="402278" y="611352"/>
                  <a:pt x="393245" y="609846"/>
                </a:cubicBezTo>
                <a:cubicBezTo>
                  <a:pt x="374340" y="606695"/>
                  <a:pt x="357042" y="630809"/>
                  <a:pt x="347525" y="640326"/>
                </a:cubicBezTo>
                <a:cubicBezTo>
                  <a:pt x="342445" y="632706"/>
                  <a:pt x="338761" y="623942"/>
                  <a:pt x="332285" y="617466"/>
                </a:cubicBezTo>
                <a:cubicBezTo>
                  <a:pt x="325809" y="610990"/>
                  <a:pt x="316460" y="608089"/>
                  <a:pt x="309425" y="602226"/>
                </a:cubicBezTo>
                <a:cubicBezTo>
                  <a:pt x="301146" y="595327"/>
                  <a:pt x="294185" y="586986"/>
                  <a:pt x="286565" y="579366"/>
                </a:cubicBezTo>
                <a:cubicBezTo>
                  <a:pt x="289105" y="569206"/>
                  <a:pt x="291176" y="558917"/>
                  <a:pt x="294185" y="548886"/>
                </a:cubicBezTo>
                <a:cubicBezTo>
                  <a:pt x="298801" y="533499"/>
                  <a:pt x="309425" y="503166"/>
                  <a:pt x="309425" y="503166"/>
                </a:cubicBezTo>
                <a:cubicBezTo>
                  <a:pt x="306885" y="495546"/>
                  <a:pt x="305706" y="487327"/>
                  <a:pt x="301805" y="480306"/>
                </a:cubicBezTo>
                <a:cubicBezTo>
                  <a:pt x="292910" y="464295"/>
                  <a:pt x="277117" y="451962"/>
                  <a:pt x="271325" y="434586"/>
                </a:cubicBezTo>
                <a:cubicBezTo>
                  <a:pt x="268785" y="426966"/>
                  <a:pt x="270388" y="416181"/>
                  <a:pt x="263705" y="411726"/>
                </a:cubicBezTo>
                <a:cubicBezTo>
                  <a:pt x="252929" y="404542"/>
                  <a:pt x="238100" y="407514"/>
                  <a:pt x="225605" y="404106"/>
                </a:cubicBezTo>
                <a:cubicBezTo>
                  <a:pt x="210107" y="399879"/>
                  <a:pt x="195470" y="392762"/>
                  <a:pt x="179885" y="388866"/>
                </a:cubicBezTo>
                <a:lnTo>
                  <a:pt x="149405" y="381246"/>
                </a:lnTo>
                <a:cubicBezTo>
                  <a:pt x="144325" y="373626"/>
                  <a:pt x="141316" y="364107"/>
                  <a:pt x="134165" y="358386"/>
                </a:cubicBezTo>
                <a:cubicBezTo>
                  <a:pt x="129196" y="354411"/>
                  <a:pt x="82816" y="343644"/>
                  <a:pt x="80825" y="343146"/>
                </a:cubicBezTo>
                <a:cubicBezTo>
                  <a:pt x="78285" y="332986"/>
                  <a:pt x="74797" y="323017"/>
                  <a:pt x="73205" y="312666"/>
                </a:cubicBezTo>
                <a:cubicBezTo>
                  <a:pt x="69708" y="289933"/>
                  <a:pt x="73445" y="265702"/>
                  <a:pt x="65585" y="244086"/>
                </a:cubicBezTo>
                <a:cubicBezTo>
                  <a:pt x="61510" y="232880"/>
                  <a:pt x="29076" y="224296"/>
                  <a:pt x="19865" y="221226"/>
                </a:cubicBezTo>
                <a:cubicBezTo>
                  <a:pt x="14785" y="211066"/>
                  <a:pt x="5255" y="202088"/>
                  <a:pt x="4625" y="190746"/>
                </a:cubicBezTo>
                <a:cubicBezTo>
                  <a:pt x="-3746" y="40065"/>
                  <a:pt x="-3255" y="122686"/>
                  <a:pt x="27485" y="61206"/>
                </a:cubicBezTo>
                <a:cubicBezTo>
                  <a:pt x="49541" y="17095"/>
                  <a:pt x="14630" y="58821"/>
                  <a:pt x="57965" y="15486"/>
                </a:cubicBezTo>
                <a:cubicBezTo>
                  <a:pt x="73205" y="18026"/>
                  <a:pt x="89866" y="16196"/>
                  <a:pt x="103685" y="23106"/>
                </a:cubicBezTo>
                <a:cubicBezTo>
                  <a:pt x="111876" y="27202"/>
                  <a:pt x="109859" y="44671"/>
                  <a:pt x="118925" y="45966"/>
                </a:cubicBezTo>
                <a:cubicBezTo>
                  <a:pt x="149203" y="50291"/>
                  <a:pt x="179885" y="40886"/>
                  <a:pt x="210365" y="38346"/>
                </a:cubicBezTo>
                <a:cubicBezTo>
                  <a:pt x="223065" y="35806"/>
                  <a:pt x="236338" y="35274"/>
                  <a:pt x="248465" y="30726"/>
                </a:cubicBezTo>
                <a:cubicBezTo>
                  <a:pt x="257040" y="27510"/>
                  <a:pt x="263134" y="19582"/>
                  <a:pt x="271325" y="15486"/>
                </a:cubicBezTo>
                <a:cubicBezTo>
                  <a:pt x="278509" y="11894"/>
                  <a:pt x="286565" y="10406"/>
                  <a:pt x="294185" y="7866"/>
                </a:cubicBezTo>
                <a:cubicBezTo>
                  <a:pt x="339058" y="37782"/>
                  <a:pt x="328898" y="51328"/>
                  <a:pt x="362765" y="23106"/>
                </a:cubicBezTo>
                <a:cubicBezTo>
                  <a:pt x="371044" y="16207"/>
                  <a:pt x="378005" y="7866"/>
                  <a:pt x="385625" y="246"/>
                </a:cubicBezTo>
                <a:cubicBezTo>
                  <a:pt x="435826" y="4810"/>
                  <a:pt x="467834" y="-14209"/>
                  <a:pt x="484685" y="30726"/>
                </a:cubicBezTo>
                <a:cubicBezTo>
                  <a:pt x="489233" y="42853"/>
                  <a:pt x="484777" y="58287"/>
                  <a:pt x="492305" y="68826"/>
                </a:cubicBezTo>
                <a:cubicBezTo>
                  <a:pt x="498907" y="78069"/>
                  <a:pt x="512238" y="79847"/>
                  <a:pt x="522785" y="84066"/>
                </a:cubicBezTo>
                <a:cubicBezTo>
                  <a:pt x="537700" y="90032"/>
                  <a:pt x="568505" y="99306"/>
                  <a:pt x="568505" y="99306"/>
                </a:cubicBezTo>
                <a:cubicBezTo>
                  <a:pt x="576125" y="96766"/>
                  <a:pt x="583333" y="91686"/>
                  <a:pt x="591365" y="91686"/>
                </a:cubicBezTo>
                <a:cubicBezTo>
                  <a:pt x="600933" y="91686"/>
                  <a:pt x="633925" y="103333"/>
                  <a:pt x="644705" y="106926"/>
                </a:cubicBezTo>
                <a:lnTo>
                  <a:pt x="659945" y="76446"/>
                </a:lnTo>
                <a:cubicBezTo>
                  <a:pt x="667129" y="80038"/>
                  <a:pt x="675441" y="97731"/>
                  <a:pt x="667565" y="99306"/>
                </a:cubicBezTo>
                <a:cubicBezTo>
                  <a:pt x="651813" y="102456"/>
                  <a:pt x="621845" y="84066"/>
                  <a:pt x="621845" y="84066"/>
                </a:cubicBezTo>
                <a:cubicBezTo>
                  <a:pt x="596445" y="89146"/>
                  <a:pt x="545645" y="73403"/>
                  <a:pt x="545645" y="99306"/>
                </a:cubicBezTo>
                <a:cubicBezTo>
                  <a:pt x="545645" y="124833"/>
                  <a:pt x="596972" y="97426"/>
                  <a:pt x="621845" y="91686"/>
                </a:cubicBezTo>
                <a:cubicBezTo>
                  <a:pt x="630769" y="89627"/>
                  <a:pt x="637085" y="81526"/>
                  <a:pt x="644705" y="76446"/>
                </a:cubicBezTo>
                <a:cubicBezTo>
                  <a:pt x="687451" y="90695"/>
                  <a:pt x="656186" y="72790"/>
                  <a:pt x="675185" y="129786"/>
                </a:cubicBezTo>
                <a:cubicBezTo>
                  <a:pt x="680829" y="146719"/>
                  <a:pt x="697481" y="161113"/>
                  <a:pt x="713285" y="167886"/>
                </a:cubicBezTo>
                <a:cubicBezTo>
                  <a:pt x="722911" y="172011"/>
                  <a:pt x="733605" y="172966"/>
                  <a:pt x="743765" y="175506"/>
                </a:cubicBezTo>
                <a:cubicBezTo>
                  <a:pt x="741225" y="190746"/>
                  <a:pt x="739175" y="206076"/>
                  <a:pt x="736145" y="221226"/>
                </a:cubicBezTo>
                <a:cubicBezTo>
                  <a:pt x="732212" y="240891"/>
                  <a:pt x="719758" y="262521"/>
                  <a:pt x="736145" y="282186"/>
                </a:cubicBezTo>
                <a:cubicBezTo>
                  <a:pt x="746631" y="294769"/>
                  <a:pt x="782674" y="301438"/>
                  <a:pt x="797105" y="305046"/>
                </a:cubicBezTo>
                <a:cubicBezTo>
                  <a:pt x="814885" y="302506"/>
                  <a:pt x="835215" y="306945"/>
                  <a:pt x="850445" y="297426"/>
                </a:cubicBezTo>
                <a:cubicBezTo>
                  <a:pt x="859326" y="291875"/>
                  <a:pt x="855188" y="277016"/>
                  <a:pt x="858065" y="266946"/>
                </a:cubicBezTo>
                <a:cubicBezTo>
                  <a:pt x="860272" y="259223"/>
                  <a:pt x="863145" y="251706"/>
                  <a:pt x="865685" y="244086"/>
                </a:cubicBezTo>
                <a:cubicBezTo>
                  <a:pt x="893625" y="246626"/>
                  <a:pt x="922073" y="245828"/>
                  <a:pt x="949505" y="251706"/>
                </a:cubicBezTo>
                <a:cubicBezTo>
                  <a:pt x="958460" y="253625"/>
                  <a:pt x="964174" y="262850"/>
                  <a:pt x="972365" y="266946"/>
                </a:cubicBezTo>
                <a:cubicBezTo>
                  <a:pt x="979549" y="270538"/>
                  <a:pt x="987605" y="272026"/>
                  <a:pt x="995225" y="274566"/>
                </a:cubicBezTo>
                <a:cubicBezTo>
                  <a:pt x="1002845" y="272026"/>
                  <a:pt x="1011813" y="271964"/>
                  <a:pt x="1018085" y="266946"/>
                </a:cubicBezTo>
                <a:cubicBezTo>
                  <a:pt x="1036283" y="252387"/>
                  <a:pt x="1031742" y="239632"/>
                  <a:pt x="1040945" y="221226"/>
                </a:cubicBezTo>
                <a:cubicBezTo>
                  <a:pt x="1045041" y="213035"/>
                  <a:pt x="1052089" y="206557"/>
                  <a:pt x="1056185" y="198366"/>
                </a:cubicBezTo>
                <a:cubicBezTo>
                  <a:pt x="1059777" y="191182"/>
                  <a:pt x="1056185" y="178046"/>
                  <a:pt x="1063805" y="175506"/>
                </a:cubicBezTo>
                <a:cubicBezTo>
                  <a:pt x="1090421" y="166634"/>
                  <a:pt x="1119685" y="170426"/>
                  <a:pt x="1147625" y="167886"/>
                </a:cubicBezTo>
                <a:cubicBezTo>
                  <a:pt x="1149351" y="155805"/>
                  <a:pt x="1143204" y="72025"/>
                  <a:pt x="1193345" y="122166"/>
                </a:cubicBezTo>
                <a:cubicBezTo>
                  <a:pt x="1202503" y="131324"/>
                  <a:pt x="1197824" y="147701"/>
                  <a:pt x="1200965" y="160266"/>
                </a:cubicBezTo>
                <a:cubicBezTo>
                  <a:pt x="1202913" y="168058"/>
                  <a:pt x="1203567" y="176854"/>
                  <a:pt x="1208585" y="183126"/>
                </a:cubicBezTo>
                <a:cubicBezTo>
                  <a:pt x="1214306" y="190277"/>
                  <a:pt x="1223825" y="193286"/>
                  <a:pt x="1231445" y="198366"/>
                </a:cubicBezTo>
                <a:cubicBezTo>
                  <a:pt x="1233985" y="213606"/>
                  <a:pt x="1234179" y="229429"/>
                  <a:pt x="1239065" y="244086"/>
                </a:cubicBezTo>
                <a:cubicBezTo>
                  <a:pt x="1241961" y="252774"/>
                  <a:pt x="1255600" y="257880"/>
                  <a:pt x="1254305" y="266946"/>
                </a:cubicBezTo>
                <a:cubicBezTo>
                  <a:pt x="1252509" y="279518"/>
                  <a:pt x="1240937" y="288989"/>
                  <a:pt x="1231445" y="297426"/>
                </a:cubicBezTo>
                <a:cubicBezTo>
                  <a:pt x="1217755" y="309595"/>
                  <a:pt x="1185725" y="327906"/>
                  <a:pt x="1185725" y="327906"/>
                </a:cubicBezTo>
                <a:cubicBezTo>
                  <a:pt x="1188265" y="335526"/>
                  <a:pt x="1191603" y="342925"/>
                  <a:pt x="1193345" y="350766"/>
                </a:cubicBezTo>
                <a:cubicBezTo>
                  <a:pt x="1196697" y="365848"/>
                  <a:pt x="1194690" y="382367"/>
                  <a:pt x="1200965" y="396486"/>
                </a:cubicBezTo>
                <a:cubicBezTo>
                  <a:pt x="1205342" y="406334"/>
                  <a:pt x="1216205" y="411726"/>
                  <a:pt x="1223825" y="419346"/>
                </a:cubicBezTo>
                <a:cubicBezTo>
                  <a:pt x="1226365" y="426966"/>
                  <a:pt x="1225765" y="436526"/>
                  <a:pt x="1231445" y="442206"/>
                </a:cubicBezTo>
                <a:cubicBezTo>
                  <a:pt x="1237125" y="447886"/>
                  <a:pt x="1253418" y="441843"/>
                  <a:pt x="1254305" y="449826"/>
                </a:cubicBezTo>
                <a:cubicBezTo>
                  <a:pt x="1256618" y="470643"/>
                  <a:pt x="1239065" y="510786"/>
                  <a:pt x="1239065" y="510786"/>
                </a:cubicBezTo>
                <a:cubicBezTo>
                  <a:pt x="1241605" y="533646"/>
                  <a:pt x="1238143" y="558010"/>
                  <a:pt x="1246685" y="579366"/>
                </a:cubicBezTo>
                <a:cubicBezTo>
                  <a:pt x="1249668" y="586824"/>
                  <a:pt x="1263273" y="581968"/>
                  <a:pt x="1269545" y="586986"/>
                </a:cubicBezTo>
                <a:cubicBezTo>
                  <a:pt x="1282974" y="597729"/>
                  <a:pt x="1287385" y="617647"/>
                  <a:pt x="1292405" y="632706"/>
                </a:cubicBezTo>
                <a:cubicBezTo>
                  <a:pt x="1289865" y="642866"/>
                  <a:pt x="1291327" y="655008"/>
                  <a:pt x="1284785" y="663186"/>
                </a:cubicBezTo>
                <a:cubicBezTo>
                  <a:pt x="1271544" y="679738"/>
                  <a:pt x="1223152" y="664344"/>
                  <a:pt x="1216205" y="663186"/>
                </a:cubicBezTo>
                <a:cubicBezTo>
                  <a:pt x="1208585" y="658106"/>
                  <a:pt x="1202432" y="649082"/>
                  <a:pt x="1193345" y="647946"/>
                </a:cubicBezTo>
                <a:cubicBezTo>
                  <a:pt x="1149996" y="642527"/>
                  <a:pt x="1145254" y="658445"/>
                  <a:pt x="1162865" y="693666"/>
                </a:cubicBezTo>
                <a:cubicBezTo>
                  <a:pt x="1176553" y="721041"/>
                  <a:pt x="1206108" y="723320"/>
                  <a:pt x="1231445" y="731766"/>
                </a:cubicBezTo>
                <a:lnTo>
                  <a:pt x="1254305" y="739386"/>
                </a:lnTo>
                <a:cubicBezTo>
                  <a:pt x="1256845" y="747006"/>
                  <a:pt x="1266943" y="755974"/>
                  <a:pt x="1261925" y="762246"/>
                </a:cubicBezTo>
                <a:cubicBezTo>
                  <a:pt x="1258612" y="766388"/>
                  <a:pt x="1211995" y="781429"/>
                  <a:pt x="1200965" y="785106"/>
                </a:cubicBezTo>
                <a:cubicBezTo>
                  <a:pt x="1193345" y="792726"/>
                  <a:pt x="1180719" y="797511"/>
                  <a:pt x="1178105" y="807966"/>
                </a:cubicBezTo>
                <a:cubicBezTo>
                  <a:pt x="1174964" y="820531"/>
                  <a:pt x="1187155" y="833194"/>
                  <a:pt x="1185725" y="846066"/>
                </a:cubicBezTo>
                <a:cubicBezTo>
                  <a:pt x="1182631" y="873909"/>
                  <a:pt x="1166842" y="878975"/>
                  <a:pt x="1147625" y="891786"/>
                </a:cubicBezTo>
                <a:cubicBezTo>
                  <a:pt x="1124765" y="889246"/>
                  <a:pt x="1102010" y="882890"/>
                  <a:pt x="1079045" y="884166"/>
                </a:cubicBezTo>
                <a:cubicBezTo>
                  <a:pt x="1010149" y="887994"/>
                  <a:pt x="873305" y="907026"/>
                  <a:pt x="873305" y="907026"/>
                </a:cubicBezTo>
                <a:cubicBezTo>
                  <a:pt x="865685" y="909566"/>
                  <a:pt x="858396" y="913510"/>
                  <a:pt x="850445" y="914646"/>
                </a:cubicBezTo>
                <a:cubicBezTo>
                  <a:pt x="822672" y="918614"/>
                  <a:pt x="791150" y="908641"/>
                  <a:pt x="766625" y="922266"/>
                </a:cubicBezTo>
                <a:cubicBezTo>
                  <a:pt x="756695" y="927783"/>
                  <a:pt x="776785" y="942586"/>
                  <a:pt x="781865" y="952746"/>
                </a:cubicBezTo>
                <a:cubicBezTo>
                  <a:pt x="764922" y="1003576"/>
                  <a:pt x="786213" y="962880"/>
                  <a:pt x="698045" y="983226"/>
                </a:cubicBezTo>
                <a:cubicBezTo>
                  <a:pt x="689121" y="985285"/>
                  <a:pt x="682805" y="993386"/>
                  <a:pt x="675185" y="998466"/>
                </a:cubicBezTo>
                <a:cubicBezTo>
                  <a:pt x="667565" y="995926"/>
                  <a:pt x="659008" y="995301"/>
                  <a:pt x="652325" y="990846"/>
                </a:cubicBezTo>
                <a:cubicBezTo>
                  <a:pt x="643359" y="984868"/>
                  <a:pt x="640175" y="969176"/>
                  <a:pt x="629465" y="967986"/>
                </a:cubicBezTo>
                <a:cubicBezTo>
                  <a:pt x="608020" y="965603"/>
                  <a:pt x="578320" y="986013"/>
                  <a:pt x="560885" y="998466"/>
                </a:cubicBezTo>
                <a:cubicBezTo>
                  <a:pt x="550551" y="1005848"/>
                  <a:pt x="542078" y="1016323"/>
                  <a:pt x="530405" y="1021326"/>
                </a:cubicBezTo>
                <a:cubicBezTo>
                  <a:pt x="523401" y="1024328"/>
                  <a:pt x="521515" y="1022596"/>
                  <a:pt x="507545" y="1021326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76BE"/>
            </a:solidFill>
          </a:ln>
          <a:effectLst>
            <a:glow rad="25400">
              <a:schemeClr val="accent1">
                <a:satMod val="175000"/>
                <a:alpha val="50000"/>
              </a:schemeClr>
            </a:glow>
            <a:outerShdw blurRad="63500" sx="102000" sy="102000" algn="ctr" rotWithShape="0">
              <a:srgbClr val="00418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8" name="Полилиния 84">
            <a:extLst>
              <a:ext uri="{FF2B5EF4-FFF2-40B4-BE49-F238E27FC236}">
                <a16:creationId xmlns:a16="http://schemas.microsoft.com/office/drawing/2014/main" id="{878FD5BB-CD16-4A4C-BA09-E2E2AE8FD018}"/>
              </a:ext>
            </a:extLst>
          </p:cNvPr>
          <p:cNvSpPr/>
          <p:nvPr/>
        </p:nvSpPr>
        <p:spPr>
          <a:xfrm>
            <a:off x="5112077" y="5257201"/>
            <a:ext cx="1600145" cy="954080"/>
          </a:xfrm>
          <a:custGeom>
            <a:avLst/>
            <a:gdLst>
              <a:gd name="connsiteX0" fmla="*/ 468464 w 1763864"/>
              <a:gd name="connsiteY0" fmla="*/ 0 h 1051697"/>
              <a:gd name="connsiteX1" fmla="*/ 476084 w 1763864"/>
              <a:gd name="connsiteY1" fmla="*/ 38100 h 1051697"/>
              <a:gd name="connsiteX2" fmla="*/ 483704 w 1763864"/>
              <a:gd name="connsiteY2" fmla="*/ 83820 h 1051697"/>
              <a:gd name="connsiteX3" fmla="*/ 537044 w 1763864"/>
              <a:gd name="connsiteY3" fmla="*/ 106680 h 1051697"/>
              <a:gd name="connsiteX4" fmla="*/ 514184 w 1763864"/>
              <a:gd name="connsiteY4" fmla="*/ 152400 h 1051697"/>
              <a:gd name="connsiteX5" fmla="*/ 445604 w 1763864"/>
              <a:gd name="connsiteY5" fmla="*/ 182880 h 1051697"/>
              <a:gd name="connsiteX6" fmla="*/ 415124 w 1763864"/>
              <a:gd name="connsiteY6" fmla="*/ 190500 h 1051697"/>
              <a:gd name="connsiteX7" fmla="*/ 361784 w 1763864"/>
              <a:gd name="connsiteY7" fmla="*/ 220980 h 1051697"/>
              <a:gd name="connsiteX8" fmla="*/ 331304 w 1763864"/>
              <a:gd name="connsiteY8" fmla="*/ 236220 h 1051697"/>
              <a:gd name="connsiteX9" fmla="*/ 277964 w 1763864"/>
              <a:gd name="connsiteY9" fmla="*/ 220980 h 1051697"/>
              <a:gd name="connsiteX10" fmla="*/ 255104 w 1763864"/>
              <a:gd name="connsiteY10" fmla="*/ 236220 h 1051697"/>
              <a:gd name="connsiteX11" fmla="*/ 247484 w 1763864"/>
              <a:gd name="connsiteY11" fmla="*/ 259080 h 1051697"/>
              <a:gd name="connsiteX12" fmla="*/ 171284 w 1763864"/>
              <a:gd name="connsiteY12" fmla="*/ 281940 h 1051697"/>
              <a:gd name="connsiteX13" fmla="*/ 156044 w 1763864"/>
              <a:gd name="connsiteY13" fmla="*/ 304800 h 1051697"/>
              <a:gd name="connsiteX14" fmla="*/ 148424 w 1763864"/>
              <a:gd name="connsiteY14" fmla="*/ 327660 h 1051697"/>
              <a:gd name="connsiteX15" fmla="*/ 102704 w 1763864"/>
              <a:gd name="connsiteY15" fmla="*/ 373380 h 1051697"/>
              <a:gd name="connsiteX16" fmla="*/ 41744 w 1763864"/>
              <a:gd name="connsiteY16" fmla="*/ 388620 h 1051697"/>
              <a:gd name="connsiteX17" fmla="*/ 18884 w 1763864"/>
              <a:gd name="connsiteY17" fmla="*/ 396240 h 1051697"/>
              <a:gd name="connsiteX18" fmla="*/ 3644 w 1763864"/>
              <a:gd name="connsiteY18" fmla="*/ 419100 h 1051697"/>
              <a:gd name="connsiteX19" fmla="*/ 11264 w 1763864"/>
              <a:gd name="connsiteY19" fmla="*/ 487680 h 1051697"/>
              <a:gd name="connsiteX20" fmla="*/ 79844 w 1763864"/>
              <a:gd name="connsiteY20" fmla="*/ 480060 h 1051697"/>
              <a:gd name="connsiteX21" fmla="*/ 163664 w 1763864"/>
              <a:gd name="connsiteY21" fmla="*/ 464820 h 1051697"/>
              <a:gd name="connsiteX22" fmla="*/ 186524 w 1763864"/>
              <a:gd name="connsiteY22" fmla="*/ 457200 h 1051697"/>
              <a:gd name="connsiteX23" fmla="*/ 239864 w 1763864"/>
              <a:gd name="connsiteY23" fmla="*/ 518160 h 1051697"/>
              <a:gd name="connsiteX24" fmla="*/ 293204 w 1763864"/>
              <a:gd name="connsiteY24" fmla="*/ 548640 h 1051697"/>
              <a:gd name="connsiteX25" fmla="*/ 316064 w 1763864"/>
              <a:gd name="connsiteY25" fmla="*/ 563880 h 1051697"/>
              <a:gd name="connsiteX26" fmla="*/ 415124 w 1763864"/>
              <a:gd name="connsiteY26" fmla="*/ 579120 h 1051697"/>
              <a:gd name="connsiteX27" fmla="*/ 437984 w 1763864"/>
              <a:gd name="connsiteY27" fmla="*/ 624840 h 1051697"/>
              <a:gd name="connsiteX28" fmla="*/ 445604 w 1763864"/>
              <a:gd name="connsiteY28" fmla="*/ 647700 h 1051697"/>
              <a:gd name="connsiteX29" fmla="*/ 468464 w 1763864"/>
              <a:gd name="connsiteY29" fmla="*/ 693420 h 1051697"/>
              <a:gd name="connsiteX30" fmla="*/ 453224 w 1763864"/>
              <a:gd name="connsiteY30" fmla="*/ 800100 h 1051697"/>
              <a:gd name="connsiteX31" fmla="*/ 437984 w 1763864"/>
              <a:gd name="connsiteY31" fmla="*/ 822960 h 1051697"/>
              <a:gd name="connsiteX32" fmla="*/ 445604 w 1763864"/>
              <a:gd name="connsiteY32" fmla="*/ 906780 h 1051697"/>
              <a:gd name="connsiteX33" fmla="*/ 453224 w 1763864"/>
              <a:gd name="connsiteY33" fmla="*/ 929640 h 1051697"/>
              <a:gd name="connsiteX34" fmla="*/ 399884 w 1763864"/>
              <a:gd name="connsiteY34" fmla="*/ 937260 h 1051697"/>
              <a:gd name="connsiteX35" fmla="*/ 437984 w 1763864"/>
              <a:gd name="connsiteY35" fmla="*/ 967740 h 1051697"/>
              <a:gd name="connsiteX36" fmla="*/ 483704 w 1763864"/>
              <a:gd name="connsiteY36" fmla="*/ 998220 h 1051697"/>
              <a:gd name="connsiteX37" fmla="*/ 506564 w 1763864"/>
              <a:gd name="connsiteY37" fmla="*/ 1013460 h 1051697"/>
              <a:gd name="connsiteX38" fmla="*/ 598004 w 1763864"/>
              <a:gd name="connsiteY38" fmla="*/ 1028700 h 1051697"/>
              <a:gd name="connsiteX39" fmla="*/ 620864 w 1763864"/>
              <a:gd name="connsiteY39" fmla="*/ 1036320 h 1051697"/>
              <a:gd name="connsiteX40" fmla="*/ 651344 w 1763864"/>
              <a:gd name="connsiteY40" fmla="*/ 1051560 h 1051697"/>
              <a:gd name="connsiteX41" fmla="*/ 674204 w 1763864"/>
              <a:gd name="connsiteY41" fmla="*/ 1043940 h 1051697"/>
              <a:gd name="connsiteX42" fmla="*/ 689444 w 1763864"/>
              <a:gd name="connsiteY42" fmla="*/ 1021080 h 1051697"/>
              <a:gd name="connsiteX43" fmla="*/ 704684 w 1763864"/>
              <a:gd name="connsiteY43" fmla="*/ 975360 h 1051697"/>
              <a:gd name="connsiteX44" fmla="*/ 773264 w 1763864"/>
              <a:gd name="connsiteY44" fmla="*/ 960120 h 1051697"/>
              <a:gd name="connsiteX45" fmla="*/ 796124 w 1763864"/>
              <a:gd name="connsiteY45" fmla="*/ 937260 h 1051697"/>
              <a:gd name="connsiteX46" fmla="*/ 811364 w 1763864"/>
              <a:gd name="connsiteY46" fmla="*/ 876300 h 1051697"/>
              <a:gd name="connsiteX47" fmla="*/ 857084 w 1763864"/>
              <a:gd name="connsiteY47" fmla="*/ 838200 h 1051697"/>
              <a:gd name="connsiteX48" fmla="*/ 879944 w 1763864"/>
              <a:gd name="connsiteY48" fmla="*/ 815340 h 1051697"/>
              <a:gd name="connsiteX49" fmla="*/ 910424 w 1763864"/>
              <a:gd name="connsiteY49" fmla="*/ 807720 h 1051697"/>
              <a:gd name="connsiteX50" fmla="*/ 956144 w 1763864"/>
              <a:gd name="connsiteY50" fmla="*/ 792480 h 1051697"/>
              <a:gd name="connsiteX51" fmla="*/ 986624 w 1763864"/>
              <a:gd name="connsiteY51" fmla="*/ 784860 h 1051697"/>
              <a:gd name="connsiteX52" fmla="*/ 1032344 w 1763864"/>
              <a:gd name="connsiteY52" fmla="*/ 769620 h 1051697"/>
              <a:gd name="connsiteX53" fmla="*/ 1055204 w 1763864"/>
              <a:gd name="connsiteY53" fmla="*/ 762000 h 1051697"/>
              <a:gd name="connsiteX54" fmla="*/ 1085684 w 1763864"/>
              <a:gd name="connsiteY54" fmla="*/ 769620 h 1051697"/>
              <a:gd name="connsiteX55" fmla="*/ 1123784 w 1763864"/>
              <a:gd name="connsiteY55" fmla="*/ 784860 h 1051697"/>
              <a:gd name="connsiteX56" fmla="*/ 1146644 w 1763864"/>
              <a:gd name="connsiteY56" fmla="*/ 762000 h 1051697"/>
              <a:gd name="connsiteX57" fmla="*/ 1169504 w 1763864"/>
              <a:gd name="connsiteY57" fmla="*/ 716280 h 1051697"/>
              <a:gd name="connsiteX58" fmla="*/ 1230464 w 1763864"/>
              <a:gd name="connsiteY58" fmla="*/ 693420 h 1051697"/>
              <a:gd name="connsiteX59" fmla="*/ 1245704 w 1763864"/>
              <a:gd name="connsiteY59" fmla="*/ 670560 h 1051697"/>
              <a:gd name="connsiteX60" fmla="*/ 1238084 w 1763864"/>
              <a:gd name="connsiteY60" fmla="*/ 624840 h 1051697"/>
              <a:gd name="connsiteX61" fmla="*/ 1245704 w 1763864"/>
              <a:gd name="connsiteY61" fmla="*/ 594360 h 1051697"/>
              <a:gd name="connsiteX62" fmla="*/ 1321904 w 1763864"/>
              <a:gd name="connsiteY62" fmla="*/ 617220 h 1051697"/>
              <a:gd name="connsiteX63" fmla="*/ 1413344 w 1763864"/>
              <a:gd name="connsiteY63" fmla="*/ 632460 h 1051697"/>
              <a:gd name="connsiteX64" fmla="*/ 1436204 w 1763864"/>
              <a:gd name="connsiteY64" fmla="*/ 647700 h 1051697"/>
              <a:gd name="connsiteX65" fmla="*/ 1443824 w 1763864"/>
              <a:gd name="connsiteY65" fmla="*/ 685800 h 1051697"/>
              <a:gd name="connsiteX66" fmla="*/ 1504784 w 1763864"/>
              <a:gd name="connsiteY66" fmla="*/ 678180 h 1051697"/>
              <a:gd name="connsiteX67" fmla="*/ 1527644 w 1763864"/>
              <a:gd name="connsiteY67" fmla="*/ 670560 h 1051697"/>
              <a:gd name="connsiteX68" fmla="*/ 1672424 w 1763864"/>
              <a:gd name="connsiteY68" fmla="*/ 662940 h 1051697"/>
              <a:gd name="connsiteX69" fmla="*/ 1664804 w 1763864"/>
              <a:gd name="connsiteY69" fmla="*/ 640080 h 1051697"/>
              <a:gd name="connsiteX70" fmla="*/ 1649564 w 1763864"/>
              <a:gd name="connsiteY70" fmla="*/ 609600 h 1051697"/>
              <a:gd name="connsiteX71" fmla="*/ 1657184 w 1763864"/>
              <a:gd name="connsiteY71" fmla="*/ 518160 h 1051697"/>
              <a:gd name="connsiteX72" fmla="*/ 1680044 w 1763864"/>
              <a:gd name="connsiteY72" fmla="*/ 502920 h 1051697"/>
              <a:gd name="connsiteX73" fmla="*/ 1702904 w 1763864"/>
              <a:gd name="connsiteY73" fmla="*/ 480060 h 1051697"/>
              <a:gd name="connsiteX74" fmla="*/ 1763864 w 1763864"/>
              <a:gd name="connsiteY74" fmla="*/ 449580 h 1051697"/>
              <a:gd name="connsiteX75" fmla="*/ 1695284 w 1763864"/>
              <a:gd name="connsiteY75" fmla="*/ 441960 h 1051697"/>
              <a:gd name="connsiteX76" fmla="*/ 1687664 w 1763864"/>
              <a:gd name="connsiteY76" fmla="*/ 411480 h 1051697"/>
              <a:gd name="connsiteX77" fmla="*/ 1664804 w 1763864"/>
              <a:gd name="connsiteY77" fmla="*/ 403860 h 1051697"/>
              <a:gd name="connsiteX78" fmla="*/ 1603844 w 1763864"/>
              <a:gd name="connsiteY78" fmla="*/ 419100 h 1051697"/>
              <a:gd name="connsiteX79" fmla="*/ 1558124 w 1763864"/>
              <a:gd name="connsiteY79" fmla="*/ 449580 h 1051697"/>
              <a:gd name="connsiteX80" fmla="*/ 1497164 w 1763864"/>
              <a:gd name="connsiteY80" fmla="*/ 464820 h 1051697"/>
              <a:gd name="connsiteX81" fmla="*/ 1428584 w 1763864"/>
              <a:gd name="connsiteY81" fmla="*/ 457200 h 1051697"/>
              <a:gd name="connsiteX82" fmla="*/ 1413344 w 1763864"/>
              <a:gd name="connsiteY82" fmla="*/ 434340 h 1051697"/>
              <a:gd name="connsiteX83" fmla="*/ 1382864 w 1763864"/>
              <a:gd name="connsiteY83" fmla="*/ 426720 h 1051697"/>
              <a:gd name="connsiteX84" fmla="*/ 1375244 w 1763864"/>
              <a:gd name="connsiteY84" fmla="*/ 449580 h 1051697"/>
              <a:gd name="connsiteX85" fmla="*/ 1329524 w 1763864"/>
              <a:gd name="connsiteY85" fmla="*/ 464820 h 1051697"/>
              <a:gd name="connsiteX86" fmla="*/ 1291424 w 1763864"/>
              <a:gd name="connsiteY86" fmla="*/ 480060 h 1051697"/>
              <a:gd name="connsiteX87" fmla="*/ 1245704 w 1763864"/>
              <a:gd name="connsiteY87" fmla="*/ 525780 h 1051697"/>
              <a:gd name="connsiteX88" fmla="*/ 1222844 w 1763864"/>
              <a:gd name="connsiteY88" fmla="*/ 548640 h 1051697"/>
              <a:gd name="connsiteX89" fmla="*/ 1199984 w 1763864"/>
              <a:gd name="connsiteY89" fmla="*/ 533400 h 1051697"/>
              <a:gd name="connsiteX90" fmla="*/ 1192364 w 1763864"/>
              <a:gd name="connsiteY90" fmla="*/ 510540 h 1051697"/>
              <a:gd name="connsiteX91" fmla="*/ 1161884 w 1763864"/>
              <a:gd name="connsiteY91" fmla="*/ 502920 h 1051697"/>
              <a:gd name="connsiteX92" fmla="*/ 1139024 w 1763864"/>
              <a:gd name="connsiteY92" fmla="*/ 487680 h 1051697"/>
              <a:gd name="connsiteX93" fmla="*/ 1093304 w 1763864"/>
              <a:gd name="connsiteY93" fmla="*/ 472440 h 1051697"/>
              <a:gd name="connsiteX94" fmla="*/ 1078064 w 1763864"/>
              <a:gd name="connsiteY94" fmla="*/ 419100 h 1051697"/>
              <a:gd name="connsiteX95" fmla="*/ 1055204 w 1763864"/>
              <a:gd name="connsiteY95" fmla="*/ 350520 h 1051697"/>
              <a:gd name="connsiteX96" fmla="*/ 1047584 w 1763864"/>
              <a:gd name="connsiteY96" fmla="*/ 327660 h 1051697"/>
              <a:gd name="connsiteX97" fmla="*/ 1024724 w 1763864"/>
              <a:gd name="connsiteY97" fmla="*/ 312420 h 1051697"/>
              <a:gd name="connsiteX98" fmla="*/ 1017104 w 1763864"/>
              <a:gd name="connsiteY98" fmla="*/ 281940 h 1051697"/>
              <a:gd name="connsiteX99" fmla="*/ 994244 w 1763864"/>
              <a:gd name="connsiteY99" fmla="*/ 266700 h 1051697"/>
              <a:gd name="connsiteX100" fmla="*/ 925664 w 1763864"/>
              <a:gd name="connsiteY100" fmla="*/ 243840 h 1051697"/>
              <a:gd name="connsiteX101" fmla="*/ 918044 w 1763864"/>
              <a:gd name="connsiteY101" fmla="*/ 220980 h 1051697"/>
              <a:gd name="connsiteX102" fmla="*/ 940904 w 1763864"/>
              <a:gd name="connsiteY102" fmla="*/ 182880 h 1051697"/>
              <a:gd name="connsiteX103" fmla="*/ 872324 w 1763864"/>
              <a:gd name="connsiteY103" fmla="*/ 190500 h 1051697"/>
              <a:gd name="connsiteX104" fmla="*/ 841844 w 1763864"/>
              <a:gd name="connsiteY104" fmla="*/ 205740 h 1051697"/>
              <a:gd name="connsiteX105" fmla="*/ 834224 w 1763864"/>
              <a:gd name="connsiteY105" fmla="*/ 175260 h 1051697"/>
              <a:gd name="connsiteX106" fmla="*/ 864704 w 1763864"/>
              <a:gd name="connsiteY106" fmla="*/ 167640 h 1051697"/>
              <a:gd name="connsiteX107" fmla="*/ 887564 w 1763864"/>
              <a:gd name="connsiteY107" fmla="*/ 160020 h 1051697"/>
              <a:gd name="connsiteX108" fmla="*/ 864704 w 1763864"/>
              <a:gd name="connsiteY108" fmla="*/ 152400 h 1051697"/>
              <a:gd name="connsiteX109" fmla="*/ 818984 w 1763864"/>
              <a:gd name="connsiteY109" fmla="*/ 129540 h 1051697"/>
              <a:gd name="connsiteX110" fmla="*/ 811364 w 1763864"/>
              <a:gd name="connsiteY110" fmla="*/ 106680 h 1051697"/>
              <a:gd name="connsiteX111" fmla="*/ 758024 w 1763864"/>
              <a:gd name="connsiteY111" fmla="*/ 83820 h 1051697"/>
              <a:gd name="connsiteX112" fmla="*/ 727544 w 1763864"/>
              <a:gd name="connsiteY112" fmla="*/ 91440 h 1051697"/>
              <a:gd name="connsiteX113" fmla="*/ 704684 w 1763864"/>
              <a:gd name="connsiteY113" fmla="*/ 106680 h 1051697"/>
              <a:gd name="connsiteX114" fmla="*/ 697064 w 1763864"/>
              <a:gd name="connsiteY114" fmla="*/ 83820 h 1051697"/>
              <a:gd name="connsiteX115" fmla="*/ 681824 w 1763864"/>
              <a:gd name="connsiteY115" fmla="*/ 60960 h 1051697"/>
              <a:gd name="connsiteX116" fmla="*/ 674204 w 1763864"/>
              <a:gd name="connsiteY116" fmla="*/ 30480 h 1051697"/>
              <a:gd name="connsiteX117" fmla="*/ 651344 w 1763864"/>
              <a:gd name="connsiteY117" fmla="*/ 38100 h 1051697"/>
              <a:gd name="connsiteX118" fmla="*/ 620864 w 1763864"/>
              <a:gd name="connsiteY118" fmla="*/ 53340 h 1051697"/>
              <a:gd name="connsiteX119" fmla="*/ 590384 w 1763864"/>
              <a:gd name="connsiteY119" fmla="*/ 91440 h 1051697"/>
              <a:gd name="connsiteX120" fmla="*/ 567524 w 1763864"/>
              <a:gd name="connsiteY120" fmla="*/ 76200 h 1051697"/>
              <a:gd name="connsiteX121" fmla="*/ 552284 w 1763864"/>
              <a:gd name="connsiteY121" fmla="*/ 53340 h 1051697"/>
              <a:gd name="connsiteX122" fmla="*/ 529424 w 1763864"/>
              <a:gd name="connsiteY122" fmla="*/ 45720 h 1051697"/>
              <a:gd name="connsiteX123" fmla="*/ 514184 w 1763864"/>
              <a:gd name="connsiteY123" fmla="*/ 0 h 1051697"/>
              <a:gd name="connsiteX124" fmla="*/ 468464 w 1763864"/>
              <a:gd name="connsiteY124" fmla="*/ 0 h 105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1763864" h="1051697">
                <a:moveTo>
                  <a:pt x="468464" y="0"/>
                </a:moveTo>
                <a:cubicBezTo>
                  <a:pt x="471004" y="12700"/>
                  <a:pt x="473767" y="25357"/>
                  <a:pt x="476084" y="38100"/>
                </a:cubicBezTo>
                <a:cubicBezTo>
                  <a:pt x="478848" y="53301"/>
                  <a:pt x="476794" y="70001"/>
                  <a:pt x="483704" y="83820"/>
                </a:cubicBezTo>
                <a:cubicBezTo>
                  <a:pt x="491222" y="98855"/>
                  <a:pt x="525189" y="103716"/>
                  <a:pt x="537044" y="106680"/>
                </a:cubicBezTo>
                <a:cubicBezTo>
                  <a:pt x="530846" y="125273"/>
                  <a:pt x="528956" y="137628"/>
                  <a:pt x="514184" y="152400"/>
                </a:cubicBezTo>
                <a:cubicBezTo>
                  <a:pt x="497505" y="169079"/>
                  <a:pt x="465724" y="177850"/>
                  <a:pt x="445604" y="182880"/>
                </a:cubicBezTo>
                <a:cubicBezTo>
                  <a:pt x="435444" y="185420"/>
                  <a:pt x="424930" y="186823"/>
                  <a:pt x="415124" y="190500"/>
                </a:cubicBezTo>
                <a:cubicBezTo>
                  <a:pt x="381630" y="203060"/>
                  <a:pt x="389921" y="204902"/>
                  <a:pt x="361784" y="220980"/>
                </a:cubicBezTo>
                <a:cubicBezTo>
                  <a:pt x="351921" y="226616"/>
                  <a:pt x="341464" y="231140"/>
                  <a:pt x="331304" y="236220"/>
                </a:cubicBezTo>
                <a:cubicBezTo>
                  <a:pt x="322725" y="233360"/>
                  <a:pt x="284662" y="220023"/>
                  <a:pt x="277964" y="220980"/>
                </a:cubicBezTo>
                <a:cubicBezTo>
                  <a:pt x="268898" y="222275"/>
                  <a:pt x="262724" y="231140"/>
                  <a:pt x="255104" y="236220"/>
                </a:cubicBezTo>
                <a:cubicBezTo>
                  <a:pt x="252564" y="243840"/>
                  <a:pt x="254020" y="254411"/>
                  <a:pt x="247484" y="259080"/>
                </a:cubicBezTo>
                <a:cubicBezTo>
                  <a:pt x="237495" y="266215"/>
                  <a:pt x="187578" y="277866"/>
                  <a:pt x="171284" y="281940"/>
                </a:cubicBezTo>
                <a:cubicBezTo>
                  <a:pt x="166204" y="289560"/>
                  <a:pt x="160140" y="296609"/>
                  <a:pt x="156044" y="304800"/>
                </a:cubicBezTo>
                <a:cubicBezTo>
                  <a:pt x="152452" y="311984"/>
                  <a:pt x="153355" y="321320"/>
                  <a:pt x="148424" y="327660"/>
                </a:cubicBezTo>
                <a:cubicBezTo>
                  <a:pt x="135192" y="344673"/>
                  <a:pt x="123151" y="366564"/>
                  <a:pt x="102704" y="373380"/>
                </a:cubicBezTo>
                <a:cubicBezTo>
                  <a:pt x="50449" y="390798"/>
                  <a:pt x="115306" y="370230"/>
                  <a:pt x="41744" y="388620"/>
                </a:cubicBezTo>
                <a:cubicBezTo>
                  <a:pt x="33952" y="390568"/>
                  <a:pt x="26504" y="393700"/>
                  <a:pt x="18884" y="396240"/>
                </a:cubicBezTo>
                <a:cubicBezTo>
                  <a:pt x="13804" y="403860"/>
                  <a:pt x="4405" y="409974"/>
                  <a:pt x="3644" y="419100"/>
                </a:cubicBezTo>
                <a:cubicBezTo>
                  <a:pt x="1734" y="442021"/>
                  <a:pt x="-6697" y="473312"/>
                  <a:pt x="11264" y="487680"/>
                </a:cubicBezTo>
                <a:cubicBezTo>
                  <a:pt x="29225" y="502048"/>
                  <a:pt x="57045" y="483100"/>
                  <a:pt x="79844" y="480060"/>
                </a:cubicBezTo>
                <a:cubicBezTo>
                  <a:pt x="94402" y="478119"/>
                  <a:pt x="147245" y="468925"/>
                  <a:pt x="163664" y="464820"/>
                </a:cubicBezTo>
                <a:cubicBezTo>
                  <a:pt x="171456" y="462872"/>
                  <a:pt x="178904" y="459740"/>
                  <a:pt x="186524" y="457200"/>
                </a:cubicBezTo>
                <a:cubicBezTo>
                  <a:pt x="222084" y="510540"/>
                  <a:pt x="201764" y="492760"/>
                  <a:pt x="239864" y="518160"/>
                </a:cubicBezTo>
                <a:cubicBezTo>
                  <a:pt x="267467" y="559564"/>
                  <a:pt x="238800" y="528239"/>
                  <a:pt x="293204" y="548640"/>
                </a:cubicBezTo>
                <a:cubicBezTo>
                  <a:pt x="301779" y="551856"/>
                  <a:pt x="307646" y="560272"/>
                  <a:pt x="316064" y="563880"/>
                </a:cubicBezTo>
                <a:cubicBezTo>
                  <a:pt x="339161" y="573779"/>
                  <a:pt x="401357" y="577590"/>
                  <a:pt x="415124" y="579120"/>
                </a:cubicBezTo>
                <a:cubicBezTo>
                  <a:pt x="434277" y="636579"/>
                  <a:pt x="408441" y="565754"/>
                  <a:pt x="437984" y="624840"/>
                </a:cubicBezTo>
                <a:cubicBezTo>
                  <a:pt x="441576" y="632024"/>
                  <a:pt x="442012" y="640516"/>
                  <a:pt x="445604" y="647700"/>
                </a:cubicBezTo>
                <a:cubicBezTo>
                  <a:pt x="475147" y="706786"/>
                  <a:pt x="449311" y="635961"/>
                  <a:pt x="468464" y="693420"/>
                </a:cubicBezTo>
                <a:cubicBezTo>
                  <a:pt x="466517" y="714835"/>
                  <a:pt x="467883" y="770781"/>
                  <a:pt x="453224" y="800100"/>
                </a:cubicBezTo>
                <a:cubicBezTo>
                  <a:pt x="449128" y="808291"/>
                  <a:pt x="443064" y="815340"/>
                  <a:pt x="437984" y="822960"/>
                </a:cubicBezTo>
                <a:cubicBezTo>
                  <a:pt x="440524" y="850900"/>
                  <a:pt x="441636" y="879007"/>
                  <a:pt x="445604" y="906780"/>
                </a:cubicBezTo>
                <a:cubicBezTo>
                  <a:pt x="446740" y="914731"/>
                  <a:pt x="459907" y="925185"/>
                  <a:pt x="453224" y="929640"/>
                </a:cubicBezTo>
                <a:cubicBezTo>
                  <a:pt x="438280" y="939603"/>
                  <a:pt x="417664" y="934720"/>
                  <a:pt x="399884" y="937260"/>
                </a:cubicBezTo>
                <a:cubicBezTo>
                  <a:pt x="428043" y="979499"/>
                  <a:pt x="399013" y="946089"/>
                  <a:pt x="437984" y="967740"/>
                </a:cubicBezTo>
                <a:cubicBezTo>
                  <a:pt x="453995" y="976635"/>
                  <a:pt x="468464" y="988060"/>
                  <a:pt x="483704" y="998220"/>
                </a:cubicBezTo>
                <a:cubicBezTo>
                  <a:pt x="491324" y="1003300"/>
                  <a:pt x="497584" y="1011664"/>
                  <a:pt x="506564" y="1013460"/>
                </a:cubicBezTo>
                <a:cubicBezTo>
                  <a:pt x="562276" y="1024602"/>
                  <a:pt x="531843" y="1019248"/>
                  <a:pt x="598004" y="1028700"/>
                </a:cubicBezTo>
                <a:cubicBezTo>
                  <a:pt x="605624" y="1031240"/>
                  <a:pt x="613481" y="1033156"/>
                  <a:pt x="620864" y="1036320"/>
                </a:cubicBezTo>
                <a:cubicBezTo>
                  <a:pt x="631305" y="1040795"/>
                  <a:pt x="640099" y="1049954"/>
                  <a:pt x="651344" y="1051560"/>
                </a:cubicBezTo>
                <a:cubicBezTo>
                  <a:pt x="659295" y="1052696"/>
                  <a:pt x="666584" y="1046480"/>
                  <a:pt x="674204" y="1043940"/>
                </a:cubicBezTo>
                <a:cubicBezTo>
                  <a:pt x="679284" y="1036320"/>
                  <a:pt x="685725" y="1029449"/>
                  <a:pt x="689444" y="1021080"/>
                </a:cubicBezTo>
                <a:cubicBezTo>
                  <a:pt x="695968" y="1006400"/>
                  <a:pt x="688838" y="978001"/>
                  <a:pt x="704684" y="975360"/>
                </a:cubicBezTo>
                <a:cubicBezTo>
                  <a:pt x="758327" y="966420"/>
                  <a:pt x="735747" y="972626"/>
                  <a:pt x="773264" y="960120"/>
                </a:cubicBezTo>
                <a:cubicBezTo>
                  <a:pt x="780884" y="952500"/>
                  <a:pt x="791305" y="946899"/>
                  <a:pt x="796124" y="937260"/>
                </a:cubicBezTo>
                <a:cubicBezTo>
                  <a:pt x="803818" y="921872"/>
                  <a:pt x="800579" y="892477"/>
                  <a:pt x="811364" y="876300"/>
                </a:cubicBezTo>
                <a:cubicBezTo>
                  <a:pt x="828060" y="851255"/>
                  <a:pt x="835999" y="855771"/>
                  <a:pt x="857084" y="838200"/>
                </a:cubicBezTo>
                <a:cubicBezTo>
                  <a:pt x="865363" y="831301"/>
                  <a:pt x="870588" y="820687"/>
                  <a:pt x="879944" y="815340"/>
                </a:cubicBezTo>
                <a:cubicBezTo>
                  <a:pt x="889037" y="810144"/>
                  <a:pt x="900393" y="810729"/>
                  <a:pt x="910424" y="807720"/>
                </a:cubicBezTo>
                <a:cubicBezTo>
                  <a:pt x="925811" y="803104"/>
                  <a:pt x="940559" y="796376"/>
                  <a:pt x="956144" y="792480"/>
                </a:cubicBezTo>
                <a:cubicBezTo>
                  <a:pt x="966304" y="789940"/>
                  <a:pt x="976593" y="787869"/>
                  <a:pt x="986624" y="784860"/>
                </a:cubicBezTo>
                <a:cubicBezTo>
                  <a:pt x="1002011" y="780244"/>
                  <a:pt x="1017104" y="774700"/>
                  <a:pt x="1032344" y="769620"/>
                </a:cubicBezTo>
                <a:lnTo>
                  <a:pt x="1055204" y="762000"/>
                </a:lnTo>
                <a:cubicBezTo>
                  <a:pt x="1065364" y="764540"/>
                  <a:pt x="1077506" y="763078"/>
                  <a:pt x="1085684" y="769620"/>
                </a:cubicBezTo>
                <a:cubicBezTo>
                  <a:pt x="1119520" y="796689"/>
                  <a:pt x="1055648" y="801894"/>
                  <a:pt x="1123784" y="784860"/>
                </a:cubicBezTo>
                <a:cubicBezTo>
                  <a:pt x="1131404" y="777240"/>
                  <a:pt x="1140666" y="770966"/>
                  <a:pt x="1146644" y="762000"/>
                </a:cubicBezTo>
                <a:cubicBezTo>
                  <a:pt x="1163547" y="736645"/>
                  <a:pt x="1142526" y="738762"/>
                  <a:pt x="1169504" y="716280"/>
                </a:cubicBezTo>
                <a:cubicBezTo>
                  <a:pt x="1186581" y="702049"/>
                  <a:pt x="1209957" y="698547"/>
                  <a:pt x="1230464" y="693420"/>
                </a:cubicBezTo>
                <a:cubicBezTo>
                  <a:pt x="1235544" y="685800"/>
                  <a:pt x="1244693" y="679662"/>
                  <a:pt x="1245704" y="670560"/>
                </a:cubicBezTo>
                <a:cubicBezTo>
                  <a:pt x="1247410" y="655204"/>
                  <a:pt x="1238084" y="640290"/>
                  <a:pt x="1238084" y="624840"/>
                </a:cubicBezTo>
                <a:cubicBezTo>
                  <a:pt x="1238084" y="614367"/>
                  <a:pt x="1243164" y="604520"/>
                  <a:pt x="1245704" y="594360"/>
                </a:cubicBezTo>
                <a:cubicBezTo>
                  <a:pt x="1369893" y="612101"/>
                  <a:pt x="1252597" y="587517"/>
                  <a:pt x="1321904" y="617220"/>
                </a:cubicBezTo>
                <a:cubicBezTo>
                  <a:pt x="1342635" y="626105"/>
                  <a:pt x="1399902" y="630780"/>
                  <a:pt x="1413344" y="632460"/>
                </a:cubicBezTo>
                <a:cubicBezTo>
                  <a:pt x="1420964" y="637540"/>
                  <a:pt x="1431660" y="639749"/>
                  <a:pt x="1436204" y="647700"/>
                </a:cubicBezTo>
                <a:cubicBezTo>
                  <a:pt x="1442630" y="658945"/>
                  <a:pt x="1431989" y="680540"/>
                  <a:pt x="1443824" y="685800"/>
                </a:cubicBezTo>
                <a:cubicBezTo>
                  <a:pt x="1462537" y="694117"/>
                  <a:pt x="1484464" y="680720"/>
                  <a:pt x="1504784" y="678180"/>
                </a:cubicBezTo>
                <a:cubicBezTo>
                  <a:pt x="1512404" y="675640"/>
                  <a:pt x="1519645" y="671287"/>
                  <a:pt x="1527644" y="670560"/>
                </a:cubicBezTo>
                <a:cubicBezTo>
                  <a:pt x="1575772" y="666185"/>
                  <a:pt x="1625248" y="673424"/>
                  <a:pt x="1672424" y="662940"/>
                </a:cubicBezTo>
                <a:cubicBezTo>
                  <a:pt x="1680265" y="661198"/>
                  <a:pt x="1667968" y="647463"/>
                  <a:pt x="1664804" y="640080"/>
                </a:cubicBezTo>
                <a:cubicBezTo>
                  <a:pt x="1660329" y="629639"/>
                  <a:pt x="1654644" y="619760"/>
                  <a:pt x="1649564" y="609600"/>
                </a:cubicBezTo>
                <a:cubicBezTo>
                  <a:pt x="1652104" y="579120"/>
                  <a:pt x="1648781" y="547569"/>
                  <a:pt x="1657184" y="518160"/>
                </a:cubicBezTo>
                <a:cubicBezTo>
                  <a:pt x="1659700" y="509354"/>
                  <a:pt x="1673009" y="508783"/>
                  <a:pt x="1680044" y="502920"/>
                </a:cubicBezTo>
                <a:cubicBezTo>
                  <a:pt x="1688323" y="496021"/>
                  <a:pt x="1694625" y="486959"/>
                  <a:pt x="1702904" y="480060"/>
                </a:cubicBezTo>
                <a:cubicBezTo>
                  <a:pt x="1723975" y="462500"/>
                  <a:pt x="1736931" y="460353"/>
                  <a:pt x="1763864" y="449580"/>
                </a:cubicBezTo>
                <a:cubicBezTo>
                  <a:pt x="1741004" y="447040"/>
                  <a:pt x="1715856" y="452246"/>
                  <a:pt x="1695284" y="441960"/>
                </a:cubicBezTo>
                <a:cubicBezTo>
                  <a:pt x="1685917" y="437276"/>
                  <a:pt x="1694206" y="419658"/>
                  <a:pt x="1687664" y="411480"/>
                </a:cubicBezTo>
                <a:cubicBezTo>
                  <a:pt x="1682646" y="405208"/>
                  <a:pt x="1672424" y="406400"/>
                  <a:pt x="1664804" y="403860"/>
                </a:cubicBezTo>
                <a:cubicBezTo>
                  <a:pt x="1644484" y="408940"/>
                  <a:pt x="1623096" y="410849"/>
                  <a:pt x="1603844" y="419100"/>
                </a:cubicBezTo>
                <a:cubicBezTo>
                  <a:pt x="1587009" y="426315"/>
                  <a:pt x="1576085" y="445988"/>
                  <a:pt x="1558124" y="449580"/>
                </a:cubicBezTo>
                <a:cubicBezTo>
                  <a:pt x="1512148" y="458775"/>
                  <a:pt x="1532311" y="453104"/>
                  <a:pt x="1497164" y="464820"/>
                </a:cubicBezTo>
                <a:cubicBezTo>
                  <a:pt x="1474304" y="462280"/>
                  <a:pt x="1450200" y="465060"/>
                  <a:pt x="1428584" y="457200"/>
                </a:cubicBezTo>
                <a:cubicBezTo>
                  <a:pt x="1419977" y="454070"/>
                  <a:pt x="1420964" y="439420"/>
                  <a:pt x="1413344" y="434340"/>
                </a:cubicBezTo>
                <a:cubicBezTo>
                  <a:pt x="1404630" y="428531"/>
                  <a:pt x="1393024" y="429260"/>
                  <a:pt x="1382864" y="426720"/>
                </a:cubicBezTo>
                <a:cubicBezTo>
                  <a:pt x="1380324" y="434340"/>
                  <a:pt x="1381780" y="444911"/>
                  <a:pt x="1375244" y="449580"/>
                </a:cubicBezTo>
                <a:cubicBezTo>
                  <a:pt x="1362172" y="458917"/>
                  <a:pt x="1344439" y="458854"/>
                  <a:pt x="1329524" y="464820"/>
                </a:cubicBezTo>
                <a:cubicBezTo>
                  <a:pt x="1316824" y="469900"/>
                  <a:pt x="1303658" y="473943"/>
                  <a:pt x="1291424" y="480060"/>
                </a:cubicBezTo>
                <a:cubicBezTo>
                  <a:pt x="1261242" y="495151"/>
                  <a:pt x="1269559" y="497949"/>
                  <a:pt x="1245704" y="525780"/>
                </a:cubicBezTo>
                <a:cubicBezTo>
                  <a:pt x="1238691" y="533962"/>
                  <a:pt x="1230464" y="541020"/>
                  <a:pt x="1222844" y="548640"/>
                </a:cubicBezTo>
                <a:cubicBezTo>
                  <a:pt x="1215224" y="543560"/>
                  <a:pt x="1205705" y="540551"/>
                  <a:pt x="1199984" y="533400"/>
                </a:cubicBezTo>
                <a:cubicBezTo>
                  <a:pt x="1194966" y="527128"/>
                  <a:pt x="1198636" y="515558"/>
                  <a:pt x="1192364" y="510540"/>
                </a:cubicBezTo>
                <a:cubicBezTo>
                  <a:pt x="1184186" y="503998"/>
                  <a:pt x="1172044" y="505460"/>
                  <a:pt x="1161884" y="502920"/>
                </a:cubicBezTo>
                <a:cubicBezTo>
                  <a:pt x="1154264" y="497840"/>
                  <a:pt x="1147393" y="491399"/>
                  <a:pt x="1139024" y="487680"/>
                </a:cubicBezTo>
                <a:cubicBezTo>
                  <a:pt x="1124344" y="481156"/>
                  <a:pt x="1093304" y="472440"/>
                  <a:pt x="1093304" y="472440"/>
                </a:cubicBezTo>
                <a:cubicBezTo>
                  <a:pt x="1052508" y="431644"/>
                  <a:pt x="1078064" y="470268"/>
                  <a:pt x="1078064" y="419100"/>
                </a:cubicBezTo>
                <a:cubicBezTo>
                  <a:pt x="1078064" y="362513"/>
                  <a:pt x="1073605" y="387322"/>
                  <a:pt x="1055204" y="350520"/>
                </a:cubicBezTo>
                <a:cubicBezTo>
                  <a:pt x="1051612" y="343336"/>
                  <a:pt x="1052602" y="333932"/>
                  <a:pt x="1047584" y="327660"/>
                </a:cubicBezTo>
                <a:cubicBezTo>
                  <a:pt x="1041863" y="320509"/>
                  <a:pt x="1032344" y="317500"/>
                  <a:pt x="1024724" y="312420"/>
                </a:cubicBezTo>
                <a:cubicBezTo>
                  <a:pt x="1022184" y="302260"/>
                  <a:pt x="1022913" y="290654"/>
                  <a:pt x="1017104" y="281940"/>
                </a:cubicBezTo>
                <a:cubicBezTo>
                  <a:pt x="1012024" y="274320"/>
                  <a:pt x="1002195" y="271244"/>
                  <a:pt x="994244" y="266700"/>
                </a:cubicBezTo>
                <a:cubicBezTo>
                  <a:pt x="960269" y="247286"/>
                  <a:pt x="965679" y="251843"/>
                  <a:pt x="925664" y="243840"/>
                </a:cubicBezTo>
                <a:cubicBezTo>
                  <a:pt x="923124" y="236220"/>
                  <a:pt x="912902" y="227150"/>
                  <a:pt x="918044" y="220980"/>
                </a:cubicBezTo>
                <a:cubicBezTo>
                  <a:pt x="951739" y="180547"/>
                  <a:pt x="988807" y="214816"/>
                  <a:pt x="940904" y="182880"/>
                </a:cubicBezTo>
                <a:cubicBezTo>
                  <a:pt x="918044" y="185420"/>
                  <a:pt x="893680" y="181958"/>
                  <a:pt x="872324" y="190500"/>
                </a:cubicBezTo>
                <a:cubicBezTo>
                  <a:pt x="826142" y="208973"/>
                  <a:pt x="908346" y="227907"/>
                  <a:pt x="841844" y="205740"/>
                </a:cubicBezTo>
                <a:cubicBezTo>
                  <a:pt x="839304" y="195580"/>
                  <a:pt x="828836" y="184240"/>
                  <a:pt x="834224" y="175260"/>
                </a:cubicBezTo>
                <a:cubicBezTo>
                  <a:pt x="839612" y="166280"/>
                  <a:pt x="854634" y="170517"/>
                  <a:pt x="864704" y="167640"/>
                </a:cubicBezTo>
                <a:cubicBezTo>
                  <a:pt x="872427" y="165433"/>
                  <a:pt x="879944" y="162560"/>
                  <a:pt x="887564" y="160020"/>
                </a:cubicBezTo>
                <a:cubicBezTo>
                  <a:pt x="879944" y="157480"/>
                  <a:pt x="871888" y="155992"/>
                  <a:pt x="864704" y="152400"/>
                </a:cubicBezTo>
                <a:cubicBezTo>
                  <a:pt x="805618" y="122857"/>
                  <a:pt x="876443" y="148693"/>
                  <a:pt x="818984" y="129540"/>
                </a:cubicBezTo>
                <a:cubicBezTo>
                  <a:pt x="816444" y="121920"/>
                  <a:pt x="817044" y="112360"/>
                  <a:pt x="811364" y="106680"/>
                </a:cubicBezTo>
                <a:cubicBezTo>
                  <a:pt x="801948" y="97264"/>
                  <a:pt x="771686" y="88374"/>
                  <a:pt x="758024" y="83820"/>
                </a:cubicBezTo>
                <a:cubicBezTo>
                  <a:pt x="747864" y="86360"/>
                  <a:pt x="737170" y="87315"/>
                  <a:pt x="727544" y="91440"/>
                </a:cubicBezTo>
                <a:cubicBezTo>
                  <a:pt x="719126" y="95048"/>
                  <a:pt x="713569" y="108901"/>
                  <a:pt x="704684" y="106680"/>
                </a:cubicBezTo>
                <a:cubicBezTo>
                  <a:pt x="696892" y="104732"/>
                  <a:pt x="700656" y="91004"/>
                  <a:pt x="697064" y="83820"/>
                </a:cubicBezTo>
                <a:cubicBezTo>
                  <a:pt x="692968" y="75629"/>
                  <a:pt x="686904" y="68580"/>
                  <a:pt x="681824" y="60960"/>
                </a:cubicBezTo>
                <a:cubicBezTo>
                  <a:pt x="679284" y="50800"/>
                  <a:pt x="682582" y="36764"/>
                  <a:pt x="674204" y="30480"/>
                </a:cubicBezTo>
                <a:cubicBezTo>
                  <a:pt x="667778" y="25661"/>
                  <a:pt x="658727" y="34936"/>
                  <a:pt x="651344" y="38100"/>
                </a:cubicBezTo>
                <a:cubicBezTo>
                  <a:pt x="640903" y="42575"/>
                  <a:pt x="631024" y="48260"/>
                  <a:pt x="620864" y="53340"/>
                </a:cubicBezTo>
                <a:cubicBezTo>
                  <a:pt x="616106" y="67614"/>
                  <a:pt x="613362" y="91440"/>
                  <a:pt x="590384" y="91440"/>
                </a:cubicBezTo>
                <a:cubicBezTo>
                  <a:pt x="581226" y="91440"/>
                  <a:pt x="575144" y="81280"/>
                  <a:pt x="567524" y="76200"/>
                </a:cubicBezTo>
                <a:cubicBezTo>
                  <a:pt x="562444" y="68580"/>
                  <a:pt x="559435" y="59061"/>
                  <a:pt x="552284" y="53340"/>
                </a:cubicBezTo>
                <a:cubicBezTo>
                  <a:pt x="546012" y="48322"/>
                  <a:pt x="534093" y="52256"/>
                  <a:pt x="529424" y="45720"/>
                </a:cubicBezTo>
                <a:cubicBezTo>
                  <a:pt x="520087" y="32648"/>
                  <a:pt x="525543" y="11359"/>
                  <a:pt x="514184" y="0"/>
                </a:cubicBezTo>
                <a:lnTo>
                  <a:pt x="468464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sp>
        <p:nvSpPr>
          <p:cNvPr id="29" name="Прямоугольник 1">
            <a:extLst>
              <a:ext uri="{FF2B5EF4-FFF2-40B4-BE49-F238E27FC236}">
                <a16:creationId xmlns:a16="http://schemas.microsoft.com/office/drawing/2014/main" id="{2D81B8ED-2475-44F2-97D6-87C275DAE711}"/>
              </a:ext>
            </a:extLst>
          </p:cNvPr>
          <p:cNvSpPr/>
          <p:nvPr/>
        </p:nvSpPr>
        <p:spPr>
          <a:xfrm>
            <a:off x="1676904" y="2219390"/>
            <a:ext cx="871971" cy="138196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Волинська</a:t>
            </a:r>
          </a:p>
        </p:txBody>
      </p:sp>
      <p:sp>
        <p:nvSpPr>
          <p:cNvPr id="30" name="Прямоугольник 89">
            <a:extLst>
              <a:ext uri="{FF2B5EF4-FFF2-40B4-BE49-F238E27FC236}">
                <a16:creationId xmlns:a16="http://schemas.microsoft.com/office/drawing/2014/main" id="{2A7BB624-5666-4FBB-912C-563187DFBF29}"/>
              </a:ext>
            </a:extLst>
          </p:cNvPr>
          <p:cNvSpPr/>
          <p:nvPr/>
        </p:nvSpPr>
        <p:spPr>
          <a:xfrm>
            <a:off x="5523433" y="3821762"/>
            <a:ext cx="1313218" cy="170247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Дніпропетровська</a:t>
            </a:r>
          </a:p>
        </p:txBody>
      </p:sp>
      <p:sp>
        <p:nvSpPr>
          <p:cNvPr id="31" name="Прямоугольник 90">
            <a:extLst>
              <a:ext uri="{FF2B5EF4-FFF2-40B4-BE49-F238E27FC236}">
                <a16:creationId xmlns:a16="http://schemas.microsoft.com/office/drawing/2014/main" id="{C9E97B59-61D8-4C86-9843-0B7E29E5D87F}"/>
              </a:ext>
            </a:extLst>
          </p:cNvPr>
          <p:cNvSpPr/>
          <p:nvPr/>
        </p:nvSpPr>
        <p:spPr>
          <a:xfrm>
            <a:off x="5987176" y="4440587"/>
            <a:ext cx="799562" cy="176965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Запорізька</a:t>
            </a:r>
          </a:p>
        </p:txBody>
      </p:sp>
      <p:sp>
        <p:nvSpPr>
          <p:cNvPr id="32" name="Прямоугольник 91">
            <a:extLst>
              <a:ext uri="{FF2B5EF4-FFF2-40B4-BE49-F238E27FC236}">
                <a16:creationId xmlns:a16="http://schemas.microsoft.com/office/drawing/2014/main" id="{B6D35075-06F9-45F1-9A35-A8125777FE4A}"/>
              </a:ext>
            </a:extLst>
          </p:cNvPr>
          <p:cNvSpPr/>
          <p:nvPr/>
        </p:nvSpPr>
        <p:spPr>
          <a:xfrm>
            <a:off x="5204885" y="4745733"/>
            <a:ext cx="848611" cy="235465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Херсонська</a:t>
            </a:r>
          </a:p>
        </p:txBody>
      </p:sp>
      <p:sp>
        <p:nvSpPr>
          <p:cNvPr id="33" name="Прямоугольник 92">
            <a:extLst>
              <a:ext uri="{FF2B5EF4-FFF2-40B4-BE49-F238E27FC236}">
                <a16:creationId xmlns:a16="http://schemas.microsoft.com/office/drawing/2014/main" id="{AE70C42F-E617-49A0-BE93-BB3516B04D93}"/>
              </a:ext>
            </a:extLst>
          </p:cNvPr>
          <p:cNvSpPr/>
          <p:nvPr/>
        </p:nvSpPr>
        <p:spPr>
          <a:xfrm>
            <a:off x="1068927" y="3888555"/>
            <a:ext cx="919161" cy="188193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Закарпатська</a:t>
            </a:r>
          </a:p>
        </p:txBody>
      </p:sp>
      <p:sp>
        <p:nvSpPr>
          <p:cNvPr id="34" name="Прямоугольник 93">
            <a:extLst>
              <a:ext uri="{FF2B5EF4-FFF2-40B4-BE49-F238E27FC236}">
                <a16:creationId xmlns:a16="http://schemas.microsoft.com/office/drawing/2014/main" id="{E0D95E2C-B7D7-4450-ADAB-A149EC926602}"/>
              </a:ext>
            </a:extLst>
          </p:cNvPr>
          <p:cNvSpPr/>
          <p:nvPr/>
        </p:nvSpPr>
        <p:spPr>
          <a:xfrm>
            <a:off x="5337010" y="2236744"/>
            <a:ext cx="688049" cy="191060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Сумська</a:t>
            </a:r>
          </a:p>
        </p:txBody>
      </p:sp>
      <p:sp>
        <p:nvSpPr>
          <p:cNvPr id="35" name="Прямоугольник 94">
            <a:extLst>
              <a:ext uri="{FF2B5EF4-FFF2-40B4-BE49-F238E27FC236}">
                <a16:creationId xmlns:a16="http://schemas.microsoft.com/office/drawing/2014/main" id="{1DB2E16A-9732-4536-BB18-F5841802BD2A}"/>
              </a:ext>
            </a:extLst>
          </p:cNvPr>
          <p:cNvSpPr/>
          <p:nvPr/>
        </p:nvSpPr>
        <p:spPr>
          <a:xfrm>
            <a:off x="5206129" y="3014667"/>
            <a:ext cx="856948" cy="201474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Полтавська</a:t>
            </a:r>
          </a:p>
        </p:txBody>
      </p:sp>
      <p:sp>
        <p:nvSpPr>
          <p:cNvPr id="36" name="Прямоугольник 95">
            <a:extLst>
              <a:ext uri="{FF2B5EF4-FFF2-40B4-BE49-F238E27FC236}">
                <a16:creationId xmlns:a16="http://schemas.microsoft.com/office/drawing/2014/main" id="{5065DAFC-601F-453E-AE38-96F62F0262EF}"/>
              </a:ext>
            </a:extLst>
          </p:cNvPr>
          <p:cNvSpPr/>
          <p:nvPr/>
        </p:nvSpPr>
        <p:spPr>
          <a:xfrm>
            <a:off x="7202739" y="3355215"/>
            <a:ext cx="781400" cy="214734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Луганська</a:t>
            </a:r>
          </a:p>
        </p:txBody>
      </p:sp>
      <p:sp>
        <p:nvSpPr>
          <p:cNvPr id="37" name="Прямоугольник 96">
            <a:extLst>
              <a:ext uri="{FF2B5EF4-FFF2-40B4-BE49-F238E27FC236}">
                <a16:creationId xmlns:a16="http://schemas.microsoft.com/office/drawing/2014/main" id="{A440D941-ADA9-475C-B1BA-D69B799852F2}"/>
              </a:ext>
            </a:extLst>
          </p:cNvPr>
          <p:cNvSpPr/>
          <p:nvPr/>
        </p:nvSpPr>
        <p:spPr>
          <a:xfrm>
            <a:off x="6763144" y="3967844"/>
            <a:ext cx="731632" cy="214060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Донецька</a:t>
            </a:r>
          </a:p>
        </p:txBody>
      </p:sp>
      <p:sp>
        <p:nvSpPr>
          <p:cNvPr id="38" name="Прямоугольник 97">
            <a:extLst>
              <a:ext uri="{FF2B5EF4-FFF2-40B4-BE49-F238E27FC236}">
                <a16:creationId xmlns:a16="http://schemas.microsoft.com/office/drawing/2014/main" id="{7C5A34F6-2DDA-42CB-89DA-CA96CC3F5EAF}"/>
              </a:ext>
            </a:extLst>
          </p:cNvPr>
          <p:cNvSpPr/>
          <p:nvPr/>
        </p:nvSpPr>
        <p:spPr>
          <a:xfrm>
            <a:off x="6337476" y="3053143"/>
            <a:ext cx="798553" cy="221695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Харківська</a:t>
            </a:r>
          </a:p>
        </p:txBody>
      </p:sp>
      <p:sp>
        <p:nvSpPr>
          <p:cNvPr id="39" name="Прямоугольник 98">
            <a:extLst>
              <a:ext uri="{FF2B5EF4-FFF2-40B4-BE49-F238E27FC236}">
                <a16:creationId xmlns:a16="http://schemas.microsoft.com/office/drawing/2014/main" id="{A2657EEF-5237-4A16-BDFE-87F0666A61E6}"/>
              </a:ext>
            </a:extLst>
          </p:cNvPr>
          <p:cNvSpPr/>
          <p:nvPr/>
        </p:nvSpPr>
        <p:spPr>
          <a:xfrm>
            <a:off x="4424003" y="3793386"/>
            <a:ext cx="1172828" cy="223126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Кіровоградська</a:t>
            </a:r>
          </a:p>
        </p:txBody>
      </p:sp>
      <p:sp>
        <p:nvSpPr>
          <p:cNvPr id="40" name="Прямоугольник 99">
            <a:extLst>
              <a:ext uri="{FF2B5EF4-FFF2-40B4-BE49-F238E27FC236}">
                <a16:creationId xmlns:a16="http://schemas.microsoft.com/office/drawing/2014/main" id="{FF9E165A-723B-4E72-B38B-FA5D07B46587}"/>
              </a:ext>
            </a:extLst>
          </p:cNvPr>
          <p:cNvSpPr/>
          <p:nvPr/>
        </p:nvSpPr>
        <p:spPr>
          <a:xfrm>
            <a:off x="4404764" y="4386106"/>
            <a:ext cx="1016804" cy="192451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Миколаївська</a:t>
            </a:r>
          </a:p>
        </p:txBody>
      </p:sp>
      <p:sp>
        <p:nvSpPr>
          <p:cNvPr id="41" name="Прямоугольник 100">
            <a:extLst>
              <a:ext uri="{FF2B5EF4-FFF2-40B4-BE49-F238E27FC236}">
                <a16:creationId xmlns:a16="http://schemas.microsoft.com/office/drawing/2014/main" id="{5B86B38D-01AD-4E3F-963F-31B37EC74173}"/>
              </a:ext>
            </a:extLst>
          </p:cNvPr>
          <p:cNvSpPr/>
          <p:nvPr/>
        </p:nvSpPr>
        <p:spPr>
          <a:xfrm>
            <a:off x="3921221" y="4630034"/>
            <a:ext cx="692707" cy="179603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Одеська</a:t>
            </a:r>
          </a:p>
        </p:txBody>
      </p:sp>
      <p:sp>
        <p:nvSpPr>
          <p:cNvPr id="42" name="Прямоугольник 101">
            <a:extLst>
              <a:ext uri="{FF2B5EF4-FFF2-40B4-BE49-F238E27FC236}">
                <a16:creationId xmlns:a16="http://schemas.microsoft.com/office/drawing/2014/main" id="{D08EA78A-FE1C-4852-BF9C-ACA00268A74D}"/>
              </a:ext>
            </a:extLst>
          </p:cNvPr>
          <p:cNvSpPr/>
          <p:nvPr/>
        </p:nvSpPr>
        <p:spPr>
          <a:xfrm>
            <a:off x="1458580" y="3655930"/>
            <a:ext cx="1134948" cy="140179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Івано-Франківська</a:t>
            </a:r>
          </a:p>
        </p:txBody>
      </p:sp>
      <p:sp>
        <p:nvSpPr>
          <p:cNvPr id="43" name="Прямоугольник 102">
            <a:extLst>
              <a:ext uri="{FF2B5EF4-FFF2-40B4-BE49-F238E27FC236}">
                <a16:creationId xmlns:a16="http://schemas.microsoft.com/office/drawing/2014/main" id="{22A73ED9-C8C9-425F-A289-9FD385B7E91A}"/>
              </a:ext>
            </a:extLst>
          </p:cNvPr>
          <p:cNvSpPr/>
          <p:nvPr/>
        </p:nvSpPr>
        <p:spPr>
          <a:xfrm>
            <a:off x="3967782" y="2726807"/>
            <a:ext cx="790806" cy="204599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Київська</a:t>
            </a:r>
          </a:p>
        </p:txBody>
      </p:sp>
      <p:sp>
        <p:nvSpPr>
          <p:cNvPr id="44" name="Прямоугольник 103">
            <a:extLst>
              <a:ext uri="{FF2B5EF4-FFF2-40B4-BE49-F238E27FC236}">
                <a16:creationId xmlns:a16="http://schemas.microsoft.com/office/drawing/2014/main" id="{528A46FC-7F12-4063-A7C5-1FC4E3F00722}"/>
              </a:ext>
            </a:extLst>
          </p:cNvPr>
          <p:cNvSpPr/>
          <p:nvPr/>
        </p:nvSpPr>
        <p:spPr>
          <a:xfrm>
            <a:off x="4405178" y="1963398"/>
            <a:ext cx="906432" cy="208200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Чернігівська</a:t>
            </a:r>
          </a:p>
        </p:txBody>
      </p:sp>
      <p:sp>
        <p:nvSpPr>
          <p:cNvPr id="45" name="Прямоугольник 104">
            <a:extLst>
              <a:ext uri="{FF2B5EF4-FFF2-40B4-BE49-F238E27FC236}">
                <a16:creationId xmlns:a16="http://schemas.microsoft.com/office/drawing/2014/main" id="{99A93B42-D0C3-4BA3-9028-919272B03CC5}"/>
              </a:ext>
            </a:extLst>
          </p:cNvPr>
          <p:cNvSpPr/>
          <p:nvPr/>
        </p:nvSpPr>
        <p:spPr>
          <a:xfrm>
            <a:off x="4478608" y="3177966"/>
            <a:ext cx="815049" cy="219413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Черкаська</a:t>
            </a:r>
          </a:p>
        </p:txBody>
      </p:sp>
      <p:sp>
        <p:nvSpPr>
          <p:cNvPr id="46" name="Прямоугольник 105">
            <a:extLst>
              <a:ext uri="{FF2B5EF4-FFF2-40B4-BE49-F238E27FC236}">
                <a16:creationId xmlns:a16="http://schemas.microsoft.com/office/drawing/2014/main" id="{2A12569E-AA1E-4DA6-A699-E442CCFFE806}"/>
              </a:ext>
            </a:extLst>
          </p:cNvPr>
          <p:cNvSpPr/>
          <p:nvPr/>
        </p:nvSpPr>
        <p:spPr>
          <a:xfrm>
            <a:off x="3034706" y="2454584"/>
            <a:ext cx="940760" cy="191820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Житомирська</a:t>
            </a:r>
          </a:p>
        </p:txBody>
      </p:sp>
      <p:sp>
        <p:nvSpPr>
          <p:cNvPr id="47" name="Прямоугольник 106">
            <a:extLst>
              <a:ext uri="{FF2B5EF4-FFF2-40B4-BE49-F238E27FC236}">
                <a16:creationId xmlns:a16="http://schemas.microsoft.com/office/drawing/2014/main" id="{6F960672-1066-4C55-BFF8-52052F33F957}"/>
              </a:ext>
            </a:extLst>
          </p:cNvPr>
          <p:cNvSpPr/>
          <p:nvPr/>
        </p:nvSpPr>
        <p:spPr>
          <a:xfrm>
            <a:off x="1501293" y="2895851"/>
            <a:ext cx="715219" cy="248197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Львівська</a:t>
            </a:r>
          </a:p>
        </p:txBody>
      </p:sp>
      <p:sp>
        <p:nvSpPr>
          <p:cNvPr id="48" name="Прямоугольник 107">
            <a:extLst>
              <a:ext uri="{FF2B5EF4-FFF2-40B4-BE49-F238E27FC236}">
                <a16:creationId xmlns:a16="http://schemas.microsoft.com/office/drawing/2014/main" id="{E8C15B39-FC22-4C2D-ADA0-D690E4311162}"/>
              </a:ext>
            </a:extLst>
          </p:cNvPr>
          <p:cNvSpPr/>
          <p:nvPr/>
        </p:nvSpPr>
        <p:spPr>
          <a:xfrm>
            <a:off x="2291227" y="4012292"/>
            <a:ext cx="956838" cy="151501"/>
          </a:xfrm>
          <a:prstGeom prst="rect">
            <a:avLst/>
          </a:prstGeom>
          <a:solidFill>
            <a:schemeClr val="accent2">
              <a:lumMod val="60000"/>
              <a:lumOff val="40000"/>
              <a:alpha val="0"/>
            </a:scheme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Чернівецька</a:t>
            </a:r>
          </a:p>
        </p:txBody>
      </p:sp>
      <p:sp>
        <p:nvSpPr>
          <p:cNvPr id="49" name="Прямоугольник 108">
            <a:extLst>
              <a:ext uri="{FF2B5EF4-FFF2-40B4-BE49-F238E27FC236}">
                <a16:creationId xmlns:a16="http://schemas.microsoft.com/office/drawing/2014/main" id="{308C4490-A51D-4E27-A5FA-2659D29A3696}"/>
              </a:ext>
            </a:extLst>
          </p:cNvPr>
          <p:cNvSpPr/>
          <p:nvPr/>
        </p:nvSpPr>
        <p:spPr>
          <a:xfrm>
            <a:off x="5418674" y="5646421"/>
            <a:ext cx="741399" cy="175638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АР Крим</a:t>
            </a:r>
          </a:p>
        </p:txBody>
      </p:sp>
      <p:sp>
        <p:nvSpPr>
          <p:cNvPr id="50" name="Прямоугольник 109">
            <a:extLst>
              <a:ext uri="{FF2B5EF4-FFF2-40B4-BE49-F238E27FC236}">
                <a16:creationId xmlns:a16="http://schemas.microsoft.com/office/drawing/2014/main" id="{04627512-1CE8-48DD-A9EA-B11A97A09398}"/>
              </a:ext>
            </a:extLst>
          </p:cNvPr>
          <p:cNvSpPr/>
          <p:nvPr/>
        </p:nvSpPr>
        <p:spPr>
          <a:xfrm>
            <a:off x="2401961" y="2057936"/>
            <a:ext cx="933218" cy="196122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Рівненська</a:t>
            </a:r>
          </a:p>
        </p:txBody>
      </p:sp>
      <p:sp>
        <p:nvSpPr>
          <p:cNvPr id="51" name="Прямоугольник 110">
            <a:extLst>
              <a:ext uri="{FF2B5EF4-FFF2-40B4-BE49-F238E27FC236}">
                <a16:creationId xmlns:a16="http://schemas.microsoft.com/office/drawing/2014/main" id="{6EC726CF-CCF7-4E81-9741-950C927BFDB5}"/>
              </a:ext>
            </a:extLst>
          </p:cNvPr>
          <p:cNvSpPr/>
          <p:nvPr/>
        </p:nvSpPr>
        <p:spPr>
          <a:xfrm>
            <a:off x="3282852" y="3479379"/>
            <a:ext cx="797553" cy="207307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Вінницька</a:t>
            </a:r>
          </a:p>
        </p:txBody>
      </p:sp>
      <p:sp>
        <p:nvSpPr>
          <p:cNvPr id="52" name="Прямоугольник 111">
            <a:extLst>
              <a:ext uri="{FF2B5EF4-FFF2-40B4-BE49-F238E27FC236}">
                <a16:creationId xmlns:a16="http://schemas.microsoft.com/office/drawing/2014/main" id="{67B5DB21-8474-422C-8355-420A739EB030}"/>
              </a:ext>
            </a:extLst>
          </p:cNvPr>
          <p:cNvSpPr/>
          <p:nvPr/>
        </p:nvSpPr>
        <p:spPr>
          <a:xfrm>
            <a:off x="2625685" y="3176197"/>
            <a:ext cx="1016171" cy="147452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Хмельницька</a:t>
            </a:r>
          </a:p>
        </p:txBody>
      </p:sp>
      <p:sp>
        <p:nvSpPr>
          <p:cNvPr id="53" name="Прямоугольник 112">
            <a:extLst>
              <a:ext uri="{FF2B5EF4-FFF2-40B4-BE49-F238E27FC236}">
                <a16:creationId xmlns:a16="http://schemas.microsoft.com/office/drawing/2014/main" id="{A16EF121-CD16-4568-8A14-9A23A58BD49E}"/>
              </a:ext>
            </a:extLst>
          </p:cNvPr>
          <p:cNvSpPr/>
          <p:nvPr/>
        </p:nvSpPr>
        <p:spPr>
          <a:xfrm>
            <a:off x="2045723" y="3261951"/>
            <a:ext cx="981515" cy="207380"/>
          </a:xfrm>
          <a:prstGeom prst="rect">
            <a:avLst/>
          </a:prstGeom>
          <a:solidFill>
            <a:srgbClr val="F29100">
              <a:alpha val="0"/>
            </a:srgbClr>
          </a:solidFill>
          <a:ln w="19050">
            <a:solidFill>
              <a:srgbClr val="FBDCBD">
                <a:alpha val="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cs typeface="Arial" panose="020B0604020202020204" pitchFamily="34" charset="0"/>
              </a:rPr>
              <a:t>Тернопільська</a:t>
            </a: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15F380FC-9EF8-4017-B1F8-2EF7EAD911F9}"/>
              </a:ext>
            </a:extLst>
          </p:cNvPr>
          <p:cNvSpPr/>
          <p:nvPr/>
        </p:nvSpPr>
        <p:spPr>
          <a:xfrm>
            <a:off x="4236873" y="2453735"/>
            <a:ext cx="89748" cy="92861"/>
          </a:xfrm>
          <a:prstGeom prst="ellipse">
            <a:avLst/>
          </a:prstGeom>
          <a:solidFill>
            <a:srgbClr val="FBDCBD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55" name="Прямая соединительная линия 10">
            <a:extLst>
              <a:ext uri="{FF2B5EF4-FFF2-40B4-BE49-F238E27FC236}">
                <a16:creationId xmlns:a16="http://schemas.microsoft.com/office/drawing/2014/main" id="{FDC01D48-81E6-4AAB-80C2-4E0B5194E2C4}"/>
              </a:ext>
            </a:extLst>
          </p:cNvPr>
          <p:cNvCxnSpPr>
            <a:cxnSpLocks/>
            <a:stCxn id="54" idx="0"/>
          </p:cNvCxnSpPr>
          <p:nvPr/>
        </p:nvCxnSpPr>
        <p:spPr>
          <a:xfrm flipV="1">
            <a:off x="4281747" y="1905261"/>
            <a:ext cx="3406" cy="54847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Google Shape;67;p14">
            <a:extLst>
              <a:ext uri="{FF2B5EF4-FFF2-40B4-BE49-F238E27FC236}">
                <a16:creationId xmlns:a16="http://schemas.microsoft.com/office/drawing/2014/main" id="{4E23E817-5E5F-4888-A686-CB9A6BC57F97}"/>
              </a:ext>
            </a:extLst>
          </p:cNvPr>
          <p:cNvSpPr txBox="1"/>
          <p:nvPr/>
        </p:nvSpPr>
        <p:spPr>
          <a:xfrm>
            <a:off x="3232168" y="1620758"/>
            <a:ext cx="1058938" cy="316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spcFirstLastPara="1" wrap="square" lIns="65317" tIns="65317" rIns="65317" bIns="65317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900" b="0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м. Київ: </a:t>
            </a: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5</a:t>
            </a:r>
            <a:endParaRPr kumimoji="0" lang="uk-UA" sz="9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57" name="Google Shape;61;p13">
            <a:extLst>
              <a:ext uri="{FF2B5EF4-FFF2-40B4-BE49-F238E27FC236}">
                <a16:creationId xmlns:a16="http://schemas.microsoft.com/office/drawing/2014/main" id="{C3CF0926-BF7B-4BA5-B770-A6E99322BBA8}"/>
              </a:ext>
            </a:extLst>
          </p:cNvPr>
          <p:cNvSpPr/>
          <p:nvPr/>
        </p:nvSpPr>
        <p:spPr>
          <a:xfrm>
            <a:off x="1493298" y="3967446"/>
            <a:ext cx="478080" cy="3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1</a:t>
            </a:r>
          </a:p>
        </p:txBody>
      </p:sp>
      <p:sp>
        <p:nvSpPr>
          <p:cNvPr id="58" name="Google Shape;61;p13">
            <a:extLst>
              <a:ext uri="{FF2B5EF4-FFF2-40B4-BE49-F238E27FC236}">
                <a16:creationId xmlns:a16="http://schemas.microsoft.com/office/drawing/2014/main" id="{6058C129-1F18-4B92-9866-D3B7DEC7CFFF}"/>
              </a:ext>
            </a:extLst>
          </p:cNvPr>
          <p:cNvSpPr/>
          <p:nvPr/>
        </p:nvSpPr>
        <p:spPr>
          <a:xfrm>
            <a:off x="3475792" y="3676199"/>
            <a:ext cx="438547" cy="23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16</a:t>
            </a:r>
          </a:p>
        </p:txBody>
      </p:sp>
      <p:sp>
        <p:nvSpPr>
          <p:cNvPr id="59" name="Google Shape;61;p13">
            <a:extLst>
              <a:ext uri="{FF2B5EF4-FFF2-40B4-BE49-F238E27FC236}">
                <a16:creationId xmlns:a16="http://schemas.microsoft.com/office/drawing/2014/main" id="{AC40E0A6-083B-4328-B340-C683CDD73DF8}"/>
              </a:ext>
            </a:extLst>
          </p:cNvPr>
          <p:cNvSpPr/>
          <p:nvPr/>
        </p:nvSpPr>
        <p:spPr>
          <a:xfrm>
            <a:off x="1924421" y="2316999"/>
            <a:ext cx="539738" cy="253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4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60" name="Google Shape;61;p13">
            <a:extLst>
              <a:ext uri="{FF2B5EF4-FFF2-40B4-BE49-F238E27FC236}">
                <a16:creationId xmlns:a16="http://schemas.microsoft.com/office/drawing/2014/main" id="{690136C2-DFF7-4498-92D2-F93195EE3F33}"/>
              </a:ext>
            </a:extLst>
          </p:cNvPr>
          <p:cNvSpPr/>
          <p:nvPr/>
        </p:nvSpPr>
        <p:spPr>
          <a:xfrm>
            <a:off x="5857787" y="3932366"/>
            <a:ext cx="566688" cy="223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18</a:t>
            </a:r>
          </a:p>
        </p:txBody>
      </p:sp>
      <p:sp>
        <p:nvSpPr>
          <p:cNvPr id="61" name="Google Shape;61;p13">
            <a:extLst>
              <a:ext uri="{FF2B5EF4-FFF2-40B4-BE49-F238E27FC236}">
                <a16:creationId xmlns:a16="http://schemas.microsoft.com/office/drawing/2014/main" id="{10609BD4-7132-4270-BA97-23FB4F782BF7}"/>
              </a:ext>
            </a:extLst>
          </p:cNvPr>
          <p:cNvSpPr/>
          <p:nvPr/>
        </p:nvSpPr>
        <p:spPr>
          <a:xfrm>
            <a:off x="6925059" y="4116601"/>
            <a:ext cx="529299" cy="379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2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62" name="Google Shape;61;p13">
            <a:extLst>
              <a:ext uri="{FF2B5EF4-FFF2-40B4-BE49-F238E27FC236}">
                <a16:creationId xmlns:a16="http://schemas.microsoft.com/office/drawing/2014/main" id="{B238924A-28E2-45DC-AC66-B0ABEF3AF86B}"/>
              </a:ext>
            </a:extLst>
          </p:cNvPr>
          <p:cNvSpPr/>
          <p:nvPr/>
        </p:nvSpPr>
        <p:spPr>
          <a:xfrm>
            <a:off x="6410901" y="3200467"/>
            <a:ext cx="556176" cy="28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8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63" name="Google Shape;61;p13">
            <a:extLst>
              <a:ext uri="{FF2B5EF4-FFF2-40B4-BE49-F238E27FC236}">
                <a16:creationId xmlns:a16="http://schemas.microsoft.com/office/drawing/2014/main" id="{6DD98B96-05D7-4F96-A1F9-873D561C18C3}"/>
              </a:ext>
            </a:extLst>
          </p:cNvPr>
          <p:cNvSpPr/>
          <p:nvPr/>
        </p:nvSpPr>
        <p:spPr>
          <a:xfrm>
            <a:off x="6157063" y="4572511"/>
            <a:ext cx="444020" cy="29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dirty="0">
                <a:solidFill>
                  <a:srgbClr val="004188"/>
                </a:solidFill>
                <a:ea typeface="Nunito"/>
                <a:cs typeface="Arial" panose="020B0604020202020204" pitchFamily="34" charset="0"/>
                <a:sym typeface="Nunito"/>
              </a:rPr>
              <a:t>2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64" name="Google Shape;61;p13">
            <a:extLst>
              <a:ext uri="{FF2B5EF4-FFF2-40B4-BE49-F238E27FC236}">
                <a16:creationId xmlns:a16="http://schemas.microsoft.com/office/drawing/2014/main" id="{F66771B6-D600-48BA-8F38-F06B53139194}"/>
              </a:ext>
            </a:extLst>
          </p:cNvPr>
          <p:cNvSpPr/>
          <p:nvPr/>
        </p:nvSpPr>
        <p:spPr>
          <a:xfrm>
            <a:off x="4670153" y="4519217"/>
            <a:ext cx="529612" cy="251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dirty="0">
                <a:solidFill>
                  <a:srgbClr val="004188"/>
                </a:solidFill>
                <a:ea typeface="Nunito"/>
                <a:cs typeface="Arial" panose="020B0604020202020204" pitchFamily="34" charset="0"/>
                <a:sym typeface="Nunito"/>
              </a:rPr>
              <a:t>16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65" name="Google Shape;61;p13">
            <a:extLst>
              <a:ext uri="{FF2B5EF4-FFF2-40B4-BE49-F238E27FC236}">
                <a16:creationId xmlns:a16="http://schemas.microsoft.com/office/drawing/2014/main" id="{1793B4BC-9E6B-4B69-8226-20494D41DB8B}"/>
              </a:ext>
            </a:extLst>
          </p:cNvPr>
          <p:cNvSpPr/>
          <p:nvPr/>
        </p:nvSpPr>
        <p:spPr>
          <a:xfrm>
            <a:off x="4103048" y="4823497"/>
            <a:ext cx="415152" cy="3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9</a:t>
            </a:r>
          </a:p>
        </p:txBody>
      </p:sp>
      <p:sp>
        <p:nvSpPr>
          <p:cNvPr id="66" name="Google Shape;61;p13">
            <a:extLst>
              <a:ext uri="{FF2B5EF4-FFF2-40B4-BE49-F238E27FC236}">
                <a16:creationId xmlns:a16="http://schemas.microsoft.com/office/drawing/2014/main" id="{E13A20DF-FD15-4C9E-A069-4ECBB3C73A1B}"/>
              </a:ext>
            </a:extLst>
          </p:cNvPr>
          <p:cNvSpPr/>
          <p:nvPr/>
        </p:nvSpPr>
        <p:spPr>
          <a:xfrm>
            <a:off x="5400805" y="3185325"/>
            <a:ext cx="471880" cy="24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11</a:t>
            </a:r>
          </a:p>
        </p:txBody>
      </p:sp>
      <p:sp>
        <p:nvSpPr>
          <p:cNvPr id="67" name="Google Shape;61;p13">
            <a:extLst>
              <a:ext uri="{FF2B5EF4-FFF2-40B4-BE49-F238E27FC236}">
                <a16:creationId xmlns:a16="http://schemas.microsoft.com/office/drawing/2014/main" id="{462C620E-2753-4EFD-8EFF-3603A0DF9A94}"/>
              </a:ext>
            </a:extLst>
          </p:cNvPr>
          <p:cNvSpPr/>
          <p:nvPr/>
        </p:nvSpPr>
        <p:spPr>
          <a:xfrm>
            <a:off x="4795437" y="3950830"/>
            <a:ext cx="502695" cy="252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dirty="0">
                <a:solidFill>
                  <a:srgbClr val="004188"/>
                </a:solidFill>
                <a:ea typeface="Nunito"/>
                <a:cs typeface="Arial" panose="020B0604020202020204" pitchFamily="34" charset="0"/>
                <a:sym typeface="Nunito"/>
              </a:rPr>
              <a:t>9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68" name="Google Shape;61;p13">
            <a:extLst>
              <a:ext uri="{FF2B5EF4-FFF2-40B4-BE49-F238E27FC236}">
                <a16:creationId xmlns:a16="http://schemas.microsoft.com/office/drawing/2014/main" id="{B3261047-9E49-49AE-9C76-04D5E8D6C592}"/>
              </a:ext>
            </a:extLst>
          </p:cNvPr>
          <p:cNvSpPr/>
          <p:nvPr/>
        </p:nvSpPr>
        <p:spPr>
          <a:xfrm>
            <a:off x="4593085" y="3347566"/>
            <a:ext cx="502383" cy="22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22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69" name="Google Shape;61;p13">
            <a:extLst>
              <a:ext uri="{FF2B5EF4-FFF2-40B4-BE49-F238E27FC236}">
                <a16:creationId xmlns:a16="http://schemas.microsoft.com/office/drawing/2014/main" id="{0C40A8AE-B640-4447-8B1F-4068DA8094E6}"/>
              </a:ext>
            </a:extLst>
          </p:cNvPr>
          <p:cNvSpPr/>
          <p:nvPr/>
        </p:nvSpPr>
        <p:spPr>
          <a:xfrm>
            <a:off x="5464650" y="2394095"/>
            <a:ext cx="416597" cy="289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8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70" name="Google Shape;61;p13">
            <a:extLst>
              <a:ext uri="{FF2B5EF4-FFF2-40B4-BE49-F238E27FC236}">
                <a16:creationId xmlns:a16="http://schemas.microsoft.com/office/drawing/2014/main" id="{ECFF09AC-150E-4A85-ABC0-ADBD87B73A2C}"/>
              </a:ext>
            </a:extLst>
          </p:cNvPr>
          <p:cNvSpPr/>
          <p:nvPr/>
        </p:nvSpPr>
        <p:spPr>
          <a:xfrm>
            <a:off x="4643660" y="2134141"/>
            <a:ext cx="535321" cy="2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dirty="0">
                <a:solidFill>
                  <a:schemeClr val="accent1"/>
                </a:solidFill>
                <a:ea typeface="Nunito"/>
                <a:cs typeface="Arial" panose="020B0604020202020204" pitchFamily="34" charset="0"/>
                <a:sym typeface="Nunito"/>
              </a:rPr>
              <a:t>6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71" name="Google Shape;61;p13">
            <a:extLst>
              <a:ext uri="{FF2B5EF4-FFF2-40B4-BE49-F238E27FC236}">
                <a16:creationId xmlns:a16="http://schemas.microsoft.com/office/drawing/2014/main" id="{62AE86F2-A772-4557-973E-6FE56A141EE6}"/>
              </a:ext>
            </a:extLst>
          </p:cNvPr>
          <p:cNvSpPr/>
          <p:nvPr/>
        </p:nvSpPr>
        <p:spPr>
          <a:xfrm>
            <a:off x="4134847" y="2886321"/>
            <a:ext cx="407967" cy="24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6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72" name="Google Shape;61;p13">
            <a:extLst>
              <a:ext uri="{FF2B5EF4-FFF2-40B4-BE49-F238E27FC236}">
                <a16:creationId xmlns:a16="http://schemas.microsoft.com/office/drawing/2014/main" id="{C220073B-4470-453F-AAFB-83613C4F2ADA}"/>
              </a:ext>
            </a:extLst>
          </p:cNvPr>
          <p:cNvSpPr/>
          <p:nvPr/>
        </p:nvSpPr>
        <p:spPr>
          <a:xfrm>
            <a:off x="3211451" y="2642205"/>
            <a:ext cx="521386" cy="22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dirty="0">
                <a:solidFill>
                  <a:srgbClr val="004188"/>
                </a:solidFill>
                <a:ea typeface="Nunito"/>
                <a:cs typeface="Arial" panose="020B0604020202020204" pitchFamily="34" charset="0"/>
                <a:sym typeface="Nunito"/>
              </a:rPr>
              <a:t>7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73" name="Google Shape;61;p13">
            <a:extLst>
              <a:ext uri="{FF2B5EF4-FFF2-40B4-BE49-F238E27FC236}">
                <a16:creationId xmlns:a16="http://schemas.microsoft.com/office/drawing/2014/main" id="{5E162F33-3C74-4BDF-A7DC-A803F62052FB}"/>
              </a:ext>
            </a:extLst>
          </p:cNvPr>
          <p:cNvSpPr/>
          <p:nvPr/>
        </p:nvSpPr>
        <p:spPr>
          <a:xfrm>
            <a:off x="2866410" y="3307150"/>
            <a:ext cx="470441" cy="24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dirty="0">
                <a:solidFill>
                  <a:srgbClr val="004188"/>
                </a:solidFill>
                <a:ea typeface="Nunito"/>
                <a:cs typeface="Arial" panose="020B0604020202020204" pitchFamily="34" charset="0"/>
                <a:sym typeface="Nunito"/>
              </a:rPr>
              <a:t>11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74" name="Google Shape;61;p13">
            <a:extLst>
              <a:ext uri="{FF2B5EF4-FFF2-40B4-BE49-F238E27FC236}">
                <a16:creationId xmlns:a16="http://schemas.microsoft.com/office/drawing/2014/main" id="{159B390B-3F41-4688-B548-799D798E3871}"/>
              </a:ext>
            </a:extLst>
          </p:cNvPr>
          <p:cNvSpPr/>
          <p:nvPr/>
        </p:nvSpPr>
        <p:spPr>
          <a:xfrm>
            <a:off x="2251941" y="3389619"/>
            <a:ext cx="453376" cy="3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dirty="0">
                <a:solidFill>
                  <a:srgbClr val="004188"/>
                </a:solidFill>
                <a:ea typeface="Nunito"/>
                <a:cs typeface="Arial" panose="020B0604020202020204" pitchFamily="34" charset="0"/>
                <a:sym typeface="Nunito"/>
              </a:rPr>
              <a:t>1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75" name="Google Shape;61;p13">
            <a:extLst>
              <a:ext uri="{FF2B5EF4-FFF2-40B4-BE49-F238E27FC236}">
                <a16:creationId xmlns:a16="http://schemas.microsoft.com/office/drawing/2014/main" id="{9282CB51-C668-46BB-BE81-F28190945EDC}"/>
              </a:ext>
            </a:extLst>
          </p:cNvPr>
          <p:cNvSpPr/>
          <p:nvPr/>
        </p:nvSpPr>
        <p:spPr>
          <a:xfrm>
            <a:off x="2702953" y="4320388"/>
            <a:ext cx="575977" cy="31657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spcFirstLastPara="1" wrap="square" lIns="65317" tIns="65317" rIns="65317" bIns="65317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1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76" name="Google Shape;61;p13">
            <a:extLst>
              <a:ext uri="{FF2B5EF4-FFF2-40B4-BE49-F238E27FC236}">
                <a16:creationId xmlns:a16="http://schemas.microsoft.com/office/drawing/2014/main" id="{A5577963-BEFF-4D59-B838-F5267A82E302}"/>
              </a:ext>
            </a:extLst>
          </p:cNvPr>
          <p:cNvSpPr/>
          <p:nvPr/>
        </p:nvSpPr>
        <p:spPr>
          <a:xfrm>
            <a:off x="1943229" y="3805264"/>
            <a:ext cx="455017" cy="3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dirty="0">
                <a:solidFill>
                  <a:srgbClr val="004188"/>
                </a:solidFill>
                <a:ea typeface="Nunito"/>
                <a:cs typeface="Arial" panose="020B0604020202020204" pitchFamily="34" charset="0"/>
                <a:sym typeface="Nunito"/>
              </a:rPr>
              <a:t>10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77" name="Google Shape;61;p13">
            <a:extLst>
              <a:ext uri="{FF2B5EF4-FFF2-40B4-BE49-F238E27FC236}">
                <a16:creationId xmlns:a16="http://schemas.microsoft.com/office/drawing/2014/main" id="{42384B2D-BCD9-4BE2-983F-8DE8D1F547BC}"/>
              </a:ext>
            </a:extLst>
          </p:cNvPr>
          <p:cNvSpPr/>
          <p:nvPr/>
        </p:nvSpPr>
        <p:spPr>
          <a:xfrm>
            <a:off x="1603718" y="3033746"/>
            <a:ext cx="493270" cy="316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dirty="0">
                <a:solidFill>
                  <a:srgbClr val="004188"/>
                </a:solidFill>
                <a:ea typeface="Nunito"/>
                <a:cs typeface="Arial" panose="020B0604020202020204" pitchFamily="34" charset="0"/>
                <a:sym typeface="Nunito"/>
              </a:rPr>
              <a:t>14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78" name="Google Shape;61;p13">
            <a:extLst>
              <a:ext uri="{FF2B5EF4-FFF2-40B4-BE49-F238E27FC236}">
                <a16:creationId xmlns:a16="http://schemas.microsoft.com/office/drawing/2014/main" id="{79B6E5C3-34AE-430C-A28F-9862AD4AF7D6}"/>
              </a:ext>
            </a:extLst>
          </p:cNvPr>
          <p:cNvSpPr/>
          <p:nvPr/>
        </p:nvSpPr>
        <p:spPr>
          <a:xfrm>
            <a:off x="2611879" y="2245510"/>
            <a:ext cx="460256" cy="256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1200" cap="none" spc="0" normalizeH="0" baseline="0" noProof="0" dirty="0">
                <a:ln>
                  <a:noFill/>
                </a:ln>
                <a:solidFill>
                  <a:srgbClr val="004188"/>
                </a:solidFill>
                <a:effectLst/>
                <a:uLnTx/>
                <a:uFillTx/>
                <a:ea typeface="Nunito"/>
                <a:cs typeface="Arial" panose="020B0604020202020204" pitchFamily="34" charset="0"/>
                <a:sym typeface="Nunito"/>
              </a:rPr>
              <a:t>6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F29100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79" name="Google Shape;61;p13">
            <a:extLst>
              <a:ext uri="{FF2B5EF4-FFF2-40B4-BE49-F238E27FC236}">
                <a16:creationId xmlns:a16="http://schemas.microsoft.com/office/drawing/2014/main" id="{224CF1F6-BE0D-4892-B340-AA7D0F9E842F}"/>
              </a:ext>
            </a:extLst>
          </p:cNvPr>
          <p:cNvSpPr/>
          <p:nvPr/>
        </p:nvSpPr>
        <p:spPr>
          <a:xfrm>
            <a:off x="7292517" y="3535025"/>
            <a:ext cx="578530" cy="303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9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B7F49352-C7BB-4167-B590-90B032DC4899}"/>
              </a:ext>
            </a:extLst>
          </p:cNvPr>
          <p:cNvSpPr/>
          <p:nvPr/>
        </p:nvSpPr>
        <p:spPr>
          <a:xfrm>
            <a:off x="2382755" y="4133178"/>
            <a:ext cx="89179" cy="89307"/>
          </a:xfrm>
          <a:prstGeom prst="ellipse">
            <a:avLst/>
          </a:prstGeom>
          <a:solidFill>
            <a:srgbClr val="FBDCBD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190">
            <a:extLst>
              <a:ext uri="{FF2B5EF4-FFF2-40B4-BE49-F238E27FC236}">
                <a16:creationId xmlns:a16="http://schemas.microsoft.com/office/drawing/2014/main" id="{F01C875B-5269-4A1B-B4CE-00CD51508E9A}"/>
              </a:ext>
            </a:extLst>
          </p:cNvPr>
          <p:cNvCxnSpPr>
            <a:cxnSpLocks/>
            <a:stCxn id="75" idx="1"/>
            <a:endCxn id="80" idx="5"/>
          </p:cNvCxnSpPr>
          <p:nvPr/>
        </p:nvCxnSpPr>
        <p:spPr>
          <a:xfrm flipH="1" flipV="1">
            <a:off x="2458874" y="4209406"/>
            <a:ext cx="244079" cy="26927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Google Shape;61;p13">
            <a:extLst>
              <a:ext uri="{FF2B5EF4-FFF2-40B4-BE49-F238E27FC236}">
                <a16:creationId xmlns:a16="http://schemas.microsoft.com/office/drawing/2014/main" id="{3B20F716-DA7C-40A0-8F31-5B7DF2BE0102}"/>
              </a:ext>
            </a:extLst>
          </p:cNvPr>
          <p:cNvSpPr/>
          <p:nvPr/>
        </p:nvSpPr>
        <p:spPr>
          <a:xfrm>
            <a:off x="5370446" y="4932468"/>
            <a:ext cx="529612" cy="251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7" tIns="65317" rIns="65317" bIns="6531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b="1" dirty="0">
                <a:solidFill>
                  <a:srgbClr val="004188"/>
                </a:solidFill>
                <a:ea typeface="Nunito"/>
                <a:cs typeface="Arial" panose="020B0604020202020204" pitchFamily="34" charset="0"/>
                <a:sym typeface="Nunito"/>
              </a:rPr>
              <a:t>2</a:t>
            </a:r>
            <a:endParaRPr kumimoji="0" lang="uk-UA" sz="1200" b="1" i="0" u="none" strike="noStrike" kern="1200" cap="none" spc="0" normalizeH="0" baseline="0" noProof="0" dirty="0">
              <a:ln>
                <a:noFill/>
              </a:ln>
              <a:solidFill>
                <a:srgbClr val="004188"/>
              </a:solidFill>
              <a:effectLst/>
              <a:uLnTx/>
              <a:uFillTx/>
              <a:ea typeface="Nunito"/>
              <a:cs typeface="Arial" panose="020B0604020202020204" pitchFamily="34" charset="0"/>
              <a:sym typeface="Nunito"/>
            </a:endParaRPr>
          </a:p>
        </p:txBody>
      </p:sp>
      <p:sp>
        <p:nvSpPr>
          <p:cNvPr id="90" name="Прямокутник 89">
            <a:extLst>
              <a:ext uri="{FF2B5EF4-FFF2-40B4-BE49-F238E27FC236}">
                <a16:creationId xmlns:a16="http://schemas.microsoft.com/office/drawing/2014/main" id="{95B1B01A-0836-4F44-A4A5-4CCA31B9DCC1}"/>
              </a:ext>
            </a:extLst>
          </p:cNvPr>
          <p:cNvSpPr/>
          <p:nvPr/>
        </p:nvSpPr>
        <p:spPr>
          <a:xfrm>
            <a:off x="7099112" y="1505968"/>
            <a:ext cx="471364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F19100"/>
                </a:solidFill>
                <a:cs typeface="Arial"/>
              </a:rPr>
              <a:t>196</a:t>
            </a:r>
            <a:r>
              <a:rPr lang="ru-RU" sz="2400" b="1" spc="-40" dirty="0">
                <a:solidFill>
                  <a:srgbClr val="F19100"/>
                </a:solidFill>
                <a:cs typeface="Arial"/>
              </a:rPr>
              <a:t> </a:t>
            </a:r>
            <a:r>
              <a:rPr lang="ru-RU" sz="2400" b="1" spc="-114" dirty="0">
                <a:solidFill>
                  <a:srgbClr val="F19100"/>
                </a:solidFill>
                <a:cs typeface="Arial"/>
              </a:rPr>
              <a:t>ЗОЗ</a:t>
            </a:r>
            <a:r>
              <a:rPr lang="ru-RU" sz="2400" b="1" spc="-80" dirty="0">
                <a:solidFill>
                  <a:srgbClr val="F19100"/>
                </a:solidFill>
                <a:cs typeface="Arial"/>
              </a:rPr>
              <a:t> (213 МПД) </a:t>
            </a:r>
            <a:r>
              <a:rPr lang="ru-RU" b="1" dirty="0" err="1">
                <a:solidFill>
                  <a:srgbClr val="004187"/>
                </a:solidFill>
                <a:cs typeface="Arial"/>
              </a:rPr>
              <a:t>комунальної</a:t>
            </a:r>
            <a:r>
              <a:rPr lang="ru-RU" b="1" spc="5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b="1" spc="-10" dirty="0" err="1">
                <a:solidFill>
                  <a:srgbClr val="004187"/>
                </a:solidFill>
                <a:cs typeface="Arial"/>
              </a:rPr>
              <a:t>форми</a:t>
            </a:r>
            <a:r>
              <a:rPr lang="ru-RU" b="1" spc="-20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b="1" spc="-30" dirty="0" err="1">
                <a:solidFill>
                  <a:srgbClr val="004187"/>
                </a:solidFill>
                <a:cs typeface="Arial"/>
              </a:rPr>
              <a:t>власності</a:t>
            </a:r>
            <a:r>
              <a:rPr lang="ru-RU" b="1" spc="-30" dirty="0">
                <a:solidFill>
                  <a:srgbClr val="004187"/>
                </a:solidFill>
                <a:cs typeface="Arial"/>
              </a:rPr>
              <a:t> надавали</a:t>
            </a:r>
            <a:r>
              <a:rPr lang="ru-RU" b="1" spc="-45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b="1" spc="-30" dirty="0" err="1">
                <a:solidFill>
                  <a:srgbClr val="004187"/>
                </a:solidFill>
                <a:cs typeface="Arial"/>
              </a:rPr>
              <a:t>послуги</a:t>
            </a:r>
            <a:r>
              <a:rPr lang="ru-RU" b="1" spc="-40" dirty="0">
                <a:solidFill>
                  <a:srgbClr val="004187"/>
                </a:solidFill>
                <a:cs typeface="Arial"/>
              </a:rPr>
              <a:t> </a:t>
            </a:r>
            <a:r>
              <a:rPr lang="ru-RU" b="1" dirty="0">
                <a:solidFill>
                  <a:srgbClr val="004187"/>
                </a:solidFill>
                <a:cs typeface="Arial"/>
              </a:rPr>
              <a:t>ЗПТ</a:t>
            </a:r>
            <a:r>
              <a:rPr lang="ru-RU" b="1" spc="-20" dirty="0">
                <a:solidFill>
                  <a:srgbClr val="004187"/>
                </a:solidFill>
                <a:cs typeface="Arial"/>
              </a:rPr>
              <a:t> </a:t>
            </a:r>
          </a:p>
          <a:p>
            <a:pPr algn="r"/>
            <a:r>
              <a:rPr lang="ru-RU" b="1" dirty="0">
                <a:solidFill>
                  <a:srgbClr val="F19100"/>
                </a:solidFill>
                <a:cs typeface="Arial"/>
              </a:rPr>
              <a:t>у</a:t>
            </a:r>
            <a:r>
              <a:rPr lang="ru-RU" b="1" spc="-45" dirty="0">
                <a:solidFill>
                  <a:srgbClr val="F19100"/>
                </a:solidFill>
                <a:cs typeface="Arial"/>
              </a:rPr>
              <a:t> </a:t>
            </a:r>
            <a:r>
              <a:rPr lang="ru-RU" b="1" dirty="0">
                <a:solidFill>
                  <a:srgbClr val="F19100"/>
                </a:solidFill>
                <a:cs typeface="Arial"/>
              </a:rPr>
              <a:t>24</a:t>
            </a:r>
            <a:r>
              <a:rPr lang="ru-RU" b="1" spc="-35" dirty="0">
                <a:solidFill>
                  <a:srgbClr val="F19100"/>
                </a:solidFill>
                <a:cs typeface="Arial"/>
              </a:rPr>
              <a:t> </a:t>
            </a:r>
            <a:r>
              <a:rPr lang="ru-RU" b="1" spc="-35" dirty="0" err="1">
                <a:solidFill>
                  <a:srgbClr val="F19100"/>
                </a:solidFill>
                <a:cs typeface="Arial"/>
              </a:rPr>
              <a:t>регіонах</a:t>
            </a:r>
            <a:r>
              <a:rPr lang="ru-RU" b="1" spc="-35" dirty="0">
                <a:solidFill>
                  <a:srgbClr val="F19100"/>
                </a:solidFill>
                <a:cs typeface="Arial"/>
              </a:rPr>
              <a:t> </a:t>
            </a:r>
            <a:r>
              <a:rPr lang="ru-RU" b="1" spc="-10" dirty="0" err="1">
                <a:solidFill>
                  <a:srgbClr val="F19100"/>
                </a:solidFill>
                <a:cs typeface="Arial"/>
              </a:rPr>
              <a:t>України</a:t>
            </a:r>
            <a:r>
              <a:rPr lang="ru-RU" b="1" spc="-10" dirty="0">
                <a:solidFill>
                  <a:srgbClr val="004187"/>
                </a:solidFill>
                <a:cs typeface="Arial"/>
              </a:rPr>
              <a:t>.</a:t>
            </a:r>
            <a:endParaRPr lang="ru-RU" dirty="0">
              <a:cs typeface="Arial"/>
            </a:endParaRPr>
          </a:p>
          <a:p>
            <a:endParaRPr lang="uk-UA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C58D521-3CEB-4A89-8425-7C7076965130}"/>
              </a:ext>
            </a:extLst>
          </p:cNvPr>
          <p:cNvSpPr txBox="1"/>
          <p:nvPr/>
        </p:nvSpPr>
        <p:spPr>
          <a:xfrm>
            <a:off x="8069887" y="2712261"/>
            <a:ext cx="38476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1400" dirty="0"/>
              <a:t>На підконтрольній Уряду України території в прифронтових регіонах </a:t>
            </a:r>
            <a:r>
              <a:rPr lang="uk-UA" sz="1400" dirty="0">
                <a:solidFill>
                  <a:schemeClr val="accent2"/>
                </a:solidFill>
              </a:rPr>
              <a:t>Херсонської, Донецької, Запорізької </a:t>
            </a:r>
            <a:r>
              <a:rPr lang="uk-UA" sz="1400" dirty="0"/>
              <a:t>областей послуги з лікування продовжують надаватися на базі </a:t>
            </a:r>
          </a:p>
          <a:p>
            <a:pPr algn="r"/>
            <a:r>
              <a:rPr lang="uk-UA" sz="1400" dirty="0">
                <a:solidFill>
                  <a:schemeClr val="accent2"/>
                </a:solidFill>
              </a:rPr>
              <a:t>6 закладів </a:t>
            </a:r>
            <a:r>
              <a:rPr lang="uk-UA" sz="1400" dirty="0"/>
              <a:t>охорони здоров’я </a:t>
            </a:r>
          </a:p>
          <a:p>
            <a:pPr algn="r"/>
            <a:r>
              <a:rPr lang="uk-UA" sz="1400" dirty="0">
                <a:solidFill>
                  <a:schemeClr val="accent2"/>
                </a:solidFill>
              </a:rPr>
              <a:t>1 656 пацієнтам</a:t>
            </a:r>
            <a:r>
              <a:rPr lang="uk-UA" sz="1400" dirty="0"/>
              <a:t> станом на кінець періоду.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B76F474-48B5-4162-B41D-5EE1173D7400}"/>
              </a:ext>
            </a:extLst>
          </p:cNvPr>
          <p:cNvSpPr txBox="1"/>
          <p:nvPr/>
        </p:nvSpPr>
        <p:spPr>
          <a:xfrm>
            <a:off x="140628" y="4849173"/>
            <a:ext cx="3240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/>
              <a:t>Кількість закладів охорони здоров’я комунальної форми власності, що надавали послуги ЗПТ станом на 01.10.2025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1780971422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PHC">
      <a:dk1>
        <a:srgbClr val="004188"/>
      </a:dk1>
      <a:lt1>
        <a:sysClr val="window" lastClr="FFFFFF"/>
      </a:lt1>
      <a:dk2>
        <a:srgbClr val="17355F"/>
      </a:dk2>
      <a:lt2>
        <a:srgbClr val="FFFFFF"/>
      </a:lt2>
      <a:accent1>
        <a:srgbClr val="004188"/>
      </a:accent1>
      <a:accent2>
        <a:srgbClr val="F29100"/>
      </a:accent2>
      <a:accent3>
        <a:srgbClr val="33B6B1"/>
      </a:accent3>
      <a:accent4>
        <a:srgbClr val="0076BE"/>
      </a:accent4>
      <a:accent5>
        <a:srgbClr val="00A8E2"/>
      </a:accent5>
      <a:accent6>
        <a:srgbClr val="FFCD1A"/>
      </a:accent6>
      <a:hlink>
        <a:srgbClr val="54C2E4"/>
      </a:hlink>
      <a:folHlink>
        <a:srgbClr val="EA4E3C"/>
      </a:folHlink>
    </a:clrScheme>
    <a:fontScheme name="PHC">
      <a:majorFont>
        <a:latin typeface="Museo Sans Cyrl 900"/>
        <a:ea typeface=""/>
        <a:cs typeface=""/>
      </a:majorFont>
      <a:minorFont>
        <a:latin typeface="Museo Sans Cyrl 500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1D4D03338ACF4597B4E4D3F400F404" ma:contentTypeVersion="15" ma:contentTypeDescription="Створення нового документа." ma:contentTypeScope="" ma:versionID="60dacf70db02d26841832ee4db76ee95">
  <xsd:schema xmlns:xsd="http://www.w3.org/2001/XMLSchema" xmlns:xs="http://www.w3.org/2001/XMLSchema" xmlns:p="http://schemas.microsoft.com/office/2006/metadata/properties" xmlns:ns2="b2401e72-9966-4d39-b1ef-b9ad96ee7001" xmlns:ns3="4db27de5-01f8-4ef5-865e-d82e4f911e21" targetNamespace="http://schemas.microsoft.com/office/2006/metadata/properties" ma:root="true" ma:fieldsID="69bccd14a06e3a59ca85dcd1c276fcf8" ns2:_="" ns3:_="">
    <xsd:import namespace="b2401e72-9966-4d39-b1ef-b9ad96ee7001"/>
    <xsd:import namespace="4db27de5-01f8-4ef5-865e-d82e4f911e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401e72-9966-4d39-b1ef-b9ad96ee70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45069210-22bf-4f67-999e-4d42f9fd31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b27de5-01f8-4ef5-865e-d82e4f911e2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b92d9b0f-c44c-4544-bbab-1193c0bc02b1}" ma:internalName="TaxCatchAll" ma:showField="CatchAllData" ma:web="4db27de5-01f8-4ef5-865e-d82e4f911e2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Спільний доступ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Відомості про тих, хто має доступ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401e72-9966-4d39-b1ef-b9ad96ee7001">
      <Terms xmlns="http://schemas.microsoft.com/office/infopath/2007/PartnerControls"/>
    </lcf76f155ced4ddcb4097134ff3c332f>
    <TaxCatchAll xmlns="4db27de5-01f8-4ef5-865e-d82e4f911e21" xsi:nil="true"/>
  </documentManagement>
</p:properties>
</file>

<file path=customXml/itemProps1.xml><?xml version="1.0" encoding="utf-8"?>
<ds:datastoreItem xmlns:ds="http://schemas.openxmlformats.org/officeDocument/2006/customXml" ds:itemID="{EB65D985-2313-4E2A-9B14-6874B06EE6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401e72-9966-4d39-b1ef-b9ad96ee7001"/>
    <ds:schemaRef ds:uri="4db27de5-01f8-4ef5-865e-d82e4f911e2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B8E9963-3BAC-4495-BBEE-9D59BDCE80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A733319-F9F7-4198-9644-45E5335CE43A}">
  <ds:schemaRefs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schemas.microsoft.com/office/infopath/2007/PartnerControls"/>
    <ds:schemaRef ds:uri="4db27de5-01f8-4ef5-865e-d82e4f911e21"/>
    <ds:schemaRef ds:uri="http://purl.org/dc/terms/"/>
    <ds:schemaRef ds:uri="http://schemas.microsoft.com/office/2006/documentManagement/types"/>
    <ds:schemaRef ds:uri="b2401e72-9966-4d39-b1ef-b9ad96ee7001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</TotalTime>
  <Words>2133</Words>
  <Application>Microsoft Office PowerPoint</Application>
  <PresentationFormat>Широкий екран</PresentationFormat>
  <Paragraphs>507</Paragraphs>
  <Slides>23</Slides>
  <Notes>4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37" baseType="lpstr">
      <vt:lpstr>Museo Sans Cyrl 700</vt:lpstr>
      <vt:lpstr>Museo Sans Cyrl 100</vt:lpstr>
      <vt:lpstr>MuseoSansCyrl-100</vt:lpstr>
      <vt:lpstr>MuseoSansCyrl-900</vt:lpstr>
      <vt:lpstr>Calibri</vt:lpstr>
      <vt:lpstr>Museo Sans Cyrl 900</vt:lpstr>
      <vt:lpstr>Arial</vt:lpstr>
      <vt:lpstr>Nunito</vt:lpstr>
      <vt:lpstr>Times New Roman</vt:lpstr>
      <vt:lpstr>Museo Sans Cyrl 300</vt:lpstr>
      <vt:lpstr>Museo Sans Cyrl 900 (Основной текст)</vt:lpstr>
      <vt:lpstr>Museo Sans Cyrl 500</vt:lpstr>
      <vt:lpstr>Wingdings</vt:lpstr>
      <vt:lpstr>Специальное оформление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Валентин Валентинов</dc:creator>
  <cp:lastModifiedBy>MiO</cp:lastModifiedBy>
  <cp:revision>108</cp:revision>
  <dcterms:created xsi:type="dcterms:W3CDTF">2018-04-20T08:23:00Z</dcterms:created>
  <dcterms:modified xsi:type="dcterms:W3CDTF">2025-12-28T18:19:52Z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0x010100701D4D03338ACF4597B4E4D3F400F404</vt:lpwstr>
  </property>
  <property fmtid="{D5CDD505-2E9C-101B-9397-08002B2CF9AE}" pid="3" name="Order">
    <vt:r8>237800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</Properties>
</file>